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5" r:id="rId3"/>
    <p:sldMasterId id="2147483704" r:id="rId4"/>
  </p:sldMasterIdLst>
  <p:notesMasterIdLst>
    <p:notesMasterId r:id="rId6"/>
  </p:notesMasterIdLst>
  <p:sldIdLst>
    <p:sldId id="308" r:id="rId5"/>
    <p:sldId id="307" r:id="rId7"/>
    <p:sldId id="309" r:id="rId8"/>
    <p:sldId id="314" r:id="rId9"/>
    <p:sldId id="257" r:id="rId10"/>
    <p:sldId id="310" r:id="rId11"/>
    <p:sldId id="391" r:id="rId12"/>
    <p:sldId id="313" r:id="rId13"/>
    <p:sldId id="315" r:id="rId14"/>
    <p:sldId id="316" r:id="rId15"/>
    <p:sldId id="317" r:id="rId16"/>
    <p:sldId id="318" r:id="rId17"/>
    <p:sldId id="258" r:id="rId18"/>
    <p:sldId id="319" r:id="rId19"/>
    <p:sldId id="320" r:id="rId20"/>
    <p:sldId id="260" r:id="rId21"/>
    <p:sldId id="321" r:id="rId22"/>
    <p:sldId id="281" r:id="rId23"/>
  </p:sldIdLst>
  <p:sldSz cx="9144000" cy="5143500" type="screen16x9"/>
  <p:notesSz cx="6858000" cy="9144000"/>
  <p:embeddedFontLst>
    <p:embeddedFont>
      <p:font typeface="Chewy" panose="02000000000000000000"/>
      <p:regular r:id="rId27"/>
    </p:embeddedFont>
    <p:embeddedFont>
      <p:font typeface="Nunito" panose="00000500000000000000"/>
      <p:regular r:id="rId28"/>
    </p:embeddedFont>
    <p:embeddedFont>
      <p:font typeface="Berkshire Swash" panose="020B0604020202020204"/>
      <p:regular r:id="rId29"/>
    </p:embeddedFont>
    <p:embeddedFont>
      <p:font typeface="Lato" panose="020F0502020204030203"/>
      <p:regular r:id="rId30"/>
    </p:embeddedFont>
    <p:embeddedFont>
      <p:font typeface="Livvic"/>
      <p:regular r:id="rId31"/>
    </p:embeddedFont>
    <p:embeddedFont>
      <p:font typeface="Chau Philomene One" panose="02000806040000020003"/>
      <p:regular r:id="rId32"/>
    </p:embeddedFont>
    <p:embeddedFont>
      <p:font typeface="Didact Gothic" panose="00000500000000000000"/>
      <p:regular r:id="rId33"/>
    </p:embeddedFont>
    <p:embeddedFont>
      <p:font typeface="Sue Ellen Francisco" panose="020B0604020202020204"/>
      <p:regular r:id="rId34"/>
    </p:embeddedFont>
    <p:embeddedFont>
      <p:font typeface="Bahnschrift Condensed" panose="020B0502040204020203" pitchFamily="3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8E5"/>
    <a:srgbClr val="12071A"/>
    <a:srgbClr val="D6EDE4"/>
    <a:srgbClr val="185F70"/>
    <a:srgbClr val="FFFFFF"/>
    <a:srgbClr val="0F0F0F"/>
    <a:srgbClr val="60C6DE"/>
    <a:srgbClr val="FFFBEE"/>
    <a:srgbClr val="FBD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2634" autoAdjust="0"/>
  </p:normalViewPr>
  <p:slideViewPr>
    <p:cSldViewPr snapToGrid="0">
      <p:cViewPr varScale="1">
        <p:scale>
          <a:sx n="82" d="100"/>
          <a:sy n="82" d="100"/>
        </p:scale>
        <p:origin x="74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9" Type="http://schemas.openxmlformats.org/officeDocument/2006/relationships/font" Target="fonts/font13.fntdata"/><Relationship Id="rId38" Type="http://schemas.openxmlformats.org/officeDocument/2006/relationships/font" Target="fonts/font12.fntdata"/><Relationship Id="rId37" Type="http://schemas.openxmlformats.org/officeDocument/2006/relationships/font" Target="fonts/font11.fntdata"/><Relationship Id="rId36" Type="http://schemas.openxmlformats.org/officeDocument/2006/relationships/font" Target="fonts/font10.fntdata"/><Relationship Id="rId35" Type="http://schemas.openxmlformats.org/officeDocument/2006/relationships/font" Target="fonts/font9.fntdata"/><Relationship Id="rId34" Type="http://schemas.openxmlformats.org/officeDocument/2006/relationships/font" Target="fonts/font8.fntdata"/><Relationship Id="rId33" Type="http://schemas.openxmlformats.org/officeDocument/2006/relationships/font" Target="fonts/font7.fntdata"/><Relationship Id="rId32" Type="http://schemas.openxmlformats.org/officeDocument/2006/relationships/font" Target="fonts/font6.fntdata"/><Relationship Id="rId31" Type="http://schemas.openxmlformats.org/officeDocument/2006/relationships/font" Target="fonts/font5.fntdata"/><Relationship Id="rId30" Type="http://schemas.openxmlformats.org/officeDocument/2006/relationships/font" Target="fonts/font4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3.fntdata"/><Relationship Id="rId28" Type="http://schemas.openxmlformats.org/officeDocument/2006/relationships/font" Target="fonts/font2.fntdata"/><Relationship Id="rId27" Type="http://schemas.openxmlformats.org/officeDocument/2006/relationships/font" Target="fonts/font1.fntdata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" name="Google Shape;78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6" name="Google Shape;78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4" name="Google Shape;8884;g5403dfd5a5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5" name="Google Shape;8885;g5403dfd5a5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0" name="Google Shape;8260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1" name="Google Shape;8261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1" name="Google Shape;7911;g99bc3d0d5b_0_3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2" name="Google Shape;7912;g99bc3d0d5b_0_3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2" name="Google Shape;8162;g5403dfd5a5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3" name="Google Shape;8163;g5403dfd5a5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7" name="Google Shape;8167;g99bc3d0d5b_0_27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8" name="Google Shape;8168;g99bc3d0d5b_0_27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6" name="Google Shape;814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7" name="Google Shape;814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4" name="Google Shape;8884;g5403dfd5a5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5" name="Google Shape;8885;g5403dfd5a5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5" name="Google Shape;9585;ga0fe23abdf_0_3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6" name="Google Shape;9586;ga0fe23abdf_0_3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a1242414e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a1242414e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Google Shape;1333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4" name="Google Shape;8884;g5403dfd5a5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5" name="Google Shape;8885;g5403dfd5a5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" name="Google Shape;7905;g99bc3d0d5b_0_2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6" name="Google Shape;7906;g99bc3d0d5b_0_2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4" name="Google Shape;8884;g5403dfd5a5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5" name="Google Shape;8885;g5403dfd5a5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4" name="Google Shape;8884;g5403dfd5a5_0_9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5" name="Google Shape;8885;g5403dfd5a5_0_9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7" name="Google Shape;8167;g99bc3d0d5b_0_27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8" name="Google Shape;8168;g99bc3d0d5b_0_27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4" Type="http://schemas.openxmlformats.org/officeDocument/2006/relationships/hyperlink" Target="http://bit.ly/2TtBDfr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469170" y="-164267"/>
            <a:ext cx="255434" cy="662200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02008" y="-176001"/>
            <a:ext cx="471978" cy="659725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939150" y="1142825"/>
            <a:ext cx="7455900" cy="3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 panose="00000500000000000000"/>
              <a:buAutoNum type="arabicPeriod"/>
              <a:defRPr sz="12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 panose="00000500000000000000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 panose="00000500000000000000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 panose="00000500000000000000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 panose="00000500000000000000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 panose="00000500000000000000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 panose="00000500000000000000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 panose="020B0604020202020204"/>
              <a:buAutoNum type="romanLcPeriod"/>
              <a:defRPr/>
            </a:lvl9pPr>
          </a:lstStyle>
          <a:p/>
        </p:txBody>
      </p:sp>
      <p:grpSp>
        <p:nvGrpSpPr>
          <p:cNvPr id="783" name="Google Shape;783;p4"/>
          <p:cNvGrpSpPr/>
          <p:nvPr/>
        </p:nvGrpSpPr>
        <p:grpSpPr>
          <a:xfrm>
            <a:off x="468253" y="629728"/>
            <a:ext cx="123669" cy="11222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4939899" y="-47200"/>
            <a:ext cx="4288460" cy="669714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88" name="Google Shape;788;p4"/>
          <p:cNvGrpSpPr/>
          <p:nvPr/>
        </p:nvGrpSpPr>
        <p:grpSpPr>
          <a:xfrm>
            <a:off x="2" y="-201096"/>
            <a:ext cx="334905" cy="906426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8569241" y="4248248"/>
            <a:ext cx="380417" cy="103044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93561" y="4452607"/>
            <a:ext cx="671388" cy="735384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5949062" y="113836"/>
            <a:ext cx="395340" cy="515393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8027249" y="-284967"/>
            <a:ext cx="1116750" cy="1145263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6963891" y="93879"/>
            <a:ext cx="161913" cy="145916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AND_TWO_COLUMNS_1_1_1">
    <p:spTree>
      <p:nvGrpSpPr>
        <p:cNvPr id="1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>
            <a:spLocks noGrp="1"/>
          </p:cNvSpPr>
          <p:nvPr>
            <p:ph type="ctrTitle"/>
          </p:nvPr>
        </p:nvSpPr>
        <p:spPr>
          <a:xfrm>
            <a:off x="2105884" y="1918400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4511" name="Google Shape;4511;p17"/>
          <p:cNvSpPr txBox="1">
            <a:spLocks noGrp="1"/>
          </p:cNvSpPr>
          <p:nvPr>
            <p:ph type="subTitle" idx="1"/>
          </p:nvPr>
        </p:nvSpPr>
        <p:spPr>
          <a:xfrm>
            <a:off x="1756534" y="2291100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sp>
        <p:nvSpPr>
          <p:cNvPr id="4512" name="Google Shape;4512;p17"/>
          <p:cNvSpPr txBox="1">
            <a:spLocks noGrp="1"/>
          </p:cNvSpPr>
          <p:nvPr>
            <p:ph type="ctrTitle" idx="2"/>
          </p:nvPr>
        </p:nvSpPr>
        <p:spPr>
          <a:xfrm>
            <a:off x="5216216" y="1910100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4513" name="Google Shape;4513;p17"/>
          <p:cNvSpPr txBox="1">
            <a:spLocks noGrp="1"/>
          </p:cNvSpPr>
          <p:nvPr>
            <p:ph type="subTitle" idx="3"/>
          </p:nvPr>
        </p:nvSpPr>
        <p:spPr>
          <a:xfrm>
            <a:off x="4866866" y="2291100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sp>
        <p:nvSpPr>
          <p:cNvPr id="4514" name="Google Shape;4514;p17"/>
          <p:cNvSpPr txBox="1">
            <a:spLocks noGrp="1"/>
          </p:cNvSpPr>
          <p:nvPr>
            <p:ph type="ctrTitle" idx="4"/>
          </p:nvPr>
        </p:nvSpPr>
        <p:spPr>
          <a:xfrm>
            <a:off x="2105884" y="3707888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4515" name="Google Shape;4515;p17"/>
          <p:cNvSpPr txBox="1">
            <a:spLocks noGrp="1"/>
          </p:cNvSpPr>
          <p:nvPr>
            <p:ph type="subTitle" idx="5"/>
          </p:nvPr>
        </p:nvSpPr>
        <p:spPr>
          <a:xfrm>
            <a:off x="1756534" y="4077225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sp>
        <p:nvSpPr>
          <p:cNvPr id="4516" name="Google Shape;4516;p17"/>
          <p:cNvSpPr txBox="1">
            <a:spLocks noGrp="1"/>
          </p:cNvSpPr>
          <p:nvPr>
            <p:ph type="ctrTitle" idx="6"/>
          </p:nvPr>
        </p:nvSpPr>
        <p:spPr>
          <a:xfrm>
            <a:off x="5216216" y="3700638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/>
        </p:txBody>
      </p:sp>
      <p:sp>
        <p:nvSpPr>
          <p:cNvPr id="4517" name="Google Shape;4517;p17"/>
          <p:cNvSpPr txBox="1">
            <a:spLocks noGrp="1"/>
          </p:cNvSpPr>
          <p:nvPr>
            <p:ph type="subTitle" idx="7"/>
          </p:nvPr>
        </p:nvSpPr>
        <p:spPr>
          <a:xfrm>
            <a:off x="4866866" y="4077225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 panose="00000500000000000000"/>
              <a:buNone/>
              <a:defRPr sz="10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sp>
        <p:nvSpPr>
          <p:cNvPr id="4518" name="Google Shape;4518;p17"/>
          <p:cNvSpPr txBox="1">
            <a:spLocks noGrp="1"/>
          </p:cNvSpPr>
          <p:nvPr>
            <p:ph type="title" idx="8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19" name="Google Shape;4519;p17"/>
          <p:cNvGrpSpPr/>
          <p:nvPr/>
        </p:nvGrpSpPr>
        <p:grpSpPr>
          <a:xfrm rot="10800000">
            <a:off x="25990" y="4629926"/>
            <a:ext cx="101034" cy="91052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8964920" y="4479710"/>
            <a:ext cx="120868" cy="109687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6064628" y="-39367"/>
            <a:ext cx="3274922" cy="51107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60286" y="4823433"/>
            <a:ext cx="2795640" cy="43659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7597376" y="4589276"/>
            <a:ext cx="323353" cy="838278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8385822" y="4335155"/>
            <a:ext cx="1049820" cy="671216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8647401" y="4704241"/>
            <a:ext cx="672642" cy="650434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8279153" y="4567844"/>
            <a:ext cx="327320" cy="885896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7701689" y="4745869"/>
            <a:ext cx="493195" cy="847765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7256455" y="4765459"/>
            <a:ext cx="608728" cy="850872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8473439" y="3536760"/>
            <a:ext cx="325854" cy="425166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469360" y="-270381"/>
            <a:ext cx="2260158" cy="1544343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rot="4992369" flipH="1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919596" y="4720675"/>
            <a:ext cx="272377" cy="355208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7839762" y="-186589"/>
            <a:ext cx="1500235" cy="1460527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8188140" y="184140"/>
            <a:ext cx="1187279" cy="1592727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25988" y="4641403"/>
            <a:ext cx="696852" cy="714644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1528029" y="4838039"/>
            <a:ext cx="558180" cy="422304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261200" y="1926575"/>
            <a:ext cx="66216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3014200" y="2718625"/>
            <a:ext cx="3242700" cy="4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8878679" y="4192408"/>
            <a:ext cx="161913" cy="145916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33081" y="4154335"/>
            <a:ext cx="155469" cy="141087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20837" y="-39388"/>
            <a:ext cx="4086310" cy="63773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4522213" y="4474941"/>
            <a:ext cx="4656952" cy="7272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1631641" y="4295292"/>
            <a:ext cx="415920" cy="1078251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316944" y="3968424"/>
            <a:ext cx="1350351" cy="863364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168257" y="4443171"/>
            <a:ext cx="865199" cy="836633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749592" y="4267724"/>
            <a:ext cx="421021" cy="1139500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279005" y="4496713"/>
            <a:ext cx="634382" cy="1090454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1703088" y="4521912"/>
            <a:ext cx="782989" cy="1094450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501598" y="2941622"/>
            <a:ext cx="419136" cy="546878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8269968" y="793500"/>
            <a:ext cx="1190020" cy="757074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8545800" y="194516"/>
            <a:ext cx="1042259" cy="1047013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8484435" y="-270371"/>
            <a:ext cx="368416" cy="997931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7231418" y="-258355"/>
            <a:ext cx="364310" cy="944495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7991078" y="-124958"/>
            <a:ext cx="548046" cy="880098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7983973" y="-199739"/>
            <a:ext cx="486035" cy="891563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8312420" y="476643"/>
            <a:ext cx="170033" cy="140577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8247416" y="355298"/>
            <a:ext cx="236126" cy="182682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8165052" y="227075"/>
            <a:ext cx="326207" cy="223502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8098990" y="73660"/>
            <a:ext cx="376299" cy="209668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8082285" y="-49642"/>
            <a:ext cx="235219" cy="149421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8123026" y="344955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8093623" y="317240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8081857" y="366825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8402897" y="21890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8370118" y="194513"/>
            <a:ext cx="26079" cy="20208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8235650" y="386150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8216325" y="435735"/>
            <a:ext cx="26911" cy="20208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8455001" y="47355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8413832" y="443294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8364247" y="621476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8391962" y="665190"/>
            <a:ext cx="26079" cy="21015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7355265" y="-106134"/>
            <a:ext cx="686110" cy="861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7428715" y="-207988"/>
            <a:ext cx="483351" cy="881965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7758212" y="-59328"/>
            <a:ext cx="139767" cy="13336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7629869" y="73853"/>
            <a:ext cx="192731" cy="191824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7533765" y="164979"/>
            <a:ext cx="216290" cy="274016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7539764" y="295330"/>
            <a:ext cx="111420" cy="144529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7414026" y="412152"/>
            <a:ext cx="142841" cy="171087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7382758" y="512051"/>
            <a:ext cx="101997" cy="118526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7985182" y="397085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7810876" y="469486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7805059" y="418832"/>
            <a:ext cx="28598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7433296" y="164654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7436085" y="212384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7486995" y="182900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7501521" y="657773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7468110" y="668131"/>
            <a:ext cx="27767" cy="2187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7366618" y="475810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7370099" y="446588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7847662" y="160681"/>
            <a:ext cx="28598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7567352" y="254259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7783578" y="300344"/>
            <a:ext cx="28598" cy="22702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7172049" y="4337924"/>
            <a:ext cx="436502" cy="569243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21282" y="-186589"/>
            <a:ext cx="1500235" cy="1460527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256703" y="184140"/>
            <a:ext cx="1187279" cy="1592727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7923837" y="4210795"/>
            <a:ext cx="1116750" cy="1145263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5562532" y="4530983"/>
            <a:ext cx="1007000" cy="841746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Slide_1_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6581919" y="1869192"/>
            <a:ext cx="18285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5186819" y="2496004"/>
            <a:ext cx="3287400" cy="13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sp>
        <p:nvSpPr>
          <p:cNvPr id="5627" name="Google Shape;5627;p20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28" name="Google Shape;5628;p20"/>
          <p:cNvSpPr/>
          <p:nvPr/>
        </p:nvSpPr>
        <p:spPr>
          <a:xfrm flipH="1">
            <a:off x="-64403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8021717" y="-112597"/>
            <a:ext cx="1074149" cy="686771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197888" y="4686469"/>
            <a:ext cx="872880" cy="391702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35964" y="-144577"/>
            <a:ext cx="809979" cy="830659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460642" y="69155"/>
            <a:ext cx="117436" cy="105833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309338" y="-112607"/>
            <a:ext cx="687043" cy="689217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752783" y="-139208"/>
            <a:ext cx="499188" cy="482707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1680118" y="-121094"/>
            <a:ext cx="397610" cy="555774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8607871" y="-11082"/>
            <a:ext cx="519193" cy="813144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8398282" y="907609"/>
            <a:ext cx="880479" cy="667378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7507421" y="-93710"/>
            <a:ext cx="872869" cy="391714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Slide_1_1_1_1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265925" y="1609424"/>
            <a:ext cx="3000054" cy="46819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64" name="Google Shape;6164;p22"/>
          <p:cNvSpPr/>
          <p:nvPr/>
        </p:nvSpPr>
        <p:spPr>
          <a:xfrm>
            <a:off x="5828166" y="-32958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8484486" y="3972857"/>
            <a:ext cx="1039249" cy="790773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74811" y="-242520"/>
            <a:ext cx="979622" cy="1072999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8388632" y="-184564"/>
            <a:ext cx="809979" cy="830659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7563322" y="69155"/>
            <a:ext cx="117436" cy="105833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8145018" y="-112607"/>
            <a:ext cx="687043" cy="689217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7889429" y="-139208"/>
            <a:ext cx="499188" cy="482707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7063672" y="-121094"/>
            <a:ext cx="397610" cy="555774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8696939" y="4046788"/>
            <a:ext cx="519183" cy="813092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06148" y="4381560"/>
            <a:ext cx="880501" cy="667395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8808755" y="903605"/>
            <a:ext cx="117436" cy="105833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8710447" y="4899899"/>
            <a:ext cx="757549" cy="271844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5030901" y="1686750"/>
            <a:ext cx="3121200" cy="2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grpSp>
        <p:nvGrpSpPr>
          <p:cNvPr id="6420" name="Google Shape;6420;p22"/>
          <p:cNvGrpSpPr/>
          <p:nvPr/>
        </p:nvGrpSpPr>
        <p:grpSpPr>
          <a:xfrm rot="6386609">
            <a:off x="8109562" y="4330288"/>
            <a:ext cx="809938" cy="830618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Slide_1_1_1_1_1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85" name="Google Shape;6485;p23"/>
          <p:cNvSpPr/>
          <p:nvPr/>
        </p:nvSpPr>
        <p:spPr>
          <a:xfrm rot="-5400000" flipH="1">
            <a:off x="6887830" y="2861832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86" name="Google Shape;6486;p23"/>
          <p:cNvSpPr/>
          <p:nvPr/>
        </p:nvSpPr>
        <p:spPr>
          <a:xfrm flipH="1">
            <a:off x="-202396" y="-91834"/>
            <a:ext cx="3306387" cy="5163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66838" y="4529716"/>
            <a:ext cx="1074149" cy="686771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7912723" y="3793042"/>
            <a:ext cx="1289014" cy="1411882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8425005" y="99074"/>
            <a:ext cx="872928" cy="391695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04068" y="-201098"/>
            <a:ext cx="792893" cy="813137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322567" y="12630"/>
            <a:ext cx="117436" cy="105833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163406" y="-169808"/>
            <a:ext cx="672534" cy="674661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597496" y="-195841"/>
            <a:ext cx="488645" cy="472512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1505356" y="-178102"/>
            <a:ext cx="389211" cy="544034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98034" y="4301828"/>
            <a:ext cx="519193" cy="813144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245431" y="3617896"/>
            <a:ext cx="880467" cy="667369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503064" y="4446077"/>
            <a:ext cx="117436" cy="105833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5410744" y="1236425"/>
            <a:ext cx="1219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5400537" y="1624313"/>
            <a:ext cx="2113800" cy="7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5407687" y="2503551"/>
            <a:ext cx="1219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5385987" y="2891469"/>
            <a:ext cx="21138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5410738" y="3772676"/>
            <a:ext cx="12192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5400517" y="4154124"/>
            <a:ext cx="21138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14300" y="1275288"/>
            <a:ext cx="5915400" cy="19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23950" y="3332023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8927991" y="816641"/>
            <a:ext cx="161913" cy="145916"/>
            <a:chOff x="7737341" y="1046941"/>
            <a:chExt cx="161913" cy="145916"/>
          </a:xfrm>
        </p:grpSpPr>
        <p:sp>
          <p:nvSpPr>
            <p:cNvPr id="12" name="Google Shape;12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21236" y="680018"/>
            <a:ext cx="134340" cy="121912"/>
            <a:chOff x="737385" y="1492952"/>
            <a:chExt cx="161913" cy="146935"/>
          </a:xfrm>
        </p:grpSpPr>
        <p:sp>
          <p:nvSpPr>
            <p:cNvPr id="16" name="Google Shape;16;p2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-171525" y="4556624"/>
            <a:ext cx="4086310" cy="63773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/>
          <p:nvPr/>
        </p:nvSpPr>
        <p:spPr>
          <a:xfrm>
            <a:off x="4571525" y="-47200"/>
            <a:ext cx="4656952" cy="7272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1" name="Google Shape;21;p2"/>
          <p:cNvGrpSpPr/>
          <p:nvPr/>
        </p:nvGrpSpPr>
        <p:grpSpPr>
          <a:xfrm>
            <a:off x="1416117" y="-251591"/>
            <a:ext cx="359392" cy="931707"/>
            <a:chOff x="1823086" y="-208516"/>
            <a:chExt cx="433159" cy="1122944"/>
          </a:xfrm>
        </p:grpSpPr>
        <p:sp>
          <p:nvSpPr>
            <p:cNvPr id="22" name="Google Shape;22;p2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-267638" y="216535"/>
            <a:ext cx="1166826" cy="746025"/>
            <a:chOff x="-206267" y="355694"/>
            <a:chExt cx="1406323" cy="899150"/>
          </a:xfrm>
        </p:grpSpPr>
        <p:sp>
          <p:nvSpPr>
            <p:cNvPr id="31" name="Google Shape;31;p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-139161" y="-170594"/>
            <a:ext cx="747610" cy="722927"/>
            <a:chOff x="-168381" y="-168706"/>
            <a:chExt cx="901061" cy="871312"/>
          </a:xfrm>
        </p:grpSpPr>
        <p:sp>
          <p:nvSpPr>
            <p:cNvPr id="40" name="Google Shape;40;p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653946" y="-280695"/>
            <a:ext cx="363800" cy="984632"/>
            <a:chOff x="904476" y="-243594"/>
            <a:chExt cx="438472" cy="1186732"/>
          </a:xfrm>
        </p:grpSpPr>
        <p:sp>
          <p:nvSpPr>
            <p:cNvPr id="60" name="Google Shape;60;p2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7" name="Google Shape;87;p2"/>
          <p:cNvGrpSpPr/>
          <p:nvPr/>
        </p:nvGrpSpPr>
        <p:grpSpPr>
          <a:xfrm>
            <a:off x="1111408" y="-436182"/>
            <a:ext cx="548163" cy="942251"/>
            <a:chOff x="1455834" y="-430995"/>
            <a:chExt cx="660677" cy="1135653"/>
          </a:xfrm>
        </p:grpSpPr>
        <p:sp>
          <p:nvSpPr>
            <p:cNvPr id="88" name="Google Shape;88;p2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1477854" y="-461408"/>
            <a:ext cx="676573" cy="945704"/>
            <a:chOff x="1897495" y="-461400"/>
            <a:chExt cx="815443" cy="1139815"/>
          </a:xfrm>
        </p:grpSpPr>
        <p:sp>
          <p:nvSpPr>
            <p:cNvPr id="109" name="Google Shape;109;p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1" name="Google Shape;131;p2"/>
          <p:cNvGrpSpPr/>
          <p:nvPr/>
        </p:nvGrpSpPr>
        <p:grpSpPr>
          <a:xfrm rot="10800000" flipH="1">
            <a:off x="439672" y="1377176"/>
            <a:ext cx="362172" cy="472552"/>
            <a:chOff x="1304140" y="978228"/>
            <a:chExt cx="436509" cy="569545"/>
          </a:xfrm>
        </p:grpSpPr>
        <p:sp>
          <p:nvSpPr>
            <p:cNvPr id="132" name="Google Shape;132;p2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" name="Google Shape;154;p2"/>
          <p:cNvGrpSpPr/>
          <p:nvPr/>
        </p:nvGrpSpPr>
        <p:grpSpPr>
          <a:xfrm>
            <a:off x="8319280" y="3604392"/>
            <a:ext cx="1190020" cy="757074"/>
            <a:chOff x="7742212" y="3926048"/>
            <a:chExt cx="1414838" cy="900099"/>
          </a:xfrm>
        </p:grpSpPr>
        <p:sp>
          <p:nvSpPr>
            <p:cNvPr id="155" name="Google Shape;155;p2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3" name="Google Shape;163;p2"/>
          <p:cNvGrpSpPr/>
          <p:nvPr/>
        </p:nvGrpSpPr>
        <p:grpSpPr>
          <a:xfrm>
            <a:off x="8595113" y="3913437"/>
            <a:ext cx="1042259" cy="1047013"/>
            <a:chOff x="8276926" y="3750868"/>
            <a:chExt cx="1239162" cy="1244814"/>
          </a:xfrm>
        </p:grpSpPr>
        <p:sp>
          <p:nvSpPr>
            <p:cNvPr id="164" name="Google Shape;164;p2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1" name="Google Shape;191;p2"/>
          <p:cNvGrpSpPr/>
          <p:nvPr/>
        </p:nvGrpSpPr>
        <p:grpSpPr>
          <a:xfrm>
            <a:off x="8533748" y="4427406"/>
            <a:ext cx="368416" cy="997931"/>
            <a:chOff x="7607455" y="4238363"/>
            <a:chExt cx="438017" cy="1186459"/>
          </a:xfrm>
        </p:grpSpPr>
        <p:sp>
          <p:nvSpPr>
            <p:cNvPr id="192" name="Google Shape;192;p2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16;p2"/>
          <p:cNvGrpSpPr/>
          <p:nvPr/>
        </p:nvGrpSpPr>
        <p:grpSpPr>
          <a:xfrm rot="-5400000" flipH="1">
            <a:off x="7396851" y="4455227"/>
            <a:ext cx="364299" cy="944465"/>
            <a:chOff x="7916001" y="4222802"/>
            <a:chExt cx="364299" cy="944465"/>
          </a:xfrm>
        </p:grpSpPr>
        <p:sp>
          <p:nvSpPr>
            <p:cNvPr id="217" name="Google Shape;217;p2"/>
            <p:cNvSpPr/>
            <p:nvPr/>
          </p:nvSpPr>
          <p:spPr>
            <a:xfrm>
              <a:off x="7954650" y="4270825"/>
              <a:ext cx="325649" cy="896443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159489" y="4463672"/>
              <a:ext cx="54905" cy="89148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8053845" y="4468005"/>
              <a:ext cx="86578" cy="46917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8092495" y="4353366"/>
              <a:ext cx="52133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8010231" y="4260999"/>
              <a:ext cx="36914" cy="74130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937845" y="4303554"/>
              <a:ext cx="68965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916001" y="4222802"/>
              <a:ext cx="62237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5" name="Google Shape;225;p2"/>
          <p:cNvSpPr/>
          <p:nvPr/>
        </p:nvSpPr>
        <p:spPr>
          <a:xfrm>
            <a:off x="8040390" y="4399826"/>
            <a:ext cx="548040" cy="880090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2"/>
          <p:cNvSpPr/>
          <p:nvPr/>
        </p:nvSpPr>
        <p:spPr>
          <a:xfrm>
            <a:off x="8033285" y="4463142"/>
            <a:ext cx="486030" cy="891554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2"/>
          <p:cNvSpPr/>
          <p:nvPr/>
        </p:nvSpPr>
        <p:spPr>
          <a:xfrm>
            <a:off x="8361733" y="4537746"/>
            <a:ext cx="170031" cy="140575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2"/>
          <p:cNvSpPr/>
          <p:nvPr/>
        </p:nvSpPr>
        <p:spPr>
          <a:xfrm>
            <a:off x="8296729" y="4616986"/>
            <a:ext cx="236123" cy="182680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2"/>
          <p:cNvSpPr/>
          <p:nvPr/>
        </p:nvSpPr>
        <p:spPr>
          <a:xfrm>
            <a:off x="8214365" y="4704389"/>
            <a:ext cx="326204" cy="223500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2"/>
          <p:cNvSpPr/>
          <p:nvPr/>
        </p:nvSpPr>
        <p:spPr>
          <a:xfrm>
            <a:off x="8148302" y="4871637"/>
            <a:ext cx="376296" cy="209666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2"/>
          <p:cNvSpPr/>
          <p:nvPr/>
        </p:nvSpPr>
        <p:spPr>
          <a:xfrm>
            <a:off x="8131598" y="5055187"/>
            <a:ext cx="235216" cy="149420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2"/>
          <p:cNvSpPr/>
          <p:nvPr/>
        </p:nvSpPr>
        <p:spPr>
          <a:xfrm>
            <a:off x="8172339" y="478897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2"/>
          <p:cNvSpPr/>
          <p:nvPr/>
        </p:nvSpPr>
        <p:spPr>
          <a:xfrm>
            <a:off x="8142936" y="481668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2"/>
          <p:cNvSpPr/>
          <p:nvPr/>
        </p:nvSpPr>
        <p:spPr>
          <a:xfrm>
            <a:off x="8131170" y="476710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2"/>
          <p:cNvSpPr/>
          <p:nvPr/>
        </p:nvSpPr>
        <p:spPr>
          <a:xfrm>
            <a:off x="8452210" y="4915024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6" name="Google Shape;236;p2"/>
          <p:cNvSpPr/>
          <p:nvPr/>
        </p:nvSpPr>
        <p:spPr>
          <a:xfrm>
            <a:off x="8419430" y="4940245"/>
            <a:ext cx="26079" cy="20208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7" name="Google Shape;237;p2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8" name="Google Shape;238;p2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9" name="Google Shape;239;p2"/>
          <p:cNvSpPr/>
          <p:nvPr/>
        </p:nvSpPr>
        <p:spPr>
          <a:xfrm>
            <a:off x="8284962" y="4748633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0" name="Google Shape;240;p2"/>
          <p:cNvSpPr/>
          <p:nvPr/>
        </p:nvSpPr>
        <p:spPr>
          <a:xfrm>
            <a:off x="8265638" y="4699023"/>
            <a:ext cx="26911" cy="20208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1" name="Google Shape;241;p2"/>
          <p:cNvSpPr/>
          <p:nvPr/>
        </p:nvSpPr>
        <p:spPr>
          <a:xfrm>
            <a:off x="8504314" y="466037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2" name="Google Shape;242;p2"/>
          <p:cNvSpPr/>
          <p:nvPr/>
        </p:nvSpPr>
        <p:spPr>
          <a:xfrm>
            <a:off x="8463144" y="469063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3" name="Google Shape;243;p2"/>
          <p:cNvSpPr/>
          <p:nvPr/>
        </p:nvSpPr>
        <p:spPr>
          <a:xfrm>
            <a:off x="8413560" y="4512450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4" name="Google Shape;244;p2"/>
          <p:cNvSpPr/>
          <p:nvPr/>
        </p:nvSpPr>
        <p:spPr>
          <a:xfrm>
            <a:off x="8441275" y="4468761"/>
            <a:ext cx="26079" cy="21015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2"/>
          <p:cNvSpPr/>
          <p:nvPr/>
        </p:nvSpPr>
        <p:spPr>
          <a:xfrm>
            <a:off x="7531922" y="4421091"/>
            <a:ext cx="686121" cy="861015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2"/>
          <p:cNvSpPr/>
          <p:nvPr/>
        </p:nvSpPr>
        <p:spPr>
          <a:xfrm>
            <a:off x="7594759" y="4498038"/>
            <a:ext cx="483359" cy="881979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2"/>
          <p:cNvSpPr/>
          <p:nvPr/>
        </p:nvSpPr>
        <p:spPr>
          <a:xfrm>
            <a:off x="7896449" y="5115051"/>
            <a:ext cx="139769" cy="133369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2"/>
          <p:cNvSpPr/>
          <p:nvPr/>
        </p:nvSpPr>
        <p:spPr>
          <a:xfrm>
            <a:off x="7788033" y="4912504"/>
            <a:ext cx="192734" cy="191827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2"/>
          <p:cNvSpPr/>
          <p:nvPr/>
        </p:nvSpPr>
        <p:spPr>
          <a:xfrm>
            <a:off x="7708164" y="4730139"/>
            <a:ext cx="216293" cy="274020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2"/>
          <p:cNvSpPr/>
          <p:nvPr/>
        </p:nvSpPr>
        <p:spPr>
          <a:xfrm>
            <a:off x="7722248" y="4724244"/>
            <a:ext cx="111422" cy="14453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1" name="Google Shape;251;p2"/>
          <p:cNvSpPr/>
          <p:nvPr/>
        </p:nvSpPr>
        <p:spPr>
          <a:xfrm>
            <a:off x="7612673" y="4568762"/>
            <a:ext cx="142843" cy="171089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2" name="Google Shape;252;p2"/>
          <p:cNvSpPr/>
          <p:nvPr/>
        </p:nvSpPr>
        <p:spPr>
          <a:xfrm>
            <a:off x="7590476" y="4515826"/>
            <a:ext cx="101998" cy="118528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3" name="Google Shape;253;p2"/>
          <p:cNvSpPr/>
          <p:nvPr/>
        </p:nvSpPr>
        <p:spPr>
          <a:xfrm>
            <a:off x="8034495" y="4736010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4" name="Google Shape;254;p2"/>
          <p:cNvSpPr/>
          <p:nvPr/>
        </p:nvSpPr>
        <p:spPr>
          <a:xfrm>
            <a:off x="8005092" y="470071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255;p2"/>
          <p:cNvSpPr/>
          <p:nvPr/>
        </p:nvSpPr>
        <p:spPr>
          <a:xfrm>
            <a:off x="7993325" y="4750296"/>
            <a:ext cx="28599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6" name="Google Shape;256;p2"/>
          <p:cNvSpPr/>
          <p:nvPr/>
        </p:nvSpPr>
        <p:spPr>
          <a:xfrm>
            <a:off x="7594104" y="495873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7" name="Google Shape;257;p2"/>
          <p:cNvSpPr/>
          <p:nvPr/>
        </p:nvSpPr>
        <p:spPr>
          <a:xfrm>
            <a:off x="7602519" y="4911673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8" name="Google Shape;258;p2"/>
          <p:cNvSpPr/>
          <p:nvPr/>
        </p:nvSpPr>
        <p:spPr>
          <a:xfrm>
            <a:off x="7649584" y="4946972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2"/>
          <p:cNvSpPr/>
          <p:nvPr/>
        </p:nvSpPr>
        <p:spPr>
          <a:xfrm>
            <a:off x="7720182" y="447715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2"/>
          <p:cNvSpPr/>
          <p:nvPr/>
        </p:nvSpPr>
        <p:spPr>
          <a:xfrm>
            <a:off x="7688234" y="4462865"/>
            <a:ext cx="27767" cy="2187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1" name="Google Shape;261;p2"/>
          <p:cNvSpPr/>
          <p:nvPr/>
        </p:nvSpPr>
        <p:spPr>
          <a:xfrm>
            <a:off x="7564701" y="4641879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2" name="Google Shape;262;p2"/>
          <p:cNvSpPr/>
          <p:nvPr/>
        </p:nvSpPr>
        <p:spPr>
          <a:xfrm>
            <a:off x="7564701" y="467130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2"/>
          <p:cNvSpPr/>
          <p:nvPr/>
        </p:nvSpPr>
        <p:spPr>
          <a:xfrm>
            <a:off x="8005092" y="5011674"/>
            <a:ext cx="28599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4" name="Google Shape;264;p2"/>
          <p:cNvSpPr/>
          <p:nvPr/>
        </p:nvSpPr>
        <p:spPr>
          <a:xfrm>
            <a:off x="7834468" y="5143623"/>
            <a:ext cx="28624" cy="22728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5" name="Google Shape;265;p2"/>
          <p:cNvSpPr/>
          <p:nvPr/>
        </p:nvSpPr>
        <p:spPr>
          <a:xfrm>
            <a:off x="7737819" y="4885621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6" name="Google Shape;266;p2"/>
          <p:cNvSpPr/>
          <p:nvPr/>
        </p:nvSpPr>
        <p:spPr>
          <a:xfrm>
            <a:off x="7958027" y="4864608"/>
            <a:ext cx="28599" cy="22703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67" name="Google Shape;267;p2"/>
          <p:cNvGrpSpPr/>
          <p:nvPr/>
        </p:nvGrpSpPr>
        <p:grpSpPr>
          <a:xfrm>
            <a:off x="7221362" y="247799"/>
            <a:ext cx="436502" cy="569243"/>
            <a:chOff x="3289399" y="3455662"/>
            <a:chExt cx="436502" cy="569243"/>
          </a:xfrm>
        </p:grpSpPr>
        <p:sp>
          <p:nvSpPr>
            <p:cNvPr id="268" name="Google Shape;268;p2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-181020" y="4253777"/>
            <a:ext cx="1117161" cy="1087511"/>
            <a:chOff x="-181020" y="4253777"/>
            <a:chExt cx="1117161" cy="1087511"/>
          </a:xfrm>
        </p:grpSpPr>
        <p:sp>
          <p:nvSpPr>
            <p:cNvPr id="291" name="Google Shape;291;p2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5" name="Google Shape;305;p2"/>
          <p:cNvGrpSpPr/>
          <p:nvPr/>
        </p:nvGrpSpPr>
        <p:grpSpPr>
          <a:xfrm>
            <a:off x="-207387" y="3879385"/>
            <a:ext cx="884073" cy="1185979"/>
            <a:chOff x="-168050" y="4195214"/>
            <a:chExt cx="719519" cy="965231"/>
          </a:xfrm>
        </p:grpSpPr>
        <p:sp>
          <p:nvSpPr>
            <p:cNvPr id="306" name="Google Shape;306;p2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3" name="Google Shape;353;p2"/>
          <p:cNvGrpSpPr/>
          <p:nvPr/>
        </p:nvGrpSpPr>
        <p:grpSpPr>
          <a:xfrm>
            <a:off x="7973149" y="-201092"/>
            <a:ext cx="1116750" cy="1145263"/>
            <a:chOff x="7973149" y="-201092"/>
            <a:chExt cx="1116750" cy="1145263"/>
          </a:xfrm>
        </p:grpSpPr>
        <p:sp>
          <p:nvSpPr>
            <p:cNvPr id="354" name="Google Shape;354;p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15" name="Google Shape;415;p2"/>
          <p:cNvGrpSpPr/>
          <p:nvPr/>
        </p:nvGrpSpPr>
        <p:grpSpPr>
          <a:xfrm rot="-5400000" flipH="1">
            <a:off x="5611844" y="-217762"/>
            <a:ext cx="1007000" cy="841746"/>
            <a:chOff x="3579657" y="4246288"/>
            <a:chExt cx="1007000" cy="841746"/>
          </a:xfrm>
        </p:grpSpPr>
        <p:sp>
          <p:nvSpPr>
            <p:cNvPr id="416" name="Google Shape;416;p2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7" name="Google Shape;447;p2"/>
          <p:cNvGrpSpPr/>
          <p:nvPr/>
        </p:nvGrpSpPr>
        <p:grpSpPr>
          <a:xfrm rot="-5400000">
            <a:off x="6963891" y="93879"/>
            <a:ext cx="161913" cy="145916"/>
            <a:chOff x="7737341" y="1046941"/>
            <a:chExt cx="161913" cy="145916"/>
          </a:xfrm>
        </p:grpSpPr>
        <p:sp>
          <p:nvSpPr>
            <p:cNvPr id="448" name="Google Shape;448;p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85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>
            <a:spLocks noGrp="1"/>
          </p:cNvSpPr>
          <p:nvPr>
            <p:ph type="body" idx="1"/>
          </p:nvPr>
        </p:nvSpPr>
        <p:spPr>
          <a:xfrm>
            <a:off x="2335500" y="3071250"/>
            <a:ext cx="4473000" cy="4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2877" name="Google Shape;2877;p11"/>
          <p:cNvGrpSpPr/>
          <p:nvPr/>
        </p:nvGrpSpPr>
        <p:grpSpPr>
          <a:xfrm rot="10800000" flipH="1">
            <a:off x="8878679" y="4192408"/>
            <a:ext cx="161913" cy="145916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rot="10800000" flipH="1">
            <a:off x="133081" y="4154335"/>
            <a:ext cx="155469" cy="141087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885" name="Google Shape;2885;p11"/>
          <p:cNvSpPr/>
          <p:nvPr/>
        </p:nvSpPr>
        <p:spPr>
          <a:xfrm rot="10800000" flipH="1">
            <a:off x="-220837" y="-39388"/>
            <a:ext cx="4086310" cy="63773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86" name="Google Shape;2886;p11"/>
          <p:cNvSpPr/>
          <p:nvPr/>
        </p:nvSpPr>
        <p:spPr>
          <a:xfrm rot="10800000" flipH="1">
            <a:off x="4522213" y="4474941"/>
            <a:ext cx="4656952" cy="727225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887" name="Google Shape;2887;p11"/>
          <p:cNvGrpSpPr/>
          <p:nvPr/>
        </p:nvGrpSpPr>
        <p:grpSpPr>
          <a:xfrm rot="10800000" flipH="1">
            <a:off x="1631666" y="4298342"/>
            <a:ext cx="415920" cy="1078251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rot="10800000" flipH="1">
            <a:off x="-316944" y="3968424"/>
            <a:ext cx="1350351" cy="863364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rot="10800000" flipH="1">
            <a:off x="-168257" y="4443171"/>
            <a:ext cx="865199" cy="836633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rot="10800000" flipH="1">
            <a:off x="749592" y="4267724"/>
            <a:ext cx="421021" cy="1139500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rot="10800000" flipH="1">
            <a:off x="1279005" y="4496713"/>
            <a:ext cx="634382" cy="1090454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rot="10800000" flipH="1">
            <a:off x="1703088" y="4521912"/>
            <a:ext cx="782989" cy="1094450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501598" y="2941622"/>
            <a:ext cx="419136" cy="546878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rot="10800000" flipH="1">
            <a:off x="8269968" y="793500"/>
            <a:ext cx="1190020" cy="757074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rot="10800000" flipH="1">
            <a:off x="8545800" y="194516"/>
            <a:ext cx="1042259" cy="1047013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rot="10800000" flipH="1">
            <a:off x="8484435" y="-270371"/>
            <a:ext cx="368416" cy="997931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7231418" y="-258355"/>
            <a:ext cx="364310" cy="944495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091" name="Google Shape;3091;p11"/>
          <p:cNvSpPr/>
          <p:nvPr/>
        </p:nvSpPr>
        <p:spPr>
          <a:xfrm rot="10800000" flipH="1">
            <a:off x="7991078" y="-124958"/>
            <a:ext cx="548046" cy="880098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92" name="Google Shape;3092;p11"/>
          <p:cNvSpPr/>
          <p:nvPr/>
        </p:nvSpPr>
        <p:spPr>
          <a:xfrm rot="10800000" flipH="1">
            <a:off x="7983973" y="-199739"/>
            <a:ext cx="486035" cy="891563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93" name="Google Shape;3093;p11"/>
          <p:cNvSpPr/>
          <p:nvPr/>
        </p:nvSpPr>
        <p:spPr>
          <a:xfrm rot="10800000" flipH="1">
            <a:off x="8312420" y="476643"/>
            <a:ext cx="170033" cy="140577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94" name="Google Shape;3094;p11"/>
          <p:cNvSpPr/>
          <p:nvPr/>
        </p:nvSpPr>
        <p:spPr>
          <a:xfrm rot="10800000" flipH="1">
            <a:off x="8247416" y="355298"/>
            <a:ext cx="236126" cy="182682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95" name="Google Shape;3095;p11"/>
          <p:cNvSpPr/>
          <p:nvPr/>
        </p:nvSpPr>
        <p:spPr>
          <a:xfrm rot="10800000" flipH="1">
            <a:off x="8165052" y="227075"/>
            <a:ext cx="326207" cy="223502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96" name="Google Shape;3096;p11"/>
          <p:cNvSpPr/>
          <p:nvPr/>
        </p:nvSpPr>
        <p:spPr>
          <a:xfrm rot="10800000" flipH="1">
            <a:off x="8098990" y="73660"/>
            <a:ext cx="376299" cy="209668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97" name="Google Shape;3097;p11"/>
          <p:cNvSpPr/>
          <p:nvPr/>
        </p:nvSpPr>
        <p:spPr>
          <a:xfrm rot="10800000" flipH="1">
            <a:off x="8082285" y="-49642"/>
            <a:ext cx="235219" cy="149421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98" name="Google Shape;3098;p11"/>
          <p:cNvSpPr/>
          <p:nvPr/>
        </p:nvSpPr>
        <p:spPr>
          <a:xfrm rot="10800000" flipH="1">
            <a:off x="8123026" y="344955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99" name="Google Shape;3099;p11"/>
          <p:cNvSpPr/>
          <p:nvPr/>
        </p:nvSpPr>
        <p:spPr>
          <a:xfrm rot="10800000" flipH="1">
            <a:off x="8093623" y="317240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0" name="Google Shape;3100;p11"/>
          <p:cNvSpPr/>
          <p:nvPr/>
        </p:nvSpPr>
        <p:spPr>
          <a:xfrm rot="10800000" flipH="1">
            <a:off x="8081857" y="366825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1" name="Google Shape;3101;p11"/>
          <p:cNvSpPr/>
          <p:nvPr/>
        </p:nvSpPr>
        <p:spPr>
          <a:xfrm rot="10800000" flipH="1">
            <a:off x="8402897" y="218902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2" name="Google Shape;3102;p11"/>
          <p:cNvSpPr/>
          <p:nvPr/>
        </p:nvSpPr>
        <p:spPr>
          <a:xfrm rot="10800000" flipH="1">
            <a:off x="8370118" y="194513"/>
            <a:ext cx="26079" cy="20208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3" name="Google Shape;3103;p11"/>
          <p:cNvSpPr/>
          <p:nvPr/>
        </p:nvSpPr>
        <p:spPr>
          <a:xfrm rot="10800000" flipH="1">
            <a:off x="8235650" y="386150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4" name="Google Shape;3104;p11"/>
          <p:cNvSpPr/>
          <p:nvPr/>
        </p:nvSpPr>
        <p:spPr>
          <a:xfrm rot="10800000" flipH="1">
            <a:off x="8216325" y="435735"/>
            <a:ext cx="26911" cy="20208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5" name="Google Shape;3105;p11"/>
          <p:cNvSpPr/>
          <p:nvPr/>
        </p:nvSpPr>
        <p:spPr>
          <a:xfrm rot="10800000" flipH="1">
            <a:off x="8455001" y="47355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6" name="Google Shape;3106;p11"/>
          <p:cNvSpPr/>
          <p:nvPr/>
        </p:nvSpPr>
        <p:spPr>
          <a:xfrm rot="10800000" flipH="1">
            <a:off x="8413832" y="443294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7" name="Google Shape;3107;p11"/>
          <p:cNvSpPr/>
          <p:nvPr/>
        </p:nvSpPr>
        <p:spPr>
          <a:xfrm rot="10800000" flipH="1">
            <a:off x="8364247" y="621476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8" name="Google Shape;3108;p11"/>
          <p:cNvSpPr/>
          <p:nvPr/>
        </p:nvSpPr>
        <p:spPr>
          <a:xfrm rot="10800000" flipH="1">
            <a:off x="8391962" y="665190"/>
            <a:ext cx="26079" cy="21015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9" name="Google Shape;3109;p11"/>
          <p:cNvSpPr/>
          <p:nvPr/>
        </p:nvSpPr>
        <p:spPr>
          <a:xfrm rot="-10392468" flipH="1">
            <a:off x="7355265" y="-106134"/>
            <a:ext cx="686110" cy="861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0" name="Google Shape;3110;p11"/>
          <p:cNvSpPr/>
          <p:nvPr/>
        </p:nvSpPr>
        <p:spPr>
          <a:xfrm rot="-10392468" flipH="1">
            <a:off x="7428715" y="-207988"/>
            <a:ext cx="483351" cy="881965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1" name="Google Shape;3111;p11"/>
          <p:cNvSpPr/>
          <p:nvPr/>
        </p:nvSpPr>
        <p:spPr>
          <a:xfrm rot="-10392468" flipH="1">
            <a:off x="7758212" y="-59328"/>
            <a:ext cx="139767" cy="13336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2" name="Google Shape;3112;p11"/>
          <p:cNvSpPr/>
          <p:nvPr/>
        </p:nvSpPr>
        <p:spPr>
          <a:xfrm rot="-10392468" flipH="1">
            <a:off x="7629869" y="73853"/>
            <a:ext cx="192731" cy="191824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3" name="Google Shape;3113;p11"/>
          <p:cNvSpPr/>
          <p:nvPr/>
        </p:nvSpPr>
        <p:spPr>
          <a:xfrm rot="-10392468" flipH="1">
            <a:off x="7533765" y="164979"/>
            <a:ext cx="216290" cy="274016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4" name="Google Shape;3114;p11"/>
          <p:cNvSpPr/>
          <p:nvPr/>
        </p:nvSpPr>
        <p:spPr>
          <a:xfrm rot="-10392468" flipH="1">
            <a:off x="7539764" y="295330"/>
            <a:ext cx="111420" cy="144529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5" name="Google Shape;3115;p11"/>
          <p:cNvSpPr/>
          <p:nvPr/>
        </p:nvSpPr>
        <p:spPr>
          <a:xfrm rot="-10392468" flipH="1">
            <a:off x="7414026" y="412152"/>
            <a:ext cx="142841" cy="171087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6" name="Google Shape;3116;p11"/>
          <p:cNvSpPr/>
          <p:nvPr/>
        </p:nvSpPr>
        <p:spPr>
          <a:xfrm rot="-10392468" flipH="1">
            <a:off x="7382758" y="512051"/>
            <a:ext cx="101997" cy="118526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7" name="Google Shape;3117;p11"/>
          <p:cNvSpPr/>
          <p:nvPr/>
        </p:nvSpPr>
        <p:spPr>
          <a:xfrm rot="10800000" flipH="1">
            <a:off x="7985182" y="397085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8" name="Google Shape;3118;p11"/>
          <p:cNvSpPr/>
          <p:nvPr/>
        </p:nvSpPr>
        <p:spPr>
          <a:xfrm rot="-10392468" flipH="1">
            <a:off x="7810876" y="469486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9" name="Google Shape;3119;p11"/>
          <p:cNvSpPr/>
          <p:nvPr/>
        </p:nvSpPr>
        <p:spPr>
          <a:xfrm rot="-10392468" flipH="1">
            <a:off x="7805059" y="418832"/>
            <a:ext cx="28598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0" name="Google Shape;3120;p11"/>
          <p:cNvSpPr/>
          <p:nvPr/>
        </p:nvSpPr>
        <p:spPr>
          <a:xfrm rot="-10392468" flipH="1">
            <a:off x="7433296" y="164654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1" name="Google Shape;3121;p11"/>
          <p:cNvSpPr/>
          <p:nvPr/>
        </p:nvSpPr>
        <p:spPr>
          <a:xfrm rot="-10392468" flipH="1">
            <a:off x="7436085" y="212384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2" name="Google Shape;3122;p11"/>
          <p:cNvSpPr/>
          <p:nvPr/>
        </p:nvSpPr>
        <p:spPr>
          <a:xfrm rot="-10392468" flipH="1">
            <a:off x="7486995" y="182900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3" name="Google Shape;3123;p11"/>
          <p:cNvSpPr/>
          <p:nvPr/>
        </p:nvSpPr>
        <p:spPr>
          <a:xfrm rot="-10392468" flipH="1">
            <a:off x="7501521" y="657773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4" name="Google Shape;3124;p11"/>
          <p:cNvSpPr/>
          <p:nvPr/>
        </p:nvSpPr>
        <p:spPr>
          <a:xfrm rot="-10392468" flipH="1">
            <a:off x="7468110" y="668131"/>
            <a:ext cx="27767" cy="2187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5" name="Google Shape;3125;p11"/>
          <p:cNvSpPr/>
          <p:nvPr/>
        </p:nvSpPr>
        <p:spPr>
          <a:xfrm rot="-10392468" flipH="1">
            <a:off x="7366618" y="475810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6" name="Google Shape;3126;p11"/>
          <p:cNvSpPr/>
          <p:nvPr/>
        </p:nvSpPr>
        <p:spPr>
          <a:xfrm rot="-10392468" flipH="1">
            <a:off x="7370099" y="446588"/>
            <a:ext cx="28598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7" name="Google Shape;3127;p11"/>
          <p:cNvSpPr/>
          <p:nvPr/>
        </p:nvSpPr>
        <p:spPr>
          <a:xfrm rot="-10392468" flipH="1">
            <a:off x="7847662" y="160681"/>
            <a:ext cx="28598" cy="218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8" name="Google Shape;3128;p11"/>
          <p:cNvSpPr/>
          <p:nvPr/>
        </p:nvSpPr>
        <p:spPr>
          <a:xfrm rot="-10392468" flipH="1">
            <a:off x="7567352" y="254259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9" name="Google Shape;3129;p11"/>
          <p:cNvSpPr/>
          <p:nvPr/>
        </p:nvSpPr>
        <p:spPr>
          <a:xfrm rot="-10392468" flipH="1">
            <a:off x="7783578" y="300344"/>
            <a:ext cx="28598" cy="22702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130" name="Google Shape;3130;p11"/>
          <p:cNvGrpSpPr/>
          <p:nvPr/>
        </p:nvGrpSpPr>
        <p:grpSpPr>
          <a:xfrm rot="10800000" flipH="1">
            <a:off x="7172049" y="4337924"/>
            <a:ext cx="436502" cy="569243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rot="10800000" flipH="1">
            <a:off x="-221282" y="-186589"/>
            <a:ext cx="1500235" cy="1460527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rot="10800000" flipH="1">
            <a:off x="-256703" y="184140"/>
            <a:ext cx="1187279" cy="1592727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rot="10800000" flipH="1">
            <a:off x="7923837" y="4210795"/>
            <a:ext cx="1116750" cy="1145263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5562532" y="4530983"/>
            <a:ext cx="1007000" cy="841746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" y="1067771"/>
            <a:ext cx="2222478" cy="1426162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0;p2"/>
          <p:cNvSpPr/>
          <p:nvPr/>
        </p:nvSpPr>
        <p:spPr>
          <a:xfrm>
            <a:off x="5463960" y="1472748"/>
            <a:ext cx="5741819" cy="1771871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" name="Google Shape;11;p2"/>
          <p:cNvSpPr/>
          <p:nvPr/>
        </p:nvSpPr>
        <p:spPr>
          <a:xfrm>
            <a:off x="1410620" y="2501600"/>
            <a:ext cx="7740335" cy="791318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4646637" y="2501600"/>
            <a:ext cx="4670615" cy="411445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3295271" y="2556471"/>
            <a:ext cx="6173449" cy="734253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>
            <a:off x="0" y="2515951"/>
            <a:ext cx="4754280" cy="774772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>
            <a:off x="0" y="2826772"/>
            <a:ext cx="4754280" cy="463952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>
            <a:off x="8635639" y="2726654"/>
            <a:ext cx="515341" cy="482523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>
            <a:off x="8322678" y="2870669"/>
            <a:ext cx="828301" cy="420055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0" y="3290726"/>
            <a:ext cx="9150950" cy="1852768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/>
          <p:nvPr/>
        </p:nvSpPr>
        <p:spPr>
          <a:xfrm>
            <a:off x="0" y="3290726"/>
            <a:ext cx="9150950" cy="421237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" name="Google Shape;21;p2"/>
          <p:cNvSpPr/>
          <p:nvPr/>
        </p:nvSpPr>
        <p:spPr>
          <a:xfrm>
            <a:off x="0" y="3751640"/>
            <a:ext cx="9150950" cy="139185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>
            <a:off x="3455507" y="3290726"/>
            <a:ext cx="4988374" cy="1852768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5855293" y="3290726"/>
            <a:ext cx="1634068" cy="268613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0" y="2726654"/>
            <a:ext cx="475908" cy="482523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2"/>
          <p:cNvSpPr/>
          <p:nvPr/>
        </p:nvSpPr>
        <p:spPr>
          <a:xfrm>
            <a:off x="0" y="2870669"/>
            <a:ext cx="765917" cy="420055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2"/>
          <p:cNvSpPr/>
          <p:nvPr/>
        </p:nvSpPr>
        <p:spPr>
          <a:xfrm>
            <a:off x="6646876" y="4433050"/>
            <a:ext cx="2504097" cy="710447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2"/>
          <p:cNvSpPr/>
          <p:nvPr/>
        </p:nvSpPr>
        <p:spPr>
          <a:xfrm>
            <a:off x="7632495" y="4787262"/>
            <a:ext cx="1518482" cy="35623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2"/>
          <p:cNvSpPr/>
          <p:nvPr/>
        </p:nvSpPr>
        <p:spPr>
          <a:xfrm>
            <a:off x="0" y="3566261"/>
            <a:ext cx="974140" cy="633628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2"/>
          <p:cNvSpPr/>
          <p:nvPr/>
        </p:nvSpPr>
        <p:spPr>
          <a:xfrm>
            <a:off x="0" y="3818836"/>
            <a:ext cx="644906" cy="355899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>
            <a:off x="0" y="4142151"/>
            <a:ext cx="4867154" cy="1001346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>
            <a:off x="0" y="4623663"/>
            <a:ext cx="2605288" cy="519835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0" y="4242944"/>
            <a:ext cx="2101005" cy="900553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>
            <a:off x="1233693" y="4242944"/>
            <a:ext cx="867316" cy="130339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>
            <a:off x="0" y="4651014"/>
            <a:ext cx="1329037" cy="492484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>
            <a:off x="3627219" y="4919627"/>
            <a:ext cx="87420" cy="64156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>
            <a:off x="3661019" y="4932121"/>
            <a:ext cx="104320" cy="54364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>
            <a:off x="3686681" y="4967576"/>
            <a:ext cx="84708" cy="23299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2709200" y="4834873"/>
            <a:ext cx="104320" cy="42546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>
            <a:off x="2675400" y="4802795"/>
            <a:ext cx="118508" cy="74286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239520" y="4417855"/>
            <a:ext cx="75528" cy="4896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" name="Google Shape;42;p2"/>
          <p:cNvSpPr/>
          <p:nvPr/>
        </p:nvSpPr>
        <p:spPr>
          <a:xfrm>
            <a:off x="275614" y="4404349"/>
            <a:ext cx="132695" cy="62468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" name="Google Shape;43;p2"/>
          <p:cNvSpPr/>
          <p:nvPr/>
        </p:nvSpPr>
        <p:spPr>
          <a:xfrm>
            <a:off x="306702" y="4448245"/>
            <a:ext cx="95557" cy="25156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" name="Google Shape;44;p2"/>
          <p:cNvSpPr/>
          <p:nvPr/>
        </p:nvSpPr>
        <p:spPr>
          <a:xfrm>
            <a:off x="2605088" y="4753833"/>
            <a:ext cx="98895" cy="123248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" name="Google Shape;45;p2"/>
          <p:cNvSpPr/>
          <p:nvPr/>
        </p:nvSpPr>
        <p:spPr>
          <a:xfrm>
            <a:off x="2697724" y="4787769"/>
            <a:ext cx="65096" cy="89312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46;p2"/>
          <p:cNvSpPr/>
          <p:nvPr/>
        </p:nvSpPr>
        <p:spPr>
          <a:xfrm>
            <a:off x="2576713" y="4844159"/>
            <a:ext cx="76571" cy="30221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" name="Google Shape;47;p2"/>
          <p:cNvSpPr/>
          <p:nvPr/>
        </p:nvSpPr>
        <p:spPr>
          <a:xfrm>
            <a:off x="2734237" y="4366024"/>
            <a:ext cx="81996" cy="128144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>
            <a:off x="2788483" y="4443011"/>
            <a:ext cx="95348" cy="59936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>
            <a:off x="2692717" y="4426803"/>
            <a:ext cx="50491" cy="50987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>
            <a:off x="3635982" y="4883497"/>
            <a:ext cx="73233" cy="102988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2"/>
          <p:cNvSpPr/>
          <p:nvPr/>
        </p:nvSpPr>
        <p:spPr>
          <a:xfrm>
            <a:off x="3596131" y="4901562"/>
            <a:ext cx="45484" cy="84923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2"/>
          <p:cNvSpPr/>
          <p:nvPr/>
        </p:nvSpPr>
        <p:spPr>
          <a:xfrm>
            <a:off x="3686681" y="4955589"/>
            <a:ext cx="65096" cy="30896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2"/>
          <p:cNvSpPr/>
          <p:nvPr/>
        </p:nvSpPr>
        <p:spPr>
          <a:xfrm>
            <a:off x="258714" y="4345764"/>
            <a:ext cx="96392" cy="121053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54;p2"/>
          <p:cNvSpPr/>
          <p:nvPr/>
        </p:nvSpPr>
        <p:spPr>
          <a:xfrm>
            <a:off x="188403" y="4368218"/>
            <a:ext cx="65304" cy="84923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55;p2"/>
          <p:cNvSpPr/>
          <p:nvPr/>
        </p:nvSpPr>
        <p:spPr>
          <a:xfrm>
            <a:off x="306702" y="4433894"/>
            <a:ext cx="75945" cy="30221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2"/>
          <p:cNvSpPr/>
          <p:nvPr/>
        </p:nvSpPr>
        <p:spPr>
          <a:xfrm>
            <a:off x="162740" y="4430011"/>
            <a:ext cx="79283" cy="37481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2"/>
          <p:cNvSpPr/>
          <p:nvPr/>
        </p:nvSpPr>
        <p:spPr>
          <a:xfrm>
            <a:off x="1002310" y="4053682"/>
            <a:ext cx="90132" cy="139624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2"/>
          <p:cNvSpPr/>
          <p:nvPr/>
        </p:nvSpPr>
        <p:spPr>
          <a:xfrm>
            <a:off x="963294" y="4122060"/>
            <a:ext cx="56124" cy="61962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2"/>
          <p:cNvSpPr/>
          <p:nvPr/>
        </p:nvSpPr>
        <p:spPr>
          <a:xfrm>
            <a:off x="8483540" y="3577404"/>
            <a:ext cx="84708" cy="3039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2"/>
          <p:cNvSpPr/>
          <p:nvPr/>
        </p:nvSpPr>
        <p:spPr>
          <a:xfrm>
            <a:off x="8457877" y="3552248"/>
            <a:ext cx="93471" cy="55208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2"/>
          <p:cNvSpPr/>
          <p:nvPr/>
        </p:nvSpPr>
        <p:spPr>
          <a:xfrm>
            <a:off x="8401753" y="3515949"/>
            <a:ext cx="75945" cy="91507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2"/>
          <p:cNvSpPr/>
          <p:nvPr/>
        </p:nvSpPr>
        <p:spPr>
          <a:xfrm>
            <a:off x="8474777" y="3541105"/>
            <a:ext cx="53620" cy="66351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2"/>
          <p:cNvSpPr/>
          <p:nvPr/>
        </p:nvSpPr>
        <p:spPr>
          <a:xfrm>
            <a:off x="8376090" y="3581963"/>
            <a:ext cx="62383" cy="25494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2"/>
          <p:cNvSpPr/>
          <p:nvPr/>
        </p:nvSpPr>
        <p:spPr>
          <a:xfrm>
            <a:off x="8474777" y="4315542"/>
            <a:ext cx="73233" cy="48455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2"/>
          <p:cNvSpPr/>
          <p:nvPr/>
        </p:nvSpPr>
        <p:spPr>
          <a:xfrm>
            <a:off x="8503152" y="4325335"/>
            <a:ext cx="84708" cy="38663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2"/>
          <p:cNvSpPr/>
          <p:nvPr/>
        </p:nvSpPr>
        <p:spPr>
          <a:xfrm>
            <a:off x="8522764" y="4350153"/>
            <a:ext cx="70520" cy="18234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2"/>
          <p:cNvSpPr/>
          <p:nvPr/>
        </p:nvSpPr>
        <p:spPr>
          <a:xfrm>
            <a:off x="8480202" y="4288867"/>
            <a:ext cx="59671" cy="75130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2"/>
          <p:cNvSpPr/>
          <p:nvPr/>
        </p:nvSpPr>
        <p:spPr>
          <a:xfrm>
            <a:off x="8449740" y="4302542"/>
            <a:ext cx="36721" cy="61455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2"/>
          <p:cNvSpPr/>
          <p:nvPr/>
        </p:nvSpPr>
        <p:spPr>
          <a:xfrm>
            <a:off x="8522764" y="4343062"/>
            <a:ext cx="53203" cy="21104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2"/>
          <p:cNvSpPr/>
          <p:nvPr/>
        </p:nvSpPr>
        <p:spPr>
          <a:xfrm>
            <a:off x="1943488" y="3659120"/>
            <a:ext cx="70312" cy="48455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2"/>
          <p:cNvSpPr/>
          <p:nvPr/>
        </p:nvSpPr>
        <p:spPr>
          <a:xfrm>
            <a:off x="1971029" y="3669756"/>
            <a:ext cx="84708" cy="40013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2"/>
          <p:cNvSpPr/>
          <p:nvPr/>
        </p:nvSpPr>
        <p:spPr>
          <a:xfrm>
            <a:off x="1990641" y="3695756"/>
            <a:ext cx="71146" cy="16208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2"/>
          <p:cNvSpPr/>
          <p:nvPr/>
        </p:nvSpPr>
        <p:spPr>
          <a:xfrm>
            <a:off x="1948704" y="3632444"/>
            <a:ext cx="59045" cy="77325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2"/>
          <p:cNvSpPr/>
          <p:nvPr/>
        </p:nvSpPr>
        <p:spPr>
          <a:xfrm>
            <a:off x="1917617" y="3646119"/>
            <a:ext cx="36721" cy="63650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2"/>
          <p:cNvSpPr/>
          <p:nvPr/>
        </p:nvSpPr>
        <p:spPr>
          <a:xfrm>
            <a:off x="1990641" y="3686639"/>
            <a:ext cx="54246" cy="2313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2"/>
          <p:cNvSpPr/>
          <p:nvPr/>
        </p:nvSpPr>
        <p:spPr>
          <a:xfrm>
            <a:off x="4334511" y="3823732"/>
            <a:ext cx="50700" cy="29883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2"/>
          <p:cNvSpPr/>
          <p:nvPr/>
        </p:nvSpPr>
        <p:spPr>
          <a:xfrm>
            <a:off x="4359965" y="3816134"/>
            <a:ext cx="84708" cy="37481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2"/>
          <p:cNvSpPr/>
          <p:nvPr/>
        </p:nvSpPr>
        <p:spPr>
          <a:xfrm>
            <a:off x="4379577" y="3842303"/>
            <a:ext cx="61757" cy="13507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2"/>
          <p:cNvSpPr/>
          <p:nvPr/>
        </p:nvSpPr>
        <p:spPr>
          <a:xfrm>
            <a:off x="4348490" y="3780173"/>
            <a:ext cx="62383" cy="73442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80;p2"/>
          <p:cNvSpPr/>
          <p:nvPr/>
        </p:nvSpPr>
        <p:spPr>
          <a:xfrm>
            <a:off x="4303215" y="3793848"/>
            <a:ext cx="42771" cy="50481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81;p2"/>
          <p:cNvSpPr/>
          <p:nvPr/>
        </p:nvSpPr>
        <p:spPr>
          <a:xfrm>
            <a:off x="4379577" y="3832511"/>
            <a:ext cx="50908" cy="18909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2"/>
          <p:cNvSpPr/>
          <p:nvPr/>
        </p:nvSpPr>
        <p:spPr>
          <a:xfrm>
            <a:off x="4286315" y="3830485"/>
            <a:ext cx="50908" cy="23468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83;p2"/>
          <p:cNvSpPr/>
          <p:nvPr/>
        </p:nvSpPr>
        <p:spPr>
          <a:xfrm>
            <a:off x="500946" y="3481507"/>
            <a:ext cx="64887" cy="36805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84;p2"/>
          <p:cNvSpPr/>
          <p:nvPr/>
        </p:nvSpPr>
        <p:spPr>
          <a:xfrm>
            <a:off x="531825" y="3470871"/>
            <a:ext cx="107032" cy="47442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85;p2"/>
          <p:cNvSpPr/>
          <p:nvPr/>
        </p:nvSpPr>
        <p:spPr>
          <a:xfrm>
            <a:off x="557697" y="3504300"/>
            <a:ext cx="78449" cy="18909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2"/>
          <p:cNvSpPr/>
          <p:nvPr/>
        </p:nvSpPr>
        <p:spPr>
          <a:xfrm>
            <a:off x="517638" y="3427312"/>
            <a:ext cx="79283" cy="91001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2"/>
          <p:cNvSpPr/>
          <p:nvPr/>
        </p:nvSpPr>
        <p:spPr>
          <a:xfrm>
            <a:off x="461513" y="3445377"/>
            <a:ext cx="53620" cy="61455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2"/>
          <p:cNvSpPr/>
          <p:nvPr/>
        </p:nvSpPr>
        <p:spPr>
          <a:xfrm>
            <a:off x="557697" y="3492819"/>
            <a:ext cx="61549" cy="23299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2"/>
          <p:cNvSpPr/>
          <p:nvPr/>
        </p:nvSpPr>
        <p:spPr>
          <a:xfrm>
            <a:off x="439397" y="3490793"/>
            <a:ext cx="64261" cy="2768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2"/>
          <p:cNvSpPr/>
          <p:nvPr/>
        </p:nvSpPr>
        <p:spPr>
          <a:xfrm>
            <a:off x="4385002" y="3390675"/>
            <a:ext cx="242231" cy="373795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2"/>
          <p:cNvSpPr/>
          <p:nvPr/>
        </p:nvSpPr>
        <p:spPr>
          <a:xfrm>
            <a:off x="4497876" y="3595807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2"/>
          <p:cNvSpPr/>
          <p:nvPr/>
        </p:nvSpPr>
        <p:spPr>
          <a:xfrm>
            <a:off x="7525671" y="2964540"/>
            <a:ext cx="169207" cy="264392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2"/>
          <p:cNvSpPr/>
          <p:nvPr/>
        </p:nvSpPr>
        <p:spPr>
          <a:xfrm>
            <a:off x="7601407" y="3110074"/>
            <a:ext cx="23159" cy="180651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2"/>
          <p:cNvSpPr/>
          <p:nvPr/>
        </p:nvSpPr>
        <p:spPr>
          <a:xfrm>
            <a:off x="7635207" y="2829980"/>
            <a:ext cx="240145" cy="373795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2"/>
          <p:cNvSpPr/>
          <p:nvPr/>
        </p:nvSpPr>
        <p:spPr>
          <a:xfrm>
            <a:off x="7745369" y="3035112"/>
            <a:ext cx="31296" cy="255612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96;p2"/>
          <p:cNvSpPr/>
          <p:nvPr/>
        </p:nvSpPr>
        <p:spPr>
          <a:xfrm>
            <a:off x="1757589" y="3244634"/>
            <a:ext cx="242022" cy="376496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97;p2"/>
          <p:cNvSpPr/>
          <p:nvPr/>
        </p:nvSpPr>
        <p:spPr>
          <a:xfrm>
            <a:off x="1866917" y="3451961"/>
            <a:ext cx="34008" cy="255612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98;p2"/>
          <p:cNvSpPr/>
          <p:nvPr/>
        </p:nvSpPr>
        <p:spPr>
          <a:xfrm>
            <a:off x="1596519" y="3194997"/>
            <a:ext cx="242231" cy="375821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2"/>
          <p:cNvSpPr/>
          <p:nvPr/>
        </p:nvSpPr>
        <p:spPr>
          <a:xfrm>
            <a:off x="1709393" y="3402156"/>
            <a:ext cx="31505" cy="255106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0;p2"/>
          <p:cNvSpPr/>
          <p:nvPr/>
        </p:nvSpPr>
        <p:spPr>
          <a:xfrm>
            <a:off x="7272172" y="3650509"/>
            <a:ext cx="65096" cy="95897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" name="Google Shape;101;p2"/>
          <p:cNvSpPr/>
          <p:nvPr/>
        </p:nvSpPr>
        <p:spPr>
          <a:xfrm>
            <a:off x="7314109" y="3709432"/>
            <a:ext cx="76571" cy="4626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2;p2"/>
          <p:cNvSpPr/>
          <p:nvPr/>
        </p:nvSpPr>
        <p:spPr>
          <a:xfrm>
            <a:off x="7235869" y="3697782"/>
            <a:ext cx="41937" cy="39338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2"/>
          <p:cNvSpPr/>
          <p:nvPr/>
        </p:nvSpPr>
        <p:spPr>
          <a:xfrm>
            <a:off x="6987586" y="4407050"/>
            <a:ext cx="76571" cy="105183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2"/>
          <p:cNvSpPr/>
          <p:nvPr/>
        </p:nvSpPr>
        <p:spPr>
          <a:xfrm>
            <a:off x="7049761" y="4459557"/>
            <a:ext cx="44858" cy="45585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2"/>
          <p:cNvSpPr/>
          <p:nvPr/>
        </p:nvSpPr>
        <p:spPr>
          <a:xfrm>
            <a:off x="-1622640" y="430625"/>
            <a:ext cx="3380237" cy="1253992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2"/>
          <p:cNvSpPr/>
          <p:nvPr/>
        </p:nvSpPr>
        <p:spPr>
          <a:xfrm>
            <a:off x="7632496" y="-81664"/>
            <a:ext cx="3045018" cy="1396973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7" name="Google Shape;107;p2"/>
          <p:cNvGrpSpPr/>
          <p:nvPr/>
        </p:nvGrpSpPr>
        <p:grpSpPr>
          <a:xfrm>
            <a:off x="1620593" y="2845588"/>
            <a:ext cx="1327376" cy="437568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408030" y="2501492"/>
            <a:ext cx="170863" cy="781667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2625698" y="3456561"/>
            <a:ext cx="1392593" cy="279003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2495885" y="3938703"/>
            <a:ext cx="4830194" cy="12047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179325" y="716975"/>
            <a:ext cx="6785400" cy="122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5997400" y="2571823"/>
            <a:ext cx="3146595" cy="2530839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5" name="Google Shape;245;p3"/>
          <p:cNvSpPr/>
          <p:nvPr/>
        </p:nvSpPr>
        <p:spPr>
          <a:xfrm flipH="1">
            <a:off x="25" y="3869007"/>
            <a:ext cx="9143961" cy="937922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6" name="Google Shape;246;p3"/>
          <p:cNvSpPr/>
          <p:nvPr/>
        </p:nvSpPr>
        <p:spPr>
          <a:xfrm flipH="1">
            <a:off x="6007683" y="3749736"/>
            <a:ext cx="3126028" cy="1404231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7" name="Google Shape;247;p3"/>
          <p:cNvSpPr/>
          <p:nvPr/>
        </p:nvSpPr>
        <p:spPr>
          <a:xfrm flipH="1">
            <a:off x="59" y="3986898"/>
            <a:ext cx="5844827" cy="114266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8" name="Google Shape;248;p3"/>
          <p:cNvSpPr/>
          <p:nvPr/>
        </p:nvSpPr>
        <p:spPr>
          <a:xfrm flipH="1">
            <a:off x="54" y="4191630"/>
            <a:ext cx="2547407" cy="937929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9" name="Google Shape;249;p3"/>
          <p:cNvSpPr/>
          <p:nvPr/>
        </p:nvSpPr>
        <p:spPr>
          <a:xfrm flipH="1">
            <a:off x="25" y="4078050"/>
            <a:ext cx="9143961" cy="1051464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912075" y="2492668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912075" y="3030288"/>
            <a:ext cx="28080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912075" y="1413632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53" name="Google Shape;253;p3"/>
          <p:cNvSpPr/>
          <p:nvPr/>
        </p:nvSpPr>
        <p:spPr>
          <a:xfrm rot="-10548207">
            <a:off x="-1293209" y="-1100402"/>
            <a:ext cx="4931986" cy="2403165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100"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 panose="02000000000000000000"/>
              <a:buAutoNum type="alphaLcPeriod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 panose="02000000000000000000"/>
              <a:buAutoNum type="romanLcPeriod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 panose="02000000000000000000"/>
              <a:buAutoNum type="arabicPeriod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 panose="02000000000000000000"/>
              <a:buAutoNum type="alphaLcPeriod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 panose="02000000000000000000"/>
              <a:buAutoNum type="romanLcPeriod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 panose="02000000000000000000"/>
              <a:buAutoNum type="arabicPeriod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 panose="02000000000000000000"/>
              <a:buAutoNum type="alphaLcPeriod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 panose="02000000000000000000"/>
              <a:buAutoNum type="romanLcPeriod"/>
              <a:defRPr/>
            </a:lvl9pPr>
          </a:lstStyle>
          <a:p/>
        </p:txBody>
      </p:sp>
      <p:sp>
        <p:nvSpPr>
          <p:cNvPr id="257" name="Google Shape;257;p4"/>
          <p:cNvSpPr/>
          <p:nvPr/>
        </p:nvSpPr>
        <p:spPr>
          <a:xfrm>
            <a:off x="3609522" y="4551213"/>
            <a:ext cx="5534435" cy="539017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8" name="Google Shape;258;p4"/>
          <p:cNvSpPr/>
          <p:nvPr/>
        </p:nvSpPr>
        <p:spPr>
          <a:xfrm>
            <a:off x="12" y="4641271"/>
            <a:ext cx="3146595" cy="538178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4"/>
          <p:cNvSpPr/>
          <p:nvPr/>
        </p:nvSpPr>
        <p:spPr>
          <a:xfrm>
            <a:off x="12" y="4815165"/>
            <a:ext cx="9143961" cy="33764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4"/>
          <p:cNvSpPr/>
          <p:nvPr/>
        </p:nvSpPr>
        <p:spPr>
          <a:xfrm>
            <a:off x="12" y="4811664"/>
            <a:ext cx="7098735" cy="321936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1" name="Google Shape;261;p4"/>
          <p:cNvSpPr/>
          <p:nvPr/>
        </p:nvSpPr>
        <p:spPr>
          <a:xfrm>
            <a:off x="12" y="4811664"/>
            <a:ext cx="3126028" cy="262355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2" name="Google Shape;262;p4"/>
          <p:cNvSpPr/>
          <p:nvPr/>
        </p:nvSpPr>
        <p:spPr>
          <a:xfrm>
            <a:off x="12" y="4872348"/>
            <a:ext cx="6626720" cy="261252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4"/>
          <p:cNvSpPr/>
          <p:nvPr/>
        </p:nvSpPr>
        <p:spPr>
          <a:xfrm>
            <a:off x="3299134" y="4840713"/>
            <a:ext cx="5844827" cy="380696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4" name="Google Shape;264;p4"/>
          <p:cNvSpPr/>
          <p:nvPr/>
        </p:nvSpPr>
        <p:spPr>
          <a:xfrm>
            <a:off x="4833726" y="4947475"/>
            <a:ext cx="4310233" cy="27392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5" name="Google Shape;265;p4"/>
          <p:cNvSpPr/>
          <p:nvPr/>
        </p:nvSpPr>
        <p:spPr>
          <a:xfrm>
            <a:off x="12" y="4889632"/>
            <a:ext cx="9143961" cy="33177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00" name="Google Shape;1300;p6"/>
          <p:cNvGrpSpPr/>
          <p:nvPr/>
        </p:nvGrpSpPr>
        <p:grpSpPr>
          <a:xfrm rot="-5400000" flipH="1">
            <a:off x="-176341" y="4297983"/>
            <a:ext cx="461349" cy="207014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99978" y="4785421"/>
            <a:ext cx="2772180" cy="375100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1" name="Google Shape;1311;p6"/>
          <p:cNvSpPr/>
          <p:nvPr/>
        </p:nvSpPr>
        <p:spPr>
          <a:xfrm flipH="1">
            <a:off x="5395945" y="-15075"/>
            <a:ext cx="3942005" cy="428256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12" name="Google Shape;1312;p6"/>
          <p:cNvGrpSpPr/>
          <p:nvPr/>
        </p:nvGrpSpPr>
        <p:grpSpPr>
          <a:xfrm rot="5400000" flipH="1">
            <a:off x="8611250" y="-289703"/>
            <a:ext cx="439050" cy="1138216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rot="5400000" flipH="1">
            <a:off x="8446719" y="-121413"/>
            <a:ext cx="444435" cy="1202872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96294" y="4514105"/>
            <a:ext cx="690975" cy="442129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316921" y="4375054"/>
            <a:ext cx="608676" cy="611453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14469" y="4732401"/>
            <a:ext cx="442554" cy="42825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rot="5400000" flipH="1">
            <a:off x="413630" y="4744528"/>
            <a:ext cx="215154" cy="582789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rot="5400000" flipH="1">
            <a:off x="-67436" y="1312833"/>
            <a:ext cx="633267" cy="380075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185562" y="501899"/>
            <a:ext cx="800029" cy="59234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970126" flipH="1">
            <a:off x="8414239" y="3772767"/>
            <a:ext cx="980086" cy="909573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rot="475448" flipH="1">
            <a:off x="8399227" y="4239117"/>
            <a:ext cx="775564" cy="992078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38601" y="-156827"/>
            <a:ext cx="775583" cy="776946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rot="-958644" flipH="1">
            <a:off x="8838391" y="3315009"/>
            <a:ext cx="366316" cy="1040956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180751" y="5395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8" name="Google Shape;268;p5"/>
          <p:cNvSpPr/>
          <p:nvPr/>
        </p:nvSpPr>
        <p:spPr>
          <a:xfrm>
            <a:off x="-309126" y="1157980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9" name="Google Shape;269;p5"/>
          <p:cNvSpPr/>
          <p:nvPr/>
        </p:nvSpPr>
        <p:spPr>
          <a:xfrm>
            <a:off x="6434494" y="2901564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0" name="Google Shape;270;p5"/>
          <p:cNvSpPr/>
          <p:nvPr/>
        </p:nvSpPr>
        <p:spPr>
          <a:xfrm>
            <a:off x="3840357" y="4380056"/>
            <a:ext cx="52154" cy="247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1" name="Google Shape;271;p5"/>
          <p:cNvSpPr/>
          <p:nvPr/>
        </p:nvSpPr>
        <p:spPr>
          <a:xfrm>
            <a:off x="7241866" y="4058684"/>
            <a:ext cx="439129" cy="1610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2" name="Google Shape;272;p5"/>
          <p:cNvSpPr/>
          <p:nvPr/>
        </p:nvSpPr>
        <p:spPr>
          <a:xfrm>
            <a:off x="-56" y="3648780"/>
            <a:ext cx="9144048" cy="1181086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3" name="Google Shape;273;p5"/>
          <p:cNvSpPr/>
          <p:nvPr/>
        </p:nvSpPr>
        <p:spPr>
          <a:xfrm>
            <a:off x="3749852" y="3535497"/>
            <a:ext cx="5394135" cy="145524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4" name="Google Shape;274;p5"/>
          <p:cNvSpPr/>
          <p:nvPr/>
        </p:nvSpPr>
        <p:spPr>
          <a:xfrm>
            <a:off x="-56" y="4128067"/>
            <a:ext cx="9144048" cy="101543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368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368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5220150" y="2836725"/>
            <a:ext cx="2555700" cy="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5220150" y="2363250"/>
            <a:ext cx="25557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2" name="Google Shape;282;p6"/>
          <p:cNvSpPr/>
          <p:nvPr/>
        </p:nvSpPr>
        <p:spPr>
          <a:xfrm>
            <a:off x="2126050" y="3898775"/>
            <a:ext cx="4891896" cy="1244726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3" name="Google Shape;283;p6"/>
          <p:cNvSpPr/>
          <p:nvPr/>
        </p:nvSpPr>
        <p:spPr>
          <a:xfrm>
            <a:off x="-1577625" y="896695"/>
            <a:ext cx="3834129" cy="881326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4" name="Google Shape;284;p6"/>
          <p:cNvSpPr/>
          <p:nvPr/>
        </p:nvSpPr>
        <p:spPr>
          <a:xfrm>
            <a:off x="5866047" y="83425"/>
            <a:ext cx="3319542" cy="718731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5085502" y="2395583"/>
            <a:ext cx="4058540" cy="1962724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7" name="Google Shape;287;p7"/>
          <p:cNvSpPr/>
          <p:nvPr/>
        </p:nvSpPr>
        <p:spPr>
          <a:xfrm flipH="1">
            <a:off x="535812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8" name="Google Shape;288;p7"/>
          <p:cNvSpPr/>
          <p:nvPr/>
        </p:nvSpPr>
        <p:spPr>
          <a:xfrm flipH="1">
            <a:off x="149271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9" name="Google Shape;289;p7"/>
          <p:cNvSpPr/>
          <p:nvPr/>
        </p:nvSpPr>
        <p:spPr>
          <a:xfrm flipH="1">
            <a:off x="-12" y="3791075"/>
            <a:ext cx="9144012" cy="81998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0" name="Google Shape;290;p7"/>
          <p:cNvSpPr/>
          <p:nvPr/>
        </p:nvSpPr>
        <p:spPr>
          <a:xfrm flipH="1">
            <a:off x="13" y="4077600"/>
            <a:ext cx="9144012" cy="79416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1" name="Google Shape;291;p7"/>
          <p:cNvSpPr/>
          <p:nvPr/>
        </p:nvSpPr>
        <p:spPr>
          <a:xfrm flipH="1">
            <a:off x="25" y="3869249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2" name="Google Shape;292;p7"/>
          <p:cNvSpPr/>
          <p:nvPr/>
        </p:nvSpPr>
        <p:spPr>
          <a:xfrm flipH="1">
            <a:off x="182124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3" name="Google Shape;293;p7"/>
          <p:cNvSpPr/>
          <p:nvPr/>
        </p:nvSpPr>
        <p:spPr>
          <a:xfrm flipH="1">
            <a:off x="13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720000" y="406335"/>
            <a:ext cx="77040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720000" y="1251000"/>
            <a:ext cx="4988100" cy="237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4574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/>
          <p:cNvSpPr/>
          <p:nvPr/>
        </p:nvSpPr>
        <p:spPr>
          <a:xfrm>
            <a:off x="-1846432" y="2412097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8" name="Google Shape;298;p8"/>
          <p:cNvSpPr/>
          <p:nvPr/>
        </p:nvSpPr>
        <p:spPr>
          <a:xfrm>
            <a:off x="6973718" y="-238378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9" name="Google Shape;299;p8"/>
          <p:cNvSpPr/>
          <p:nvPr/>
        </p:nvSpPr>
        <p:spPr>
          <a:xfrm>
            <a:off x="-70525" y="3141021"/>
            <a:ext cx="3326922" cy="509151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0" name="Google Shape;300;p8"/>
          <p:cNvSpPr/>
          <p:nvPr/>
        </p:nvSpPr>
        <p:spPr>
          <a:xfrm>
            <a:off x="4446024" y="3181300"/>
            <a:ext cx="4697990" cy="802051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1" name="Google Shape;301;p8"/>
          <p:cNvSpPr/>
          <p:nvPr/>
        </p:nvSpPr>
        <p:spPr>
          <a:xfrm>
            <a:off x="-70525" y="3471333"/>
            <a:ext cx="8248505" cy="1156488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2" name="Google Shape;302;p8"/>
          <p:cNvSpPr/>
          <p:nvPr/>
        </p:nvSpPr>
        <p:spPr>
          <a:xfrm>
            <a:off x="-70525" y="3764081"/>
            <a:ext cx="8248505" cy="509142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3" name="Google Shape;303;p8"/>
          <p:cNvSpPr/>
          <p:nvPr/>
        </p:nvSpPr>
        <p:spPr>
          <a:xfrm>
            <a:off x="4164609" y="3489507"/>
            <a:ext cx="5032863" cy="469394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4" name="Google Shape;304;p8"/>
          <p:cNvSpPr/>
          <p:nvPr/>
        </p:nvSpPr>
        <p:spPr>
          <a:xfrm>
            <a:off x="-70525" y="3919673"/>
            <a:ext cx="9267975" cy="1223694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5" name="Google Shape;305;p8"/>
          <p:cNvSpPr/>
          <p:nvPr/>
        </p:nvSpPr>
        <p:spPr>
          <a:xfrm>
            <a:off x="-70525" y="3985309"/>
            <a:ext cx="9267975" cy="391728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6" name="Google Shape;306;p8"/>
          <p:cNvSpPr/>
          <p:nvPr/>
        </p:nvSpPr>
        <p:spPr>
          <a:xfrm>
            <a:off x="-70525" y="4046892"/>
            <a:ext cx="9267975" cy="1096473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7" name="Google Shape;307;p8"/>
          <p:cNvSpPr/>
          <p:nvPr/>
        </p:nvSpPr>
        <p:spPr>
          <a:xfrm>
            <a:off x="-70525" y="4155545"/>
            <a:ext cx="9267975" cy="987820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8" name="Google Shape;308;p8"/>
          <p:cNvSpPr txBox="1">
            <a:spLocks noGrp="1"/>
          </p:cNvSpPr>
          <p:nvPr>
            <p:ph type="title"/>
          </p:nvPr>
        </p:nvSpPr>
        <p:spPr>
          <a:xfrm>
            <a:off x="815250" y="1401775"/>
            <a:ext cx="75135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9" name="Google Shape;309;p8"/>
          <p:cNvSpPr txBox="1">
            <a:spLocks noGrp="1"/>
          </p:cNvSpPr>
          <p:nvPr>
            <p:ph type="subTitle" idx="1"/>
          </p:nvPr>
        </p:nvSpPr>
        <p:spPr>
          <a:xfrm>
            <a:off x="2302275" y="2513050"/>
            <a:ext cx="44331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275" y="3117454"/>
            <a:ext cx="9167406" cy="2040141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35376" y="5400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7" name="Google Shape;317;p9"/>
          <p:cNvSpPr/>
          <p:nvPr/>
        </p:nvSpPr>
        <p:spPr>
          <a:xfrm>
            <a:off x="-35376" y="20613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8" name="Google Shape;318;p9"/>
          <p:cNvSpPr/>
          <p:nvPr/>
        </p:nvSpPr>
        <p:spPr>
          <a:xfrm>
            <a:off x="6117519" y="333339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9" name="Google Shape;319;p9"/>
          <p:cNvSpPr/>
          <p:nvPr/>
        </p:nvSpPr>
        <p:spPr>
          <a:xfrm>
            <a:off x="5654975" y="4567175"/>
            <a:ext cx="3512727" cy="590425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1752450" y="411671"/>
            <a:ext cx="5639100" cy="63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1636700" y="2176375"/>
            <a:ext cx="3326400" cy="17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/>
          <p:nvPr/>
        </p:nvSpPr>
        <p:spPr>
          <a:xfrm>
            <a:off x="0" y="2116750"/>
            <a:ext cx="5752545" cy="5143500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4" name="Google Shape;324;p10"/>
          <p:cNvSpPr txBox="1">
            <a:spLocks noGrp="1"/>
          </p:cNvSpPr>
          <p:nvPr>
            <p:ph type="title"/>
          </p:nvPr>
        </p:nvSpPr>
        <p:spPr>
          <a:xfrm>
            <a:off x="720000" y="3671950"/>
            <a:ext cx="3271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35376" y="20613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7" name="Google Shape;327;p11"/>
          <p:cNvSpPr/>
          <p:nvPr/>
        </p:nvSpPr>
        <p:spPr>
          <a:xfrm>
            <a:off x="-123971" y="2881381"/>
            <a:ext cx="9374816" cy="709053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8" name="Google Shape;328;p11"/>
          <p:cNvSpPr/>
          <p:nvPr/>
        </p:nvSpPr>
        <p:spPr>
          <a:xfrm>
            <a:off x="1639556" y="3144570"/>
            <a:ext cx="7583399" cy="1013899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9" name="Google Shape;329;p11"/>
          <p:cNvSpPr/>
          <p:nvPr/>
        </p:nvSpPr>
        <p:spPr>
          <a:xfrm>
            <a:off x="-58289" y="3391381"/>
            <a:ext cx="9309112" cy="1405435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0" name="Google Shape;330;p11"/>
          <p:cNvSpPr/>
          <p:nvPr/>
        </p:nvSpPr>
        <p:spPr>
          <a:xfrm>
            <a:off x="3271168" y="3718889"/>
            <a:ext cx="1076744" cy="223675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1" name="Google Shape;331;p11"/>
          <p:cNvSpPr/>
          <p:nvPr/>
        </p:nvSpPr>
        <p:spPr>
          <a:xfrm>
            <a:off x="63235" y="3593940"/>
            <a:ext cx="1076744" cy="225498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2" name="Google Shape;332;p11"/>
          <p:cNvSpPr/>
          <p:nvPr/>
        </p:nvSpPr>
        <p:spPr>
          <a:xfrm>
            <a:off x="1178086" y="3577754"/>
            <a:ext cx="423351" cy="73623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3" name="Google Shape;333;p11"/>
          <p:cNvSpPr/>
          <p:nvPr/>
        </p:nvSpPr>
        <p:spPr>
          <a:xfrm>
            <a:off x="1129576" y="3711176"/>
            <a:ext cx="847073" cy="157344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4" name="Google Shape;334;p11"/>
          <p:cNvSpPr/>
          <p:nvPr/>
        </p:nvSpPr>
        <p:spPr>
          <a:xfrm>
            <a:off x="1873679" y="3599970"/>
            <a:ext cx="655990" cy="120883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5" name="Google Shape;335;p11"/>
          <p:cNvSpPr/>
          <p:nvPr/>
        </p:nvSpPr>
        <p:spPr>
          <a:xfrm>
            <a:off x="2532445" y="3711176"/>
            <a:ext cx="553213" cy="168703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6" name="Google Shape;336;p11"/>
          <p:cNvSpPr/>
          <p:nvPr/>
        </p:nvSpPr>
        <p:spPr>
          <a:xfrm>
            <a:off x="3243526" y="3663917"/>
            <a:ext cx="15212" cy="603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7" name="Google Shape;337;p11"/>
          <p:cNvSpPr/>
          <p:nvPr/>
        </p:nvSpPr>
        <p:spPr>
          <a:xfrm>
            <a:off x="3181008" y="3656765"/>
            <a:ext cx="17624" cy="3646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8" name="Google Shape;338;p11"/>
          <p:cNvSpPr/>
          <p:nvPr/>
        </p:nvSpPr>
        <p:spPr>
          <a:xfrm>
            <a:off x="3215884" y="3650735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9" name="Google Shape;339;p11"/>
          <p:cNvSpPr/>
          <p:nvPr/>
        </p:nvSpPr>
        <p:spPr>
          <a:xfrm>
            <a:off x="3145574" y="3665740"/>
            <a:ext cx="15212" cy="420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0" name="Google Shape;340;p11"/>
          <p:cNvSpPr/>
          <p:nvPr/>
        </p:nvSpPr>
        <p:spPr>
          <a:xfrm>
            <a:off x="3275992" y="3654381"/>
            <a:ext cx="17624" cy="420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1" name="Google Shape;341;p11"/>
          <p:cNvSpPr/>
          <p:nvPr/>
        </p:nvSpPr>
        <p:spPr>
          <a:xfrm>
            <a:off x="3263376" y="3678362"/>
            <a:ext cx="17624" cy="4768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2" name="Google Shape;342;p11"/>
          <p:cNvSpPr/>
          <p:nvPr/>
        </p:nvSpPr>
        <p:spPr>
          <a:xfrm>
            <a:off x="3153366" y="3644425"/>
            <a:ext cx="17624" cy="4628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3" name="Google Shape;343;p11"/>
          <p:cNvSpPr/>
          <p:nvPr/>
        </p:nvSpPr>
        <p:spPr>
          <a:xfrm>
            <a:off x="3238703" y="3637553"/>
            <a:ext cx="17624" cy="560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4" name="Google Shape;344;p11"/>
          <p:cNvSpPr/>
          <p:nvPr/>
        </p:nvSpPr>
        <p:spPr>
          <a:xfrm>
            <a:off x="3310868" y="3665740"/>
            <a:ext cx="18181" cy="603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5" name="Google Shape;345;p11"/>
          <p:cNvSpPr/>
          <p:nvPr/>
        </p:nvSpPr>
        <p:spPr>
          <a:xfrm>
            <a:off x="3100494" y="3656765"/>
            <a:ext cx="18181" cy="3646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6" name="Google Shape;346;p11"/>
          <p:cNvSpPr/>
          <p:nvPr/>
        </p:nvSpPr>
        <p:spPr>
          <a:xfrm>
            <a:off x="3185831" y="3684812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7" name="Google Shape;347;p11"/>
          <p:cNvSpPr/>
          <p:nvPr/>
        </p:nvSpPr>
        <p:spPr>
          <a:xfrm>
            <a:off x="3213473" y="3673453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8" name="Google Shape;348;p11"/>
          <p:cNvSpPr/>
          <p:nvPr/>
        </p:nvSpPr>
        <p:spPr>
          <a:xfrm>
            <a:off x="483425" y="3523963"/>
            <a:ext cx="17624" cy="560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9" name="Google Shape;349;p11"/>
          <p:cNvSpPr/>
          <p:nvPr/>
        </p:nvSpPr>
        <p:spPr>
          <a:xfrm>
            <a:off x="423317" y="351625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0" name="Google Shape;350;p11"/>
          <p:cNvSpPr/>
          <p:nvPr/>
        </p:nvSpPr>
        <p:spPr>
          <a:xfrm>
            <a:off x="458751" y="3510922"/>
            <a:ext cx="15212" cy="5469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1" name="Google Shape;351;p11"/>
          <p:cNvSpPr/>
          <p:nvPr/>
        </p:nvSpPr>
        <p:spPr>
          <a:xfrm>
            <a:off x="386029" y="3525786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2" name="Google Shape;352;p11"/>
          <p:cNvSpPr/>
          <p:nvPr/>
        </p:nvSpPr>
        <p:spPr>
          <a:xfrm>
            <a:off x="518858" y="3513726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3" name="Google Shape;353;p11"/>
          <p:cNvSpPr/>
          <p:nvPr/>
        </p:nvSpPr>
        <p:spPr>
          <a:xfrm>
            <a:off x="506243" y="3537145"/>
            <a:ext cx="15212" cy="6170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4" name="Google Shape;354;p11"/>
          <p:cNvSpPr/>
          <p:nvPr/>
        </p:nvSpPr>
        <p:spPr>
          <a:xfrm>
            <a:off x="395676" y="3504190"/>
            <a:ext cx="15212" cy="5048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5" name="Google Shape;355;p11"/>
          <p:cNvSpPr/>
          <p:nvPr/>
        </p:nvSpPr>
        <p:spPr>
          <a:xfrm>
            <a:off x="481013" y="3497740"/>
            <a:ext cx="15212" cy="5469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6" name="Google Shape;356;p11"/>
          <p:cNvSpPr/>
          <p:nvPr/>
        </p:nvSpPr>
        <p:spPr>
          <a:xfrm>
            <a:off x="553735" y="3525786"/>
            <a:ext cx="17624" cy="4908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7" name="Google Shape;357;p11"/>
          <p:cNvSpPr/>
          <p:nvPr/>
        </p:nvSpPr>
        <p:spPr>
          <a:xfrm>
            <a:off x="343360" y="351625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8" name="Google Shape;358;p11"/>
          <p:cNvSpPr/>
          <p:nvPr/>
        </p:nvSpPr>
        <p:spPr>
          <a:xfrm>
            <a:off x="428697" y="3544999"/>
            <a:ext cx="17624" cy="5469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11"/>
          <p:cNvSpPr/>
          <p:nvPr/>
        </p:nvSpPr>
        <p:spPr>
          <a:xfrm>
            <a:off x="455783" y="3533640"/>
            <a:ext cx="18181" cy="3646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" name="Google Shape;360;p11"/>
          <p:cNvSpPr/>
          <p:nvPr/>
        </p:nvSpPr>
        <p:spPr>
          <a:xfrm>
            <a:off x="1805780" y="3638675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1" name="Google Shape;361;p11"/>
          <p:cNvSpPr/>
          <p:nvPr/>
        </p:nvSpPr>
        <p:spPr>
          <a:xfrm>
            <a:off x="1868299" y="3629840"/>
            <a:ext cx="15212" cy="603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2" name="Google Shape;362;p11"/>
          <p:cNvSpPr/>
          <p:nvPr/>
        </p:nvSpPr>
        <p:spPr>
          <a:xfrm>
            <a:off x="1833422" y="3626194"/>
            <a:ext cx="17624" cy="3786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3" name="Google Shape;363;p11"/>
          <p:cNvSpPr/>
          <p:nvPr/>
        </p:nvSpPr>
        <p:spPr>
          <a:xfrm>
            <a:off x="1903732" y="3639376"/>
            <a:ext cx="17624" cy="6170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4" name="Google Shape;364;p11"/>
          <p:cNvSpPr/>
          <p:nvPr/>
        </p:nvSpPr>
        <p:spPr>
          <a:xfrm>
            <a:off x="1773315" y="3628017"/>
            <a:ext cx="15212" cy="3786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5" name="Google Shape;365;p11"/>
          <p:cNvSpPr/>
          <p:nvPr/>
        </p:nvSpPr>
        <p:spPr>
          <a:xfrm>
            <a:off x="1785930" y="3652558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6" name="Google Shape;366;p11"/>
          <p:cNvSpPr/>
          <p:nvPr/>
        </p:nvSpPr>
        <p:spPr>
          <a:xfrm>
            <a:off x="1895941" y="3618481"/>
            <a:ext cx="17624" cy="4347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7" name="Google Shape;367;p11"/>
          <p:cNvSpPr/>
          <p:nvPr/>
        </p:nvSpPr>
        <p:spPr>
          <a:xfrm>
            <a:off x="1811160" y="3612311"/>
            <a:ext cx="17624" cy="4488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8" name="Google Shape;368;p11"/>
          <p:cNvSpPr/>
          <p:nvPr/>
        </p:nvSpPr>
        <p:spPr>
          <a:xfrm>
            <a:off x="1738438" y="3639376"/>
            <a:ext cx="15212" cy="6170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9" name="Google Shape;369;p11"/>
          <p:cNvSpPr/>
          <p:nvPr/>
        </p:nvSpPr>
        <p:spPr>
          <a:xfrm>
            <a:off x="1946401" y="3629840"/>
            <a:ext cx="17624" cy="603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0" name="Google Shape;370;p11"/>
          <p:cNvSpPr/>
          <p:nvPr/>
        </p:nvSpPr>
        <p:spPr>
          <a:xfrm>
            <a:off x="1861064" y="3658588"/>
            <a:ext cx="17624" cy="5469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1" name="Google Shape;371;p11"/>
          <p:cNvSpPr/>
          <p:nvPr/>
        </p:nvSpPr>
        <p:spPr>
          <a:xfrm>
            <a:off x="1835834" y="3647229"/>
            <a:ext cx="15212" cy="4488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2" name="Google Shape;372;p11"/>
          <p:cNvSpPr/>
          <p:nvPr/>
        </p:nvSpPr>
        <p:spPr>
          <a:xfrm>
            <a:off x="6851441" y="3607751"/>
            <a:ext cx="611466" cy="473013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3" name="Google Shape;373;p11"/>
          <p:cNvSpPr/>
          <p:nvPr/>
        </p:nvSpPr>
        <p:spPr>
          <a:xfrm>
            <a:off x="6531056" y="3762570"/>
            <a:ext cx="438378" cy="33908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4" name="Google Shape;374;p11"/>
          <p:cNvSpPr/>
          <p:nvPr/>
        </p:nvSpPr>
        <p:spPr>
          <a:xfrm>
            <a:off x="1344017" y="3869722"/>
            <a:ext cx="7906756" cy="1502618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5" name="Google Shape;375;p11"/>
          <p:cNvSpPr/>
          <p:nvPr/>
        </p:nvSpPr>
        <p:spPr>
          <a:xfrm>
            <a:off x="32622" y="3739784"/>
            <a:ext cx="579000" cy="450996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6" name="Google Shape;376;p11"/>
          <p:cNvSpPr/>
          <p:nvPr/>
        </p:nvSpPr>
        <p:spPr>
          <a:xfrm>
            <a:off x="-58289" y="4066331"/>
            <a:ext cx="5031025" cy="1508368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7" name="Google Shape;377;p11"/>
          <p:cNvSpPr/>
          <p:nvPr/>
        </p:nvSpPr>
        <p:spPr>
          <a:xfrm>
            <a:off x="-58300" y="4519673"/>
            <a:ext cx="9326269" cy="91541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8" name="Google Shape;378;p11"/>
          <p:cNvSpPr/>
          <p:nvPr/>
        </p:nvSpPr>
        <p:spPr>
          <a:xfrm>
            <a:off x="5367403" y="4659454"/>
            <a:ext cx="3200919" cy="496572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9" name="Google Shape;379;p11"/>
          <p:cNvSpPr/>
          <p:nvPr/>
        </p:nvSpPr>
        <p:spPr>
          <a:xfrm>
            <a:off x="5979889" y="4003493"/>
            <a:ext cx="1975947" cy="306834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0" name="Google Shape;380;p11"/>
          <p:cNvSpPr/>
          <p:nvPr/>
        </p:nvSpPr>
        <p:spPr>
          <a:xfrm>
            <a:off x="-1954376" y="4240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1" name="Google Shape;381;p11"/>
          <p:cNvSpPr/>
          <p:nvPr/>
        </p:nvSpPr>
        <p:spPr>
          <a:xfrm>
            <a:off x="7578144" y="-401436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816219" y="3144749"/>
            <a:ext cx="163938" cy="244202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1651918" y="2881383"/>
            <a:ext cx="1749805" cy="770934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344300" y="768050"/>
            <a:ext cx="6455400" cy="15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344300" y="2272050"/>
            <a:ext cx="6455400" cy="3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3"/>
          <p:cNvSpPr/>
          <p:nvPr/>
        </p:nvSpPr>
        <p:spPr>
          <a:xfrm>
            <a:off x="6869877" y="3210095"/>
            <a:ext cx="4058540" cy="1962724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5" name="Google Shape;445;p13"/>
          <p:cNvSpPr/>
          <p:nvPr/>
        </p:nvSpPr>
        <p:spPr>
          <a:xfrm>
            <a:off x="25" y="4616652"/>
            <a:ext cx="9143961" cy="392032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6" name="Google Shape;446;p13"/>
          <p:cNvSpPr/>
          <p:nvPr/>
        </p:nvSpPr>
        <p:spPr>
          <a:xfrm>
            <a:off x="10300" y="4566799"/>
            <a:ext cx="3126028" cy="586940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7" name="Google Shape;447;p13"/>
          <p:cNvSpPr/>
          <p:nvPr/>
        </p:nvSpPr>
        <p:spPr>
          <a:xfrm>
            <a:off x="3299125" y="4665928"/>
            <a:ext cx="5844827" cy="477611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8" name="Google Shape;448;p13"/>
          <p:cNvSpPr/>
          <p:nvPr/>
        </p:nvSpPr>
        <p:spPr>
          <a:xfrm>
            <a:off x="6596550" y="4751502"/>
            <a:ext cx="2547407" cy="39203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9" name="Google Shape;449;p13"/>
          <p:cNvSpPr/>
          <p:nvPr/>
        </p:nvSpPr>
        <p:spPr>
          <a:xfrm>
            <a:off x="25" y="4704028"/>
            <a:ext cx="9143961" cy="439490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0" name="Google Shape;450;p13"/>
          <p:cNvSpPr txBox="1">
            <a:spLocks noGrp="1"/>
          </p:cNvSpPr>
          <p:nvPr>
            <p:ph type="title"/>
          </p:nvPr>
        </p:nvSpPr>
        <p:spPr>
          <a:xfrm>
            <a:off x="1949100" y="411900"/>
            <a:ext cx="52458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451" name="Google Shape;451;p13"/>
          <p:cNvSpPr txBox="1">
            <a:spLocks noGrp="1"/>
          </p:cNvSpPr>
          <p:nvPr>
            <p:ph type="subTitle" idx="1"/>
          </p:nvPr>
        </p:nvSpPr>
        <p:spPr>
          <a:xfrm>
            <a:off x="1670325" y="2166312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2" name="Google Shape;452;p13"/>
          <p:cNvSpPr txBox="1">
            <a:spLocks noGrp="1"/>
          </p:cNvSpPr>
          <p:nvPr>
            <p:ph type="title" idx="2"/>
          </p:nvPr>
        </p:nvSpPr>
        <p:spPr>
          <a:xfrm>
            <a:off x="1670456" y="171089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453" name="Google Shape;453;p13"/>
          <p:cNvSpPr txBox="1">
            <a:spLocks noGrp="1"/>
          </p:cNvSpPr>
          <p:nvPr>
            <p:ph type="title" idx="3" hasCustomPrompt="1"/>
          </p:nvPr>
        </p:nvSpPr>
        <p:spPr>
          <a:xfrm>
            <a:off x="1670369" y="113517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4" name="Google Shape;454;p13"/>
          <p:cNvSpPr txBox="1">
            <a:spLocks noGrp="1"/>
          </p:cNvSpPr>
          <p:nvPr>
            <p:ph type="subTitle" idx="4"/>
          </p:nvPr>
        </p:nvSpPr>
        <p:spPr>
          <a:xfrm>
            <a:off x="4796626" y="2203046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5" name="Google Shape;455;p13"/>
          <p:cNvSpPr txBox="1">
            <a:spLocks noGrp="1"/>
          </p:cNvSpPr>
          <p:nvPr>
            <p:ph type="title" idx="5"/>
          </p:nvPr>
        </p:nvSpPr>
        <p:spPr>
          <a:xfrm>
            <a:off x="4796764" y="171090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456" name="Google Shape;456;p13"/>
          <p:cNvSpPr txBox="1">
            <a:spLocks noGrp="1"/>
          </p:cNvSpPr>
          <p:nvPr>
            <p:ph type="title" idx="6" hasCustomPrompt="1"/>
          </p:nvPr>
        </p:nvSpPr>
        <p:spPr>
          <a:xfrm>
            <a:off x="4796615" y="113512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7" name="Google Shape;457;p13"/>
          <p:cNvSpPr txBox="1">
            <a:spLocks noGrp="1"/>
          </p:cNvSpPr>
          <p:nvPr>
            <p:ph type="subTitle" idx="7"/>
          </p:nvPr>
        </p:nvSpPr>
        <p:spPr>
          <a:xfrm>
            <a:off x="1670325" y="3913650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8" name="Google Shape;458;p13"/>
          <p:cNvSpPr txBox="1">
            <a:spLocks noGrp="1"/>
          </p:cNvSpPr>
          <p:nvPr>
            <p:ph type="title" idx="8"/>
          </p:nvPr>
        </p:nvSpPr>
        <p:spPr>
          <a:xfrm>
            <a:off x="1670456" y="3462866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459" name="Google Shape;459;p13"/>
          <p:cNvSpPr txBox="1">
            <a:spLocks noGrp="1"/>
          </p:cNvSpPr>
          <p:nvPr>
            <p:ph type="title" idx="9" hasCustomPrompt="1"/>
          </p:nvPr>
        </p:nvSpPr>
        <p:spPr>
          <a:xfrm>
            <a:off x="1670340" y="2887105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 txBox="1">
            <a:spLocks noGrp="1"/>
          </p:cNvSpPr>
          <p:nvPr>
            <p:ph type="subTitle" idx="13"/>
          </p:nvPr>
        </p:nvSpPr>
        <p:spPr>
          <a:xfrm>
            <a:off x="4796600" y="3913651"/>
            <a:ext cx="26769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1" name="Google Shape;461;p13"/>
          <p:cNvSpPr txBox="1">
            <a:spLocks noGrp="1"/>
          </p:cNvSpPr>
          <p:nvPr>
            <p:ph type="title" idx="14"/>
          </p:nvPr>
        </p:nvSpPr>
        <p:spPr>
          <a:xfrm>
            <a:off x="4796735" y="3462869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 panose="00000500000000000000"/>
              <a:buNone/>
              <a:defRPr>
                <a:solidFill>
                  <a:schemeClr val="dk2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462" name="Google Shape;462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6615" y="2887110"/>
            <a:ext cx="26769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"/>
          <p:cNvSpPr/>
          <p:nvPr/>
        </p:nvSpPr>
        <p:spPr>
          <a:xfrm>
            <a:off x="-1706651" y="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5" name="Google Shape;465;p14"/>
          <p:cNvSpPr/>
          <p:nvPr/>
        </p:nvSpPr>
        <p:spPr>
          <a:xfrm>
            <a:off x="7904069" y="187014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6" name="Google Shape;466;p14"/>
          <p:cNvSpPr/>
          <p:nvPr/>
        </p:nvSpPr>
        <p:spPr>
          <a:xfrm>
            <a:off x="250" y="4013099"/>
            <a:ext cx="9167398" cy="1144671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7" name="Google Shape;467;p14"/>
          <p:cNvSpPr/>
          <p:nvPr/>
        </p:nvSpPr>
        <p:spPr>
          <a:xfrm>
            <a:off x="259" y="3968811"/>
            <a:ext cx="9167398" cy="32373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8" name="Google Shape;468;p14"/>
          <p:cNvSpPr/>
          <p:nvPr/>
        </p:nvSpPr>
        <p:spPr>
          <a:xfrm>
            <a:off x="250" y="4286250"/>
            <a:ext cx="9167398" cy="871535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9" name="Google Shape;469;p14"/>
          <p:cNvSpPr/>
          <p:nvPr/>
        </p:nvSpPr>
        <p:spPr>
          <a:xfrm>
            <a:off x="250" y="4013079"/>
            <a:ext cx="4875915" cy="1144681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0" name="Google Shape;470;p14"/>
          <p:cNvSpPr/>
          <p:nvPr/>
        </p:nvSpPr>
        <p:spPr>
          <a:xfrm>
            <a:off x="4488673" y="4122418"/>
            <a:ext cx="4679015" cy="1018409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1" name="Google Shape;471;p14"/>
          <p:cNvSpPr/>
          <p:nvPr/>
        </p:nvSpPr>
        <p:spPr>
          <a:xfrm>
            <a:off x="6330349" y="4630174"/>
            <a:ext cx="2837350" cy="51065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2" name="Google Shape;472;p1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3" name="Google Shape;473;p14"/>
          <p:cNvSpPr txBox="1">
            <a:spLocks noGrp="1"/>
          </p:cNvSpPr>
          <p:nvPr>
            <p:ph type="subTitle" idx="1"/>
          </p:nvPr>
        </p:nvSpPr>
        <p:spPr>
          <a:xfrm>
            <a:off x="713225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4" name="Google Shape;474;p14"/>
          <p:cNvSpPr txBox="1">
            <a:spLocks noGrp="1"/>
          </p:cNvSpPr>
          <p:nvPr>
            <p:ph type="title" idx="2"/>
          </p:nvPr>
        </p:nvSpPr>
        <p:spPr>
          <a:xfrm>
            <a:off x="713225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475" name="Google Shape;475;p14"/>
          <p:cNvSpPr txBox="1">
            <a:spLocks noGrp="1"/>
          </p:cNvSpPr>
          <p:nvPr>
            <p:ph type="subTitle" idx="3"/>
          </p:nvPr>
        </p:nvSpPr>
        <p:spPr>
          <a:xfrm>
            <a:off x="5831402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6" name="Google Shape;476;p14"/>
          <p:cNvSpPr txBox="1">
            <a:spLocks noGrp="1"/>
          </p:cNvSpPr>
          <p:nvPr>
            <p:ph type="title" idx="4"/>
          </p:nvPr>
        </p:nvSpPr>
        <p:spPr>
          <a:xfrm>
            <a:off x="5831400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477" name="Google Shape;477;p14"/>
          <p:cNvSpPr txBox="1">
            <a:spLocks noGrp="1"/>
          </p:cNvSpPr>
          <p:nvPr>
            <p:ph type="subTitle" idx="5"/>
          </p:nvPr>
        </p:nvSpPr>
        <p:spPr>
          <a:xfrm>
            <a:off x="3275576" y="2753051"/>
            <a:ext cx="2592600" cy="80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8" name="Google Shape;478;p14"/>
          <p:cNvSpPr txBox="1">
            <a:spLocks noGrp="1"/>
          </p:cNvSpPr>
          <p:nvPr>
            <p:ph type="title" idx="6"/>
          </p:nvPr>
        </p:nvSpPr>
        <p:spPr>
          <a:xfrm>
            <a:off x="3275575" y="2293775"/>
            <a:ext cx="25926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5254450" y="4574300"/>
            <a:ext cx="3947285" cy="616031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4909626" y="1715425"/>
            <a:ext cx="28080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4733526" y="2260825"/>
            <a:ext cx="29841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15" name="Google Shape;1615;p7"/>
          <p:cNvSpPr/>
          <p:nvPr/>
        </p:nvSpPr>
        <p:spPr>
          <a:xfrm flipH="1">
            <a:off x="-202478" y="-89483"/>
            <a:ext cx="3377637" cy="527437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8020142" y="-169147"/>
            <a:ext cx="1074149" cy="686771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7912721" y="3872132"/>
            <a:ext cx="1289014" cy="1411882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02417" y="4635447"/>
            <a:ext cx="872891" cy="39171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39511" y="-76389"/>
            <a:ext cx="809979" cy="830659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322567" y="12630"/>
            <a:ext cx="117436" cy="105833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1842859" y="3507624"/>
            <a:ext cx="20271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grpSp>
        <p:nvGrpSpPr>
          <p:cNvPr id="1753" name="Google Shape;1753;p7"/>
          <p:cNvGrpSpPr/>
          <p:nvPr/>
        </p:nvGrpSpPr>
        <p:grpSpPr>
          <a:xfrm>
            <a:off x="171263" y="-169132"/>
            <a:ext cx="687043" cy="689217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614708" y="-195733"/>
            <a:ext cx="499188" cy="482707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1542043" y="-177619"/>
            <a:ext cx="397610" cy="555774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8606296" y="-67632"/>
            <a:ext cx="519193" cy="813144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8349457" y="883609"/>
            <a:ext cx="880479" cy="667378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8807180" y="847055"/>
            <a:ext cx="117436" cy="105833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720109" y="5400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720000" y="2096275"/>
            <a:ext cx="3852000" cy="24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●"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 panose="020F0502020204030203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"/>
          <p:cNvSpPr/>
          <p:nvPr/>
        </p:nvSpPr>
        <p:spPr>
          <a:xfrm>
            <a:off x="8030723" y="1106625"/>
            <a:ext cx="1642018" cy="1603798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4" name="Google Shape;484;p16"/>
          <p:cNvSpPr/>
          <p:nvPr/>
        </p:nvSpPr>
        <p:spPr>
          <a:xfrm>
            <a:off x="5354468" y="17428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5" name="Google Shape;485;p16"/>
          <p:cNvSpPr/>
          <p:nvPr/>
        </p:nvSpPr>
        <p:spPr>
          <a:xfrm>
            <a:off x="-76200" y="3304224"/>
            <a:ext cx="8572543" cy="1057049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6" name="Google Shape;486;p16"/>
          <p:cNvSpPr/>
          <p:nvPr/>
        </p:nvSpPr>
        <p:spPr>
          <a:xfrm>
            <a:off x="3842193" y="4348766"/>
            <a:ext cx="53213" cy="2579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7" name="Google Shape;487;p16"/>
          <p:cNvSpPr/>
          <p:nvPr/>
        </p:nvSpPr>
        <p:spPr>
          <a:xfrm>
            <a:off x="7312770" y="4014225"/>
            <a:ext cx="448045" cy="1676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8" name="Google Shape;488;p16"/>
          <p:cNvSpPr/>
          <p:nvPr/>
        </p:nvSpPr>
        <p:spPr>
          <a:xfrm>
            <a:off x="-76200" y="3174200"/>
            <a:ext cx="9329709" cy="105704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9" name="Google Shape;489;p16"/>
          <p:cNvSpPr/>
          <p:nvPr/>
        </p:nvSpPr>
        <p:spPr>
          <a:xfrm>
            <a:off x="-76200" y="3587524"/>
            <a:ext cx="9329709" cy="12294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0" name="Google Shape;490;p16"/>
          <p:cNvSpPr/>
          <p:nvPr/>
        </p:nvSpPr>
        <p:spPr>
          <a:xfrm>
            <a:off x="3749850" y="3469599"/>
            <a:ext cx="5503657" cy="151488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1" name="Google Shape;491;p16"/>
          <p:cNvSpPr/>
          <p:nvPr/>
        </p:nvSpPr>
        <p:spPr>
          <a:xfrm>
            <a:off x="-76200" y="4086452"/>
            <a:ext cx="9329709" cy="10570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720000" y="2370276"/>
            <a:ext cx="48417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493" name="Google Shape;493;p16"/>
          <p:cNvSpPr txBox="1">
            <a:spLocks noGrp="1"/>
          </p:cNvSpPr>
          <p:nvPr>
            <p:ph type="subTitle" idx="1"/>
          </p:nvPr>
        </p:nvSpPr>
        <p:spPr>
          <a:xfrm>
            <a:off x="720000" y="800550"/>
            <a:ext cx="6623400" cy="16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" name="Google Shape;495;p17"/>
          <p:cNvGrpSpPr/>
          <p:nvPr/>
        </p:nvGrpSpPr>
        <p:grpSpPr>
          <a:xfrm>
            <a:off x="275" y="4287868"/>
            <a:ext cx="9167406" cy="1098588"/>
            <a:chOff x="271" y="2964551"/>
            <a:chExt cx="9167406" cy="2193229"/>
          </a:xfrm>
        </p:grpSpPr>
        <p:sp>
          <p:nvSpPr>
            <p:cNvPr id="496" name="Google Shape;496;p17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00" name="Google Shape;500;p17"/>
          <p:cNvSpPr/>
          <p:nvPr/>
        </p:nvSpPr>
        <p:spPr>
          <a:xfrm>
            <a:off x="6513199" y="-635150"/>
            <a:ext cx="3452270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1" name="Google Shape;501;p17"/>
          <p:cNvSpPr/>
          <p:nvPr/>
        </p:nvSpPr>
        <p:spPr>
          <a:xfrm>
            <a:off x="-377801" y="1941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2" name="Google Shape;502;p17"/>
          <p:cNvGrpSpPr/>
          <p:nvPr/>
        </p:nvGrpSpPr>
        <p:grpSpPr>
          <a:xfrm>
            <a:off x="180542" y="3480031"/>
            <a:ext cx="1317479" cy="1177748"/>
            <a:chOff x="3198025" y="2914625"/>
            <a:chExt cx="318925" cy="285100"/>
          </a:xfrm>
        </p:grpSpPr>
        <p:sp>
          <p:nvSpPr>
            <p:cNvPr id="503" name="Google Shape;503;p17"/>
            <p:cNvSpPr/>
            <p:nvPr/>
          </p:nvSpPr>
          <p:spPr>
            <a:xfrm>
              <a:off x="3294050" y="3126200"/>
              <a:ext cx="18050" cy="34000"/>
            </a:xfrm>
            <a:custGeom>
              <a:avLst/>
              <a:gdLst/>
              <a:ahLst/>
              <a:cxnLst/>
              <a:rect l="l" t="t" r="r" b="b"/>
              <a:pathLst>
                <a:path w="722" h="1360" extrusionOk="0">
                  <a:moveTo>
                    <a:pt x="407" y="0"/>
                  </a:moveTo>
                  <a:cubicBezTo>
                    <a:pt x="205" y="0"/>
                    <a:pt x="0" y="141"/>
                    <a:pt x="103" y="281"/>
                  </a:cubicBezTo>
                  <a:cubicBezTo>
                    <a:pt x="346" y="605"/>
                    <a:pt x="265" y="1360"/>
                    <a:pt x="265" y="1360"/>
                  </a:cubicBezTo>
                  <a:lnTo>
                    <a:pt x="573" y="1360"/>
                  </a:lnTo>
                  <a:cubicBezTo>
                    <a:pt x="508" y="563"/>
                    <a:pt x="722" y="281"/>
                    <a:pt x="722" y="281"/>
                  </a:cubicBezTo>
                  <a:cubicBezTo>
                    <a:pt x="700" y="76"/>
                    <a:pt x="554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3272300" y="2915825"/>
              <a:ext cx="63625" cy="229725"/>
            </a:xfrm>
            <a:custGeom>
              <a:avLst/>
              <a:gdLst/>
              <a:ahLst/>
              <a:cxnLst/>
              <a:rect l="l" t="t" r="r" b="b"/>
              <a:pathLst>
                <a:path w="2545" h="9189" extrusionOk="0">
                  <a:moveTo>
                    <a:pt x="1285" y="1"/>
                  </a:moveTo>
                  <a:cubicBezTo>
                    <a:pt x="1151" y="1"/>
                    <a:pt x="1017" y="277"/>
                    <a:pt x="892" y="933"/>
                  </a:cubicBezTo>
                  <a:cubicBezTo>
                    <a:pt x="892" y="933"/>
                    <a:pt x="1" y="8359"/>
                    <a:pt x="620" y="8910"/>
                  </a:cubicBezTo>
                  <a:cubicBezTo>
                    <a:pt x="804" y="9070"/>
                    <a:pt x="1072" y="9188"/>
                    <a:pt x="1347" y="9188"/>
                  </a:cubicBezTo>
                  <a:cubicBezTo>
                    <a:pt x="1860" y="9188"/>
                    <a:pt x="2396" y="8780"/>
                    <a:pt x="2457" y="7481"/>
                  </a:cubicBezTo>
                  <a:cubicBezTo>
                    <a:pt x="2545" y="5839"/>
                    <a:pt x="1905" y="1"/>
                    <a:pt x="1285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3269225" y="2914625"/>
              <a:ext cx="39150" cy="227675"/>
            </a:xfrm>
            <a:custGeom>
              <a:avLst/>
              <a:gdLst/>
              <a:ahLst/>
              <a:cxnLst/>
              <a:rect l="l" t="t" r="r" b="b"/>
              <a:pathLst>
                <a:path w="1566" h="9107" extrusionOk="0">
                  <a:moveTo>
                    <a:pt x="1387" y="1"/>
                  </a:moveTo>
                  <a:cubicBezTo>
                    <a:pt x="1238" y="1"/>
                    <a:pt x="1082" y="309"/>
                    <a:pt x="986" y="968"/>
                  </a:cubicBezTo>
                  <a:cubicBezTo>
                    <a:pt x="986" y="968"/>
                    <a:pt x="1" y="7934"/>
                    <a:pt x="743" y="8958"/>
                  </a:cubicBezTo>
                  <a:cubicBezTo>
                    <a:pt x="798" y="9026"/>
                    <a:pt x="892" y="9068"/>
                    <a:pt x="973" y="9107"/>
                  </a:cubicBezTo>
                  <a:cubicBezTo>
                    <a:pt x="594" y="7636"/>
                    <a:pt x="1216" y="955"/>
                    <a:pt x="1216" y="955"/>
                  </a:cubicBezTo>
                  <a:cubicBezTo>
                    <a:pt x="1283" y="257"/>
                    <a:pt x="1407" y="149"/>
                    <a:pt x="1508" y="149"/>
                  </a:cubicBezTo>
                  <a:cubicBezTo>
                    <a:pt x="1528" y="149"/>
                    <a:pt x="1548" y="153"/>
                    <a:pt x="1566" y="158"/>
                  </a:cubicBezTo>
                  <a:cubicBezTo>
                    <a:pt x="1510" y="54"/>
                    <a:pt x="1449" y="1"/>
                    <a:pt x="1387" y="1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3222800" y="3126200"/>
              <a:ext cx="18100" cy="34000"/>
            </a:xfrm>
            <a:custGeom>
              <a:avLst/>
              <a:gdLst/>
              <a:ahLst/>
              <a:cxnLst/>
              <a:rect l="l" t="t" r="r" b="b"/>
              <a:pathLst>
                <a:path w="724" h="1360" extrusionOk="0">
                  <a:moveTo>
                    <a:pt x="407" y="0"/>
                  </a:moveTo>
                  <a:cubicBezTo>
                    <a:pt x="205" y="0"/>
                    <a:pt x="1" y="141"/>
                    <a:pt x="102" y="281"/>
                  </a:cubicBezTo>
                  <a:cubicBezTo>
                    <a:pt x="345" y="605"/>
                    <a:pt x="280" y="1360"/>
                    <a:pt x="280" y="1360"/>
                  </a:cubicBezTo>
                  <a:lnTo>
                    <a:pt x="575" y="1360"/>
                  </a:lnTo>
                  <a:cubicBezTo>
                    <a:pt x="507" y="563"/>
                    <a:pt x="724" y="281"/>
                    <a:pt x="724" y="281"/>
                  </a:cubicBezTo>
                  <a:cubicBezTo>
                    <a:pt x="701" y="76"/>
                    <a:pt x="555" y="0"/>
                    <a:pt x="40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201025" y="2915825"/>
              <a:ext cx="63775" cy="229725"/>
            </a:xfrm>
            <a:custGeom>
              <a:avLst/>
              <a:gdLst/>
              <a:ahLst/>
              <a:cxnLst/>
              <a:rect l="l" t="t" r="r" b="b"/>
              <a:pathLst>
                <a:path w="2551" h="9189" extrusionOk="0">
                  <a:moveTo>
                    <a:pt x="1300" y="1"/>
                  </a:moveTo>
                  <a:cubicBezTo>
                    <a:pt x="1166" y="1"/>
                    <a:pt x="1033" y="277"/>
                    <a:pt x="908" y="933"/>
                  </a:cubicBezTo>
                  <a:cubicBezTo>
                    <a:pt x="908" y="933"/>
                    <a:pt x="1" y="8359"/>
                    <a:pt x="636" y="8910"/>
                  </a:cubicBezTo>
                  <a:cubicBezTo>
                    <a:pt x="816" y="9070"/>
                    <a:pt x="1081" y="9188"/>
                    <a:pt x="1355" y="9188"/>
                  </a:cubicBezTo>
                  <a:cubicBezTo>
                    <a:pt x="1864" y="9188"/>
                    <a:pt x="2403" y="8780"/>
                    <a:pt x="2473" y="7481"/>
                  </a:cubicBezTo>
                  <a:cubicBezTo>
                    <a:pt x="2550" y="5839"/>
                    <a:pt x="1917" y="1"/>
                    <a:pt x="1300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3198025" y="2915125"/>
              <a:ext cx="39150" cy="227175"/>
            </a:xfrm>
            <a:custGeom>
              <a:avLst/>
              <a:gdLst/>
              <a:ahLst/>
              <a:cxnLst/>
              <a:rect l="l" t="t" r="r" b="b"/>
              <a:pathLst>
                <a:path w="1566" h="9087" extrusionOk="0">
                  <a:moveTo>
                    <a:pt x="1401" y="0"/>
                  </a:moveTo>
                  <a:cubicBezTo>
                    <a:pt x="1242" y="0"/>
                    <a:pt x="1064" y="326"/>
                    <a:pt x="986" y="974"/>
                  </a:cubicBezTo>
                  <a:cubicBezTo>
                    <a:pt x="986" y="974"/>
                    <a:pt x="1" y="7914"/>
                    <a:pt x="756" y="8938"/>
                  </a:cubicBezTo>
                  <a:cubicBezTo>
                    <a:pt x="811" y="9006"/>
                    <a:pt x="892" y="9048"/>
                    <a:pt x="986" y="9087"/>
                  </a:cubicBezTo>
                  <a:cubicBezTo>
                    <a:pt x="594" y="7616"/>
                    <a:pt x="1216" y="935"/>
                    <a:pt x="1216" y="935"/>
                  </a:cubicBezTo>
                  <a:cubicBezTo>
                    <a:pt x="1297" y="96"/>
                    <a:pt x="1485" y="164"/>
                    <a:pt x="1566" y="138"/>
                  </a:cubicBezTo>
                  <a:cubicBezTo>
                    <a:pt x="1518" y="46"/>
                    <a:pt x="1461" y="0"/>
                    <a:pt x="1401" y="0"/>
                  </a:cubicBezTo>
                  <a:close/>
                </a:path>
              </a:pathLst>
            </a:custGeom>
            <a:solidFill>
              <a:srgbClr val="969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3303325" y="3160175"/>
              <a:ext cx="213625" cy="37125"/>
            </a:xfrm>
            <a:custGeom>
              <a:avLst/>
              <a:gdLst/>
              <a:ahLst/>
              <a:cxnLst/>
              <a:rect l="l" t="t" r="r" b="b"/>
              <a:pathLst>
                <a:path w="8545" h="1485" extrusionOk="0">
                  <a:moveTo>
                    <a:pt x="1" y="1"/>
                  </a:moveTo>
                  <a:cubicBezTo>
                    <a:pt x="1054" y="973"/>
                    <a:pt x="5888" y="1485"/>
                    <a:pt x="7764" y="1485"/>
                  </a:cubicBezTo>
                  <a:cubicBezTo>
                    <a:pt x="8263" y="1485"/>
                    <a:pt x="8545" y="1446"/>
                    <a:pt x="8519" y="1378"/>
                  </a:cubicBezTo>
                  <a:cubicBezTo>
                    <a:pt x="8357" y="1041"/>
                    <a:pt x="299" y="1"/>
                    <a:pt x="299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3227350" y="3160175"/>
              <a:ext cx="169475" cy="39550"/>
            </a:xfrm>
            <a:custGeom>
              <a:avLst/>
              <a:gdLst/>
              <a:ahLst/>
              <a:cxnLst/>
              <a:rect l="l" t="t" r="r" b="b"/>
              <a:pathLst>
                <a:path w="6779" h="1582" extrusionOk="0">
                  <a:moveTo>
                    <a:pt x="1" y="1"/>
                  </a:moveTo>
                  <a:cubicBezTo>
                    <a:pt x="1083" y="999"/>
                    <a:pt x="4971" y="1582"/>
                    <a:pt x="6306" y="1582"/>
                  </a:cubicBezTo>
                  <a:cubicBezTo>
                    <a:pt x="6604" y="1582"/>
                    <a:pt x="6779" y="1553"/>
                    <a:pt x="6753" y="1485"/>
                  </a:cubicBezTo>
                  <a:cubicBezTo>
                    <a:pt x="6591" y="1148"/>
                    <a:pt x="312" y="1"/>
                    <a:pt x="312" y="1"/>
                  </a:cubicBezTo>
                  <a:close/>
                </a:path>
              </a:pathLst>
            </a:custGeom>
            <a:solidFill>
              <a:srgbClr val="3D7D40">
                <a:alpha val="566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11" name="Google Shape;511;p17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512" name="Google Shape;512;p17"/>
          <p:cNvSpPr txBox="1">
            <a:spLocks noGrp="1"/>
          </p:cNvSpPr>
          <p:nvPr>
            <p:ph type="subTitle" idx="1"/>
          </p:nvPr>
        </p:nvSpPr>
        <p:spPr>
          <a:xfrm>
            <a:off x="724175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3" name="Google Shape;513;p17"/>
          <p:cNvSpPr txBox="1">
            <a:spLocks noGrp="1"/>
          </p:cNvSpPr>
          <p:nvPr>
            <p:ph type="title" idx="2"/>
          </p:nvPr>
        </p:nvSpPr>
        <p:spPr>
          <a:xfrm>
            <a:off x="724175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514" name="Google Shape;514;p17"/>
          <p:cNvSpPr txBox="1">
            <a:spLocks noGrp="1"/>
          </p:cNvSpPr>
          <p:nvPr>
            <p:ph type="subTitle" idx="3"/>
          </p:nvPr>
        </p:nvSpPr>
        <p:spPr>
          <a:xfrm>
            <a:off x="3355200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5" name="Google Shape;515;p17"/>
          <p:cNvSpPr txBox="1">
            <a:spLocks noGrp="1"/>
          </p:cNvSpPr>
          <p:nvPr>
            <p:ph type="title" idx="4"/>
          </p:nvPr>
        </p:nvSpPr>
        <p:spPr>
          <a:xfrm>
            <a:off x="3355204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516" name="Google Shape;516;p17"/>
          <p:cNvSpPr txBox="1">
            <a:spLocks noGrp="1"/>
          </p:cNvSpPr>
          <p:nvPr>
            <p:ph type="subTitle" idx="5"/>
          </p:nvPr>
        </p:nvSpPr>
        <p:spPr>
          <a:xfrm>
            <a:off x="5986225" y="1946932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7" name="Google Shape;517;p17"/>
          <p:cNvSpPr txBox="1">
            <a:spLocks noGrp="1"/>
          </p:cNvSpPr>
          <p:nvPr>
            <p:ph type="title" idx="6"/>
          </p:nvPr>
        </p:nvSpPr>
        <p:spPr>
          <a:xfrm>
            <a:off x="5986233" y="1479925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518" name="Google Shape;518;p17"/>
          <p:cNvSpPr txBox="1">
            <a:spLocks noGrp="1"/>
          </p:cNvSpPr>
          <p:nvPr>
            <p:ph type="subTitle" idx="7"/>
          </p:nvPr>
        </p:nvSpPr>
        <p:spPr>
          <a:xfrm>
            <a:off x="724175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9" name="Google Shape;519;p17"/>
          <p:cNvSpPr txBox="1">
            <a:spLocks noGrp="1"/>
          </p:cNvSpPr>
          <p:nvPr>
            <p:ph type="title" idx="8"/>
          </p:nvPr>
        </p:nvSpPr>
        <p:spPr>
          <a:xfrm>
            <a:off x="724175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520" name="Google Shape;520;p17"/>
          <p:cNvSpPr txBox="1">
            <a:spLocks noGrp="1"/>
          </p:cNvSpPr>
          <p:nvPr>
            <p:ph type="subTitle" idx="9"/>
          </p:nvPr>
        </p:nvSpPr>
        <p:spPr>
          <a:xfrm>
            <a:off x="3355200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1" name="Google Shape;521;p17"/>
          <p:cNvSpPr txBox="1">
            <a:spLocks noGrp="1"/>
          </p:cNvSpPr>
          <p:nvPr>
            <p:ph type="title" idx="13"/>
          </p:nvPr>
        </p:nvSpPr>
        <p:spPr>
          <a:xfrm>
            <a:off x="3355204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522" name="Google Shape;522;p17"/>
          <p:cNvSpPr txBox="1">
            <a:spLocks noGrp="1"/>
          </p:cNvSpPr>
          <p:nvPr>
            <p:ph type="subTitle" idx="14"/>
          </p:nvPr>
        </p:nvSpPr>
        <p:spPr>
          <a:xfrm>
            <a:off x="5986225" y="3508270"/>
            <a:ext cx="24336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3" name="Google Shape;523;p17"/>
          <p:cNvSpPr txBox="1">
            <a:spLocks noGrp="1"/>
          </p:cNvSpPr>
          <p:nvPr>
            <p:ph type="title" idx="15"/>
          </p:nvPr>
        </p:nvSpPr>
        <p:spPr>
          <a:xfrm>
            <a:off x="5986233" y="3041239"/>
            <a:ext cx="24336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8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6" name="Google Shape;526;p18"/>
          <p:cNvSpPr/>
          <p:nvPr/>
        </p:nvSpPr>
        <p:spPr>
          <a:xfrm>
            <a:off x="3609522" y="4551213"/>
            <a:ext cx="5534435" cy="539017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7" name="Google Shape;527;p18"/>
          <p:cNvSpPr/>
          <p:nvPr/>
        </p:nvSpPr>
        <p:spPr>
          <a:xfrm>
            <a:off x="12" y="4641271"/>
            <a:ext cx="3146595" cy="538178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8" name="Google Shape;528;p18"/>
          <p:cNvSpPr/>
          <p:nvPr/>
        </p:nvSpPr>
        <p:spPr>
          <a:xfrm>
            <a:off x="12" y="4815165"/>
            <a:ext cx="9143961" cy="33764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9" name="Google Shape;529;p18"/>
          <p:cNvSpPr/>
          <p:nvPr/>
        </p:nvSpPr>
        <p:spPr>
          <a:xfrm>
            <a:off x="12" y="4811664"/>
            <a:ext cx="7098735" cy="321936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0" name="Google Shape;530;p18"/>
          <p:cNvSpPr/>
          <p:nvPr/>
        </p:nvSpPr>
        <p:spPr>
          <a:xfrm>
            <a:off x="12" y="4811664"/>
            <a:ext cx="3126028" cy="262355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1" name="Google Shape;531;p18"/>
          <p:cNvSpPr/>
          <p:nvPr/>
        </p:nvSpPr>
        <p:spPr>
          <a:xfrm>
            <a:off x="12" y="4872348"/>
            <a:ext cx="6626720" cy="261252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2" name="Google Shape;532;p18"/>
          <p:cNvSpPr/>
          <p:nvPr/>
        </p:nvSpPr>
        <p:spPr>
          <a:xfrm>
            <a:off x="3299134" y="4840713"/>
            <a:ext cx="5844827" cy="380696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3" name="Google Shape;533;p18"/>
          <p:cNvSpPr/>
          <p:nvPr/>
        </p:nvSpPr>
        <p:spPr>
          <a:xfrm>
            <a:off x="6596542" y="4947477"/>
            <a:ext cx="2547407" cy="27393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4" name="Google Shape;534;p18"/>
          <p:cNvSpPr/>
          <p:nvPr/>
        </p:nvSpPr>
        <p:spPr>
          <a:xfrm>
            <a:off x="-36025" y="4889625"/>
            <a:ext cx="9179973" cy="3317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5" name="Google Shape;535;p18"/>
          <p:cNvSpPr/>
          <p:nvPr/>
        </p:nvSpPr>
        <p:spPr>
          <a:xfrm>
            <a:off x="-677176" y="-126033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531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8" name="Google Shape;538;p19"/>
          <p:cNvSpPr/>
          <p:nvPr/>
        </p:nvSpPr>
        <p:spPr>
          <a:xfrm flipH="1">
            <a:off x="5358135" y="4878116"/>
            <a:ext cx="53213" cy="1195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9" name="Google Shape;539;p19"/>
          <p:cNvSpPr/>
          <p:nvPr/>
        </p:nvSpPr>
        <p:spPr>
          <a:xfrm flipH="1">
            <a:off x="1492724" y="4723070"/>
            <a:ext cx="448045" cy="776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0" name="Google Shape;540;p19"/>
          <p:cNvSpPr/>
          <p:nvPr/>
        </p:nvSpPr>
        <p:spPr>
          <a:xfrm flipH="1">
            <a:off x="-2" y="4378793"/>
            <a:ext cx="9144012" cy="44484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" name="Google Shape;541;p19"/>
          <p:cNvSpPr/>
          <p:nvPr/>
        </p:nvSpPr>
        <p:spPr>
          <a:xfrm flipH="1">
            <a:off x="23" y="4565861"/>
            <a:ext cx="9144012" cy="444854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" name="Google Shape;542;p19"/>
          <p:cNvSpPr/>
          <p:nvPr/>
        </p:nvSpPr>
        <p:spPr>
          <a:xfrm flipH="1">
            <a:off x="28" y="4475404"/>
            <a:ext cx="5503657" cy="88708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" name="Google Shape;543;p19"/>
          <p:cNvSpPr/>
          <p:nvPr/>
        </p:nvSpPr>
        <p:spPr>
          <a:xfrm flipH="1">
            <a:off x="182134" y="4793699"/>
            <a:ext cx="8961901" cy="40704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4" name="Google Shape;544;p19"/>
          <p:cNvSpPr/>
          <p:nvPr/>
        </p:nvSpPr>
        <p:spPr>
          <a:xfrm flipH="1">
            <a:off x="23" y="4955423"/>
            <a:ext cx="9144012" cy="40706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620136" y="4084725"/>
            <a:ext cx="832675" cy="733411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7" name="Google Shape;557;p20"/>
          <p:cNvSpPr/>
          <p:nvPr/>
        </p:nvSpPr>
        <p:spPr>
          <a:xfrm>
            <a:off x="3609522" y="4323507"/>
            <a:ext cx="5534435" cy="755162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8" name="Google Shape;558;p20"/>
          <p:cNvSpPr/>
          <p:nvPr/>
        </p:nvSpPr>
        <p:spPr>
          <a:xfrm>
            <a:off x="25" y="4221426"/>
            <a:ext cx="3146595" cy="856557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9" name="Google Shape;559;p20"/>
          <p:cNvSpPr/>
          <p:nvPr/>
        </p:nvSpPr>
        <p:spPr>
          <a:xfrm>
            <a:off x="25" y="4605927"/>
            <a:ext cx="9143961" cy="392032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0" name="Google Shape;560;p20"/>
          <p:cNvSpPr/>
          <p:nvPr/>
        </p:nvSpPr>
        <p:spPr>
          <a:xfrm>
            <a:off x="10300" y="4556074"/>
            <a:ext cx="3126028" cy="586940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1" name="Google Shape;561;p20"/>
          <p:cNvSpPr/>
          <p:nvPr/>
        </p:nvSpPr>
        <p:spPr>
          <a:xfrm>
            <a:off x="3299125" y="4655203"/>
            <a:ext cx="5844827" cy="477611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2" name="Google Shape;562;p20"/>
          <p:cNvSpPr/>
          <p:nvPr/>
        </p:nvSpPr>
        <p:spPr>
          <a:xfrm>
            <a:off x="6596550" y="4740777"/>
            <a:ext cx="2547407" cy="39203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3" name="Google Shape;563;p20"/>
          <p:cNvSpPr/>
          <p:nvPr/>
        </p:nvSpPr>
        <p:spPr>
          <a:xfrm>
            <a:off x="25" y="4693300"/>
            <a:ext cx="9143961" cy="47758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6" name="Google Shape;566;p21"/>
          <p:cNvSpPr/>
          <p:nvPr/>
        </p:nvSpPr>
        <p:spPr>
          <a:xfrm>
            <a:off x="3840366" y="4589408"/>
            <a:ext cx="52154" cy="179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7" name="Google Shape;567;p21"/>
          <p:cNvSpPr/>
          <p:nvPr/>
        </p:nvSpPr>
        <p:spPr>
          <a:xfrm>
            <a:off x="7241875" y="4356162"/>
            <a:ext cx="439129" cy="1168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8" name="Google Shape;568;p21"/>
          <p:cNvSpPr/>
          <p:nvPr/>
        </p:nvSpPr>
        <p:spPr>
          <a:xfrm>
            <a:off x="-48" y="4058660"/>
            <a:ext cx="9144048" cy="857214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9" name="Google Shape;569;p21"/>
          <p:cNvSpPr/>
          <p:nvPr/>
        </p:nvSpPr>
        <p:spPr>
          <a:xfrm>
            <a:off x="3749860" y="3976440"/>
            <a:ext cx="5394135" cy="105619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0" name="Google Shape;570;p21"/>
          <p:cNvSpPr/>
          <p:nvPr/>
        </p:nvSpPr>
        <p:spPr>
          <a:xfrm>
            <a:off x="-48" y="4406519"/>
            <a:ext cx="9144048" cy="736986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2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3" name="Google Shape;573;p22"/>
          <p:cNvSpPr txBox="1">
            <a:spLocks noGrp="1"/>
          </p:cNvSpPr>
          <p:nvPr>
            <p:ph type="subTitle" idx="1"/>
          </p:nvPr>
        </p:nvSpPr>
        <p:spPr>
          <a:xfrm>
            <a:off x="720000" y="1566375"/>
            <a:ext cx="3852000" cy="23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574" name="Google Shape;574;p22"/>
          <p:cNvSpPr txBox="1">
            <a:spLocks noGrp="1"/>
          </p:cNvSpPr>
          <p:nvPr>
            <p:ph type="subTitle" idx="2"/>
          </p:nvPr>
        </p:nvSpPr>
        <p:spPr>
          <a:xfrm>
            <a:off x="4572000" y="1566375"/>
            <a:ext cx="3852000" cy="23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575" name="Google Shape;575;p22"/>
          <p:cNvSpPr/>
          <p:nvPr/>
        </p:nvSpPr>
        <p:spPr>
          <a:xfrm>
            <a:off x="-1890626" y="2013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6" name="Google Shape;576;p22"/>
          <p:cNvSpPr/>
          <p:nvPr/>
        </p:nvSpPr>
        <p:spPr>
          <a:xfrm flipH="1">
            <a:off x="7740849" y="29347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7" name="Google Shape;577;p22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8" name="Google Shape;578;p22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9" name="Google Shape;579;p22"/>
          <p:cNvSpPr/>
          <p:nvPr/>
        </p:nvSpPr>
        <p:spPr>
          <a:xfrm>
            <a:off x="13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0" name="Google Shape;580;p22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1" name="Google Shape;581;p22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2" name="Google Shape;582;p22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3" name="Google Shape;583;p22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3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86" name="Google Shape;586;p23"/>
          <p:cNvGrpSpPr/>
          <p:nvPr/>
        </p:nvGrpSpPr>
        <p:grpSpPr>
          <a:xfrm>
            <a:off x="-48" y="3976440"/>
            <a:ext cx="9144048" cy="1167064"/>
            <a:chOff x="-10896600" y="-1984823"/>
            <a:chExt cx="9329709" cy="2175329"/>
          </a:xfrm>
        </p:grpSpPr>
        <p:sp>
          <p:nvSpPr>
            <p:cNvPr id="587" name="Google Shape;587;p23"/>
            <p:cNvSpPr/>
            <p:nvPr/>
          </p:nvSpPr>
          <p:spPr>
            <a:xfrm>
              <a:off x="-6978211" y="-842292"/>
              <a:ext cx="53213" cy="3352"/>
            </a:xfrm>
            <a:custGeom>
              <a:avLst/>
              <a:gdLst/>
              <a:ahLst/>
              <a:cxnLst/>
              <a:rect l="l" t="t" r="r" b="b"/>
              <a:pathLst>
                <a:path w="231" h="14" extrusionOk="0">
                  <a:moveTo>
                    <a:pt x="1" y="1"/>
                  </a:moveTo>
                  <a:cubicBezTo>
                    <a:pt x="69" y="14"/>
                    <a:pt x="150" y="14"/>
                    <a:pt x="231" y="14"/>
                  </a:cubicBezTo>
                  <a:cubicBezTo>
                    <a:pt x="150" y="14"/>
                    <a:pt x="69" y="1"/>
                    <a:pt x="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-3507637" y="-1277048"/>
              <a:ext cx="448045" cy="21786"/>
            </a:xfrm>
            <a:custGeom>
              <a:avLst/>
              <a:gdLst/>
              <a:ahLst/>
              <a:cxnLst/>
              <a:rect l="l" t="t" r="r" b="b"/>
              <a:pathLst>
                <a:path w="1945" h="91" extrusionOk="0">
                  <a:moveTo>
                    <a:pt x="1107" y="0"/>
                  </a:moveTo>
                  <a:cubicBezTo>
                    <a:pt x="738" y="0"/>
                    <a:pt x="370" y="35"/>
                    <a:pt x="1" y="35"/>
                  </a:cubicBezTo>
                  <a:cubicBezTo>
                    <a:pt x="649" y="61"/>
                    <a:pt x="1297" y="90"/>
                    <a:pt x="1945" y="90"/>
                  </a:cubicBezTo>
                  <a:cubicBezTo>
                    <a:pt x="1666" y="20"/>
                    <a:pt x="1386" y="0"/>
                    <a:pt x="1107" y="0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-10896600" y="-1831572"/>
              <a:ext cx="9329709" cy="1597789"/>
            </a:xfrm>
            <a:custGeom>
              <a:avLst/>
              <a:gdLst/>
              <a:ahLst/>
              <a:cxnLst/>
              <a:rect l="l" t="t" r="r" b="b"/>
              <a:pathLst>
                <a:path w="40501" h="5738" extrusionOk="0">
                  <a:moveTo>
                    <a:pt x="39908" y="0"/>
                  </a:moveTo>
                  <a:cubicBezTo>
                    <a:pt x="38816" y="0"/>
                    <a:pt x="37402" y="281"/>
                    <a:pt x="33535" y="1577"/>
                  </a:cubicBezTo>
                  <a:cubicBezTo>
                    <a:pt x="31107" y="2391"/>
                    <a:pt x="27774" y="2887"/>
                    <a:pt x="23712" y="2887"/>
                  </a:cubicBezTo>
                  <a:cubicBezTo>
                    <a:pt x="20091" y="2887"/>
                    <a:pt x="15891" y="2493"/>
                    <a:pt x="11234" y="1577"/>
                  </a:cubicBezTo>
                  <a:cubicBezTo>
                    <a:pt x="7940" y="929"/>
                    <a:pt x="5594" y="713"/>
                    <a:pt x="3930" y="713"/>
                  </a:cubicBezTo>
                  <a:cubicBezTo>
                    <a:pt x="601" y="713"/>
                    <a:pt x="1" y="1577"/>
                    <a:pt x="1" y="1577"/>
                  </a:cubicBezTo>
                  <a:lnTo>
                    <a:pt x="1" y="2131"/>
                  </a:lnTo>
                  <a:lnTo>
                    <a:pt x="1" y="2805"/>
                  </a:lnTo>
                  <a:lnTo>
                    <a:pt x="1" y="2821"/>
                  </a:lnTo>
                  <a:lnTo>
                    <a:pt x="1" y="5737"/>
                  </a:lnTo>
                  <a:lnTo>
                    <a:pt x="40501" y="5737"/>
                  </a:lnTo>
                  <a:lnTo>
                    <a:pt x="40501" y="4574"/>
                  </a:lnTo>
                  <a:lnTo>
                    <a:pt x="40501" y="579"/>
                  </a:lnTo>
                  <a:lnTo>
                    <a:pt x="40501" y="25"/>
                  </a:lnTo>
                  <a:cubicBezTo>
                    <a:pt x="40305" y="10"/>
                    <a:pt x="40112" y="0"/>
                    <a:pt x="399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-7070554" y="-1984823"/>
              <a:ext cx="5503657" cy="1968672"/>
            </a:xfrm>
            <a:custGeom>
              <a:avLst/>
              <a:gdLst/>
              <a:ahLst/>
              <a:cxnLst/>
              <a:rect l="l" t="t" r="r" b="b"/>
              <a:pathLst>
                <a:path w="14863" h="8685" extrusionOk="0">
                  <a:moveTo>
                    <a:pt x="14863" y="1"/>
                  </a:moveTo>
                  <a:cubicBezTo>
                    <a:pt x="11827" y="1041"/>
                    <a:pt x="6332" y="3095"/>
                    <a:pt x="1" y="6348"/>
                  </a:cubicBezTo>
                  <a:lnTo>
                    <a:pt x="7913" y="8684"/>
                  </a:lnTo>
                  <a:lnTo>
                    <a:pt x="14863" y="8684"/>
                  </a:lnTo>
                  <a:lnTo>
                    <a:pt x="148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-10896600" y="-1183186"/>
              <a:ext cx="9329709" cy="1373692"/>
            </a:xfrm>
            <a:custGeom>
              <a:avLst/>
              <a:gdLst/>
              <a:ahLst/>
              <a:cxnLst/>
              <a:rect l="l" t="t" r="r" b="b"/>
              <a:pathLst>
                <a:path w="40501" h="5738" extrusionOk="0">
                  <a:moveTo>
                    <a:pt x="39908" y="0"/>
                  </a:moveTo>
                  <a:cubicBezTo>
                    <a:pt x="38816" y="0"/>
                    <a:pt x="37402" y="281"/>
                    <a:pt x="33535" y="1577"/>
                  </a:cubicBezTo>
                  <a:cubicBezTo>
                    <a:pt x="31107" y="2391"/>
                    <a:pt x="27774" y="2887"/>
                    <a:pt x="23712" y="2887"/>
                  </a:cubicBezTo>
                  <a:cubicBezTo>
                    <a:pt x="20091" y="2887"/>
                    <a:pt x="15891" y="2493"/>
                    <a:pt x="11234" y="1577"/>
                  </a:cubicBezTo>
                  <a:cubicBezTo>
                    <a:pt x="7940" y="929"/>
                    <a:pt x="5594" y="713"/>
                    <a:pt x="3930" y="713"/>
                  </a:cubicBezTo>
                  <a:cubicBezTo>
                    <a:pt x="601" y="713"/>
                    <a:pt x="1" y="1577"/>
                    <a:pt x="1" y="1577"/>
                  </a:cubicBezTo>
                  <a:lnTo>
                    <a:pt x="1" y="2131"/>
                  </a:lnTo>
                  <a:lnTo>
                    <a:pt x="1" y="2805"/>
                  </a:lnTo>
                  <a:lnTo>
                    <a:pt x="1" y="2821"/>
                  </a:lnTo>
                  <a:lnTo>
                    <a:pt x="1" y="5737"/>
                  </a:lnTo>
                  <a:lnTo>
                    <a:pt x="40501" y="5737"/>
                  </a:lnTo>
                  <a:lnTo>
                    <a:pt x="40501" y="4574"/>
                  </a:lnTo>
                  <a:lnTo>
                    <a:pt x="40501" y="579"/>
                  </a:lnTo>
                  <a:lnTo>
                    <a:pt x="40501" y="25"/>
                  </a:lnTo>
                  <a:cubicBezTo>
                    <a:pt x="40305" y="10"/>
                    <a:pt x="40112" y="0"/>
                    <a:pt x="399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92" name="Google Shape;592;p23"/>
          <p:cNvSpPr txBox="1">
            <a:spLocks noGrp="1"/>
          </p:cNvSpPr>
          <p:nvPr>
            <p:ph type="subTitle" idx="1"/>
          </p:nvPr>
        </p:nvSpPr>
        <p:spPr>
          <a:xfrm>
            <a:off x="1281364" y="2660048"/>
            <a:ext cx="2686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93" name="Google Shape;593;p23"/>
          <p:cNvSpPr txBox="1">
            <a:spLocks noGrp="1"/>
          </p:cNvSpPr>
          <p:nvPr>
            <p:ph type="title" idx="2"/>
          </p:nvPr>
        </p:nvSpPr>
        <p:spPr>
          <a:xfrm>
            <a:off x="1281362" y="2122850"/>
            <a:ext cx="2686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594" name="Google Shape;594;p23"/>
          <p:cNvSpPr txBox="1">
            <a:spLocks noGrp="1"/>
          </p:cNvSpPr>
          <p:nvPr>
            <p:ph type="subTitle" idx="3"/>
          </p:nvPr>
        </p:nvSpPr>
        <p:spPr>
          <a:xfrm>
            <a:off x="5176441" y="2660048"/>
            <a:ext cx="26862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95" name="Google Shape;595;p23"/>
          <p:cNvSpPr txBox="1">
            <a:spLocks noGrp="1"/>
          </p:cNvSpPr>
          <p:nvPr>
            <p:ph type="title" idx="4"/>
          </p:nvPr>
        </p:nvSpPr>
        <p:spPr>
          <a:xfrm>
            <a:off x="5176437" y="2122850"/>
            <a:ext cx="2686200" cy="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4"/>
          <p:cNvSpPr/>
          <p:nvPr/>
        </p:nvSpPr>
        <p:spPr>
          <a:xfrm>
            <a:off x="-61998" y="4485100"/>
            <a:ext cx="8248505" cy="508170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8" name="Google Shape;598;p24"/>
          <p:cNvSpPr/>
          <p:nvPr/>
        </p:nvSpPr>
        <p:spPr>
          <a:xfrm>
            <a:off x="4173137" y="4493086"/>
            <a:ext cx="5032863" cy="206256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9" name="Google Shape;599;p24"/>
          <p:cNvSpPr/>
          <p:nvPr/>
        </p:nvSpPr>
        <p:spPr>
          <a:xfrm>
            <a:off x="-61998" y="4682104"/>
            <a:ext cx="9267975" cy="537701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0" name="Google Shape;600;p24"/>
          <p:cNvSpPr/>
          <p:nvPr/>
        </p:nvSpPr>
        <p:spPr>
          <a:xfrm>
            <a:off x="-61998" y="4738005"/>
            <a:ext cx="9267975" cy="481799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1" name="Google Shape;601;p24"/>
          <p:cNvSpPr/>
          <p:nvPr/>
        </p:nvSpPr>
        <p:spPr>
          <a:xfrm>
            <a:off x="-61998" y="4785748"/>
            <a:ext cx="9267975" cy="434056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2" name="Google Shape;602;p2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3" name="Google Shape;603;p24"/>
          <p:cNvSpPr txBox="1">
            <a:spLocks noGrp="1"/>
          </p:cNvSpPr>
          <p:nvPr>
            <p:ph type="subTitle" idx="1"/>
          </p:nvPr>
        </p:nvSpPr>
        <p:spPr>
          <a:xfrm>
            <a:off x="2292675" y="1900077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04" name="Google Shape;604;p24"/>
          <p:cNvSpPr txBox="1">
            <a:spLocks noGrp="1"/>
          </p:cNvSpPr>
          <p:nvPr>
            <p:ph type="title" idx="2"/>
          </p:nvPr>
        </p:nvSpPr>
        <p:spPr>
          <a:xfrm>
            <a:off x="2292675" y="1446400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605" name="Google Shape;605;p24"/>
          <p:cNvSpPr txBox="1">
            <a:spLocks noGrp="1"/>
          </p:cNvSpPr>
          <p:nvPr>
            <p:ph type="subTitle" idx="3"/>
          </p:nvPr>
        </p:nvSpPr>
        <p:spPr>
          <a:xfrm>
            <a:off x="2292675" y="3907255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06" name="Google Shape;606;p24"/>
          <p:cNvSpPr txBox="1">
            <a:spLocks noGrp="1"/>
          </p:cNvSpPr>
          <p:nvPr>
            <p:ph type="title" idx="4"/>
          </p:nvPr>
        </p:nvSpPr>
        <p:spPr>
          <a:xfrm>
            <a:off x="2292675" y="3453575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607" name="Google Shape;607;p24"/>
          <p:cNvSpPr txBox="1">
            <a:spLocks noGrp="1"/>
          </p:cNvSpPr>
          <p:nvPr>
            <p:ph type="subTitle" idx="5"/>
          </p:nvPr>
        </p:nvSpPr>
        <p:spPr>
          <a:xfrm>
            <a:off x="2200125" y="2903666"/>
            <a:ext cx="46512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08" name="Google Shape;608;p24"/>
          <p:cNvSpPr txBox="1">
            <a:spLocks noGrp="1"/>
          </p:cNvSpPr>
          <p:nvPr>
            <p:ph type="title" idx="6"/>
          </p:nvPr>
        </p:nvSpPr>
        <p:spPr>
          <a:xfrm>
            <a:off x="1936425" y="2450000"/>
            <a:ext cx="49149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609" name="Google Shape;609;p24"/>
          <p:cNvSpPr txBox="1">
            <a:spLocks noGrp="1"/>
          </p:cNvSpPr>
          <p:nvPr>
            <p:ph type="title" idx="7" hasCustomPrompt="1"/>
          </p:nvPr>
        </p:nvSpPr>
        <p:spPr>
          <a:xfrm>
            <a:off x="1234575" y="1233725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10" name="Google Shape;610;p24"/>
          <p:cNvSpPr txBox="1">
            <a:spLocks noGrp="1"/>
          </p:cNvSpPr>
          <p:nvPr>
            <p:ph type="title" idx="8" hasCustomPrompt="1"/>
          </p:nvPr>
        </p:nvSpPr>
        <p:spPr>
          <a:xfrm>
            <a:off x="6851325" y="2249302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611" name="Google Shape;611;p24"/>
          <p:cNvSpPr txBox="1">
            <a:spLocks noGrp="1"/>
          </p:cNvSpPr>
          <p:nvPr>
            <p:ph type="title" idx="9" hasCustomPrompt="1"/>
          </p:nvPr>
        </p:nvSpPr>
        <p:spPr>
          <a:xfrm>
            <a:off x="1234575" y="3264879"/>
            <a:ext cx="1058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361726" y="4505013"/>
            <a:ext cx="4288460" cy="669714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937800" y="1528800"/>
            <a:ext cx="7268400" cy="20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1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671645" y="-78992"/>
            <a:ext cx="255434" cy="662200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02008" y="-176001"/>
            <a:ext cx="471978" cy="659725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468253" y="629728"/>
            <a:ext cx="123669" cy="11222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4950649" y="-82750"/>
            <a:ext cx="4288460" cy="669714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2" y="-201096"/>
            <a:ext cx="334905" cy="906426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5949062" y="113836"/>
            <a:ext cx="395340" cy="515393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7973149" y="-201092"/>
            <a:ext cx="1116750" cy="1145263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6963891" y="93879"/>
            <a:ext cx="161913" cy="145916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8319280" y="3604392"/>
            <a:ext cx="1190020" cy="757074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8595113" y="3913437"/>
            <a:ext cx="1042259" cy="1047013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8533748" y="4427406"/>
            <a:ext cx="368416" cy="997931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7396853" y="4455225"/>
            <a:ext cx="364302" cy="944474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8040390" y="4399826"/>
            <a:ext cx="548046" cy="880098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0" name="Google Shape;2100;p8"/>
          <p:cNvSpPr/>
          <p:nvPr/>
        </p:nvSpPr>
        <p:spPr>
          <a:xfrm>
            <a:off x="8033285" y="4463142"/>
            <a:ext cx="486035" cy="891563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1" name="Google Shape;2101;p8"/>
          <p:cNvSpPr/>
          <p:nvPr/>
        </p:nvSpPr>
        <p:spPr>
          <a:xfrm>
            <a:off x="8361733" y="4537746"/>
            <a:ext cx="170033" cy="140577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2" name="Google Shape;2102;p8"/>
          <p:cNvSpPr/>
          <p:nvPr/>
        </p:nvSpPr>
        <p:spPr>
          <a:xfrm>
            <a:off x="8296729" y="4616986"/>
            <a:ext cx="236126" cy="182682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3" name="Google Shape;2103;p8"/>
          <p:cNvSpPr/>
          <p:nvPr/>
        </p:nvSpPr>
        <p:spPr>
          <a:xfrm>
            <a:off x="8214365" y="4704389"/>
            <a:ext cx="326207" cy="223502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4" name="Google Shape;2104;p8"/>
          <p:cNvSpPr/>
          <p:nvPr/>
        </p:nvSpPr>
        <p:spPr>
          <a:xfrm>
            <a:off x="8148302" y="4871637"/>
            <a:ext cx="376299" cy="209668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5" name="Google Shape;2105;p8"/>
          <p:cNvSpPr/>
          <p:nvPr/>
        </p:nvSpPr>
        <p:spPr>
          <a:xfrm>
            <a:off x="8131598" y="5055187"/>
            <a:ext cx="235219" cy="149421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6" name="Google Shape;2106;p8"/>
          <p:cNvSpPr/>
          <p:nvPr/>
        </p:nvSpPr>
        <p:spPr>
          <a:xfrm>
            <a:off x="8172339" y="478897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7" name="Google Shape;2107;p8"/>
          <p:cNvSpPr/>
          <p:nvPr/>
        </p:nvSpPr>
        <p:spPr>
          <a:xfrm>
            <a:off x="8142936" y="481668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8" name="Google Shape;2108;p8"/>
          <p:cNvSpPr/>
          <p:nvPr/>
        </p:nvSpPr>
        <p:spPr>
          <a:xfrm>
            <a:off x="8131170" y="4767101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9" name="Google Shape;2109;p8"/>
          <p:cNvSpPr/>
          <p:nvPr/>
        </p:nvSpPr>
        <p:spPr>
          <a:xfrm>
            <a:off x="8452210" y="4915024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0" name="Google Shape;2110;p8"/>
          <p:cNvSpPr/>
          <p:nvPr/>
        </p:nvSpPr>
        <p:spPr>
          <a:xfrm>
            <a:off x="8419430" y="4940245"/>
            <a:ext cx="26079" cy="20208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1" name="Google Shape;2111;p8"/>
          <p:cNvSpPr/>
          <p:nvPr/>
        </p:nvSpPr>
        <p:spPr>
          <a:xfrm>
            <a:off x="8326132" y="5156246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2" name="Google Shape;2112;p8"/>
          <p:cNvSpPr/>
          <p:nvPr/>
        </p:nvSpPr>
        <p:spPr>
          <a:xfrm>
            <a:off x="8290833" y="5183986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3" name="Google Shape;2113;p8"/>
          <p:cNvSpPr/>
          <p:nvPr/>
        </p:nvSpPr>
        <p:spPr>
          <a:xfrm>
            <a:off x="8284962" y="4748633"/>
            <a:ext cx="26079" cy="20183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4" name="Google Shape;2114;p8"/>
          <p:cNvSpPr/>
          <p:nvPr/>
        </p:nvSpPr>
        <p:spPr>
          <a:xfrm>
            <a:off x="8265638" y="4699023"/>
            <a:ext cx="26911" cy="20208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5" name="Google Shape;2115;p8"/>
          <p:cNvSpPr/>
          <p:nvPr/>
        </p:nvSpPr>
        <p:spPr>
          <a:xfrm>
            <a:off x="8504314" y="466037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6" name="Google Shape;2116;p8"/>
          <p:cNvSpPr/>
          <p:nvPr/>
        </p:nvSpPr>
        <p:spPr>
          <a:xfrm>
            <a:off x="8463144" y="4690633"/>
            <a:ext cx="26079" cy="21040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7" name="Google Shape;2117;p8"/>
          <p:cNvSpPr/>
          <p:nvPr/>
        </p:nvSpPr>
        <p:spPr>
          <a:xfrm>
            <a:off x="8413560" y="4512450"/>
            <a:ext cx="26911" cy="21040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8" name="Google Shape;2118;p8"/>
          <p:cNvSpPr/>
          <p:nvPr/>
        </p:nvSpPr>
        <p:spPr>
          <a:xfrm>
            <a:off x="8441275" y="4468761"/>
            <a:ext cx="26079" cy="21015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19" name="Google Shape;2119;p8"/>
          <p:cNvSpPr/>
          <p:nvPr/>
        </p:nvSpPr>
        <p:spPr>
          <a:xfrm>
            <a:off x="7531922" y="4421091"/>
            <a:ext cx="686128" cy="861024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0" name="Google Shape;2120;p8"/>
          <p:cNvSpPr/>
          <p:nvPr/>
        </p:nvSpPr>
        <p:spPr>
          <a:xfrm>
            <a:off x="7594759" y="4498038"/>
            <a:ext cx="483364" cy="881988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1" name="Google Shape;2121;p8"/>
          <p:cNvSpPr/>
          <p:nvPr/>
        </p:nvSpPr>
        <p:spPr>
          <a:xfrm>
            <a:off x="7896449" y="5115051"/>
            <a:ext cx="139771" cy="133370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2" name="Google Shape;2122;p8"/>
          <p:cNvSpPr/>
          <p:nvPr/>
        </p:nvSpPr>
        <p:spPr>
          <a:xfrm>
            <a:off x="7788033" y="4912504"/>
            <a:ext cx="192736" cy="191829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3" name="Google Shape;2123;p8"/>
          <p:cNvSpPr/>
          <p:nvPr/>
        </p:nvSpPr>
        <p:spPr>
          <a:xfrm>
            <a:off x="7708164" y="4730139"/>
            <a:ext cx="216295" cy="274023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4" name="Google Shape;2124;p8"/>
          <p:cNvSpPr/>
          <p:nvPr/>
        </p:nvSpPr>
        <p:spPr>
          <a:xfrm>
            <a:off x="7722248" y="4724244"/>
            <a:ext cx="111423" cy="144533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5" name="Google Shape;2125;p8"/>
          <p:cNvSpPr/>
          <p:nvPr/>
        </p:nvSpPr>
        <p:spPr>
          <a:xfrm>
            <a:off x="7612673" y="4568762"/>
            <a:ext cx="142845" cy="17109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6" name="Google Shape;2126;p8"/>
          <p:cNvSpPr/>
          <p:nvPr/>
        </p:nvSpPr>
        <p:spPr>
          <a:xfrm>
            <a:off x="7590476" y="4515826"/>
            <a:ext cx="101999" cy="11852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7" name="Google Shape;2127;p8"/>
          <p:cNvSpPr/>
          <p:nvPr/>
        </p:nvSpPr>
        <p:spPr>
          <a:xfrm>
            <a:off x="8034495" y="4736010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8" name="Google Shape;2128;p8"/>
          <p:cNvSpPr/>
          <p:nvPr/>
        </p:nvSpPr>
        <p:spPr>
          <a:xfrm>
            <a:off x="8005092" y="470071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29" name="Google Shape;2129;p8"/>
          <p:cNvSpPr/>
          <p:nvPr/>
        </p:nvSpPr>
        <p:spPr>
          <a:xfrm>
            <a:off x="7993325" y="4750296"/>
            <a:ext cx="28599" cy="21897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0" name="Google Shape;2130;p8"/>
          <p:cNvSpPr/>
          <p:nvPr/>
        </p:nvSpPr>
        <p:spPr>
          <a:xfrm>
            <a:off x="7594104" y="495873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1" name="Google Shape;2131;p8"/>
          <p:cNvSpPr/>
          <p:nvPr/>
        </p:nvSpPr>
        <p:spPr>
          <a:xfrm>
            <a:off x="7602519" y="4911673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2" name="Google Shape;2132;p8"/>
          <p:cNvSpPr/>
          <p:nvPr/>
        </p:nvSpPr>
        <p:spPr>
          <a:xfrm>
            <a:off x="7649584" y="4946972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3" name="Google Shape;2133;p8"/>
          <p:cNvSpPr/>
          <p:nvPr/>
        </p:nvSpPr>
        <p:spPr>
          <a:xfrm>
            <a:off x="7720182" y="4477151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4" name="Google Shape;2134;p8"/>
          <p:cNvSpPr/>
          <p:nvPr/>
        </p:nvSpPr>
        <p:spPr>
          <a:xfrm>
            <a:off x="7688234" y="4462865"/>
            <a:ext cx="27768" cy="2187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5" name="Google Shape;2135;p8"/>
          <p:cNvSpPr/>
          <p:nvPr/>
        </p:nvSpPr>
        <p:spPr>
          <a:xfrm>
            <a:off x="7564701" y="4641879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6" name="Google Shape;2136;p8"/>
          <p:cNvSpPr/>
          <p:nvPr/>
        </p:nvSpPr>
        <p:spPr>
          <a:xfrm>
            <a:off x="7564701" y="4671308"/>
            <a:ext cx="28599" cy="2187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7" name="Google Shape;2137;p8"/>
          <p:cNvSpPr/>
          <p:nvPr/>
        </p:nvSpPr>
        <p:spPr>
          <a:xfrm>
            <a:off x="8005092" y="5011674"/>
            <a:ext cx="28599" cy="21897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8" name="Google Shape;2138;p8"/>
          <p:cNvSpPr/>
          <p:nvPr/>
        </p:nvSpPr>
        <p:spPr>
          <a:xfrm>
            <a:off x="7834468" y="5143623"/>
            <a:ext cx="28624" cy="22728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39" name="Google Shape;2139;p8"/>
          <p:cNvSpPr/>
          <p:nvPr/>
        </p:nvSpPr>
        <p:spPr>
          <a:xfrm>
            <a:off x="7737819" y="4885621"/>
            <a:ext cx="28624" cy="2187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40" name="Google Shape;2140;p8"/>
          <p:cNvSpPr/>
          <p:nvPr/>
        </p:nvSpPr>
        <p:spPr>
          <a:xfrm>
            <a:off x="7958027" y="4864608"/>
            <a:ext cx="28599" cy="22703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321857" y="3947644"/>
            <a:ext cx="1642206" cy="1598621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56935" y="3543753"/>
            <a:ext cx="989843" cy="1327868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519765" y="2824159"/>
            <a:ext cx="1127241" cy="1109424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83121" y="4373088"/>
            <a:ext cx="1042216" cy="104697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5"/>
          <p:cNvSpPr/>
          <p:nvPr/>
        </p:nvSpPr>
        <p:spPr>
          <a:xfrm>
            <a:off x="271" y="3209866"/>
            <a:ext cx="4762837" cy="666537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4" name="Google Shape;614;p25"/>
          <p:cNvSpPr txBox="1">
            <a:spLocks noGrp="1"/>
          </p:cNvSpPr>
          <p:nvPr>
            <p:ph type="title"/>
          </p:nvPr>
        </p:nvSpPr>
        <p:spPr>
          <a:xfrm>
            <a:off x="4998400" y="1508927"/>
            <a:ext cx="34257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5" name="Google Shape;615;p25"/>
          <p:cNvSpPr/>
          <p:nvPr/>
        </p:nvSpPr>
        <p:spPr>
          <a:xfrm>
            <a:off x="275" y="3666725"/>
            <a:ext cx="9167398" cy="149103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6" name="Google Shape;616;p25"/>
          <p:cNvSpPr/>
          <p:nvPr/>
        </p:nvSpPr>
        <p:spPr>
          <a:xfrm>
            <a:off x="271" y="3612551"/>
            <a:ext cx="9167422" cy="362390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7" name="Google Shape;617;p25"/>
          <p:cNvSpPr/>
          <p:nvPr/>
        </p:nvSpPr>
        <p:spPr>
          <a:xfrm>
            <a:off x="271" y="3960361"/>
            <a:ext cx="9167422" cy="1197413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8" name="Google Shape;618;p25"/>
          <p:cNvSpPr/>
          <p:nvPr/>
        </p:nvSpPr>
        <p:spPr>
          <a:xfrm>
            <a:off x="262" y="3876412"/>
            <a:ext cx="4875915" cy="1281350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9" name="Google Shape;619;p25"/>
          <p:cNvSpPr/>
          <p:nvPr/>
        </p:nvSpPr>
        <p:spPr>
          <a:xfrm>
            <a:off x="4488675" y="3998800"/>
            <a:ext cx="4679040" cy="1158946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0" name="Google Shape;620;p25"/>
          <p:cNvSpPr/>
          <p:nvPr/>
        </p:nvSpPr>
        <p:spPr>
          <a:xfrm>
            <a:off x="6330350" y="4567174"/>
            <a:ext cx="2837346" cy="590600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4998425" y="2615327"/>
            <a:ext cx="3425700" cy="10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-88911" y="4312000"/>
            <a:ext cx="9309112" cy="884664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4" name="Google Shape;624;p26"/>
          <p:cNvSpPr/>
          <p:nvPr/>
        </p:nvSpPr>
        <p:spPr>
          <a:xfrm>
            <a:off x="3240546" y="4571057"/>
            <a:ext cx="1076744" cy="18207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5" name="Google Shape;625;p26"/>
          <p:cNvSpPr/>
          <p:nvPr/>
        </p:nvSpPr>
        <p:spPr>
          <a:xfrm>
            <a:off x="32613" y="4469348"/>
            <a:ext cx="1076744" cy="183555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6" name="Google Shape;626;p26"/>
          <p:cNvSpPr/>
          <p:nvPr/>
        </p:nvSpPr>
        <p:spPr>
          <a:xfrm>
            <a:off x="1147464" y="4456173"/>
            <a:ext cx="423351" cy="59929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7" name="Google Shape;627;p26"/>
          <p:cNvSpPr/>
          <p:nvPr/>
        </p:nvSpPr>
        <p:spPr>
          <a:xfrm>
            <a:off x="1098954" y="4564779"/>
            <a:ext cx="847073" cy="128078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8" name="Google Shape;628;p26"/>
          <p:cNvSpPr/>
          <p:nvPr/>
        </p:nvSpPr>
        <p:spPr>
          <a:xfrm>
            <a:off x="1843057" y="4474257"/>
            <a:ext cx="655990" cy="98398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9" name="Google Shape;629;p26"/>
          <p:cNvSpPr/>
          <p:nvPr/>
        </p:nvSpPr>
        <p:spPr>
          <a:xfrm>
            <a:off x="2501823" y="4564779"/>
            <a:ext cx="553213" cy="137324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0" name="Google Shape;630;p26"/>
          <p:cNvSpPr/>
          <p:nvPr/>
        </p:nvSpPr>
        <p:spPr>
          <a:xfrm>
            <a:off x="3212904" y="4526310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1" name="Google Shape;631;p26"/>
          <p:cNvSpPr/>
          <p:nvPr/>
        </p:nvSpPr>
        <p:spPr>
          <a:xfrm>
            <a:off x="3150386" y="4520488"/>
            <a:ext cx="17624" cy="2968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2" name="Google Shape;632;p26"/>
          <p:cNvSpPr/>
          <p:nvPr/>
        </p:nvSpPr>
        <p:spPr>
          <a:xfrm>
            <a:off x="3185262" y="4515580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3" name="Google Shape;633;p26"/>
          <p:cNvSpPr/>
          <p:nvPr/>
        </p:nvSpPr>
        <p:spPr>
          <a:xfrm>
            <a:off x="3114952" y="4527794"/>
            <a:ext cx="15212" cy="3425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4" name="Google Shape;634;p26"/>
          <p:cNvSpPr/>
          <p:nvPr/>
        </p:nvSpPr>
        <p:spPr>
          <a:xfrm>
            <a:off x="3245370" y="4518547"/>
            <a:ext cx="17624" cy="3425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5" name="Google Shape;635;p26"/>
          <p:cNvSpPr/>
          <p:nvPr/>
        </p:nvSpPr>
        <p:spPr>
          <a:xfrm>
            <a:off x="3232755" y="4538067"/>
            <a:ext cx="17624" cy="3881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6" name="Google Shape;636;p26"/>
          <p:cNvSpPr/>
          <p:nvPr/>
        </p:nvSpPr>
        <p:spPr>
          <a:xfrm>
            <a:off x="3122744" y="4510443"/>
            <a:ext cx="17624" cy="3767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7" name="Google Shape;637;p26"/>
          <p:cNvSpPr/>
          <p:nvPr/>
        </p:nvSpPr>
        <p:spPr>
          <a:xfrm>
            <a:off x="3208081" y="4504849"/>
            <a:ext cx="17624" cy="4566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8" name="Google Shape;638;p26"/>
          <p:cNvSpPr/>
          <p:nvPr/>
        </p:nvSpPr>
        <p:spPr>
          <a:xfrm>
            <a:off x="3280247" y="4527794"/>
            <a:ext cx="18181" cy="4909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9" name="Google Shape;639;p26"/>
          <p:cNvSpPr/>
          <p:nvPr/>
        </p:nvSpPr>
        <p:spPr>
          <a:xfrm>
            <a:off x="3069872" y="4520488"/>
            <a:ext cx="18181" cy="2968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0" name="Google Shape;640;p26"/>
          <p:cNvSpPr/>
          <p:nvPr/>
        </p:nvSpPr>
        <p:spPr>
          <a:xfrm>
            <a:off x="3155209" y="4543318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1" name="Google Shape;641;p26"/>
          <p:cNvSpPr/>
          <p:nvPr/>
        </p:nvSpPr>
        <p:spPr>
          <a:xfrm>
            <a:off x="3182851" y="4534072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2" name="Google Shape;642;p26"/>
          <p:cNvSpPr/>
          <p:nvPr/>
        </p:nvSpPr>
        <p:spPr>
          <a:xfrm>
            <a:off x="1775158" y="4505763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3" name="Google Shape;643;p26"/>
          <p:cNvSpPr/>
          <p:nvPr/>
        </p:nvSpPr>
        <p:spPr>
          <a:xfrm>
            <a:off x="1837677" y="4498571"/>
            <a:ext cx="15212" cy="4909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4" name="Google Shape;644;p26"/>
          <p:cNvSpPr/>
          <p:nvPr/>
        </p:nvSpPr>
        <p:spPr>
          <a:xfrm>
            <a:off x="1802800" y="4495603"/>
            <a:ext cx="17624" cy="3082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5" name="Google Shape;645;p26"/>
          <p:cNvSpPr/>
          <p:nvPr/>
        </p:nvSpPr>
        <p:spPr>
          <a:xfrm>
            <a:off x="1873110" y="4506333"/>
            <a:ext cx="17624" cy="5023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6" name="Google Shape;646;p26"/>
          <p:cNvSpPr/>
          <p:nvPr/>
        </p:nvSpPr>
        <p:spPr>
          <a:xfrm>
            <a:off x="1742693" y="4497087"/>
            <a:ext cx="15212" cy="3082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7" name="Google Shape;647;p26"/>
          <p:cNvSpPr/>
          <p:nvPr/>
        </p:nvSpPr>
        <p:spPr>
          <a:xfrm>
            <a:off x="1755308" y="4517064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8" name="Google Shape;648;p26"/>
          <p:cNvSpPr/>
          <p:nvPr/>
        </p:nvSpPr>
        <p:spPr>
          <a:xfrm>
            <a:off x="1865319" y="4489325"/>
            <a:ext cx="17624" cy="353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9" name="Google Shape;649;p26"/>
          <p:cNvSpPr/>
          <p:nvPr/>
        </p:nvSpPr>
        <p:spPr>
          <a:xfrm>
            <a:off x="1780538" y="4484302"/>
            <a:ext cx="17624" cy="3653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0" name="Google Shape;650;p26"/>
          <p:cNvSpPr/>
          <p:nvPr/>
        </p:nvSpPr>
        <p:spPr>
          <a:xfrm>
            <a:off x="1707816" y="4506333"/>
            <a:ext cx="15212" cy="5023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1" name="Google Shape;651;p26"/>
          <p:cNvSpPr/>
          <p:nvPr/>
        </p:nvSpPr>
        <p:spPr>
          <a:xfrm>
            <a:off x="1915779" y="4498571"/>
            <a:ext cx="17624" cy="4909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2" name="Google Shape;652;p26"/>
          <p:cNvSpPr/>
          <p:nvPr/>
        </p:nvSpPr>
        <p:spPr>
          <a:xfrm>
            <a:off x="1830442" y="4521972"/>
            <a:ext cx="17624" cy="445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3" name="Google Shape;653;p26"/>
          <p:cNvSpPr/>
          <p:nvPr/>
        </p:nvSpPr>
        <p:spPr>
          <a:xfrm>
            <a:off x="1805212" y="4512726"/>
            <a:ext cx="15212" cy="3653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4" name="Google Shape;654;p26"/>
          <p:cNvSpPr/>
          <p:nvPr/>
        </p:nvSpPr>
        <p:spPr>
          <a:xfrm>
            <a:off x="6820819" y="4480591"/>
            <a:ext cx="611466" cy="385032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5" name="Google Shape;655;p26"/>
          <p:cNvSpPr/>
          <p:nvPr/>
        </p:nvSpPr>
        <p:spPr>
          <a:xfrm>
            <a:off x="6500434" y="4606613"/>
            <a:ext cx="438378" cy="276018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6" name="Google Shape;656;p26"/>
          <p:cNvSpPr/>
          <p:nvPr/>
        </p:nvSpPr>
        <p:spPr>
          <a:xfrm>
            <a:off x="1313405" y="4613098"/>
            <a:ext cx="7906756" cy="732409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7" name="Google Shape;657;p26"/>
          <p:cNvSpPr/>
          <p:nvPr/>
        </p:nvSpPr>
        <p:spPr>
          <a:xfrm>
            <a:off x="-35834" y="4459987"/>
            <a:ext cx="579000" cy="404212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8" name="Google Shape;658;p26"/>
          <p:cNvSpPr/>
          <p:nvPr/>
        </p:nvSpPr>
        <p:spPr>
          <a:xfrm>
            <a:off x="-88909" y="4708925"/>
            <a:ext cx="5031025" cy="636582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9" name="Google Shape;659;p26"/>
          <p:cNvSpPr/>
          <p:nvPr/>
        </p:nvSpPr>
        <p:spPr>
          <a:xfrm>
            <a:off x="3393681" y="5059153"/>
            <a:ext cx="3200919" cy="404210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0" name="Google Shape;660;p26"/>
          <p:cNvSpPr/>
          <p:nvPr/>
        </p:nvSpPr>
        <p:spPr>
          <a:xfrm>
            <a:off x="5949267" y="4646741"/>
            <a:ext cx="1975947" cy="249763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1" name="Google Shape;661;p26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2" name="Google Shape;662;p26"/>
          <p:cNvSpPr txBox="1">
            <a:spLocks noGrp="1"/>
          </p:cNvSpPr>
          <p:nvPr>
            <p:ph type="subTitle" idx="1"/>
          </p:nvPr>
        </p:nvSpPr>
        <p:spPr>
          <a:xfrm>
            <a:off x="3000725" y="197707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3" name="Google Shape;663;p26"/>
          <p:cNvSpPr txBox="1">
            <a:spLocks noGrp="1"/>
          </p:cNvSpPr>
          <p:nvPr>
            <p:ph type="title" idx="2"/>
          </p:nvPr>
        </p:nvSpPr>
        <p:spPr>
          <a:xfrm>
            <a:off x="3000725" y="151560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664" name="Google Shape;664;p26"/>
          <p:cNvSpPr txBox="1">
            <a:spLocks noGrp="1"/>
          </p:cNvSpPr>
          <p:nvPr>
            <p:ph type="subTitle" idx="3"/>
          </p:nvPr>
        </p:nvSpPr>
        <p:spPr>
          <a:xfrm>
            <a:off x="3000725" y="3831852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5" name="Google Shape;665;p26"/>
          <p:cNvSpPr txBox="1">
            <a:spLocks noGrp="1"/>
          </p:cNvSpPr>
          <p:nvPr>
            <p:ph type="title" idx="4"/>
          </p:nvPr>
        </p:nvSpPr>
        <p:spPr>
          <a:xfrm>
            <a:off x="3000725" y="337038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666" name="Google Shape;666;p26"/>
          <p:cNvSpPr txBox="1">
            <a:spLocks noGrp="1"/>
          </p:cNvSpPr>
          <p:nvPr>
            <p:ph type="subTitle" idx="5"/>
          </p:nvPr>
        </p:nvSpPr>
        <p:spPr>
          <a:xfrm>
            <a:off x="3000725" y="2904463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4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67" name="Google Shape;667;p26"/>
          <p:cNvSpPr txBox="1">
            <a:spLocks noGrp="1"/>
          </p:cNvSpPr>
          <p:nvPr>
            <p:ph type="title" idx="6"/>
          </p:nvPr>
        </p:nvSpPr>
        <p:spPr>
          <a:xfrm>
            <a:off x="3000725" y="2442995"/>
            <a:ext cx="47688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5986518" y="30042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0" name="Google Shape;670;p27"/>
          <p:cNvSpPr/>
          <p:nvPr/>
        </p:nvSpPr>
        <p:spPr>
          <a:xfrm>
            <a:off x="-341182" y="3004222"/>
            <a:ext cx="4497039" cy="2191267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1" name="Google Shape;671;p27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2" name="Google Shape;672;p27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3" name="Google Shape;673;p27"/>
          <p:cNvSpPr/>
          <p:nvPr/>
        </p:nvSpPr>
        <p:spPr>
          <a:xfrm>
            <a:off x="25" y="3780925"/>
            <a:ext cx="9144012" cy="83012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4" name="Google Shape;674;p27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5" name="Google Shape;675;p27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6" name="Google Shape;676;p27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7" name="Google Shape;677;p27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78" name="Google Shape;678;p27"/>
          <p:cNvGrpSpPr/>
          <p:nvPr/>
        </p:nvGrpSpPr>
        <p:grpSpPr>
          <a:xfrm>
            <a:off x="5379910" y="3842654"/>
            <a:ext cx="2581522" cy="87678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3168000" y="2147125"/>
            <a:ext cx="2808000" cy="5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3168000" y="268474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3168000" y="1084875"/>
            <a:ext cx="28080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8"/>
          <p:cNvSpPr/>
          <p:nvPr/>
        </p:nvSpPr>
        <p:spPr>
          <a:xfrm>
            <a:off x="6352323" y="590600"/>
            <a:ext cx="1172415" cy="1145144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1" name="Google Shape;891;p28"/>
          <p:cNvSpPr/>
          <p:nvPr/>
        </p:nvSpPr>
        <p:spPr>
          <a:xfrm>
            <a:off x="-849401" y="-3794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2" name="Google Shape;892;p28"/>
          <p:cNvSpPr/>
          <p:nvPr/>
        </p:nvSpPr>
        <p:spPr>
          <a:xfrm>
            <a:off x="-215476" y="2734205"/>
            <a:ext cx="2208931" cy="141746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3" name="Google Shape;893;p28"/>
          <p:cNvSpPr/>
          <p:nvPr/>
        </p:nvSpPr>
        <p:spPr>
          <a:xfrm>
            <a:off x="6117519" y="333339"/>
            <a:ext cx="3026457" cy="1388458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4" name="Google Shape;894;p28"/>
          <p:cNvSpPr/>
          <p:nvPr/>
        </p:nvSpPr>
        <p:spPr>
          <a:xfrm>
            <a:off x="4195383" y="3746399"/>
            <a:ext cx="5043809" cy="425071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5" name="Google Shape;895;p28"/>
          <p:cNvSpPr/>
          <p:nvPr/>
        </p:nvSpPr>
        <p:spPr>
          <a:xfrm>
            <a:off x="-48896" y="3746404"/>
            <a:ext cx="9288108" cy="1046120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6" name="Google Shape;896;p28"/>
          <p:cNvSpPr/>
          <p:nvPr/>
        </p:nvSpPr>
        <p:spPr>
          <a:xfrm>
            <a:off x="3713" y="4063516"/>
            <a:ext cx="8494091" cy="619748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7" name="Google Shape;897;p28"/>
          <p:cNvSpPr/>
          <p:nvPr/>
        </p:nvSpPr>
        <p:spPr>
          <a:xfrm>
            <a:off x="-48896" y="4151678"/>
            <a:ext cx="9288131" cy="991833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8" name="Google Shape;898;p28"/>
          <p:cNvSpPr/>
          <p:nvPr/>
        </p:nvSpPr>
        <p:spPr>
          <a:xfrm>
            <a:off x="-48900" y="4523753"/>
            <a:ext cx="9288131" cy="619756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9" name="Google Shape;899;p28"/>
          <p:cNvSpPr txBox="1">
            <a:spLocks noGrp="1"/>
          </p:cNvSpPr>
          <p:nvPr>
            <p:ph type="title" hasCustomPrompt="1"/>
          </p:nvPr>
        </p:nvSpPr>
        <p:spPr>
          <a:xfrm>
            <a:off x="720072" y="866900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00" name="Google Shape;900;p28"/>
          <p:cNvSpPr txBox="1">
            <a:spLocks noGrp="1"/>
          </p:cNvSpPr>
          <p:nvPr>
            <p:ph type="subTitle" idx="1"/>
          </p:nvPr>
        </p:nvSpPr>
        <p:spPr>
          <a:xfrm>
            <a:off x="720024" y="1751350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9pPr>
          </a:lstStyle>
          <a:p/>
        </p:txBody>
      </p:sp>
      <p:sp>
        <p:nvSpPr>
          <p:cNvPr id="901" name="Google Shape;901;p28"/>
          <p:cNvSpPr txBox="1">
            <a:spLocks noGrp="1"/>
          </p:cNvSpPr>
          <p:nvPr>
            <p:ph type="title" idx="2" hasCustomPrompt="1"/>
          </p:nvPr>
        </p:nvSpPr>
        <p:spPr>
          <a:xfrm>
            <a:off x="720131" y="2285512"/>
            <a:ext cx="4513500" cy="10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902" name="Google Shape;902;p28"/>
          <p:cNvSpPr txBox="1">
            <a:spLocks noGrp="1"/>
          </p:cNvSpPr>
          <p:nvPr>
            <p:ph type="subTitle" idx="3"/>
          </p:nvPr>
        </p:nvSpPr>
        <p:spPr>
          <a:xfrm>
            <a:off x="720000" y="3169963"/>
            <a:ext cx="45135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24242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29"/>
          <p:cNvSpPr/>
          <p:nvPr/>
        </p:nvSpPr>
        <p:spPr>
          <a:xfrm flipH="1">
            <a:off x="48" y="3512800"/>
            <a:ext cx="3987777" cy="1605595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5" name="Google Shape;905;p29"/>
          <p:cNvSpPr/>
          <p:nvPr/>
        </p:nvSpPr>
        <p:spPr>
          <a:xfrm flipH="1">
            <a:off x="6648737" y="3587475"/>
            <a:ext cx="2495263" cy="1498403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6" name="Google Shape;906;p29"/>
          <p:cNvSpPr/>
          <p:nvPr/>
        </p:nvSpPr>
        <p:spPr>
          <a:xfrm flipH="1">
            <a:off x="25" y="4229220"/>
            <a:ext cx="9143961" cy="674929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7" name="Google Shape;907;p29"/>
          <p:cNvSpPr/>
          <p:nvPr/>
        </p:nvSpPr>
        <p:spPr>
          <a:xfrm flipH="1">
            <a:off x="6007683" y="4143392"/>
            <a:ext cx="3126028" cy="1010484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8" name="Google Shape;908;p29"/>
          <p:cNvSpPr/>
          <p:nvPr/>
        </p:nvSpPr>
        <p:spPr>
          <a:xfrm flipH="1">
            <a:off x="59" y="4314054"/>
            <a:ext cx="5844827" cy="822262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9" name="Google Shape;909;p29"/>
          <p:cNvSpPr/>
          <p:nvPr/>
        </p:nvSpPr>
        <p:spPr>
          <a:xfrm flipH="1">
            <a:off x="60" y="4461375"/>
            <a:ext cx="5568460" cy="67495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0" name="Google Shape;910;p29"/>
          <p:cNvSpPr/>
          <p:nvPr/>
        </p:nvSpPr>
        <p:spPr>
          <a:xfrm flipH="1">
            <a:off x="25" y="4379647"/>
            <a:ext cx="9143961" cy="756633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1" name="Google Shape;911;p29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12" name="Google Shape;912;p29"/>
          <p:cNvSpPr txBox="1">
            <a:spLocks noGrp="1"/>
          </p:cNvSpPr>
          <p:nvPr>
            <p:ph type="subTitle" idx="1"/>
          </p:nvPr>
        </p:nvSpPr>
        <p:spPr>
          <a:xfrm>
            <a:off x="2051285" y="1982564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4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13" name="Google Shape;913;p29"/>
          <p:cNvSpPr txBox="1">
            <a:spLocks noGrp="1"/>
          </p:cNvSpPr>
          <p:nvPr>
            <p:ph type="title" idx="2"/>
          </p:nvPr>
        </p:nvSpPr>
        <p:spPr>
          <a:xfrm>
            <a:off x="2051177" y="1515025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914" name="Google Shape;914;p29"/>
          <p:cNvSpPr txBox="1">
            <a:spLocks noGrp="1"/>
          </p:cNvSpPr>
          <p:nvPr>
            <p:ph type="subTitle" idx="3"/>
          </p:nvPr>
        </p:nvSpPr>
        <p:spPr>
          <a:xfrm>
            <a:off x="5692511" y="1982564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1651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15" name="Google Shape;915;p29"/>
          <p:cNvSpPr txBox="1">
            <a:spLocks noGrp="1"/>
          </p:cNvSpPr>
          <p:nvPr>
            <p:ph type="title" idx="4"/>
          </p:nvPr>
        </p:nvSpPr>
        <p:spPr>
          <a:xfrm>
            <a:off x="5692424" y="1515025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916" name="Google Shape;916;p29"/>
          <p:cNvSpPr txBox="1">
            <a:spLocks noGrp="1"/>
          </p:cNvSpPr>
          <p:nvPr>
            <p:ph type="subTitle" idx="5"/>
          </p:nvPr>
        </p:nvSpPr>
        <p:spPr>
          <a:xfrm>
            <a:off x="2051163" y="3294300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349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17" name="Google Shape;917;p29"/>
          <p:cNvSpPr txBox="1">
            <a:spLocks noGrp="1"/>
          </p:cNvSpPr>
          <p:nvPr>
            <p:ph type="title" idx="6"/>
          </p:nvPr>
        </p:nvSpPr>
        <p:spPr>
          <a:xfrm>
            <a:off x="2051177" y="2826746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918" name="Google Shape;918;p29"/>
          <p:cNvSpPr txBox="1">
            <a:spLocks noGrp="1"/>
          </p:cNvSpPr>
          <p:nvPr>
            <p:ph type="subTitle" idx="7"/>
          </p:nvPr>
        </p:nvSpPr>
        <p:spPr>
          <a:xfrm>
            <a:off x="5692363" y="3294300"/>
            <a:ext cx="24927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7366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19" name="Google Shape;919;p29"/>
          <p:cNvSpPr txBox="1">
            <a:spLocks noGrp="1"/>
          </p:cNvSpPr>
          <p:nvPr>
            <p:ph type="title" idx="8"/>
          </p:nvPr>
        </p:nvSpPr>
        <p:spPr>
          <a:xfrm>
            <a:off x="5692394" y="2826746"/>
            <a:ext cx="24927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p30"/>
          <p:cNvGrpSpPr/>
          <p:nvPr/>
        </p:nvGrpSpPr>
        <p:grpSpPr>
          <a:xfrm>
            <a:off x="275" y="4059268"/>
            <a:ext cx="9167406" cy="1098588"/>
            <a:chOff x="271" y="2964551"/>
            <a:chExt cx="9167406" cy="2193229"/>
          </a:xfrm>
        </p:grpSpPr>
        <p:sp>
          <p:nvSpPr>
            <p:cNvPr id="922" name="Google Shape;922;p30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4" name="Google Shape;924;p30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925;p30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26" name="Google Shape;926;p30"/>
          <p:cNvGrpSpPr/>
          <p:nvPr/>
        </p:nvGrpSpPr>
        <p:grpSpPr>
          <a:xfrm>
            <a:off x="7213854" y="3976469"/>
            <a:ext cx="1333373" cy="827977"/>
            <a:chOff x="6746800" y="2104200"/>
            <a:chExt cx="70575" cy="43825"/>
          </a:xfrm>
        </p:grpSpPr>
        <p:sp>
          <p:nvSpPr>
            <p:cNvPr id="927" name="Google Shape;927;p30"/>
            <p:cNvSpPr/>
            <p:nvPr/>
          </p:nvSpPr>
          <p:spPr>
            <a:xfrm>
              <a:off x="6796125" y="2117300"/>
              <a:ext cx="10150" cy="21650"/>
            </a:xfrm>
            <a:custGeom>
              <a:avLst/>
              <a:gdLst/>
              <a:ahLst/>
              <a:cxnLst/>
              <a:rect l="l" t="t" r="r" b="b"/>
              <a:pathLst>
                <a:path w="406" h="866" extrusionOk="0">
                  <a:moveTo>
                    <a:pt x="202" y="1"/>
                  </a:moveTo>
                  <a:cubicBezTo>
                    <a:pt x="202" y="1"/>
                    <a:pt x="176" y="95"/>
                    <a:pt x="133" y="218"/>
                  </a:cubicBezTo>
                  <a:lnTo>
                    <a:pt x="176" y="286"/>
                  </a:lnTo>
                  <a:lnTo>
                    <a:pt x="121" y="231"/>
                  </a:lnTo>
                  <a:cubicBezTo>
                    <a:pt x="108" y="286"/>
                    <a:pt x="95" y="338"/>
                    <a:pt x="82" y="393"/>
                  </a:cubicBezTo>
                  <a:lnTo>
                    <a:pt x="121" y="487"/>
                  </a:lnTo>
                  <a:lnTo>
                    <a:pt x="69" y="419"/>
                  </a:lnTo>
                  <a:cubicBezTo>
                    <a:pt x="27" y="542"/>
                    <a:pt x="1" y="649"/>
                    <a:pt x="1" y="675"/>
                  </a:cubicBezTo>
                  <a:cubicBezTo>
                    <a:pt x="1" y="730"/>
                    <a:pt x="150" y="837"/>
                    <a:pt x="150" y="837"/>
                  </a:cubicBezTo>
                  <a:lnTo>
                    <a:pt x="214" y="866"/>
                  </a:lnTo>
                  <a:lnTo>
                    <a:pt x="257" y="837"/>
                  </a:lnTo>
                  <a:cubicBezTo>
                    <a:pt x="257" y="837"/>
                    <a:pt x="406" y="730"/>
                    <a:pt x="406" y="675"/>
                  </a:cubicBezTo>
                  <a:cubicBezTo>
                    <a:pt x="406" y="662"/>
                    <a:pt x="376" y="568"/>
                    <a:pt x="351" y="487"/>
                  </a:cubicBezTo>
                  <a:lnTo>
                    <a:pt x="257" y="610"/>
                  </a:lnTo>
                  <a:lnTo>
                    <a:pt x="338" y="448"/>
                  </a:lnTo>
                  <a:cubicBezTo>
                    <a:pt x="283" y="257"/>
                    <a:pt x="202" y="1"/>
                    <a:pt x="202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6801150" y="2127100"/>
              <a:ext cx="750" cy="12825"/>
            </a:xfrm>
            <a:custGeom>
              <a:avLst/>
              <a:gdLst/>
              <a:ahLst/>
              <a:cxnLst/>
              <a:rect l="l" t="t" r="r" b="b"/>
              <a:pathLst>
                <a:path w="30" h="513" extrusionOk="0">
                  <a:moveTo>
                    <a:pt x="1" y="1"/>
                  </a:moveTo>
                  <a:lnTo>
                    <a:pt x="1" y="513"/>
                  </a:lnTo>
                  <a:lnTo>
                    <a:pt x="30" y="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6797100" y="2139575"/>
              <a:ext cx="7150" cy="7800"/>
            </a:xfrm>
            <a:custGeom>
              <a:avLst/>
              <a:gdLst/>
              <a:ahLst/>
              <a:cxnLst/>
              <a:rect l="l" t="t" r="r" b="b"/>
              <a:pathLst>
                <a:path w="286" h="312" extrusionOk="0">
                  <a:moveTo>
                    <a:pt x="163" y="1"/>
                  </a:moveTo>
                  <a:cubicBezTo>
                    <a:pt x="137" y="1"/>
                    <a:pt x="69" y="1"/>
                    <a:pt x="56" y="14"/>
                  </a:cubicBezTo>
                  <a:cubicBezTo>
                    <a:pt x="43" y="14"/>
                    <a:pt x="1" y="270"/>
                    <a:pt x="1" y="312"/>
                  </a:cubicBezTo>
                  <a:cubicBezTo>
                    <a:pt x="13" y="312"/>
                    <a:pt x="256" y="82"/>
                    <a:pt x="286" y="56"/>
                  </a:cubicBezTo>
                  <a:cubicBezTo>
                    <a:pt x="273" y="43"/>
                    <a:pt x="218" y="14"/>
                    <a:pt x="192" y="1"/>
                  </a:cubicBezTo>
                  <a:lnTo>
                    <a:pt x="192" y="14"/>
                  </a:lnTo>
                  <a:lnTo>
                    <a:pt x="163" y="1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6801150" y="2139575"/>
              <a:ext cx="750" cy="350"/>
            </a:xfrm>
            <a:custGeom>
              <a:avLst/>
              <a:gdLst/>
              <a:ahLst/>
              <a:cxnLst/>
              <a:rect l="l" t="t" r="r" b="b"/>
              <a:pathLst>
                <a:path w="30" h="14" extrusionOk="0">
                  <a:moveTo>
                    <a:pt x="1" y="1"/>
                  </a:moveTo>
                  <a:lnTo>
                    <a:pt x="1" y="14"/>
                  </a:lnTo>
                  <a:lnTo>
                    <a:pt x="30" y="14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6746800" y="2117300"/>
              <a:ext cx="10150" cy="21650"/>
            </a:xfrm>
            <a:custGeom>
              <a:avLst/>
              <a:gdLst/>
              <a:ahLst/>
              <a:cxnLst/>
              <a:rect l="l" t="t" r="r" b="b"/>
              <a:pathLst>
                <a:path w="406" h="866" extrusionOk="0">
                  <a:moveTo>
                    <a:pt x="205" y="1"/>
                  </a:moveTo>
                  <a:cubicBezTo>
                    <a:pt x="205" y="1"/>
                    <a:pt x="162" y="95"/>
                    <a:pt x="137" y="218"/>
                  </a:cubicBezTo>
                  <a:lnTo>
                    <a:pt x="179" y="286"/>
                  </a:lnTo>
                  <a:lnTo>
                    <a:pt x="124" y="231"/>
                  </a:lnTo>
                  <a:cubicBezTo>
                    <a:pt x="111" y="286"/>
                    <a:pt x="98" y="338"/>
                    <a:pt x="81" y="393"/>
                  </a:cubicBezTo>
                  <a:lnTo>
                    <a:pt x="124" y="487"/>
                  </a:lnTo>
                  <a:lnTo>
                    <a:pt x="69" y="419"/>
                  </a:lnTo>
                  <a:cubicBezTo>
                    <a:pt x="30" y="542"/>
                    <a:pt x="0" y="649"/>
                    <a:pt x="0" y="675"/>
                  </a:cubicBezTo>
                  <a:cubicBezTo>
                    <a:pt x="0" y="730"/>
                    <a:pt x="150" y="837"/>
                    <a:pt x="150" y="837"/>
                  </a:cubicBezTo>
                  <a:lnTo>
                    <a:pt x="218" y="866"/>
                  </a:lnTo>
                  <a:lnTo>
                    <a:pt x="243" y="837"/>
                  </a:lnTo>
                  <a:cubicBezTo>
                    <a:pt x="243" y="837"/>
                    <a:pt x="405" y="730"/>
                    <a:pt x="405" y="675"/>
                  </a:cubicBezTo>
                  <a:cubicBezTo>
                    <a:pt x="405" y="662"/>
                    <a:pt x="380" y="568"/>
                    <a:pt x="354" y="487"/>
                  </a:cubicBezTo>
                  <a:lnTo>
                    <a:pt x="260" y="610"/>
                  </a:lnTo>
                  <a:lnTo>
                    <a:pt x="341" y="448"/>
                  </a:lnTo>
                  <a:cubicBezTo>
                    <a:pt x="286" y="257"/>
                    <a:pt x="205" y="1"/>
                    <a:pt x="205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6751900" y="2127100"/>
              <a:ext cx="675" cy="12825"/>
            </a:xfrm>
            <a:custGeom>
              <a:avLst/>
              <a:gdLst/>
              <a:ahLst/>
              <a:cxnLst/>
              <a:rect l="l" t="t" r="r" b="b"/>
              <a:pathLst>
                <a:path w="27" h="513" extrusionOk="0">
                  <a:moveTo>
                    <a:pt x="1" y="1"/>
                  </a:moveTo>
                  <a:lnTo>
                    <a:pt x="1" y="513"/>
                  </a:lnTo>
                  <a:lnTo>
                    <a:pt x="27" y="5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6747850" y="2139575"/>
              <a:ext cx="7075" cy="7800"/>
            </a:xfrm>
            <a:custGeom>
              <a:avLst/>
              <a:gdLst/>
              <a:ahLst/>
              <a:cxnLst/>
              <a:rect l="l" t="t" r="r" b="b"/>
              <a:pathLst>
                <a:path w="283" h="312" extrusionOk="0">
                  <a:moveTo>
                    <a:pt x="163" y="1"/>
                  </a:moveTo>
                  <a:cubicBezTo>
                    <a:pt x="137" y="1"/>
                    <a:pt x="69" y="1"/>
                    <a:pt x="56" y="14"/>
                  </a:cubicBezTo>
                  <a:cubicBezTo>
                    <a:pt x="39" y="14"/>
                    <a:pt x="1" y="270"/>
                    <a:pt x="1" y="312"/>
                  </a:cubicBezTo>
                  <a:cubicBezTo>
                    <a:pt x="14" y="312"/>
                    <a:pt x="257" y="82"/>
                    <a:pt x="282" y="56"/>
                  </a:cubicBezTo>
                  <a:cubicBezTo>
                    <a:pt x="270" y="43"/>
                    <a:pt x="218" y="14"/>
                    <a:pt x="189" y="1"/>
                  </a:cubicBezTo>
                  <a:lnTo>
                    <a:pt x="189" y="14"/>
                  </a:lnTo>
                  <a:lnTo>
                    <a:pt x="163" y="14"/>
                  </a:lnTo>
                  <a:lnTo>
                    <a:pt x="163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6751900" y="2139575"/>
              <a:ext cx="675" cy="350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" y="1"/>
                  </a:moveTo>
                  <a:lnTo>
                    <a:pt x="1" y="14"/>
                  </a:lnTo>
                  <a:lnTo>
                    <a:pt x="27" y="14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6811275" y="2129125"/>
              <a:ext cx="6100" cy="13575"/>
            </a:xfrm>
            <a:custGeom>
              <a:avLst/>
              <a:gdLst/>
              <a:ahLst/>
              <a:cxnLst/>
              <a:rect l="l" t="t" r="r" b="b"/>
              <a:pathLst>
                <a:path w="244" h="543" extrusionOk="0">
                  <a:moveTo>
                    <a:pt x="124" y="1"/>
                  </a:moveTo>
                  <a:cubicBezTo>
                    <a:pt x="124" y="1"/>
                    <a:pt x="111" y="69"/>
                    <a:pt x="82" y="137"/>
                  </a:cubicBezTo>
                  <a:lnTo>
                    <a:pt x="111" y="189"/>
                  </a:lnTo>
                  <a:lnTo>
                    <a:pt x="82" y="150"/>
                  </a:lnTo>
                  <a:cubicBezTo>
                    <a:pt x="69" y="176"/>
                    <a:pt x="56" y="218"/>
                    <a:pt x="43" y="244"/>
                  </a:cubicBezTo>
                  <a:lnTo>
                    <a:pt x="82" y="299"/>
                  </a:lnTo>
                  <a:lnTo>
                    <a:pt x="43" y="257"/>
                  </a:lnTo>
                  <a:cubicBezTo>
                    <a:pt x="13" y="338"/>
                    <a:pt x="1" y="406"/>
                    <a:pt x="1" y="432"/>
                  </a:cubicBezTo>
                  <a:cubicBezTo>
                    <a:pt x="1" y="461"/>
                    <a:pt x="94" y="526"/>
                    <a:pt x="94" y="526"/>
                  </a:cubicBezTo>
                  <a:lnTo>
                    <a:pt x="137" y="542"/>
                  </a:lnTo>
                  <a:lnTo>
                    <a:pt x="150" y="526"/>
                  </a:lnTo>
                  <a:cubicBezTo>
                    <a:pt x="150" y="526"/>
                    <a:pt x="244" y="461"/>
                    <a:pt x="244" y="432"/>
                  </a:cubicBezTo>
                  <a:cubicBezTo>
                    <a:pt x="244" y="419"/>
                    <a:pt x="231" y="364"/>
                    <a:pt x="218" y="299"/>
                  </a:cubicBezTo>
                  <a:lnTo>
                    <a:pt x="163" y="380"/>
                  </a:lnTo>
                  <a:lnTo>
                    <a:pt x="218" y="283"/>
                  </a:lnTo>
                  <a:cubicBezTo>
                    <a:pt x="175" y="163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6814350" y="2135200"/>
              <a:ext cx="350" cy="8125"/>
            </a:xfrm>
            <a:custGeom>
              <a:avLst/>
              <a:gdLst/>
              <a:ahLst/>
              <a:cxnLst/>
              <a:rect l="l" t="t" r="r" b="b"/>
              <a:pathLst>
                <a:path w="14" h="325" extrusionOk="0">
                  <a:moveTo>
                    <a:pt x="1" y="1"/>
                  </a:moveTo>
                  <a:lnTo>
                    <a:pt x="1" y="325"/>
                  </a:lnTo>
                  <a:lnTo>
                    <a:pt x="14" y="3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6812000" y="2142975"/>
              <a:ext cx="4400" cy="5050"/>
            </a:xfrm>
            <a:custGeom>
              <a:avLst/>
              <a:gdLst/>
              <a:ahLst/>
              <a:cxnLst/>
              <a:rect l="l" t="t" r="r" b="b"/>
              <a:pathLst>
                <a:path w="176" h="202" extrusionOk="0">
                  <a:moveTo>
                    <a:pt x="95" y="1"/>
                  </a:moveTo>
                  <a:cubicBezTo>
                    <a:pt x="82" y="1"/>
                    <a:pt x="40" y="14"/>
                    <a:pt x="27" y="14"/>
                  </a:cubicBezTo>
                  <a:cubicBezTo>
                    <a:pt x="27" y="14"/>
                    <a:pt x="1" y="176"/>
                    <a:pt x="1" y="202"/>
                  </a:cubicBezTo>
                  <a:cubicBezTo>
                    <a:pt x="1" y="202"/>
                    <a:pt x="163" y="53"/>
                    <a:pt x="176" y="40"/>
                  </a:cubicBezTo>
                  <a:cubicBezTo>
                    <a:pt x="176" y="27"/>
                    <a:pt x="134" y="14"/>
                    <a:pt x="108" y="14"/>
                  </a:cubicBezTo>
                  <a:lnTo>
                    <a:pt x="95" y="1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3D7D40">
                <a:alpha val="5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6814350" y="2142975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" y="1"/>
                  </a:moveTo>
                  <a:lnTo>
                    <a:pt x="1" y="14"/>
                  </a:lnTo>
                  <a:lnTo>
                    <a:pt x="14" y="14"/>
                  </a:lnTo>
                  <a:cubicBezTo>
                    <a:pt x="14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4415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6781625" y="2119000"/>
              <a:ext cx="9750" cy="24650"/>
            </a:xfrm>
            <a:custGeom>
              <a:avLst/>
              <a:gdLst/>
              <a:ahLst/>
              <a:cxnLst/>
              <a:rect l="l" t="t" r="r" b="b"/>
              <a:pathLst>
                <a:path w="390" h="986" extrusionOk="0">
                  <a:moveTo>
                    <a:pt x="1" y="1"/>
                  </a:moveTo>
                  <a:lnTo>
                    <a:pt x="65" y="986"/>
                  </a:lnTo>
                  <a:lnTo>
                    <a:pt x="351" y="811"/>
                  </a:lnTo>
                  <a:lnTo>
                    <a:pt x="389" y="2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6760000" y="2107825"/>
              <a:ext cx="24975" cy="35825"/>
            </a:xfrm>
            <a:custGeom>
              <a:avLst/>
              <a:gdLst/>
              <a:ahLst/>
              <a:cxnLst/>
              <a:rect l="l" t="t" r="r" b="b"/>
              <a:pathLst>
                <a:path w="999" h="1433" extrusionOk="0">
                  <a:moveTo>
                    <a:pt x="513" y="1"/>
                  </a:moveTo>
                  <a:lnTo>
                    <a:pt x="201" y="179"/>
                  </a:lnTo>
                  <a:lnTo>
                    <a:pt x="1" y="691"/>
                  </a:lnTo>
                  <a:lnTo>
                    <a:pt x="108" y="1407"/>
                  </a:lnTo>
                  <a:lnTo>
                    <a:pt x="930" y="1433"/>
                  </a:lnTo>
                  <a:lnTo>
                    <a:pt x="999" y="785"/>
                  </a:lnTo>
                  <a:lnTo>
                    <a:pt x="768" y="192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" name="Google Shape;941;p30"/>
            <p:cNvSpPr/>
            <p:nvPr/>
          </p:nvSpPr>
          <p:spPr>
            <a:xfrm>
              <a:off x="6771825" y="2104200"/>
              <a:ext cx="22625" cy="25925"/>
            </a:xfrm>
            <a:custGeom>
              <a:avLst/>
              <a:gdLst/>
              <a:ahLst/>
              <a:cxnLst/>
              <a:rect l="l" t="t" r="r" b="b"/>
              <a:pathLst>
                <a:path w="905" h="1037" extrusionOk="0">
                  <a:moveTo>
                    <a:pt x="351" y="0"/>
                  </a:moveTo>
                  <a:lnTo>
                    <a:pt x="1" y="39"/>
                  </a:lnTo>
                  <a:lnTo>
                    <a:pt x="40" y="146"/>
                  </a:lnTo>
                  <a:lnTo>
                    <a:pt x="364" y="418"/>
                  </a:lnTo>
                  <a:lnTo>
                    <a:pt x="581" y="1037"/>
                  </a:lnTo>
                  <a:lnTo>
                    <a:pt x="905" y="891"/>
                  </a:lnTo>
                  <a:lnTo>
                    <a:pt x="636" y="188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2" name="Google Shape;942;p30"/>
            <p:cNvSpPr/>
            <p:nvPr/>
          </p:nvSpPr>
          <p:spPr>
            <a:xfrm>
              <a:off x="6760000" y="2107825"/>
              <a:ext cx="24975" cy="22300"/>
            </a:xfrm>
            <a:custGeom>
              <a:avLst/>
              <a:gdLst/>
              <a:ahLst/>
              <a:cxnLst/>
              <a:rect l="l" t="t" r="r" b="b"/>
              <a:pathLst>
                <a:path w="999" h="892" extrusionOk="0">
                  <a:moveTo>
                    <a:pt x="513" y="1"/>
                  </a:moveTo>
                  <a:lnTo>
                    <a:pt x="201" y="179"/>
                  </a:lnTo>
                  <a:lnTo>
                    <a:pt x="1" y="691"/>
                  </a:lnTo>
                  <a:lnTo>
                    <a:pt x="27" y="892"/>
                  </a:lnTo>
                  <a:lnTo>
                    <a:pt x="282" y="273"/>
                  </a:lnTo>
                  <a:lnTo>
                    <a:pt x="513" y="124"/>
                  </a:lnTo>
                  <a:lnTo>
                    <a:pt x="743" y="231"/>
                  </a:lnTo>
                  <a:lnTo>
                    <a:pt x="999" y="785"/>
                  </a:lnTo>
                  <a:lnTo>
                    <a:pt x="768" y="192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6764050" y="2112300"/>
              <a:ext cx="1725" cy="15475"/>
            </a:xfrm>
            <a:custGeom>
              <a:avLst/>
              <a:gdLst/>
              <a:ahLst/>
              <a:cxnLst/>
              <a:rect l="l" t="t" r="r" b="b"/>
              <a:pathLst>
                <a:path w="69" h="619" extrusionOk="0">
                  <a:moveTo>
                    <a:pt x="39" y="0"/>
                  </a:moveTo>
                  <a:lnTo>
                    <a:pt x="1" y="13"/>
                  </a:lnTo>
                  <a:cubicBezTo>
                    <a:pt x="1" y="39"/>
                    <a:pt x="39" y="619"/>
                    <a:pt x="39" y="619"/>
                  </a:cubicBezTo>
                  <a:lnTo>
                    <a:pt x="69" y="61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6779925" y="2112300"/>
              <a:ext cx="2050" cy="15475"/>
            </a:xfrm>
            <a:custGeom>
              <a:avLst/>
              <a:gdLst/>
              <a:ahLst/>
              <a:cxnLst/>
              <a:rect l="l" t="t" r="r" b="b"/>
              <a:pathLst>
                <a:path w="82" h="619" extrusionOk="0">
                  <a:moveTo>
                    <a:pt x="27" y="0"/>
                  </a:moveTo>
                  <a:lnTo>
                    <a:pt x="1" y="619"/>
                  </a:lnTo>
                  <a:lnTo>
                    <a:pt x="27" y="619"/>
                  </a:lnTo>
                  <a:cubicBezTo>
                    <a:pt x="27" y="619"/>
                    <a:pt x="82" y="39"/>
                    <a:pt x="82" y="13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6769800" y="2109200"/>
              <a:ext cx="675" cy="18250"/>
            </a:xfrm>
            <a:custGeom>
              <a:avLst/>
              <a:gdLst/>
              <a:ahLst/>
              <a:cxnLst/>
              <a:rect l="l" t="t" r="r" b="b"/>
              <a:pathLst>
                <a:path w="27" h="730" extrusionOk="0">
                  <a:moveTo>
                    <a:pt x="27" y="1"/>
                  </a:moveTo>
                  <a:lnTo>
                    <a:pt x="14" y="56"/>
                  </a:lnTo>
                  <a:lnTo>
                    <a:pt x="1" y="717"/>
                  </a:lnTo>
                  <a:lnTo>
                    <a:pt x="27" y="73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6775550" y="2109525"/>
              <a:ext cx="1000" cy="18250"/>
            </a:xfrm>
            <a:custGeom>
              <a:avLst/>
              <a:gdLst/>
              <a:ahLst/>
              <a:cxnLst/>
              <a:rect l="l" t="t" r="r" b="b"/>
              <a:pathLst>
                <a:path w="40" h="730" extrusionOk="0">
                  <a:moveTo>
                    <a:pt x="40" y="1"/>
                  </a:moveTo>
                  <a:lnTo>
                    <a:pt x="27" y="56"/>
                  </a:lnTo>
                  <a:lnTo>
                    <a:pt x="1" y="717"/>
                  </a:lnTo>
                  <a:lnTo>
                    <a:pt x="40" y="73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6764375" y="2126775"/>
              <a:ext cx="16875" cy="16875"/>
            </a:xfrm>
            <a:custGeom>
              <a:avLst/>
              <a:gdLst/>
              <a:ahLst/>
              <a:cxnLst/>
              <a:rect l="l" t="t" r="r" b="b"/>
              <a:pathLst>
                <a:path w="675" h="675" extrusionOk="0">
                  <a:moveTo>
                    <a:pt x="1" y="1"/>
                  </a:moveTo>
                  <a:cubicBezTo>
                    <a:pt x="1" y="1"/>
                    <a:pt x="56" y="620"/>
                    <a:pt x="56" y="662"/>
                  </a:cubicBezTo>
                  <a:lnTo>
                    <a:pt x="623" y="67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6766075" y="2128075"/>
              <a:ext cx="13550" cy="15575"/>
            </a:xfrm>
            <a:custGeom>
              <a:avLst/>
              <a:gdLst/>
              <a:ahLst/>
              <a:cxnLst/>
              <a:rect l="l" t="t" r="r" b="b"/>
              <a:pathLst>
                <a:path w="542" h="623" extrusionOk="0">
                  <a:moveTo>
                    <a:pt x="1" y="1"/>
                  </a:moveTo>
                  <a:cubicBezTo>
                    <a:pt x="1" y="1"/>
                    <a:pt x="39" y="584"/>
                    <a:pt x="39" y="610"/>
                  </a:cubicBezTo>
                  <a:lnTo>
                    <a:pt x="487" y="623"/>
                  </a:lnTo>
                  <a:lnTo>
                    <a:pt x="542" y="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6775550" y="2106850"/>
              <a:ext cx="9750" cy="3750"/>
            </a:xfrm>
            <a:custGeom>
              <a:avLst/>
              <a:gdLst/>
              <a:ahLst/>
              <a:cxnLst/>
              <a:rect l="l" t="t" r="r" b="b"/>
              <a:pathLst>
                <a:path w="390" h="150" extrusionOk="0">
                  <a:moveTo>
                    <a:pt x="351" y="1"/>
                  </a:moveTo>
                  <a:lnTo>
                    <a:pt x="1" y="137"/>
                  </a:lnTo>
                  <a:lnTo>
                    <a:pt x="27" y="150"/>
                  </a:lnTo>
                  <a:lnTo>
                    <a:pt x="389" y="14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6780900" y="2111225"/>
              <a:ext cx="8125" cy="4075"/>
            </a:xfrm>
            <a:custGeom>
              <a:avLst/>
              <a:gdLst/>
              <a:ahLst/>
              <a:cxnLst/>
              <a:rect l="l" t="t" r="r" b="b"/>
              <a:pathLst>
                <a:path w="325" h="163" extrusionOk="0">
                  <a:moveTo>
                    <a:pt x="312" y="1"/>
                  </a:moveTo>
                  <a:lnTo>
                    <a:pt x="1" y="124"/>
                  </a:lnTo>
                  <a:lnTo>
                    <a:pt x="1" y="137"/>
                  </a:lnTo>
                  <a:lnTo>
                    <a:pt x="13" y="163"/>
                  </a:lnTo>
                  <a:lnTo>
                    <a:pt x="325" y="43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6782925" y="2116975"/>
              <a:ext cx="8450" cy="4075"/>
            </a:xfrm>
            <a:custGeom>
              <a:avLst/>
              <a:gdLst/>
              <a:ahLst/>
              <a:cxnLst/>
              <a:rect l="l" t="t" r="r" b="b"/>
              <a:pathLst>
                <a:path w="338" h="163" extrusionOk="0">
                  <a:moveTo>
                    <a:pt x="325" y="1"/>
                  </a:moveTo>
                  <a:lnTo>
                    <a:pt x="1" y="137"/>
                  </a:lnTo>
                  <a:lnTo>
                    <a:pt x="13" y="163"/>
                  </a:lnTo>
                  <a:lnTo>
                    <a:pt x="337" y="4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" name="Google Shape;952;p30"/>
            <p:cNvSpPr/>
            <p:nvPr/>
          </p:nvSpPr>
          <p:spPr>
            <a:xfrm>
              <a:off x="6784625" y="2122425"/>
              <a:ext cx="8775" cy="4075"/>
            </a:xfrm>
            <a:custGeom>
              <a:avLst/>
              <a:gdLst/>
              <a:ahLst/>
              <a:cxnLst/>
              <a:rect l="l" t="t" r="r" b="b"/>
              <a:pathLst>
                <a:path w="351" h="163" extrusionOk="0">
                  <a:moveTo>
                    <a:pt x="338" y="0"/>
                  </a:moveTo>
                  <a:lnTo>
                    <a:pt x="1" y="133"/>
                  </a:lnTo>
                  <a:lnTo>
                    <a:pt x="14" y="162"/>
                  </a:lnTo>
                  <a:lnTo>
                    <a:pt x="350" y="3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" name="Google Shape;953;p30"/>
            <p:cNvSpPr/>
            <p:nvPr/>
          </p:nvSpPr>
          <p:spPr>
            <a:xfrm>
              <a:off x="6756925" y="2105150"/>
              <a:ext cx="31125" cy="24975"/>
            </a:xfrm>
            <a:custGeom>
              <a:avLst/>
              <a:gdLst/>
              <a:ahLst/>
              <a:cxnLst/>
              <a:rect l="l" t="t" r="r" b="b"/>
              <a:pathLst>
                <a:path w="1245" h="999" extrusionOk="0">
                  <a:moveTo>
                    <a:pt x="597" y="1"/>
                  </a:moveTo>
                  <a:lnTo>
                    <a:pt x="243" y="244"/>
                  </a:lnTo>
                  <a:lnTo>
                    <a:pt x="0" y="879"/>
                  </a:lnTo>
                  <a:cubicBezTo>
                    <a:pt x="17" y="879"/>
                    <a:pt x="81" y="905"/>
                    <a:pt x="81" y="905"/>
                  </a:cubicBezTo>
                  <a:lnTo>
                    <a:pt x="324" y="286"/>
                  </a:lnTo>
                  <a:lnTo>
                    <a:pt x="636" y="108"/>
                  </a:lnTo>
                  <a:lnTo>
                    <a:pt x="891" y="299"/>
                  </a:lnTo>
                  <a:lnTo>
                    <a:pt x="1177" y="999"/>
                  </a:lnTo>
                  <a:lnTo>
                    <a:pt x="1245" y="973"/>
                  </a:lnTo>
                  <a:lnTo>
                    <a:pt x="989" y="257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rgbClr val="41A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" name="Google Shape;954;p30"/>
            <p:cNvSpPr/>
            <p:nvPr/>
          </p:nvSpPr>
          <p:spPr>
            <a:xfrm>
              <a:off x="6765025" y="2127100"/>
              <a:ext cx="14200" cy="16225"/>
            </a:xfrm>
            <a:custGeom>
              <a:avLst/>
              <a:gdLst/>
              <a:ahLst/>
              <a:cxnLst/>
              <a:rect l="l" t="t" r="r" b="b"/>
              <a:pathLst>
                <a:path w="568" h="649" extrusionOk="0">
                  <a:moveTo>
                    <a:pt x="81" y="1"/>
                  </a:moveTo>
                  <a:lnTo>
                    <a:pt x="0" y="27"/>
                  </a:lnTo>
                  <a:lnTo>
                    <a:pt x="555" y="649"/>
                  </a:lnTo>
                  <a:lnTo>
                    <a:pt x="567" y="58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6766075" y="2127425"/>
              <a:ext cx="14525" cy="15900"/>
            </a:xfrm>
            <a:custGeom>
              <a:avLst/>
              <a:gdLst/>
              <a:ahLst/>
              <a:cxnLst/>
              <a:rect l="l" t="t" r="r" b="b"/>
              <a:pathLst>
                <a:path w="581" h="636" extrusionOk="0">
                  <a:moveTo>
                    <a:pt x="513" y="1"/>
                  </a:moveTo>
                  <a:lnTo>
                    <a:pt x="1" y="568"/>
                  </a:lnTo>
                  <a:lnTo>
                    <a:pt x="39" y="636"/>
                  </a:lnTo>
                  <a:lnTo>
                    <a:pt x="581" y="14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EAD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56" name="Google Shape;956;p30"/>
          <p:cNvSpPr txBox="1">
            <a:spLocks noGrp="1"/>
          </p:cNvSpPr>
          <p:nvPr>
            <p:ph type="title"/>
          </p:nvPr>
        </p:nvSpPr>
        <p:spPr>
          <a:xfrm>
            <a:off x="713225" y="1738988"/>
            <a:ext cx="3424500" cy="5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57" name="Google Shape;957;p30"/>
          <p:cNvSpPr txBox="1">
            <a:spLocks noGrp="1"/>
          </p:cNvSpPr>
          <p:nvPr>
            <p:ph type="subTitle" idx="1"/>
          </p:nvPr>
        </p:nvSpPr>
        <p:spPr>
          <a:xfrm>
            <a:off x="713225" y="2278306"/>
            <a:ext cx="34245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31"/>
          <p:cNvSpPr/>
          <p:nvPr/>
        </p:nvSpPr>
        <p:spPr>
          <a:xfrm>
            <a:off x="3840357" y="4380056"/>
            <a:ext cx="52154" cy="247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0" name="Google Shape;960;p31"/>
          <p:cNvSpPr/>
          <p:nvPr/>
        </p:nvSpPr>
        <p:spPr>
          <a:xfrm>
            <a:off x="-50" y="3759524"/>
            <a:ext cx="9144048" cy="136100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1" name="Google Shape;961;p31"/>
          <p:cNvSpPr/>
          <p:nvPr/>
        </p:nvSpPr>
        <p:spPr>
          <a:xfrm>
            <a:off x="3749850" y="4155001"/>
            <a:ext cx="5394135" cy="98849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2" name="Google Shape;962;p31"/>
          <p:cNvSpPr/>
          <p:nvPr/>
        </p:nvSpPr>
        <p:spPr>
          <a:xfrm>
            <a:off x="-56" y="4128067"/>
            <a:ext cx="9144048" cy="101543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3" name="Google Shape;963;p31"/>
          <p:cNvSpPr txBox="1">
            <a:spLocks noGrp="1"/>
          </p:cNvSpPr>
          <p:nvPr>
            <p:ph type="title"/>
          </p:nvPr>
        </p:nvSpPr>
        <p:spPr>
          <a:xfrm>
            <a:off x="713225" y="1725788"/>
            <a:ext cx="30231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64" name="Google Shape;964;p31"/>
          <p:cNvSpPr txBox="1">
            <a:spLocks noGrp="1"/>
          </p:cNvSpPr>
          <p:nvPr>
            <p:ph type="subTitle" idx="1"/>
          </p:nvPr>
        </p:nvSpPr>
        <p:spPr>
          <a:xfrm>
            <a:off x="713225" y="2265106"/>
            <a:ext cx="3500100" cy="1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2"/>
          <p:cNvSpPr/>
          <p:nvPr/>
        </p:nvSpPr>
        <p:spPr>
          <a:xfrm flipH="1">
            <a:off x="535812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7" name="Google Shape;967;p32"/>
          <p:cNvSpPr/>
          <p:nvPr/>
        </p:nvSpPr>
        <p:spPr>
          <a:xfrm flipH="1">
            <a:off x="149271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8" name="Google Shape;968;p32"/>
          <p:cNvSpPr/>
          <p:nvPr/>
        </p:nvSpPr>
        <p:spPr>
          <a:xfrm flipH="1">
            <a:off x="-12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9" name="Google Shape;969;p32"/>
          <p:cNvSpPr/>
          <p:nvPr/>
        </p:nvSpPr>
        <p:spPr>
          <a:xfrm flipH="1">
            <a:off x="13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0" name="Google Shape;970;p32"/>
          <p:cNvSpPr/>
          <p:nvPr/>
        </p:nvSpPr>
        <p:spPr>
          <a:xfrm flipH="1">
            <a:off x="1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1" name="Google Shape;971;p32"/>
          <p:cNvSpPr/>
          <p:nvPr/>
        </p:nvSpPr>
        <p:spPr>
          <a:xfrm flipH="1">
            <a:off x="182124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2" name="Google Shape;972;p32"/>
          <p:cNvSpPr/>
          <p:nvPr/>
        </p:nvSpPr>
        <p:spPr>
          <a:xfrm flipH="1">
            <a:off x="13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73" name="Google Shape;973;p32"/>
          <p:cNvGrpSpPr/>
          <p:nvPr/>
        </p:nvGrpSpPr>
        <p:grpSpPr>
          <a:xfrm>
            <a:off x="620125" y="3581200"/>
            <a:ext cx="832675" cy="1022175"/>
            <a:chOff x="620125" y="3581200"/>
            <a:chExt cx="832675" cy="1022175"/>
          </a:xfrm>
        </p:grpSpPr>
        <p:sp>
          <p:nvSpPr>
            <p:cNvPr id="974" name="Google Shape;974;p32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83" name="Google Shape;983;p32"/>
          <p:cNvSpPr txBox="1">
            <a:spLocks noGrp="1"/>
          </p:cNvSpPr>
          <p:nvPr>
            <p:ph type="title"/>
          </p:nvPr>
        </p:nvSpPr>
        <p:spPr>
          <a:xfrm>
            <a:off x="5407550" y="1701038"/>
            <a:ext cx="30231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84" name="Google Shape;984;p32"/>
          <p:cNvSpPr txBox="1">
            <a:spLocks noGrp="1"/>
          </p:cNvSpPr>
          <p:nvPr>
            <p:ph type="subTitle" idx="1"/>
          </p:nvPr>
        </p:nvSpPr>
        <p:spPr>
          <a:xfrm>
            <a:off x="5067175" y="2240356"/>
            <a:ext cx="3363600" cy="12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586" y="2305743"/>
            <a:ext cx="9165022" cy="1259419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7" name="Google Shape;987;p33"/>
          <p:cNvSpPr/>
          <p:nvPr/>
        </p:nvSpPr>
        <p:spPr>
          <a:xfrm>
            <a:off x="586" y="2619229"/>
            <a:ext cx="3781927" cy="815048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8" name="Google Shape;988;p33"/>
          <p:cNvSpPr/>
          <p:nvPr/>
        </p:nvSpPr>
        <p:spPr>
          <a:xfrm>
            <a:off x="2919" y="2736901"/>
            <a:ext cx="4309911" cy="828265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9" name="Google Shape;989;p33"/>
          <p:cNvSpPr/>
          <p:nvPr/>
        </p:nvSpPr>
        <p:spPr>
          <a:xfrm>
            <a:off x="5039463" y="3409662"/>
            <a:ext cx="4126130" cy="15052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0" name="Google Shape;990;p33"/>
          <p:cNvSpPr/>
          <p:nvPr/>
        </p:nvSpPr>
        <p:spPr>
          <a:xfrm>
            <a:off x="5085405" y="2787965"/>
            <a:ext cx="4080203" cy="777202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1" name="Google Shape;991;p33"/>
          <p:cNvSpPr/>
          <p:nvPr/>
        </p:nvSpPr>
        <p:spPr>
          <a:xfrm>
            <a:off x="-1065564" y="1243836"/>
            <a:ext cx="3825549" cy="689283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2" name="Google Shape;992;p33"/>
          <p:cNvSpPr/>
          <p:nvPr/>
        </p:nvSpPr>
        <p:spPr>
          <a:xfrm>
            <a:off x="586" y="3177413"/>
            <a:ext cx="5676300" cy="319323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3" name="Google Shape;993;p33"/>
          <p:cNvSpPr/>
          <p:nvPr/>
        </p:nvSpPr>
        <p:spPr>
          <a:xfrm>
            <a:off x="3944578" y="3177413"/>
            <a:ext cx="5254750" cy="319323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4" name="Google Shape;994;p33"/>
          <p:cNvSpPr/>
          <p:nvPr/>
        </p:nvSpPr>
        <p:spPr>
          <a:xfrm>
            <a:off x="785544" y="3327510"/>
            <a:ext cx="8396904" cy="518795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5" name="Google Shape;995;p33"/>
          <p:cNvSpPr/>
          <p:nvPr/>
        </p:nvSpPr>
        <p:spPr>
          <a:xfrm>
            <a:off x="785544" y="3364084"/>
            <a:ext cx="8396904" cy="489957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6" name="Google Shape;996;p33"/>
          <p:cNvSpPr/>
          <p:nvPr/>
        </p:nvSpPr>
        <p:spPr>
          <a:xfrm>
            <a:off x="586" y="3344531"/>
            <a:ext cx="8171862" cy="1244236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7" name="Google Shape;997;p33"/>
          <p:cNvSpPr/>
          <p:nvPr/>
        </p:nvSpPr>
        <p:spPr>
          <a:xfrm>
            <a:off x="586" y="3344812"/>
            <a:ext cx="1756189" cy="509229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8" name="Google Shape;998;p33"/>
          <p:cNvSpPr/>
          <p:nvPr/>
        </p:nvSpPr>
        <p:spPr>
          <a:xfrm>
            <a:off x="1141413" y="3348470"/>
            <a:ext cx="1657307" cy="505572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9" name="Google Shape;999;p33"/>
          <p:cNvSpPr/>
          <p:nvPr/>
        </p:nvSpPr>
        <p:spPr>
          <a:xfrm>
            <a:off x="2328720" y="3409662"/>
            <a:ext cx="1458466" cy="444380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0" name="Google Shape;1000;p33"/>
          <p:cNvSpPr/>
          <p:nvPr/>
        </p:nvSpPr>
        <p:spPr>
          <a:xfrm>
            <a:off x="3673055" y="3507991"/>
            <a:ext cx="1156077" cy="34605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1" name="Google Shape;1001;p33"/>
          <p:cNvSpPr/>
          <p:nvPr/>
        </p:nvSpPr>
        <p:spPr>
          <a:xfrm>
            <a:off x="586" y="3342983"/>
            <a:ext cx="5564676" cy="307788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2" name="Google Shape;1002;p33"/>
          <p:cNvSpPr/>
          <p:nvPr/>
        </p:nvSpPr>
        <p:spPr>
          <a:xfrm>
            <a:off x="586" y="3659494"/>
            <a:ext cx="8171862" cy="547773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3" name="Google Shape;1003;p33"/>
          <p:cNvSpPr/>
          <p:nvPr/>
        </p:nvSpPr>
        <p:spPr>
          <a:xfrm>
            <a:off x="4196360" y="3364084"/>
            <a:ext cx="4986099" cy="505009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4" name="Google Shape;1004;p33"/>
          <p:cNvSpPr/>
          <p:nvPr/>
        </p:nvSpPr>
        <p:spPr>
          <a:xfrm>
            <a:off x="4196360" y="3496597"/>
            <a:ext cx="4986099" cy="505572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5" name="Google Shape;1005;p33"/>
          <p:cNvSpPr/>
          <p:nvPr/>
        </p:nvSpPr>
        <p:spPr>
          <a:xfrm>
            <a:off x="586" y="3826893"/>
            <a:ext cx="9181860" cy="1316541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6" name="Google Shape;1006;p33"/>
          <p:cNvSpPr/>
          <p:nvPr/>
        </p:nvSpPr>
        <p:spPr>
          <a:xfrm>
            <a:off x="586" y="3897510"/>
            <a:ext cx="9181860" cy="421451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7" name="Google Shape;1007;p33"/>
          <p:cNvSpPr/>
          <p:nvPr/>
        </p:nvSpPr>
        <p:spPr>
          <a:xfrm>
            <a:off x="586" y="3963766"/>
            <a:ext cx="9181860" cy="1179668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8" name="Google Shape;1008;p33"/>
          <p:cNvSpPr/>
          <p:nvPr/>
        </p:nvSpPr>
        <p:spPr>
          <a:xfrm>
            <a:off x="7922846" y="3759934"/>
            <a:ext cx="494411" cy="105503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9" name="Google Shape;1009;p33"/>
          <p:cNvSpPr/>
          <p:nvPr/>
        </p:nvSpPr>
        <p:spPr>
          <a:xfrm>
            <a:off x="8310121" y="3720124"/>
            <a:ext cx="656642" cy="145313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0" name="Google Shape;1010;p33"/>
          <p:cNvSpPr/>
          <p:nvPr/>
        </p:nvSpPr>
        <p:spPr>
          <a:xfrm>
            <a:off x="8365933" y="3762184"/>
            <a:ext cx="538019" cy="103253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1" name="Google Shape;1011;p33"/>
          <p:cNvSpPr/>
          <p:nvPr/>
        </p:nvSpPr>
        <p:spPr>
          <a:xfrm>
            <a:off x="4661520" y="3749524"/>
            <a:ext cx="644977" cy="115913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2" name="Google Shape;1012;p33"/>
          <p:cNvSpPr/>
          <p:nvPr/>
        </p:nvSpPr>
        <p:spPr>
          <a:xfrm>
            <a:off x="5199362" y="3711261"/>
            <a:ext cx="707788" cy="154176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3" name="Google Shape;1013;p33"/>
          <p:cNvSpPr/>
          <p:nvPr/>
        </p:nvSpPr>
        <p:spPr>
          <a:xfrm>
            <a:off x="7348395" y="3907217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4" name="Google Shape;1014;p33"/>
          <p:cNvSpPr/>
          <p:nvPr/>
        </p:nvSpPr>
        <p:spPr>
          <a:xfrm>
            <a:off x="5327855" y="3778362"/>
            <a:ext cx="538019" cy="79338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5" name="Google Shape;1015;p33"/>
          <p:cNvSpPr/>
          <p:nvPr/>
        </p:nvSpPr>
        <p:spPr>
          <a:xfrm>
            <a:off x="4858029" y="3791725"/>
            <a:ext cx="380454" cy="65975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6" name="Google Shape;1016;p33"/>
          <p:cNvSpPr/>
          <p:nvPr/>
        </p:nvSpPr>
        <p:spPr>
          <a:xfrm>
            <a:off x="5657523" y="3774563"/>
            <a:ext cx="656642" cy="92702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7" name="Google Shape;1017;p33"/>
          <p:cNvSpPr/>
          <p:nvPr/>
        </p:nvSpPr>
        <p:spPr>
          <a:xfrm>
            <a:off x="5831958" y="4079539"/>
            <a:ext cx="2306232" cy="65187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8" name="Google Shape;1018;p33"/>
          <p:cNvSpPr/>
          <p:nvPr/>
        </p:nvSpPr>
        <p:spPr>
          <a:xfrm>
            <a:off x="4402201" y="4159300"/>
            <a:ext cx="2384118" cy="619516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9" name="Google Shape;1019;p33"/>
          <p:cNvSpPr/>
          <p:nvPr/>
        </p:nvSpPr>
        <p:spPr>
          <a:xfrm>
            <a:off x="7307119" y="4007515"/>
            <a:ext cx="1875350" cy="737117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0" name="Google Shape;1020;p33"/>
          <p:cNvSpPr/>
          <p:nvPr/>
        </p:nvSpPr>
        <p:spPr>
          <a:xfrm>
            <a:off x="4038794" y="3963766"/>
            <a:ext cx="5143665" cy="28907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1" name="Google Shape;1021;p33"/>
          <p:cNvSpPr/>
          <p:nvPr/>
        </p:nvSpPr>
        <p:spPr>
          <a:xfrm>
            <a:off x="586" y="4080664"/>
            <a:ext cx="9181860" cy="1062770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2" name="Google Shape;1022;p33"/>
          <p:cNvSpPr/>
          <p:nvPr/>
        </p:nvSpPr>
        <p:spPr>
          <a:xfrm>
            <a:off x="586" y="4059142"/>
            <a:ext cx="9181860" cy="588427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3" name="Google Shape;1023;p33"/>
          <p:cNvSpPr/>
          <p:nvPr/>
        </p:nvSpPr>
        <p:spPr>
          <a:xfrm>
            <a:off x="586" y="4089105"/>
            <a:ext cx="3495869" cy="1054330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4" name="Google Shape;1024;p33"/>
          <p:cNvSpPr/>
          <p:nvPr/>
        </p:nvSpPr>
        <p:spPr>
          <a:xfrm>
            <a:off x="3321852" y="4321072"/>
            <a:ext cx="2813205" cy="822363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5" name="Google Shape;1025;p33"/>
          <p:cNvSpPr/>
          <p:nvPr/>
        </p:nvSpPr>
        <p:spPr>
          <a:xfrm>
            <a:off x="6384336" y="4562183"/>
            <a:ext cx="2582420" cy="581253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6" name="Google Shape;1026;p33"/>
          <p:cNvSpPr/>
          <p:nvPr/>
        </p:nvSpPr>
        <p:spPr>
          <a:xfrm>
            <a:off x="6588743" y="1277624"/>
            <a:ext cx="3312114" cy="562117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2549400" y="740275"/>
            <a:ext cx="4045200" cy="13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2549400" y="2079175"/>
            <a:ext cx="40452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34"/>
          <p:cNvSpPr/>
          <p:nvPr/>
        </p:nvSpPr>
        <p:spPr>
          <a:xfrm>
            <a:off x="-70525" y="3963821"/>
            <a:ext cx="3326922" cy="509150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1" name="Google Shape;1031;p34"/>
          <p:cNvSpPr/>
          <p:nvPr/>
        </p:nvSpPr>
        <p:spPr>
          <a:xfrm>
            <a:off x="4446024" y="3953725"/>
            <a:ext cx="4697990" cy="802053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2" name="Google Shape;1032;p34"/>
          <p:cNvSpPr/>
          <p:nvPr/>
        </p:nvSpPr>
        <p:spPr>
          <a:xfrm>
            <a:off x="-70525" y="4150227"/>
            <a:ext cx="9268056" cy="477595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3" name="Google Shape;1033;p34"/>
          <p:cNvSpPr/>
          <p:nvPr/>
        </p:nvSpPr>
        <p:spPr>
          <a:xfrm>
            <a:off x="4164609" y="4133982"/>
            <a:ext cx="5032863" cy="469394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4" name="Google Shape;1034;p34"/>
          <p:cNvSpPr/>
          <p:nvPr/>
        </p:nvSpPr>
        <p:spPr>
          <a:xfrm>
            <a:off x="-70525" y="4444671"/>
            <a:ext cx="9267975" cy="698703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5" name="Google Shape;1035;p34"/>
          <p:cNvSpPr/>
          <p:nvPr/>
        </p:nvSpPr>
        <p:spPr>
          <a:xfrm>
            <a:off x="-70525" y="4444671"/>
            <a:ext cx="9267975" cy="698699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6" name="Google Shape;1036;p34"/>
          <p:cNvSpPr/>
          <p:nvPr/>
        </p:nvSpPr>
        <p:spPr>
          <a:xfrm>
            <a:off x="-70525" y="4444672"/>
            <a:ext cx="9267975" cy="698705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7" name="Google Shape;1037;p34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8" name="Google Shape;1038;p34"/>
          <p:cNvSpPr txBox="1">
            <a:spLocks noGrp="1"/>
          </p:cNvSpPr>
          <p:nvPr>
            <p:ph type="subTitle" idx="1"/>
          </p:nvPr>
        </p:nvSpPr>
        <p:spPr>
          <a:xfrm>
            <a:off x="72000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39" name="Google Shape;1039;p34"/>
          <p:cNvSpPr txBox="1">
            <a:spLocks noGrp="1"/>
          </p:cNvSpPr>
          <p:nvPr>
            <p:ph type="title" idx="2"/>
          </p:nvPr>
        </p:nvSpPr>
        <p:spPr>
          <a:xfrm>
            <a:off x="72000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1040" name="Google Shape;1040;p34"/>
          <p:cNvSpPr txBox="1">
            <a:spLocks noGrp="1"/>
          </p:cNvSpPr>
          <p:nvPr>
            <p:ph type="subTitle" idx="3"/>
          </p:nvPr>
        </p:nvSpPr>
        <p:spPr>
          <a:xfrm>
            <a:off x="616785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41" name="Google Shape;1041;p34"/>
          <p:cNvSpPr txBox="1">
            <a:spLocks noGrp="1"/>
          </p:cNvSpPr>
          <p:nvPr>
            <p:ph type="title" idx="4"/>
          </p:nvPr>
        </p:nvSpPr>
        <p:spPr>
          <a:xfrm>
            <a:off x="616785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1042" name="Google Shape;1042;p34"/>
          <p:cNvSpPr txBox="1">
            <a:spLocks noGrp="1"/>
          </p:cNvSpPr>
          <p:nvPr>
            <p:ph type="subTitle" idx="5"/>
          </p:nvPr>
        </p:nvSpPr>
        <p:spPr>
          <a:xfrm>
            <a:off x="3435501" y="3150125"/>
            <a:ext cx="225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43" name="Google Shape;1043;p34"/>
          <p:cNvSpPr txBox="1">
            <a:spLocks noGrp="1"/>
          </p:cNvSpPr>
          <p:nvPr>
            <p:ph type="title" idx="6"/>
          </p:nvPr>
        </p:nvSpPr>
        <p:spPr>
          <a:xfrm>
            <a:off x="3435500" y="2690893"/>
            <a:ext cx="22560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1044" name="Google Shape;1044;p34"/>
          <p:cNvSpPr/>
          <p:nvPr/>
        </p:nvSpPr>
        <p:spPr>
          <a:xfrm>
            <a:off x="-1447326" y="-39345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5" name="Google Shape;1045;p34"/>
          <p:cNvSpPr/>
          <p:nvPr/>
        </p:nvSpPr>
        <p:spPr>
          <a:xfrm flipH="1">
            <a:off x="7240449" y="1073100"/>
            <a:ext cx="3359633" cy="1246348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778875" y="1903675"/>
            <a:ext cx="40452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778875" y="2496780"/>
            <a:ext cx="36630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2250" name="Google Shape;2250;p9"/>
          <p:cNvGrpSpPr/>
          <p:nvPr/>
        </p:nvGrpSpPr>
        <p:grpSpPr>
          <a:xfrm rot="5400000">
            <a:off x="8671068" y="4133682"/>
            <a:ext cx="585438" cy="262694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5641740" y="4752388"/>
            <a:ext cx="3517727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146619" y="981999"/>
            <a:ext cx="2707986" cy="61220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287897" y="356283"/>
            <a:ext cx="439072" cy="1138273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35410" y="287396"/>
            <a:ext cx="444458" cy="1202932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8267204" y="4381245"/>
            <a:ext cx="876802" cy="561032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8662288" y="4231517"/>
            <a:ext cx="772370" cy="775893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8320410" y="4607546"/>
            <a:ext cx="273016" cy="739520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7297766" y="197739"/>
            <a:ext cx="633267" cy="380075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7908954" y="39658"/>
            <a:ext cx="800077" cy="592343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12567" y="3972291"/>
            <a:ext cx="1146207" cy="1063803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199238" y="3699426"/>
            <a:ext cx="906954" cy="1160207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8497833" y="-690"/>
            <a:ext cx="775583" cy="776946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295700" y="4213030"/>
            <a:ext cx="428468" cy="1217307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8616189" y="4684966"/>
            <a:ext cx="561571" cy="54342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 1">
  <p:cSld name="Numbers and text  1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5"/>
          <p:cNvSpPr/>
          <p:nvPr/>
        </p:nvSpPr>
        <p:spPr>
          <a:xfrm>
            <a:off x="7931350" y="474498"/>
            <a:ext cx="3157342" cy="1538470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8" name="Google Shape;1048;p35"/>
          <p:cNvSpPr/>
          <p:nvPr/>
        </p:nvSpPr>
        <p:spPr>
          <a:xfrm>
            <a:off x="-76182" y="4069255"/>
            <a:ext cx="9329709" cy="715517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9" name="Google Shape;1049;p35"/>
          <p:cNvSpPr/>
          <p:nvPr/>
        </p:nvSpPr>
        <p:spPr>
          <a:xfrm>
            <a:off x="3842218" y="4606378"/>
            <a:ext cx="53213" cy="174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0" name="Google Shape;1050;p35"/>
          <p:cNvSpPr/>
          <p:nvPr/>
        </p:nvSpPr>
        <p:spPr>
          <a:xfrm>
            <a:off x="7312795" y="4379928"/>
            <a:ext cx="448045" cy="1134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1" name="Google Shape;1051;p35"/>
          <p:cNvSpPr/>
          <p:nvPr/>
        </p:nvSpPr>
        <p:spPr>
          <a:xfrm>
            <a:off x="-76175" y="3966201"/>
            <a:ext cx="9329709" cy="715516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2" name="Google Shape;1052;p35"/>
          <p:cNvSpPr/>
          <p:nvPr/>
        </p:nvSpPr>
        <p:spPr>
          <a:xfrm>
            <a:off x="-76182" y="4207833"/>
            <a:ext cx="9329709" cy="7154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3" name="Google Shape;1053;p35"/>
          <p:cNvSpPr/>
          <p:nvPr/>
        </p:nvSpPr>
        <p:spPr>
          <a:xfrm>
            <a:off x="3749875" y="4137250"/>
            <a:ext cx="5503657" cy="102542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4" name="Google Shape;1054;p35"/>
          <p:cNvSpPr/>
          <p:nvPr/>
        </p:nvSpPr>
        <p:spPr>
          <a:xfrm>
            <a:off x="-76175" y="4428818"/>
            <a:ext cx="9329709" cy="71551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5" name="Google Shape;1055;p35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6" name="Google Shape;1056;p35"/>
          <p:cNvSpPr txBox="1">
            <a:spLocks noGrp="1"/>
          </p:cNvSpPr>
          <p:nvPr>
            <p:ph type="subTitle" idx="1"/>
          </p:nvPr>
        </p:nvSpPr>
        <p:spPr>
          <a:xfrm>
            <a:off x="719375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57" name="Google Shape;1057;p35"/>
          <p:cNvSpPr txBox="1">
            <a:spLocks noGrp="1"/>
          </p:cNvSpPr>
          <p:nvPr>
            <p:ph type="title" idx="2"/>
          </p:nvPr>
        </p:nvSpPr>
        <p:spPr>
          <a:xfrm>
            <a:off x="868725" y="2786075"/>
            <a:ext cx="21267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1058" name="Google Shape;1058;p35"/>
          <p:cNvSpPr txBox="1">
            <a:spLocks noGrp="1"/>
          </p:cNvSpPr>
          <p:nvPr>
            <p:ph type="subTitle" idx="3"/>
          </p:nvPr>
        </p:nvSpPr>
        <p:spPr>
          <a:xfrm>
            <a:off x="5998499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59" name="Google Shape;1059;p35"/>
          <p:cNvSpPr txBox="1">
            <a:spLocks noGrp="1"/>
          </p:cNvSpPr>
          <p:nvPr>
            <p:ph type="title" idx="4"/>
          </p:nvPr>
        </p:nvSpPr>
        <p:spPr>
          <a:xfrm>
            <a:off x="6147749" y="2786075"/>
            <a:ext cx="21270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  <p:sp>
        <p:nvSpPr>
          <p:cNvPr id="1060" name="Google Shape;1060;p35"/>
          <p:cNvSpPr txBox="1">
            <a:spLocks noGrp="1"/>
          </p:cNvSpPr>
          <p:nvPr>
            <p:ph type="subTitle" idx="5"/>
          </p:nvPr>
        </p:nvSpPr>
        <p:spPr>
          <a:xfrm>
            <a:off x="3358937" y="3247548"/>
            <a:ext cx="24255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61" name="Google Shape;1061;p35"/>
          <p:cNvSpPr txBox="1">
            <a:spLocks noGrp="1"/>
          </p:cNvSpPr>
          <p:nvPr>
            <p:ph type="title" idx="6"/>
          </p:nvPr>
        </p:nvSpPr>
        <p:spPr>
          <a:xfrm>
            <a:off x="3508087" y="2786075"/>
            <a:ext cx="2127000" cy="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 panose="00000500000000000000"/>
              <a:buNone/>
              <a:defRPr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6"/>
          <p:cNvSpPr/>
          <p:nvPr/>
        </p:nvSpPr>
        <p:spPr>
          <a:xfrm flipH="1">
            <a:off x="-1046900" y="2128442"/>
            <a:ext cx="4497039" cy="2615562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4" name="Google Shape;1064;p36"/>
          <p:cNvSpPr/>
          <p:nvPr/>
        </p:nvSpPr>
        <p:spPr>
          <a:xfrm>
            <a:off x="7628696" y="1423795"/>
            <a:ext cx="4500034" cy="2615562"/>
          </a:xfrm>
          <a:custGeom>
            <a:avLst/>
            <a:gdLst/>
            <a:ahLst/>
            <a:cxnLst/>
            <a:rect l="l" t="t" r="r" b="b"/>
            <a:pathLst>
              <a:path w="19535" h="11895" extrusionOk="0">
                <a:moveTo>
                  <a:pt x="10706" y="1"/>
                </a:moveTo>
                <a:cubicBezTo>
                  <a:pt x="8681" y="1"/>
                  <a:pt x="6967" y="1310"/>
                  <a:pt x="6358" y="3121"/>
                </a:cubicBezTo>
                <a:cubicBezTo>
                  <a:pt x="6264" y="3079"/>
                  <a:pt x="6157" y="3053"/>
                  <a:pt x="6034" y="3053"/>
                </a:cubicBezTo>
                <a:cubicBezTo>
                  <a:pt x="5820" y="3053"/>
                  <a:pt x="5616" y="3147"/>
                  <a:pt x="5480" y="3296"/>
                </a:cubicBezTo>
                <a:cubicBezTo>
                  <a:pt x="5318" y="3254"/>
                  <a:pt x="5156" y="3241"/>
                  <a:pt x="4994" y="3241"/>
                </a:cubicBezTo>
                <a:cubicBezTo>
                  <a:pt x="3659" y="3241"/>
                  <a:pt x="2580" y="4323"/>
                  <a:pt x="2580" y="5658"/>
                </a:cubicBezTo>
                <a:lnTo>
                  <a:pt x="2580" y="5820"/>
                </a:lnTo>
                <a:cubicBezTo>
                  <a:pt x="2308" y="5590"/>
                  <a:pt x="1958" y="5457"/>
                  <a:pt x="1579" y="5457"/>
                </a:cubicBezTo>
                <a:cubicBezTo>
                  <a:pt x="717" y="5457"/>
                  <a:pt x="1" y="6157"/>
                  <a:pt x="1" y="7035"/>
                </a:cubicBezTo>
                <a:cubicBezTo>
                  <a:pt x="1" y="7900"/>
                  <a:pt x="717" y="8600"/>
                  <a:pt x="1579" y="8600"/>
                </a:cubicBezTo>
                <a:cubicBezTo>
                  <a:pt x="2078" y="8600"/>
                  <a:pt x="2525" y="8373"/>
                  <a:pt x="2807" y="8007"/>
                </a:cubicBezTo>
                <a:cubicBezTo>
                  <a:pt x="2930" y="8049"/>
                  <a:pt x="3050" y="8075"/>
                  <a:pt x="3186" y="8075"/>
                </a:cubicBezTo>
                <a:cubicBezTo>
                  <a:pt x="3455" y="8075"/>
                  <a:pt x="3714" y="7981"/>
                  <a:pt x="3902" y="7819"/>
                </a:cubicBezTo>
                <a:cubicBezTo>
                  <a:pt x="4226" y="7981"/>
                  <a:pt x="4605" y="8075"/>
                  <a:pt x="4994" y="8075"/>
                </a:cubicBezTo>
                <a:cubicBezTo>
                  <a:pt x="5091" y="8075"/>
                  <a:pt x="5198" y="8062"/>
                  <a:pt x="5292" y="8062"/>
                </a:cubicBezTo>
                <a:cubicBezTo>
                  <a:pt x="5049" y="8357"/>
                  <a:pt x="4913" y="8736"/>
                  <a:pt x="4913" y="9154"/>
                </a:cubicBezTo>
                <a:cubicBezTo>
                  <a:pt x="4913" y="10126"/>
                  <a:pt x="5697" y="10910"/>
                  <a:pt x="6669" y="10910"/>
                </a:cubicBezTo>
                <a:cubicBezTo>
                  <a:pt x="7641" y="10910"/>
                  <a:pt x="8438" y="10126"/>
                  <a:pt x="8438" y="9154"/>
                </a:cubicBezTo>
                <a:lnTo>
                  <a:pt x="8438" y="9128"/>
                </a:lnTo>
                <a:cubicBezTo>
                  <a:pt x="8613" y="9034"/>
                  <a:pt x="8775" y="8924"/>
                  <a:pt x="8924" y="8791"/>
                </a:cubicBezTo>
                <a:cubicBezTo>
                  <a:pt x="9465" y="9021"/>
                  <a:pt x="10071" y="9154"/>
                  <a:pt x="10706" y="9154"/>
                </a:cubicBezTo>
                <a:cubicBezTo>
                  <a:pt x="10881" y="9154"/>
                  <a:pt x="11056" y="9141"/>
                  <a:pt x="11231" y="9115"/>
                </a:cubicBezTo>
                <a:lnTo>
                  <a:pt x="11231" y="9115"/>
                </a:lnTo>
                <a:cubicBezTo>
                  <a:pt x="11231" y="9167"/>
                  <a:pt x="11218" y="9222"/>
                  <a:pt x="11218" y="9277"/>
                </a:cubicBezTo>
                <a:cubicBezTo>
                  <a:pt x="11218" y="10722"/>
                  <a:pt x="12394" y="11895"/>
                  <a:pt x="13852" y="11895"/>
                </a:cubicBezTo>
                <a:cubicBezTo>
                  <a:pt x="14539" y="11895"/>
                  <a:pt x="15174" y="11626"/>
                  <a:pt x="15647" y="11179"/>
                </a:cubicBezTo>
                <a:lnTo>
                  <a:pt x="15741" y="11179"/>
                </a:lnTo>
                <a:cubicBezTo>
                  <a:pt x="16376" y="11179"/>
                  <a:pt x="16888" y="10680"/>
                  <a:pt x="16888" y="10045"/>
                </a:cubicBezTo>
                <a:cubicBezTo>
                  <a:pt x="16888" y="9831"/>
                  <a:pt x="16820" y="9627"/>
                  <a:pt x="16726" y="9452"/>
                </a:cubicBezTo>
                <a:cubicBezTo>
                  <a:pt x="18294" y="9303"/>
                  <a:pt x="19535" y="7968"/>
                  <a:pt x="19535" y="6348"/>
                </a:cubicBezTo>
                <a:cubicBezTo>
                  <a:pt x="19535" y="4631"/>
                  <a:pt x="18145" y="3241"/>
                  <a:pt x="16415" y="3241"/>
                </a:cubicBezTo>
                <a:cubicBezTo>
                  <a:pt x="16188" y="3241"/>
                  <a:pt x="15958" y="3270"/>
                  <a:pt x="15728" y="3322"/>
                </a:cubicBezTo>
                <a:cubicBezTo>
                  <a:pt x="15741" y="3254"/>
                  <a:pt x="15741" y="3189"/>
                  <a:pt x="15741" y="3121"/>
                </a:cubicBezTo>
                <a:cubicBezTo>
                  <a:pt x="15741" y="2175"/>
                  <a:pt x="14973" y="1407"/>
                  <a:pt x="14027" y="1407"/>
                </a:cubicBezTo>
                <a:lnTo>
                  <a:pt x="14001" y="1407"/>
                </a:lnTo>
                <a:cubicBezTo>
                  <a:pt x="13162" y="542"/>
                  <a:pt x="12002" y="1"/>
                  <a:pt x="10706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5" name="Google Shape;1065;p36"/>
          <p:cNvSpPr/>
          <p:nvPr/>
        </p:nvSpPr>
        <p:spPr>
          <a:xfrm>
            <a:off x="1007335" y="625325"/>
            <a:ext cx="1642018" cy="1603798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6" name="Google Shape;1066;p36"/>
          <p:cNvSpPr/>
          <p:nvPr/>
        </p:nvSpPr>
        <p:spPr>
          <a:xfrm>
            <a:off x="3853495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7" name="Google Shape;1067;p36"/>
          <p:cNvSpPr/>
          <p:nvPr/>
        </p:nvSpPr>
        <p:spPr>
          <a:xfrm>
            <a:off x="7324073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8" name="Google Shape;1068;p36"/>
          <p:cNvSpPr/>
          <p:nvPr/>
        </p:nvSpPr>
        <p:spPr>
          <a:xfrm>
            <a:off x="-628651" y="3791075"/>
            <a:ext cx="9893483" cy="81998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9" name="Google Shape;1069;p36"/>
          <p:cNvSpPr/>
          <p:nvPr/>
        </p:nvSpPr>
        <p:spPr>
          <a:xfrm>
            <a:off x="-64900" y="4077609"/>
            <a:ext cx="9329709" cy="79416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0" name="Google Shape;1070;p36"/>
          <p:cNvSpPr/>
          <p:nvPr/>
        </p:nvSpPr>
        <p:spPr>
          <a:xfrm>
            <a:off x="3761150" y="3869249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1" name="Google Shape;1071;p36"/>
          <p:cNvSpPr/>
          <p:nvPr/>
        </p:nvSpPr>
        <p:spPr>
          <a:xfrm>
            <a:off x="-64900" y="4569325"/>
            <a:ext cx="914396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2" name="Google Shape;1072;p36"/>
          <p:cNvSpPr/>
          <p:nvPr/>
        </p:nvSpPr>
        <p:spPr>
          <a:xfrm>
            <a:off x="-64900" y="4794724"/>
            <a:ext cx="9329709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3" name="Google Shape;1073;p36"/>
          <p:cNvSpPr txBox="1">
            <a:spLocks noGrp="1"/>
          </p:cNvSpPr>
          <p:nvPr>
            <p:ph type="subTitle" idx="1"/>
          </p:nvPr>
        </p:nvSpPr>
        <p:spPr>
          <a:xfrm>
            <a:off x="3947275" y="1375500"/>
            <a:ext cx="3852000" cy="10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74" name="Google Shape;1074;p36"/>
          <p:cNvSpPr txBox="1">
            <a:spLocks noGrp="1"/>
          </p:cNvSpPr>
          <p:nvPr>
            <p:ph type="ctrTitle"/>
          </p:nvPr>
        </p:nvSpPr>
        <p:spPr>
          <a:xfrm flipH="1">
            <a:off x="3953625" y="540000"/>
            <a:ext cx="3852000" cy="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75" name="Google Shape;1075;p36"/>
          <p:cNvSpPr txBox="1"/>
          <p:nvPr/>
        </p:nvSpPr>
        <p:spPr>
          <a:xfrm>
            <a:off x="4024075" y="3521550"/>
            <a:ext cx="36984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CREDITS: Diese Präsentationsvorlage wurde von </a:t>
            </a:r>
            <a:r>
              <a:rPr lang="en-US" sz="1200" b="1">
                <a:solidFill>
                  <a:schemeClr val="dk1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2"/>
              </a:rPr>
              <a:t>Slidesgo</a:t>
            </a:r>
            <a:r>
              <a:rPr lang="en-US" sz="1200">
                <a:solidFill>
                  <a:schemeClr val="dk1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2"/>
              </a:rPr>
              <a:t> </a:t>
            </a:r>
            <a:r>
              <a:rPr lang="en-US" sz="12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erstellt, inklusive Icons von </a:t>
            </a:r>
            <a:r>
              <a:rPr lang="en-US" sz="1200" b="1">
                <a:solidFill>
                  <a:schemeClr val="dk1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3"/>
              </a:rPr>
              <a:t>Flaticon</a:t>
            </a:r>
            <a:r>
              <a:rPr lang="en-US" sz="12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  <a:t> und Infografiken &amp; Bilder von </a:t>
            </a:r>
            <a:r>
              <a:rPr lang="en-US" sz="1200" b="1">
                <a:solidFill>
                  <a:schemeClr val="dk1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Freepik</a:t>
            </a:r>
            <a:r>
              <a:rPr lang="en-US" sz="1200">
                <a:solidFill>
                  <a:schemeClr val="dk1"/>
                </a:solidFill>
                <a:uFill>
                  <a:noFill/>
                </a:u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  <a:hlinkClick r:id="rId4"/>
              </a:rPr>
              <a:t> </a:t>
            </a:r>
            <a:endParaRPr sz="12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3732676" y="4686973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9" name="Google Shape;1079;p38"/>
          <p:cNvSpPr/>
          <p:nvPr/>
        </p:nvSpPr>
        <p:spPr>
          <a:xfrm>
            <a:off x="7203254" y="4470881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0" name="Google Shape;1080;p38"/>
          <p:cNvSpPr/>
          <p:nvPr/>
        </p:nvSpPr>
        <p:spPr>
          <a:xfrm>
            <a:off x="13" y="3991051"/>
            <a:ext cx="9144012" cy="6199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1" name="Google Shape;1081;p38"/>
          <p:cNvSpPr/>
          <p:nvPr/>
        </p:nvSpPr>
        <p:spPr>
          <a:xfrm>
            <a:off x="-12" y="4251773"/>
            <a:ext cx="9144012" cy="620005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2" name="Google Shape;1082;p38"/>
          <p:cNvSpPr/>
          <p:nvPr/>
        </p:nvSpPr>
        <p:spPr>
          <a:xfrm>
            <a:off x="3640338" y="4125701"/>
            <a:ext cx="5503657" cy="123635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3" name="Google Shape;1083;p38"/>
          <p:cNvSpPr/>
          <p:nvPr/>
        </p:nvSpPr>
        <p:spPr>
          <a:xfrm>
            <a:off x="-12" y="4569318"/>
            <a:ext cx="8961901" cy="567316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4" name="Google Shape;1084;p38"/>
          <p:cNvSpPr/>
          <p:nvPr/>
        </p:nvSpPr>
        <p:spPr>
          <a:xfrm>
            <a:off x="-12" y="4794717"/>
            <a:ext cx="9144012" cy="56733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582210" y="3888979"/>
            <a:ext cx="2581522" cy="87678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275" y="2980579"/>
            <a:ext cx="9167406" cy="2040141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3853495" y="4550098"/>
            <a:ext cx="53213" cy="1666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0" name="Google Shape;1300;p39"/>
          <p:cNvSpPr/>
          <p:nvPr/>
        </p:nvSpPr>
        <p:spPr>
          <a:xfrm>
            <a:off x="7324073" y="4334006"/>
            <a:ext cx="448045" cy="10828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1" name="Google Shape;1301;p39"/>
          <p:cNvSpPr/>
          <p:nvPr/>
        </p:nvSpPr>
        <p:spPr>
          <a:xfrm>
            <a:off x="3761150" y="3732374"/>
            <a:ext cx="5503657" cy="1444706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2" name="Google Shape;1302;p39"/>
          <p:cNvSpPr/>
          <p:nvPr/>
        </p:nvSpPr>
        <p:spPr>
          <a:xfrm>
            <a:off x="-64900" y="4199804"/>
            <a:ext cx="9143961" cy="799970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3" name="Google Shape;1303;p39"/>
          <p:cNvSpPr/>
          <p:nvPr/>
        </p:nvSpPr>
        <p:spPr>
          <a:xfrm>
            <a:off x="-64900" y="4425198"/>
            <a:ext cx="9329709" cy="79997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126093" y="2425908"/>
            <a:ext cx="1749805" cy="770934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59900" y="754873"/>
            <a:ext cx="5424300" cy="20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>
                <a:solidFill>
                  <a:srgbClr val="191919"/>
                </a:solidFill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859800" y="2610223"/>
            <a:ext cx="54243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1182352" y="4029350"/>
            <a:ext cx="6921584" cy="1143229"/>
          </a:xfrm>
          <a:custGeom>
            <a:avLst/>
            <a:gdLst/>
            <a:ahLst/>
            <a:cxnLst/>
            <a:rect l="l" t="t" r="r" b="b"/>
            <a:pathLst>
              <a:path w="47044" h="24398" extrusionOk="0">
                <a:moveTo>
                  <a:pt x="21718" y="1"/>
                </a:moveTo>
                <a:cubicBezTo>
                  <a:pt x="21170" y="1"/>
                  <a:pt x="20611" y="15"/>
                  <a:pt x="20041" y="43"/>
                </a:cubicBezTo>
                <a:cubicBezTo>
                  <a:pt x="4817" y="819"/>
                  <a:pt x="1" y="22503"/>
                  <a:pt x="1" y="22503"/>
                </a:cubicBezTo>
                <a:lnTo>
                  <a:pt x="47044" y="24397"/>
                </a:lnTo>
                <a:cubicBezTo>
                  <a:pt x="42781" y="9259"/>
                  <a:pt x="35812" y="1"/>
                  <a:pt x="2171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2584902" y="4187825"/>
            <a:ext cx="3931438" cy="1131065"/>
          </a:xfrm>
          <a:custGeom>
            <a:avLst/>
            <a:gdLst/>
            <a:ahLst/>
            <a:cxnLst/>
            <a:rect l="l" t="t" r="r" b="b"/>
            <a:pathLst>
              <a:path w="59712" h="17179" extrusionOk="0">
                <a:moveTo>
                  <a:pt x="34193" y="0"/>
                </a:moveTo>
                <a:cubicBezTo>
                  <a:pt x="20009" y="0"/>
                  <a:pt x="2984" y="8382"/>
                  <a:pt x="0" y="17179"/>
                </a:cubicBezTo>
                <a:lnTo>
                  <a:pt x="59711" y="17179"/>
                </a:lnTo>
                <a:lnTo>
                  <a:pt x="59620" y="14964"/>
                </a:lnTo>
                <a:lnTo>
                  <a:pt x="59346" y="7843"/>
                </a:lnTo>
                <a:cubicBezTo>
                  <a:pt x="59346" y="7843"/>
                  <a:pt x="50787" y="904"/>
                  <a:pt x="36224" y="60"/>
                </a:cubicBezTo>
                <a:cubicBezTo>
                  <a:pt x="35555" y="20"/>
                  <a:pt x="34877" y="0"/>
                  <a:pt x="3419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" name="Google Shape;14;p2"/>
          <p:cNvGrpSpPr/>
          <p:nvPr/>
        </p:nvGrpSpPr>
        <p:grpSpPr>
          <a:xfrm>
            <a:off x="-5690" y="3722101"/>
            <a:ext cx="3811359" cy="1464184"/>
            <a:chOff x="0" y="3707300"/>
            <a:chExt cx="3811359" cy="1464184"/>
          </a:xfrm>
        </p:grpSpPr>
        <p:sp>
          <p:nvSpPr>
            <p:cNvPr id="15" name="Google Shape;15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5332650" y="3722101"/>
            <a:ext cx="3811359" cy="1464184"/>
            <a:chOff x="0" y="3707300"/>
            <a:chExt cx="3811359" cy="1464184"/>
          </a:xfrm>
        </p:grpSpPr>
        <p:sp>
          <p:nvSpPr>
            <p:cNvPr id="18" name="Google Shape;18;p2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911761" y="157647"/>
            <a:ext cx="1404435" cy="4451698"/>
            <a:chOff x="7911761" y="157647"/>
            <a:chExt cx="1404435" cy="4451698"/>
          </a:xfrm>
        </p:grpSpPr>
        <p:sp>
          <p:nvSpPr>
            <p:cNvPr id="21" name="Google Shape;21;p2"/>
            <p:cNvSpPr/>
            <p:nvPr/>
          </p:nvSpPr>
          <p:spPr>
            <a:xfrm>
              <a:off x="8113524" y="1576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862773" y="14237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063667" y="19587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86274" y="3878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88384" y="6578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87366" y="16889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272233" y="20904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179520" y="21336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1761" y="3363089"/>
              <a:ext cx="440959" cy="453423"/>
            </a:xfrm>
            <a:custGeom>
              <a:avLst/>
              <a:gdLst/>
              <a:ahLst/>
              <a:cxnLst/>
              <a:rect l="l" t="t" r="r" b="b"/>
              <a:pathLst>
                <a:path w="8880" h="9131" extrusionOk="0">
                  <a:moveTo>
                    <a:pt x="4452" y="1"/>
                  </a:moveTo>
                  <a:cubicBezTo>
                    <a:pt x="1987" y="1"/>
                    <a:pt x="1" y="2055"/>
                    <a:pt x="1" y="4566"/>
                  </a:cubicBezTo>
                  <a:cubicBezTo>
                    <a:pt x="1" y="7099"/>
                    <a:pt x="1987" y="9131"/>
                    <a:pt x="4452" y="9131"/>
                  </a:cubicBezTo>
                  <a:cubicBezTo>
                    <a:pt x="6894" y="9131"/>
                    <a:pt x="8880" y="7099"/>
                    <a:pt x="8880" y="4566"/>
                  </a:cubicBezTo>
                  <a:cubicBezTo>
                    <a:pt x="8880" y="2055"/>
                    <a:pt x="6894" y="1"/>
                    <a:pt x="4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91885" y="3282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4399" y="3502579"/>
              <a:ext cx="513061" cy="487935"/>
            </a:xfrm>
            <a:custGeom>
              <a:avLst/>
              <a:gdLst/>
              <a:ahLst/>
              <a:cxnLst/>
              <a:rect l="l" t="t" r="r" b="b"/>
              <a:pathLst>
                <a:path w="10332" h="9826" extrusionOk="0">
                  <a:moveTo>
                    <a:pt x="471" y="0"/>
                  </a:moveTo>
                  <a:cubicBezTo>
                    <a:pt x="244" y="0"/>
                    <a:pt x="1" y="190"/>
                    <a:pt x="56" y="479"/>
                  </a:cubicBezTo>
                  <a:cubicBezTo>
                    <a:pt x="832" y="3879"/>
                    <a:pt x="2338" y="7737"/>
                    <a:pt x="5762" y="9243"/>
                  </a:cubicBezTo>
                  <a:cubicBezTo>
                    <a:pt x="6572" y="9603"/>
                    <a:pt x="7529" y="9825"/>
                    <a:pt x="8466" y="9825"/>
                  </a:cubicBezTo>
                  <a:cubicBezTo>
                    <a:pt x="8955" y="9825"/>
                    <a:pt x="9439" y="9765"/>
                    <a:pt x="9893" y="9631"/>
                  </a:cubicBezTo>
                  <a:cubicBezTo>
                    <a:pt x="10332" y="9506"/>
                    <a:pt x="10197" y="8884"/>
                    <a:pt x="9821" y="8884"/>
                  </a:cubicBezTo>
                  <a:cubicBezTo>
                    <a:pt x="9787" y="8884"/>
                    <a:pt x="9750" y="8889"/>
                    <a:pt x="9711" y="8901"/>
                  </a:cubicBezTo>
                  <a:cubicBezTo>
                    <a:pt x="9313" y="9015"/>
                    <a:pt x="8898" y="9065"/>
                    <a:pt x="8481" y="9065"/>
                  </a:cubicBezTo>
                  <a:cubicBezTo>
                    <a:pt x="7726" y="9065"/>
                    <a:pt x="6964" y="8900"/>
                    <a:pt x="6287" y="8650"/>
                  </a:cubicBezTo>
                  <a:cubicBezTo>
                    <a:pt x="2932" y="7417"/>
                    <a:pt x="1516" y="3446"/>
                    <a:pt x="809" y="273"/>
                  </a:cubicBezTo>
                  <a:cubicBezTo>
                    <a:pt x="764" y="83"/>
                    <a:pt x="62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991563" y="3555217"/>
              <a:ext cx="236817" cy="174496"/>
            </a:xfrm>
            <a:custGeom>
              <a:avLst/>
              <a:gdLst/>
              <a:ahLst/>
              <a:cxnLst/>
              <a:rect l="l" t="t" r="r" b="b"/>
              <a:pathLst>
                <a:path w="4769" h="3514" extrusionOk="0">
                  <a:moveTo>
                    <a:pt x="458" y="0"/>
                  </a:moveTo>
                  <a:cubicBezTo>
                    <a:pt x="231" y="0"/>
                    <a:pt x="1" y="181"/>
                    <a:pt x="83" y="468"/>
                  </a:cubicBezTo>
                  <a:cubicBezTo>
                    <a:pt x="448" y="1747"/>
                    <a:pt x="1133" y="3071"/>
                    <a:pt x="2525" y="3436"/>
                  </a:cubicBezTo>
                  <a:cubicBezTo>
                    <a:pt x="2727" y="3488"/>
                    <a:pt x="2939" y="3514"/>
                    <a:pt x="3152" y="3514"/>
                  </a:cubicBezTo>
                  <a:cubicBezTo>
                    <a:pt x="3588" y="3514"/>
                    <a:pt x="4029" y="3407"/>
                    <a:pt x="4397" y="3208"/>
                  </a:cubicBezTo>
                  <a:cubicBezTo>
                    <a:pt x="4768" y="3032"/>
                    <a:pt x="4537" y="2521"/>
                    <a:pt x="4191" y="2521"/>
                  </a:cubicBezTo>
                  <a:cubicBezTo>
                    <a:pt x="4133" y="2521"/>
                    <a:pt x="4071" y="2536"/>
                    <a:pt x="4009" y="2568"/>
                  </a:cubicBezTo>
                  <a:cubicBezTo>
                    <a:pt x="3810" y="2668"/>
                    <a:pt x="3421" y="2733"/>
                    <a:pt x="3083" y="2733"/>
                  </a:cubicBezTo>
                  <a:cubicBezTo>
                    <a:pt x="3032" y="2733"/>
                    <a:pt x="2983" y="2731"/>
                    <a:pt x="2936" y="2728"/>
                  </a:cubicBezTo>
                  <a:cubicBezTo>
                    <a:pt x="1703" y="2660"/>
                    <a:pt x="1110" y="1267"/>
                    <a:pt x="813" y="263"/>
                  </a:cubicBezTo>
                  <a:cubicBezTo>
                    <a:pt x="759" y="80"/>
                    <a:pt x="609" y="0"/>
                    <a:pt x="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-394460" y="-4853"/>
            <a:ext cx="1626810" cy="4417071"/>
            <a:chOff x="-394460" y="71347"/>
            <a:chExt cx="1626810" cy="4417071"/>
          </a:xfrm>
        </p:grpSpPr>
        <p:sp>
          <p:nvSpPr>
            <p:cNvPr id="34" name="Google Shape;34;p2"/>
            <p:cNvSpPr/>
            <p:nvPr/>
          </p:nvSpPr>
          <p:spPr>
            <a:xfrm>
              <a:off x="-249075" y="71347"/>
              <a:ext cx="1481425" cy="14988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394460" y="1868634"/>
              <a:ext cx="719825" cy="808620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69783" y="3425935"/>
              <a:ext cx="457798" cy="463186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72970" y="680825"/>
              <a:ext cx="36408" cy="3807594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65379" y="991500"/>
              <a:ext cx="353118" cy="470356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7535" y="2309166"/>
              <a:ext cx="572224" cy="648648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550" y="3622794"/>
              <a:ext cx="534972" cy="334750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01367" y="3591773"/>
              <a:ext cx="112317" cy="205376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720000" y="1852950"/>
            <a:ext cx="3757800" cy="13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894713" y="927863"/>
            <a:ext cx="86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720000" y="3284575"/>
            <a:ext cx="37578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"/>
          <p:cNvSpPr/>
          <p:nvPr/>
        </p:nvSpPr>
        <p:spPr>
          <a:xfrm rot="10800000" flipH="1">
            <a:off x="5093275" y="4163765"/>
            <a:ext cx="4113640" cy="979735"/>
          </a:xfrm>
          <a:custGeom>
            <a:avLst/>
            <a:gdLst/>
            <a:ahLst/>
            <a:cxnLst/>
            <a:rect l="l" t="t" r="r" b="b"/>
            <a:pathLst>
              <a:path w="78247" h="18804" extrusionOk="0">
                <a:moveTo>
                  <a:pt x="1" y="0"/>
                </a:moveTo>
                <a:cubicBezTo>
                  <a:pt x="1" y="0"/>
                  <a:pt x="9901" y="15665"/>
                  <a:pt x="29951" y="18296"/>
                </a:cubicBezTo>
                <a:cubicBezTo>
                  <a:pt x="32535" y="18639"/>
                  <a:pt x="34997" y="18804"/>
                  <a:pt x="37358" y="18804"/>
                </a:cubicBezTo>
                <a:cubicBezTo>
                  <a:pt x="53313" y="18804"/>
                  <a:pt x="64667" y="11266"/>
                  <a:pt x="782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" name="Google Shape;47;p3"/>
          <p:cNvSpPr/>
          <p:nvPr/>
        </p:nvSpPr>
        <p:spPr>
          <a:xfrm>
            <a:off x="2408685" y="3708368"/>
            <a:ext cx="3544138" cy="1816126"/>
          </a:xfrm>
          <a:custGeom>
            <a:avLst/>
            <a:gdLst/>
            <a:ahLst/>
            <a:cxnLst/>
            <a:rect l="l" t="t" r="r" b="b"/>
            <a:pathLst>
              <a:path w="84788" h="43448" extrusionOk="0">
                <a:moveTo>
                  <a:pt x="40041" y="0"/>
                </a:moveTo>
                <a:cubicBezTo>
                  <a:pt x="39736" y="0"/>
                  <a:pt x="39431" y="5"/>
                  <a:pt x="39124" y="14"/>
                </a:cubicBezTo>
                <a:cubicBezTo>
                  <a:pt x="11404" y="841"/>
                  <a:pt x="1" y="43448"/>
                  <a:pt x="1" y="43448"/>
                </a:cubicBezTo>
                <a:lnTo>
                  <a:pt x="84788" y="36079"/>
                </a:lnTo>
                <a:cubicBezTo>
                  <a:pt x="84788" y="36079"/>
                  <a:pt x="67214" y="0"/>
                  <a:pt x="400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8" name="Google Shape;48;p3"/>
          <p:cNvGrpSpPr/>
          <p:nvPr/>
        </p:nvGrpSpPr>
        <p:grpSpPr>
          <a:xfrm>
            <a:off x="-34400" y="2920300"/>
            <a:ext cx="7499003" cy="2528748"/>
            <a:chOff x="-34400" y="2920300"/>
            <a:chExt cx="7499003" cy="2528748"/>
          </a:xfrm>
        </p:grpSpPr>
        <p:grpSp>
          <p:nvGrpSpPr>
            <p:cNvPr id="49" name="Google Shape;49;p3"/>
            <p:cNvGrpSpPr/>
            <p:nvPr/>
          </p:nvGrpSpPr>
          <p:grpSpPr>
            <a:xfrm>
              <a:off x="377295" y="3991903"/>
              <a:ext cx="3480268" cy="1282215"/>
              <a:chOff x="377295" y="3991903"/>
              <a:chExt cx="3480268" cy="1282215"/>
            </a:xfrm>
          </p:grpSpPr>
          <p:sp>
            <p:nvSpPr>
              <p:cNvPr id="50" name="Google Shape;50;p3"/>
              <p:cNvSpPr/>
              <p:nvPr/>
            </p:nvSpPr>
            <p:spPr>
              <a:xfrm>
                <a:off x="377295" y="3991903"/>
                <a:ext cx="3480268" cy="1282215"/>
              </a:xfrm>
              <a:custGeom>
                <a:avLst/>
                <a:gdLst/>
                <a:ahLst/>
                <a:cxnLst/>
                <a:rect l="l" t="t" r="r" b="b"/>
                <a:pathLst>
                  <a:path w="83260" h="30675" extrusionOk="0">
                    <a:moveTo>
                      <a:pt x="40643" y="1"/>
                    </a:moveTo>
                    <a:cubicBezTo>
                      <a:pt x="34730" y="1"/>
                      <a:pt x="28823" y="9522"/>
                      <a:pt x="28823" y="9522"/>
                    </a:cubicBezTo>
                    <a:cubicBezTo>
                      <a:pt x="28823" y="9522"/>
                      <a:pt x="29509" y="2487"/>
                      <a:pt x="24899" y="2487"/>
                    </a:cubicBezTo>
                    <a:cubicBezTo>
                      <a:pt x="24006" y="2487"/>
                      <a:pt x="22914" y="2751"/>
                      <a:pt x="21580" y="3381"/>
                    </a:cubicBezTo>
                    <a:cubicBezTo>
                      <a:pt x="13359" y="7291"/>
                      <a:pt x="1" y="29021"/>
                      <a:pt x="1" y="29021"/>
                    </a:cubicBezTo>
                    <a:lnTo>
                      <a:pt x="12181" y="29271"/>
                    </a:lnTo>
                    <a:lnTo>
                      <a:pt x="78773" y="30600"/>
                    </a:lnTo>
                    <a:lnTo>
                      <a:pt x="83259" y="30675"/>
                    </a:lnTo>
                    <a:cubicBezTo>
                      <a:pt x="83259" y="30675"/>
                      <a:pt x="81029" y="12730"/>
                      <a:pt x="74061" y="8970"/>
                    </a:cubicBezTo>
                    <a:cubicBezTo>
                      <a:pt x="72673" y="8219"/>
                      <a:pt x="71272" y="7918"/>
                      <a:pt x="69920" y="7918"/>
                    </a:cubicBezTo>
                    <a:cubicBezTo>
                      <a:pt x="64511" y="7918"/>
                      <a:pt x="59876" y="12730"/>
                      <a:pt x="59876" y="12730"/>
                    </a:cubicBezTo>
                    <a:cubicBezTo>
                      <a:pt x="59876" y="12730"/>
                      <a:pt x="60552" y="7567"/>
                      <a:pt x="56793" y="5061"/>
                    </a:cubicBezTo>
                    <a:cubicBezTo>
                      <a:pt x="55969" y="4511"/>
                      <a:pt x="55104" y="4297"/>
                      <a:pt x="54258" y="4297"/>
                    </a:cubicBezTo>
                    <a:cubicBezTo>
                      <a:pt x="51243" y="4297"/>
                      <a:pt x="48447" y="7016"/>
                      <a:pt x="48447" y="7016"/>
                    </a:cubicBezTo>
                    <a:cubicBezTo>
                      <a:pt x="48447" y="7016"/>
                      <a:pt x="47470" y="875"/>
                      <a:pt x="41354" y="48"/>
                    </a:cubicBezTo>
                    <a:cubicBezTo>
                      <a:pt x="41117" y="16"/>
                      <a:pt x="40880" y="1"/>
                      <a:pt x="40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886470" y="4363135"/>
                <a:ext cx="2783587" cy="907854"/>
              </a:xfrm>
              <a:custGeom>
                <a:avLst/>
                <a:gdLst/>
                <a:ahLst/>
                <a:cxnLst/>
                <a:rect l="l" t="t" r="r" b="b"/>
                <a:pathLst>
                  <a:path w="66593" h="21719" extrusionOk="0">
                    <a:moveTo>
                      <a:pt x="25066" y="0"/>
                    </a:moveTo>
                    <a:cubicBezTo>
                      <a:pt x="24693" y="0"/>
                      <a:pt x="24300" y="29"/>
                      <a:pt x="23885" y="89"/>
                    </a:cubicBezTo>
                    <a:cubicBezTo>
                      <a:pt x="17193" y="1067"/>
                      <a:pt x="14687" y="8987"/>
                      <a:pt x="14687" y="8987"/>
                    </a:cubicBezTo>
                    <a:cubicBezTo>
                      <a:pt x="14687" y="8987"/>
                      <a:pt x="13607" y="1892"/>
                      <a:pt x="9114" y="1892"/>
                    </a:cubicBezTo>
                    <a:cubicBezTo>
                      <a:pt x="9067" y="1892"/>
                      <a:pt x="9020" y="1892"/>
                      <a:pt x="8973" y="1894"/>
                    </a:cubicBezTo>
                    <a:cubicBezTo>
                      <a:pt x="5138" y="2019"/>
                      <a:pt x="1203" y="15829"/>
                      <a:pt x="0" y="20390"/>
                    </a:cubicBezTo>
                    <a:lnTo>
                      <a:pt x="66592" y="21719"/>
                    </a:lnTo>
                    <a:cubicBezTo>
                      <a:pt x="65339" y="17308"/>
                      <a:pt x="62081" y="8034"/>
                      <a:pt x="56592" y="6355"/>
                    </a:cubicBezTo>
                    <a:cubicBezTo>
                      <a:pt x="55574" y="6042"/>
                      <a:pt x="54605" y="5907"/>
                      <a:pt x="53692" y="5907"/>
                    </a:cubicBezTo>
                    <a:cubicBezTo>
                      <a:pt x="48111" y="5907"/>
                      <a:pt x="44612" y="10942"/>
                      <a:pt x="44612" y="10942"/>
                    </a:cubicBezTo>
                    <a:cubicBezTo>
                      <a:pt x="44612" y="10942"/>
                      <a:pt x="44487" y="4826"/>
                      <a:pt x="40452" y="2997"/>
                    </a:cubicBezTo>
                    <a:cubicBezTo>
                      <a:pt x="39864" y="2734"/>
                      <a:pt x="39260" y="2621"/>
                      <a:pt x="38659" y="2621"/>
                    </a:cubicBezTo>
                    <a:cubicBezTo>
                      <a:pt x="35136" y="2621"/>
                      <a:pt x="31680" y="6480"/>
                      <a:pt x="31680" y="6480"/>
                    </a:cubicBezTo>
                    <a:cubicBezTo>
                      <a:pt x="31680" y="6480"/>
                      <a:pt x="30688" y="0"/>
                      <a:pt x="25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325419" y="4877826"/>
                <a:ext cx="448430" cy="337953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8085" extrusionOk="0">
                    <a:moveTo>
                      <a:pt x="557" y="0"/>
                    </a:moveTo>
                    <a:cubicBezTo>
                      <a:pt x="228" y="0"/>
                      <a:pt x="0" y="541"/>
                      <a:pt x="351" y="809"/>
                    </a:cubicBezTo>
                    <a:cubicBezTo>
                      <a:pt x="3560" y="3190"/>
                      <a:pt x="6768" y="5596"/>
                      <a:pt x="9976" y="8002"/>
                    </a:cubicBezTo>
                    <a:cubicBezTo>
                      <a:pt x="10051" y="8060"/>
                      <a:pt x="10125" y="8084"/>
                      <a:pt x="10194" y="8084"/>
                    </a:cubicBezTo>
                    <a:cubicBezTo>
                      <a:pt x="10517" y="8084"/>
                      <a:pt x="10728" y="7544"/>
                      <a:pt x="10377" y="7275"/>
                    </a:cubicBezTo>
                    <a:cubicBezTo>
                      <a:pt x="7194" y="4894"/>
                      <a:pt x="3986" y="2488"/>
                      <a:pt x="778" y="82"/>
                    </a:cubicBezTo>
                    <a:cubicBezTo>
                      <a:pt x="702" y="25"/>
                      <a:pt x="627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915437" y="4621463"/>
                <a:ext cx="120091" cy="597949"/>
              </a:xfrm>
              <a:custGeom>
                <a:avLst/>
                <a:gdLst/>
                <a:ahLst/>
                <a:cxnLst/>
                <a:rect l="l" t="t" r="r" b="b"/>
                <a:pathLst>
                  <a:path w="2873" h="14305" extrusionOk="0">
                    <a:moveTo>
                      <a:pt x="515" y="1"/>
                    </a:moveTo>
                    <a:cubicBezTo>
                      <a:pt x="274" y="1"/>
                      <a:pt x="1" y="209"/>
                      <a:pt x="46" y="526"/>
                    </a:cubicBezTo>
                    <a:cubicBezTo>
                      <a:pt x="698" y="5012"/>
                      <a:pt x="1374" y="9499"/>
                      <a:pt x="2026" y="13985"/>
                    </a:cubicBezTo>
                    <a:cubicBezTo>
                      <a:pt x="2056" y="14208"/>
                      <a:pt x="2206" y="14304"/>
                      <a:pt x="2369" y="14304"/>
                    </a:cubicBezTo>
                    <a:cubicBezTo>
                      <a:pt x="2607" y="14304"/>
                      <a:pt x="2873" y="14097"/>
                      <a:pt x="2828" y="13784"/>
                    </a:cubicBezTo>
                    <a:cubicBezTo>
                      <a:pt x="2176" y="9273"/>
                      <a:pt x="1500" y="4787"/>
                      <a:pt x="848" y="300"/>
                    </a:cubicBezTo>
                    <a:cubicBezTo>
                      <a:pt x="818" y="91"/>
                      <a:pt x="674" y="1"/>
                      <a:pt x="5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766459" y="4781434"/>
                <a:ext cx="234540" cy="181287"/>
              </a:xfrm>
              <a:custGeom>
                <a:avLst/>
                <a:gdLst/>
                <a:ahLst/>
                <a:cxnLst/>
                <a:rect l="l" t="t" r="r" b="b"/>
                <a:pathLst>
                  <a:path w="5611" h="4337" extrusionOk="0">
                    <a:moveTo>
                      <a:pt x="557" y="0"/>
                    </a:moveTo>
                    <a:cubicBezTo>
                      <a:pt x="228" y="0"/>
                      <a:pt x="1" y="541"/>
                      <a:pt x="352" y="809"/>
                    </a:cubicBezTo>
                    <a:cubicBezTo>
                      <a:pt x="1856" y="1962"/>
                      <a:pt x="3359" y="3115"/>
                      <a:pt x="4838" y="4243"/>
                    </a:cubicBezTo>
                    <a:cubicBezTo>
                      <a:pt x="4918" y="4308"/>
                      <a:pt x="4997" y="4336"/>
                      <a:pt x="5071" y="4336"/>
                    </a:cubicBezTo>
                    <a:cubicBezTo>
                      <a:pt x="5394" y="4336"/>
                      <a:pt x="5611" y="3806"/>
                      <a:pt x="5264" y="3541"/>
                    </a:cubicBezTo>
                    <a:cubicBezTo>
                      <a:pt x="3760" y="2388"/>
                      <a:pt x="2282" y="1235"/>
                      <a:pt x="778" y="83"/>
                    </a:cubicBezTo>
                    <a:cubicBezTo>
                      <a:pt x="703" y="25"/>
                      <a:pt x="628" y="0"/>
                      <a:pt x="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14132" y="4748704"/>
                <a:ext cx="200180" cy="482748"/>
              </a:xfrm>
              <a:custGeom>
                <a:avLst/>
                <a:gdLst/>
                <a:ahLst/>
                <a:cxnLst/>
                <a:rect l="l" t="t" r="r" b="b"/>
                <a:pathLst>
                  <a:path w="4789" h="11549" extrusionOk="0">
                    <a:moveTo>
                      <a:pt x="4282" y="0"/>
                    </a:moveTo>
                    <a:cubicBezTo>
                      <a:pt x="4111" y="0"/>
                      <a:pt x="3937" y="89"/>
                      <a:pt x="3867" y="289"/>
                    </a:cubicBezTo>
                    <a:cubicBezTo>
                      <a:pt x="2613" y="3873"/>
                      <a:pt x="1360" y="7457"/>
                      <a:pt x="107" y="11041"/>
                    </a:cubicBezTo>
                    <a:cubicBezTo>
                      <a:pt x="1" y="11345"/>
                      <a:pt x="255" y="11548"/>
                      <a:pt x="510" y="11548"/>
                    </a:cubicBezTo>
                    <a:cubicBezTo>
                      <a:pt x="675" y="11548"/>
                      <a:pt x="840" y="11463"/>
                      <a:pt x="909" y="11267"/>
                    </a:cubicBezTo>
                    <a:cubicBezTo>
                      <a:pt x="2162" y="7683"/>
                      <a:pt x="3415" y="4099"/>
                      <a:pt x="4669" y="515"/>
                    </a:cubicBezTo>
                    <a:cubicBezTo>
                      <a:pt x="4789" y="199"/>
                      <a:pt x="4539" y="0"/>
                      <a:pt x="42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270953" y="4820476"/>
                <a:ext cx="110018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7"/>
                      <a:pt x="1304" y="2657"/>
                    </a:cubicBezTo>
                    <a:cubicBezTo>
                      <a:pt x="2055" y="2657"/>
                      <a:pt x="2632" y="2056"/>
                      <a:pt x="2632" y="1329"/>
                    </a:cubicBezTo>
                    <a:cubicBezTo>
                      <a:pt x="2632" y="602"/>
                      <a:pt x="2055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732976" y="4745067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28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8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875433" y="4561730"/>
                <a:ext cx="111104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28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28"/>
                    </a:cubicBezTo>
                    <a:cubicBezTo>
                      <a:pt x="2657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2451656" y="4681154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04"/>
                    </a:cubicBezTo>
                    <a:cubicBezTo>
                      <a:pt x="2657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2600425" y="4913733"/>
                <a:ext cx="111063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32" extrusionOk="0">
                    <a:moveTo>
                      <a:pt x="1328" y="0"/>
                    </a:moveTo>
                    <a:cubicBezTo>
                      <a:pt x="602" y="0"/>
                      <a:pt x="0" y="602"/>
                      <a:pt x="0" y="1329"/>
                    </a:cubicBezTo>
                    <a:cubicBezTo>
                      <a:pt x="0" y="2055"/>
                      <a:pt x="602" y="2632"/>
                      <a:pt x="1328" y="2632"/>
                    </a:cubicBezTo>
                    <a:cubicBezTo>
                      <a:pt x="2055" y="2632"/>
                      <a:pt x="2657" y="2055"/>
                      <a:pt x="2657" y="1329"/>
                    </a:cubicBezTo>
                    <a:cubicBezTo>
                      <a:pt x="2657" y="602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1" name="Google Shape;61;p3"/>
            <p:cNvGrpSpPr/>
            <p:nvPr/>
          </p:nvGrpSpPr>
          <p:grpSpPr>
            <a:xfrm>
              <a:off x="4740748" y="4022919"/>
              <a:ext cx="2723855" cy="1296260"/>
              <a:chOff x="4740748" y="4022919"/>
              <a:chExt cx="2723855" cy="129626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>
              <a:off x="-34400" y="2920300"/>
              <a:ext cx="1006460" cy="2407938"/>
              <a:chOff x="-34400" y="2920300"/>
              <a:chExt cx="1006460" cy="2407938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-34400" y="2920300"/>
                <a:ext cx="1006460" cy="2407931"/>
              </a:xfrm>
              <a:custGeom>
                <a:avLst/>
                <a:gdLst/>
                <a:ahLst/>
                <a:cxnLst/>
                <a:rect l="l" t="t" r="r" b="b"/>
                <a:pathLst>
                  <a:path w="24078" h="57606" extrusionOk="0">
                    <a:moveTo>
                      <a:pt x="5444" y="1"/>
                    </a:moveTo>
                    <a:cubicBezTo>
                      <a:pt x="3809" y="1"/>
                      <a:pt x="2351" y="6295"/>
                      <a:pt x="1429" y="11474"/>
                    </a:cubicBezTo>
                    <a:cubicBezTo>
                      <a:pt x="802" y="15133"/>
                      <a:pt x="401" y="18240"/>
                      <a:pt x="401" y="18240"/>
                    </a:cubicBezTo>
                    <a:lnTo>
                      <a:pt x="326" y="26561"/>
                    </a:lnTo>
                    <a:lnTo>
                      <a:pt x="176" y="39318"/>
                    </a:lnTo>
                    <a:lnTo>
                      <a:pt x="0" y="56662"/>
                    </a:lnTo>
                    <a:cubicBezTo>
                      <a:pt x="802" y="56837"/>
                      <a:pt x="1629" y="56988"/>
                      <a:pt x="2506" y="57088"/>
                    </a:cubicBezTo>
                    <a:cubicBezTo>
                      <a:pt x="4361" y="57363"/>
                      <a:pt x="6341" y="57514"/>
                      <a:pt x="8321" y="57589"/>
                    </a:cubicBezTo>
                    <a:cubicBezTo>
                      <a:pt x="8798" y="57599"/>
                      <a:pt x="9276" y="57606"/>
                      <a:pt x="9752" y="57606"/>
                    </a:cubicBezTo>
                    <a:cubicBezTo>
                      <a:pt x="10425" y="57606"/>
                      <a:pt x="11094" y="57593"/>
                      <a:pt x="11755" y="57564"/>
                    </a:cubicBezTo>
                    <a:cubicBezTo>
                      <a:pt x="17344" y="57389"/>
                      <a:pt x="22181" y="56286"/>
                      <a:pt x="22857" y="54256"/>
                    </a:cubicBezTo>
                    <a:cubicBezTo>
                      <a:pt x="24010" y="50822"/>
                      <a:pt x="19424" y="46010"/>
                      <a:pt x="19424" y="46010"/>
                    </a:cubicBezTo>
                    <a:cubicBezTo>
                      <a:pt x="19424" y="46010"/>
                      <a:pt x="23709" y="46010"/>
                      <a:pt x="23910" y="40697"/>
                    </a:cubicBezTo>
                    <a:cubicBezTo>
                      <a:pt x="24077" y="36238"/>
                      <a:pt x="19156" y="35870"/>
                      <a:pt x="17531" y="35870"/>
                    </a:cubicBezTo>
                    <a:cubicBezTo>
                      <a:pt x="17210" y="35870"/>
                      <a:pt x="17018" y="35885"/>
                      <a:pt x="17018" y="35885"/>
                    </a:cubicBezTo>
                    <a:cubicBezTo>
                      <a:pt x="17018" y="35885"/>
                      <a:pt x="22331" y="31925"/>
                      <a:pt x="21303" y="26912"/>
                    </a:cubicBezTo>
                    <a:cubicBezTo>
                      <a:pt x="20926" y="25116"/>
                      <a:pt x="19705" y="24539"/>
                      <a:pt x="18294" y="24539"/>
                    </a:cubicBezTo>
                    <a:cubicBezTo>
                      <a:pt x="15768" y="24539"/>
                      <a:pt x="12632" y="26386"/>
                      <a:pt x="12632" y="26386"/>
                    </a:cubicBezTo>
                    <a:cubicBezTo>
                      <a:pt x="12632" y="26386"/>
                      <a:pt x="16692" y="11348"/>
                      <a:pt x="14812" y="9895"/>
                    </a:cubicBezTo>
                    <a:cubicBezTo>
                      <a:pt x="14669" y="9782"/>
                      <a:pt x="14503" y="9730"/>
                      <a:pt x="14318" y="9730"/>
                    </a:cubicBezTo>
                    <a:cubicBezTo>
                      <a:pt x="12065" y="9730"/>
                      <a:pt x="6993" y="17413"/>
                      <a:pt x="6993" y="17413"/>
                    </a:cubicBezTo>
                    <a:cubicBezTo>
                      <a:pt x="6993" y="17413"/>
                      <a:pt x="8672" y="1423"/>
                      <a:pt x="5739" y="70"/>
                    </a:cubicBezTo>
                    <a:cubicBezTo>
                      <a:pt x="5640" y="23"/>
                      <a:pt x="5542" y="1"/>
                      <a:pt x="54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-34400" y="3371622"/>
                <a:ext cx="802518" cy="1956616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46809" extrusionOk="0">
                    <a:moveTo>
                      <a:pt x="3078" y="1"/>
                    </a:moveTo>
                    <a:cubicBezTo>
                      <a:pt x="2575" y="1"/>
                      <a:pt x="1998" y="278"/>
                      <a:pt x="1429" y="677"/>
                    </a:cubicBezTo>
                    <a:cubicBezTo>
                      <a:pt x="802" y="4336"/>
                      <a:pt x="401" y="7443"/>
                      <a:pt x="401" y="7443"/>
                    </a:cubicBezTo>
                    <a:lnTo>
                      <a:pt x="326" y="15764"/>
                    </a:lnTo>
                    <a:lnTo>
                      <a:pt x="176" y="28521"/>
                    </a:lnTo>
                    <a:lnTo>
                      <a:pt x="0" y="45865"/>
                    </a:lnTo>
                    <a:cubicBezTo>
                      <a:pt x="802" y="46040"/>
                      <a:pt x="1629" y="46191"/>
                      <a:pt x="2506" y="46291"/>
                    </a:cubicBezTo>
                    <a:cubicBezTo>
                      <a:pt x="4361" y="46566"/>
                      <a:pt x="6341" y="46717"/>
                      <a:pt x="8321" y="46792"/>
                    </a:cubicBezTo>
                    <a:cubicBezTo>
                      <a:pt x="8798" y="46802"/>
                      <a:pt x="9276" y="46809"/>
                      <a:pt x="9752" y="46809"/>
                    </a:cubicBezTo>
                    <a:cubicBezTo>
                      <a:pt x="10425" y="46809"/>
                      <a:pt x="11094" y="46796"/>
                      <a:pt x="11755" y="46767"/>
                    </a:cubicBezTo>
                    <a:cubicBezTo>
                      <a:pt x="14361" y="45614"/>
                      <a:pt x="17719" y="43785"/>
                      <a:pt x="18271" y="41805"/>
                    </a:cubicBezTo>
                    <a:cubicBezTo>
                      <a:pt x="19198" y="38446"/>
                      <a:pt x="15865" y="34812"/>
                      <a:pt x="15865" y="34812"/>
                    </a:cubicBezTo>
                    <a:cubicBezTo>
                      <a:pt x="15865" y="34812"/>
                      <a:pt x="18797" y="34286"/>
                      <a:pt x="18271" y="30627"/>
                    </a:cubicBezTo>
                    <a:cubicBezTo>
                      <a:pt x="17745" y="26967"/>
                      <a:pt x="14186" y="26441"/>
                      <a:pt x="14186" y="26441"/>
                    </a:cubicBezTo>
                    <a:cubicBezTo>
                      <a:pt x="14186" y="26441"/>
                      <a:pt x="16491" y="22782"/>
                      <a:pt x="15238" y="19975"/>
                    </a:cubicBezTo>
                    <a:cubicBezTo>
                      <a:pt x="14683" y="18720"/>
                      <a:pt x="13532" y="18370"/>
                      <a:pt x="12423" y="18370"/>
                    </a:cubicBezTo>
                    <a:cubicBezTo>
                      <a:pt x="11028" y="18370"/>
                      <a:pt x="9699" y="18922"/>
                      <a:pt x="9699" y="18922"/>
                    </a:cubicBezTo>
                    <a:cubicBezTo>
                      <a:pt x="9699" y="18922"/>
                      <a:pt x="11479" y="9624"/>
                      <a:pt x="10326" y="8271"/>
                    </a:cubicBezTo>
                    <a:cubicBezTo>
                      <a:pt x="10186" y="8107"/>
                      <a:pt x="10013" y="8035"/>
                      <a:pt x="9817" y="8035"/>
                    </a:cubicBezTo>
                    <a:cubicBezTo>
                      <a:pt x="8392" y="8035"/>
                      <a:pt x="5739" y="11829"/>
                      <a:pt x="5739" y="11829"/>
                    </a:cubicBezTo>
                    <a:cubicBezTo>
                      <a:pt x="5739" y="11829"/>
                      <a:pt x="5539" y="2732"/>
                      <a:pt x="4060" y="551"/>
                    </a:cubicBezTo>
                    <a:cubicBezTo>
                      <a:pt x="3800" y="161"/>
                      <a:pt x="3461" y="1"/>
                      <a:pt x="30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-34400" y="3922806"/>
                <a:ext cx="614962" cy="1404773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33607" extrusionOk="0">
                    <a:moveTo>
                      <a:pt x="3153" y="0"/>
                    </a:moveTo>
                    <a:cubicBezTo>
                      <a:pt x="2110" y="0"/>
                      <a:pt x="1125" y="1196"/>
                      <a:pt x="326" y="2578"/>
                    </a:cubicBezTo>
                    <a:lnTo>
                      <a:pt x="176" y="15335"/>
                    </a:lnTo>
                    <a:lnTo>
                      <a:pt x="0" y="32679"/>
                    </a:lnTo>
                    <a:cubicBezTo>
                      <a:pt x="802" y="32854"/>
                      <a:pt x="1629" y="33005"/>
                      <a:pt x="2506" y="33105"/>
                    </a:cubicBezTo>
                    <a:cubicBezTo>
                      <a:pt x="4361" y="33380"/>
                      <a:pt x="6341" y="33531"/>
                      <a:pt x="8321" y="33606"/>
                    </a:cubicBezTo>
                    <a:cubicBezTo>
                      <a:pt x="10151" y="32729"/>
                      <a:pt x="12206" y="31401"/>
                      <a:pt x="13058" y="29646"/>
                    </a:cubicBezTo>
                    <a:cubicBezTo>
                      <a:pt x="14712" y="26213"/>
                      <a:pt x="10326" y="22553"/>
                      <a:pt x="10326" y="22553"/>
                    </a:cubicBezTo>
                    <a:cubicBezTo>
                      <a:pt x="10326" y="22553"/>
                      <a:pt x="14712" y="22453"/>
                      <a:pt x="13684" y="18493"/>
                    </a:cubicBezTo>
                    <a:cubicBezTo>
                      <a:pt x="12780" y="15068"/>
                      <a:pt x="9635" y="14828"/>
                      <a:pt x="8769" y="14828"/>
                    </a:cubicBezTo>
                    <a:cubicBezTo>
                      <a:pt x="8627" y="14828"/>
                      <a:pt x="8546" y="14834"/>
                      <a:pt x="8546" y="14834"/>
                    </a:cubicBezTo>
                    <a:cubicBezTo>
                      <a:pt x="8546" y="14834"/>
                      <a:pt x="10752" y="10849"/>
                      <a:pt x="9499" y="9095"/>
                    </a:cubicBezTo>
                    <a:cubicBezTo>
                      <a:pt x="9171" y="8628"/>
                      <a:pt x="8734" y="8456"/>
                      <a:pt x="8268" y="8456"/>
                    </a:cubicBezTo>
                    <a:cubicBezTo>
                      <a:pt x="6956" y="8456"/>
                      <a:pt x="5414" y="9821"/>
                      <a:pt x="5414" y="9821"/>
                    </a:cubicBezTo>
                    <a:cubicBezTo>
                      <a:pt x="5414" y="9821"/>
                      <a:pt x="6266" y="1150"/>
                      <a:pt x="3659" y="97"/>
                    </a:cubicBezTo>
                    <a:cubicBezTo>
                      <a:pt x="3489" y="31"/>
                      <a:pt x="3320" y="0"/>
                      <a:pt x="3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-34400" y="4546472"/>
                <a:ext cx="316426" cy="760133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8185" extrusionOk="0">
                    <a:moveTo>
                      <a:pt x="1803" y="0"/>
                    </a:moveTo>
                    <a:cubicBezTo>
                      <a:pt x="1231" y="0"/>
                      <a:pt x="668" y="180"/>
                      <a:pt x="176" y="415"/>
                    </a:cubicBezTo>
                    <a:lnTo>
                      <a:pt x="0" y="17759"/>
                    </a:lnTo>
                    <a:cubicBezTo>
                      <a:pt x="802" y="17934"/>
                      <a:pt x="1629" y="18085"/>
                      <a:pt x="2506" y="18185"/>
                    </a:cubicBezTo>
                    <a:cubicBezTo>
                      <a:pt x="4261" y="16380"/>
                      <a:pt x="7569" y="12496"/>
                      <a:pt x="7093" y="9714"/>
                    </a:cubicBezTo>
                    <a:cubicBezTo>
                      <a:pt x="6466" y="5954"/>
                      <a:pt x="4161" y="5754"/>
                      <a:pt x="4161" y="5754"/>
                    </a:cubicBezTo>
                    <a:cubicBezTo>
                      <a:pt x="4161" y="5754"/>
                      <a:pt x="5940" y="3673"/>
                      <a:pt x="3860" y="1067"/>
                    </a:cubicBezTo>
                    <a:cubicBezTo>
                      <a:pt x="3236" y="276"/>
                      <a:pt x="2512" y="0"/>
                      <a:pt x="18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>
              <a:off x="3020522" y="3839455"/>
              <a:ext cx="1061260" cy="1595677"/>
              <a:chOff x="3020522" y="3839455"/>
              <a:chExt cx="1061260" cy="1595677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3020522" y="3839455"/>
                <a:ext cx="1061260" cy="1595673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38174" extrusionOk="0">
                    <a:moveTo>
                      <a:pt x="11225" y="1"/>
                    </a:moveTo>
                    <a:cubicBezTo>
                      <a:pt x="10430" y="1"/>
                      <a:pt x="9478" y="573"/>
                      <a:pt x="8371" y="1690"/>
                    </a:cubicBezTo>
                    <a:cubicBezTo>
                      <a:pt x="5639" y="4397"/>
                      <a:pt x="6391" y="11089"/>
                      <a:pt x="7319" y="17755"/>
                    </a:cubicBezTo>
                    <a:cubicBezTo>
                      <a:pt x="7562" y="19469"/>
                      <a:pt x="7530" y="20086"/>
                      <a:pt x="7305" y="20086"/>
                    </a:cubicBezTo>
                    <a:cubicBezTo>
                      <a:pt x="6725" y="20086"/>
                      <a:pt x="4864" y="15986"/>
                      <a:pt x="3150" y="15986"/>
                    </a:cubicBezTo>
                    <a:cubicBezTo>
                      <a:pt x="2932" y="15986"/>
                      <a:pt x="2717" y="16052"/>
                      <a:pt x="2506" y="16201"/>
                    </a:cubicBezTo>
                    <a:cubicBezTo>
                      <a:pt x="0" y="17981"/>
                      <a:pt x="1479" y="21941"/>
                      <a:pt x="3559" y="23294"/>
                    </a:cubicBezTo>
                    <a:cubicBezTo>
                      <a:pt x="5639" y="24648"/>
                      <a:pt x="7018" y="26327"/>
                      <a:pt x="5765" y="27379"/>
                    </a:cubicBezTo>
                    <a:cubicBezTo>
                      <a:pt x="5599" y="27515"/>
                      <a:pt x="5432" y="27571"/>
                      <a:pt x="5264" y="27571"/>
                    </a:cubicBezTo>
                    <a:cubicBezTo>
                      <a:pt x="4443" y="27571"/>
                      <a:pt x="3597" y="26239"/>
                      <a:pt x="2852" y="26239"/>
                    </a:cubicBezTo>
                    <a:cubicBezTo>
                      <a:pt x="2589" y="26239"/>
                      <a:pt x="2338" y="26405"/>
                      <a:pt x="2105" y="26853"/>
                    </a:cubicBezTo>
                    <a:cubicBezTo>
                      <a:pt x="1278" y="28382"/>
                      <a:pt x="2306" y="32091"/>
                      <a:pt x="6491" y="34773"/>
                    </a:cubicBezTo>
                    <a:cubicBezTo>
                      <a:pt x="7694" y="35550"/>
                      <a:pt x="9123" y="36227"/>
                      <a:pt x="10877" y="36778"/>
                    </a:cubicBezTo>
                    <a:cubicBezTo>
                      <a:pt x="13861" y="37682"/>
                      <a:pt x="16524" y="38173"/>
                      <a:pt x="18738" y="38173"/>
                    </a:cubicBezTo>
                    <a:cubicBezTo>
                      <a:pt x="20821" y="38173"/>
                      <a:pt x="22506" y="37739"/>
                      <a:pt x="23685" y="36803"/>
                    </a:cubicBezTo>
                    <a:cubicBezTo>
                      <a:pt x="24537" y="36101"/>
                      <a:pt x="25113" y="35174"/>
                      <a:pt x="25389" y="33946"/>
                    </a:cubicBezTo>
                    <a:cubicBezTo>
                      <a:pt x="25389" y="33946"/>
                      <a:pt x="21649" y="7936"/>
                      <a:pt x="18639" y="7936"/>
                    </a:cubicBezTo>
                    <a:cubicBezTo>
                      <a:pt x="18591" y="7936"/>
                      <a:pt x="18544" y="7942"/>
                      <a:pt x="18497" y="7956"/>
                    </a:cubicBezTo>
                    <a:cubicBezTo>
                      <a:pt x="15501" y="8773"/>
                      <a:pt x="16687" y="12745"/>
                      <a:pt x="15412" y="12745"/>
                    </a:cubicBezTo>
                    <a:cubicBezTo>
                      <a:pt x="15396" y="12745"/>
                      <a:pt x="15380" y="12744"/>
                      <a:pt x="15364" y="12743"/>
                    </a:cubicBezTo>
                    <a:cubicBezTo>
                      <a:pt x="14010" y="12643"/>
                      <a:pt x="14537" y="7830"/>
                      <a:pt x="13684" y="3670"/>
                    </a:cubicBezTo>
                    <a:cubicBezTo>
                      <a:pt x="13196" y="1196"/>
                      <a:pt x="12374" y="1"/>
                      <a:pt x="11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208040" y="4053768"/>
                <a:ext cx="803563" cy="138136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3047" extrusionOk="0">
                    <a:moveTo>
                      <a:pt x="5992" y="1"/>
                    </a:moveTo>
                    <a:cubicBezTo>
                      <a:pt x="5848" y="1"/>
                      <a:pt x="5697" y="32"/>
                      <a:pt x="5539" y="97"/>
                    </a:cubicBezTo>
                    <a:cubicBezTo>
                      <a:pt x="2532" y="1350"/>
                      <a:pt x="3559" y="5435"/>
                      <a:pt x="4286" y="8668"/>
                    </a:cubicBezTo>
                    <a:cubicBezTo>
                      <a:pt x="5038" y="11902"/>
                      <a:pt x="5965" y="16914"/>
                      <a:pt x="4411" y="17340"/>
                    </a:cubicBezTo>
                    <a:cubicBezTo>
                      <a:pt x="4274" y="17375"/>
                      <a:pt x="4138" y="17390"/>
                      <a:pt x="4004" y="17390"/>
                    </a:cubicBezTo>
                    <a:cubicBezTo>
                      <a:pt x="3008" y="17390"/>
                      <a:pt x="2112" y="16548"/>
                      <a:pt x="1670" y="16548"/>
                    </a:cubicBezTo>
                    <a:cubicBezTo>
                      <a:pt x="1484" y="16548"/>
                      <a:pt x="1379" y="16696"/>
                      <a:pt x="1379" y="17115"/>
                    </a:cubicBezTo>
                    <a:cubicBezTo>
                      <a:pt x="1379" y="18694"/>
                      <a:pt x="4812" y="21300"/>
                      <a:pt x="2406" y="23180"/>
                    </a:cubicBezTo>
                    <a:cubicBezTo>
                      <a:pt x="376" y="24784"/>
                      <a:pt x="0" y="25711"/>
                      <a:pt x="2005" y="29646"/>
                    </a:cubicBezTo>
                    <a:cubicBezTo>
                      <a:pt x="3208" y="30423"/>
                      <a:pt x="4637" y="31100"/>
                      <a:pt x="6391" y="31651"/>
                    </a:cubicBezTo>
                    <a:cubicBezTo>
                      <a:pt x="9375" y="32555"/>
                      <a:pt x="12038" y="33046"/>
                      <a:pt x="14252" y="33046"/>
                    </a:cubicBezTo>
                    <a:cubicBezTo>
                      <a:pt x="16335" y="33046"/>
                      <a:pt x="18020" y="32612"/>
                      <a:pt x="19199" y="31676"/>
                    </a:cubicBezTo>
                    <a:lnTo>
                      <a:pt x="19224" y="28092"/>
                    </a:lnTo>
                    <a:cubicBezTo>
                      <a:pt x="19224" y="28092"/>
                      <a:pt x="16417" y="8869"/>
                      <a:pt x="14537" y="8343"/>
                    </a:cubicBezTo>
                    <a:cubicBezTo>
                      <a:pt x="14441" y="8317"/>
                      <a:pt x="14348" y="8305"/>
                      <a:pt x="14259" y="8305"/>
                    </a:cubicBezTo>
                    <a:cubicBezTo>
                      <a:pt x="12793" y="8305"/>
                      <a:pt x="12193" y="11558"/>
                      <a:pt x="11039" y="11558"/>
                    </a:cubicBezTo>
                    <a:cubicBezTo>
                      <a:pt x="10887" y="11558"/>
                      <a:pt x="10726" y="11502"/>
                      <a:pt x="10552" y="11375"/>
                    </a:cubicBezTo>
                    <a:cubicBezTo>
                      <a:pt x="9079" y="10282"/>
                      <a:pt x="8619" y="1"/>
                      <a:pt x="599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531912" y="4495935"/>
                <a:ext cx="241688" cy="889211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21273" extrusionOk="0">
                    <a:moveTo>
                      <a:pt x="504" y="0"/>
                    </a:moveTo>
                    <a:cubicBezTo>
                      <a:pt x="246" y="0"/>
                      <a:pt x="1" y="193"/>
                      <a:pt x="122" y="496"/>
                    </a:cubicBezTo>
                    <a:cubicBezTo>
                      <a:pt x="1751" y="4507"/>
                      <a:pt x="2628" y="8842"/>
                      <a:pt x="3506" y="13078"/>
                    </a:cubicBezTo>
                    <a:cubicBezTo>
                      <a:pt x="4032" y="15710"/>
                      <a:pt x="4508" y="18316"/>
                      <a:pt x="4909" y="20973"/>
                    </a:cubicBezTo>
                    <a:cubicBezTo>
                      <a:pt x="4949" y="21182"/>
                      <a:pt x="5100" y="21272"/>
                      <a:pt x="5262" y="21272"/>
                    </a:cubicBezTo>
                    <a:cubicBezTo>
                      <a:pt x="5508" y="21272"/>
                      <a:pt x="5782" y="21064"/>
                      <a:pt x="5736" y="20747"/>
                    </a:cubicBezTo>
                    <a:cubicBezTo>
                      <a:pt x="5310" y="18116"/>
                      <a:pt x="4834" y="15484"/>
                      <a:pt x="4308" y="12852"/>
                    </a:cubicBezTo>
                    <a:cubicBezTo>
                      <a:pt x="3455" y="8642"/>
                      <a:pt x="2578" y="4281"/>
                      <a:pt x="924" y="271"/>
                    </a:cubicBezTo>
                    <a:cubicBezTo>
                      <a:pt x="845" y="83"/>
                      <a:pt x="672" y="0"/>
                      <a:pt x="5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9" name="Google Shape;79;p3"/>
            <p:cNvGrpSpPr/>
            <p:nvPr/>
          </p:nvGrpSpPr>
          <p:grpSpPr>
            <a:xfrm>
              <a:off x="4376621" y="3930330"/>
              <a:ext cx="1138339" cy="1457482"/>
              <a:chOff x="4376621" y="3930330"/>
              <a:chExt cx="1138339" cy="1457482"/>
            </a:xfrm>
          </p:grpSpPr>
          <p:sp>
            <p:nvSpPr>
              <p:cNvPr id="80" name="Google Shape;80;p3"/>
              <p:cNvSpPr/>
              <p:nvPr/>
            </p:nvSpPr>
            <p:spPr>
              <a:xfrm>
                <a:off x="4376621" y="3930330"/>
                <a:ext cx="1138339" cy="1457482"/>
              </a:xfrm>
              <a:custGeom>
                <a:avLst/>
                <a:gdLst/>
                <a:ahLst/>
                <a:cxnLst/>
                <a:rect l="l" t="t" r="r" b="b"/>
                <a:pathLst>
                  <a:path w="27233" h="34868" extrusionOk="0">
                    <a:moveTo>
                      <a:pt x="22477" y="1"/>
                    </a:moveTo>
                    <a:cubicBezTo>
                      <a:pt x="18469" y="1"/>
                      <a:pt x="14395" y="7676"/>
                      <a:pt x="12414" y="7676"/>
                    </a:cubicBezTo>
                    <a:cubicBezTo>
                      <a:pt x="12365" y="7676"/>
                      <a:pt x="12317" y="7671"/>
                      <a:pt x="12270" y="7662"/>
                    </a:cubicBezTo>
                    <a:cubicBezTo>
                      <a:pt x="9864" y="7135"/>
                      <a:pt x="15303" y="2223"/>
                      <a:pt x="13423" y="1070"/>
                    </a:cubicBezTo>
                    <a:cubicBezTo>
                      <a:pt x="13311" y="1001"/>
                      <a:pt x="13172" y="968"/>
                      <a:pt x="13010" y="968"/>
                    </a:cubicBezTo>
                    <a:cubicBezTo>
                      <a:pt x="10440" y="968"/>
                      <a:pt x="1958" y="9323"/>
                      <a:pt x="992" y="19341"/>
                    </a:cubicBezTo>
                    <a:cubicBezTo>
                      <a:pt x="1" y="29371"/>
                      <a:pt x="9944" y="34868"/>
                      <a:pt x="15733" y="34868"/>
                    </a:cubicBezTo>
                    <a:cubicBezTo>
                      <a:pt x="16091" y="34868"/>
                      <a:pt x="16433" y="34847"/>
                      <a:pt x="16756" y="34805"/>
                    </a:cubicBezTo>
                    <a:cubicBezTo>
                      <a:pt x="22295" y="34078"/>
                      <a:pt x="24476" y="30845"/>
                      <a:pt x="21443" y="30218"/>
                    </a:cubicBezTo>
                    <a:cubicBezTo>
                      <a:pt x="18436" y="29591"/>
                      <a:pt x="16656" y="27085"/>
                      <a:pt x="18736" y="25506"/>
                    </a:cubicBezTo>
                    <a:cubicBezTo>
                      <a:pt x="20817" y="23952"/>
                      <a:pt x="24376" y="22699"/>
                      <a:pt x="25428" y="18814"/>
                    </a:cubicBezTo>
                    <a:cubicBezTo>
                      <a:pt x="26105" y="16274"/>
                      <a:pt x="25977" y="15275"/>
                      <a:pt x="25190" y="15275"/>
                    </a:cubicBezTo>
                    <a:cubicBezTo>
                      <a:pt x="24781" y="15275"/>
                      <a:pt x="24194" y="15545"/>
                      <a:pt x="23448" y="16007"/>
                    </a:cubicBezTo>
                    <a:cubicBezTo>
                      <a:pt x="22432" y="16631"/>
                      <a:pt x="21006" y="17451"/>
                      <a:pt x="20239" y="17451"/>
                    </a:cubicBezTo>
                    <a:cubicBezTo>
                      <a:pt x="19342" y="17451"/>
                      <a:pt x="19347" y="16327"/>
                      <a:pt x="21970" y="12449"/>
                    </a:cubicBezTo>
                    <a:cubicBezTo>
                      <a:pt x="25052" y="7937"/>
                      <a:pt x="27233" y="4027"/>
                      <a:pt x="25528" y="1797"/>
                    </a:cubicBezTo>
                    <a:cubicBezTo>
                      <a:pt x="24541" y="512"/>
                      <a:pt x="23511" y="1"/>
                      <a:pt x="224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4422268" y="4152292"/>
                <a:ext cx="916716" cy="1182898"/>
              </a:xfrm>
              <a:custGeom>
                <a:avLst/>
                <a:gdLst/>
                <a:ahLst/>
                <a:cxnLst/>
                <a:rect l="l" t="t" r="r" b="b"/>
                <a:pathLst>
                  <a:path w="21931" h="28299" extrusionOk="0">
                    <a:moveTo>
                      <a:pt x="18929" y="1"/>
                    </a:moveTo>
                    <a:cubicBezTo>
                      <a:pt x="16894" y="1"/>
                      <a:pt x="14874" y="5965"/>
                      <a:pt x="12106" y="7765"/>
                    </a:cubicBezTo>
                    <a:cubicBezTo>
                      <a:pt x="11580" y="8114"/>
                      <a:pt x="11182" y="8263"/>
                      <a:pt x="10874" y="8263"/>
                    </a:cubicBezTo>
                    <a:cubicBezTo>
                      <a:pt x="9388" y="8263"/>
                      <a:pt x="9991" y="4796"/>
                      <a:pt x="8496" y="3529"/>
                    </a:cubicBezTo>
                    <a:cubicBezTo>
                      <a:pt x="8271" y="3339"/>
                      <a:pt x="8044" y="3251"/>
                      <a:pt x="7813" y="3251"/>
                    </a:cubicBezTo>
                    <a:cubicBezTo>
                      <a:pt x="6197" y="3251"/>
                      <a:pt x="4440" y="7586"/>
                      <a:pt x="2356" y="11249"/>
                    </a:cubicBezTo>
                    <a:cubicBezTo>
                      <a:pt x="0" y="15434"/>
                      <a:pt x="2707" y="20848"/>
                      <a:pt x="2707" y="20848"/>
                    </a:cubicBezTo>
                    <a:cubicBezTo>
                      <a:pt x="6904" y="26788"/>
                      <a:pt x="12692" y="28299"/>
                      <a:pt x="15968" y="28299"/>
                    </a:cubicBezTo>
                    <a:cubicBezTo>
                      <a:pt x="17308" y="28299"/>
                      <a:pt x="18228" y="28046"/>
                      <a:pt x="18446" y="27740"/>
                    </a:cubicBezTo>
                    <a:cubicBezTo>
                      <a:pt x="19223" y="26713"/>
                      <a:pt x="16291" y="26161"/>
                      <a:pt x="14211" y="24332"/>
                    </a:cubicBezTo>
                    <a:cubicBezTo>
                      <a:pt x="12106" y="22527"/>
                      <a:pt x="20827" y="16963"/>
                      <a:pt x="19975" y="15359"/>
                    </a:cubicBezTo>
                    <a:cubicBezTo>
                      <a:pt x="19148" y="13755"/>
                      <a:pt x="18647" y="15008"/>
                      <a:pt x="15815" y="13555"/>
                    </a:cubicBezTo>
                    <a:cubicBezTo>
                      <a:pt x="12958" y="12076"/>
                      <a:pt x="21930" y="1925"/>
                      <a:pt x="19624" y="246"/>
                    </a:cubicBezTo>
                    <a:cubicBezTo>
                      <a:pt x="19392" y="78"/>
                      <a:pt x="19160" y="1"/>
                      <a:pt x="189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4701957" y="4417099"/>
                <a:ext cx="402534" cy="766905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18347" extrusionOk="0">
                    <a:moveTo>
                      <a:pt x="9026" y="0"/>
                    </a:moveTo>
                    <a:cubicBezTo>
                      <a:pt x="8898" y="0"/>
                      <a:pt x="8768" y="52"/>
                      <a:pt x="8673" y="177"/>
                    </a:cubicBezTo>
                    <a:cubicBezTo>
                      <a:pt x="4813" y="5365"/>
                      <a:pt x="1680" y="11530"/>
                      <a:pt x="76" y="17821"/>
                    </a:cubicBezTo>
                    <a:cubicBezTo>
                      <a:pt x="1" y="18138"/>
                      <a:pt x="262" y="18346"/>
                      <a:pt x="509" y="18346"/>
                    </a:cubicBezTo>
                    <a:cubicBezTo>
                      <a:pt x="672" y="18346"/>
                      <a:pt x="828" y="18256"/>
                      <a:pt x="878" y="18047"/>
                    </a:cubicBezTo>
                    <a:cubicBezTo>
                      <a:pt x="2482" y="11831"/>
                      <a:pt x="5565" y="5741"/>
                      <a:pt x="9400" y="603"/>
                    </a:cubicBezTo>
                    <a:cubicBezTo>
                      <a:pt x="9630" y="302"/>
                      <a:pt x="9334" y="0"/>
                      <a:pt x="90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>
              <a:off x="3804453" y="3817886"/>
              <a:ext cx="944680" cy="1631161"/>
              <a:chOff x="3804453" y="3817886"/>
              <a:chExt cx="944680" cy="1631161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3804453" y="3817886"/>
                <a:ext cx="944680" cy="1631161"/>
              </a:xfrm>
              <a:custGeom>
                <a:avLst/>
                <a:gdLst/>
                <a:ahLst/>
                <a:cxnLst/>
                <a:rect l="l" t="t" r="r" b="b"/>
                <a:pathLst>
                  <a:path w="22600" h="39023" extrusionOk="0">
                    <a:moveTo>
                      <a:pt x="18339" y="1"/>
                    </a:moveTo>
                    <a:lnTo>
                      <a:pt x="18339" y="1"/>
                    </a:lnTo>
                    <a:cubicBezTo>
                      <a:pt x="14354" y="1780"/>
                      <a:pt x="3602" y="7945"/>
                      <a:pt x="1522" y="23710"/>
                    </a:cubicBezTo>
                    <a:cubicBezTo>
                      <a:pt x="0" y="35105"/>
                      <a:pt x="8639" y="39023"/>
                      <a:pt x="14653" y="39023"/>
                    </a:cubicBezTo>
                    <a:cubicBezTo>
                      <a:pt x="16959" y="39023"/>
                      <a:pt x="18880" y="38446"/>
                      <a:pt x="19693" y="37495"/>
                    </a:cubicBezTo>
                    <a:cubicBezTo>
                      <a:pt x="22600" y="34036"/>
                      <a:pt x="21572" y="24963"/>
                      <a:pt x="19367" y="19750"/>
                    </a:cubicBezTo>
                    <a:cubicBezTo>
                      <a:pt x="17186" y="14512"/>
                      <a:pt x="18339" y="1"/>
                      <a:pt x="183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909164" y="4049420"/>
                <a:ext cx="722638" cy="1318539"/>
              </a:xfrm>
              <a:custGeom>
                <a:avLst/>
                <a:gdLst/>
                <a:ahLst/>
                <a:cxnLst/>
                <a:rect l="l" t="t" r="r" b="b"/>
                <a:pathLst>
                  <a:path w="17288" h="31544" extrusionOk="0">
                    <a:moveTo>
                      <a:pt x="11749" y="0"/>
                    </a:moveTo>
                    <a:cubicBezTo>
                      <a:pt x="11748" y="1"/>
                      <a:pt x="4756" y="4061"/>
                      <a:pt x="1924" y="17544"/>
                    </a:cubicBezTo>
                    <a:cubicBezTo>
                      <a:pt x="0" y="26770"/>
                      <a:pt x="6072" y="31544"/>
                      <a:pt x="10719" y="31544"/>
                    </a:cubicBezTo>
                    <a:cubicBezTo>
                      <a:pt x="12852" y="31544"/>
                      <a:pt x="14685" y="30539"/>
                      <a:pt x="15308" y="28497"/>
                    </a:cubicBezTo>
                    <a:cubicBezTo>
                      <a:pt x="17288" y="22031"/>
                      <a:pt x="10496" y="9600"/>
                      <a:pt x="117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4165570" y="4246427"/>
                <a:ext cx="160554" cy="1024894"/>
              </a:xfrm>
              <a:custGeom>
                <a:avLst/>
                <a:gdLst/>
                <a:ahLst/>
                <a:cxnLst/>
                <a:rect l="l" t="t" r="r" b="b"/>
                <a:pathLst>
                  <a:path w="3841" h="24519" extrusionOk="0">
                    <a:moveTo>
                      <a:pt x="3322" y="0"/>
                    </a:moveTo>
                    <a:cubicBezTo>
                      <a:pt x="3150" y="0"/>
                      <a:pt x="2978" y="91"/>
                      <a:pt x="2908" y="300"/>
                    </a:cubicBezTo>
                    <a:cubicBezTo>
                      <a:pt x="1053" y="5689"/>
                      <a:pt x="76" y="11328"/>
                      <a:pt x="26" y="17042"/>
                    </a:cubicBezTo>
                    <a:cubicBezTo>
                      <a:pt x="1" y="19423"/>
                      <a:pt x="76" y="21879"/>
                      <a:pt x="527" y="24210"/>
                    </a:cubicBezTo>
                    <a:cubicBezTo>
                      <a:pt x="568" y="24425"/>
                      <a:pt x="726" y="24518"/>
                      <a:pt x="891" y="24518"/>
                    </a:cubicBezTo>
                    <a:cubicBezTo>
                      <a:pt x="1132" y="24518"/>
                      <a:pt x="1388" y="24321"/>
                      <a:pt x="1329" y="24009"/>
                    </a:cubicBezTo>
                    <a:cubicBezTo>
                      <a:pt x="903" y="21729"/>
                      <a:pt x="828" y="19348"/>
                      <a:pt x="853" y="17042"/>
                    </a:cubicBezTo>
                    <a:cubicBezTo>
                      <a:pt x="903" y="11403"/>
                      <a:pt x="1881" y="5814"/>
                      <a:pt x="3735" y="526"/>
                    </a:cubicBezTo>
                    <a:cubicBezTo>
                      <a:pt x="3841" y="208"/>
                      <a:pt x="3583" y="0"/>
                      <a:pt x="33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4"/>
          <p:cNvGrpSpPr/>
          <p:nvPr/>
        </p:nvGrpSpPr>
        <p:grpSpPr>
          <a:xfrm>
            <a:off x="0" y="4495377"/>
            <a:ext cx="9144000" cy="576290"/>
            <a:chOff x="0" y="4571577"/>
            <a:chExt cx="9144000" cy="576290"/>
          </a:xfrm>
        </p:grpSpPr>
        <p:sp>
          <p:nvSpPr>
            <p:cNvPr id="89" name="Google Shape;89;p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01" name="Google Shape;101;p4"/>
          <p:cNvGrpSpPr/>
          <p:nvPr/>
        </p:nvGrpSpPr>
        <p:grpSpPr>
          <a:xfrm>
            <a:off x="0" y="4565325"/>
            <a:ext cx="9144000" cy="887338"/>
            <a:chOff x="0" y="4412925"/>
            <a:chExt cx="9144000" cy="887338"/>
          </a:xfrm>
        </p:grpSpPr>
        <p:sp>
          <p:nvSpPr>
            <p:cNvPr id="102" name="Google Shape;102;p4"/>
            <p:cNvSpPr/>
            <p:nvPr/>
          </p:nvSpPr>
          <p:spPr>
            <a:xfrm>
              <a:off x="0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1148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4"/>
            <p:cNvSpPr/>
            <p:nvPr/>
          </p:nvSpPr>
          <p:spPr>
            <a:xfrm flipH="1">
              <a:off x="183811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85105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3730274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4"/>
            <p:cNvSpPr/>
            <p:nvPr/>
          </p:nvSpPr>
          <p:spPr>
            <a:xfrm flipH="1">
              <a:off x="8215662" y="44129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108;p4"/>
            <p:cNvSpPr/>
            <p:nvPr/>
          </p:nvSpPr>
          <p:spPr>
            <a:xfrm flipH="1">
              <a:off x="7277943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351316" y="45822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4"/>
            <p:cNvSpPr/>
            <p:nvPr/>
          </p:nvSpPr>
          <p:spPr>
            <a:xfrm flipH="1">
              <a:off x="5404324" y="45578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4"/>
            <p:cNvSpPr/>
            <p:nvPr/>
          </p:nvSpPr>
          <p:spPr>
            <a:xfrm flipH="1">
              <a:off x="4459155" y="46921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72000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5951450" y="2112200"/>
            <a:ext cx="2505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3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5951447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720175" y="2599822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7" name="Google Shape;117;p5"/>
          <p:cNvSpPr/>
          <p:nvPr/>
        </p:nvSpPr>
        <p:spPr>
          <a:xfrm>
            <a:off x="8385200" y="1098467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18;p5"/>
          <p:cNvSpPr/>
          <p:nvPr/>
        </p:nvSpPr>
        <p:spPr>
          <a:xfrm>
            <a:off x="-297325" y="33126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19;p5"/>
          <p:cNvSpPr/>
          <p:nvPr/>
        </p:nvSpPr>
        <p:spPr>
          <a:xfrm>
            <a:off x="6592418" y="-302278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0" name="Google Shape;120;p5"/>
          <p:cNvGrpSpPr/>
          <p:nvPr/>
        </p:nvGrpSpPr>
        <p:grpSpPr>
          <a:xfrm>
            <a:off x="0" y="4137074"/>
            <a:ext cx="9144000" cy="1010679"/>
            <a:chOff x="0" y="4260525"/>
            <a:chExt cx="9144000" cy="887338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23;p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8157148" y="2749525"/>
            <a:ext cx="1006460" cy="2407938"/>
            <a:chOff x="-34400" y="2920300"/>
            <a:chExt cx="1006460" cy="2407938"/>
          </a:xfrm>
        </p:grpSpPr>
        <p:sp>
          <p:nvSpPr>
            <p:cNvPr id="132" name="Google Shape;13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6" name="Google Shape;136;p5"/>
          <p:cNvGrpSpPr/>
          <p:nvPr/>
        </p:nvGrpSpPr>
        <p:grpSpPr>
          <a:xfrm>
            <a:off x="589597" y="4209528"/>
            <a:ext cx="7677721" cy="963749"/>
            <a:chOff x="1046797" y="6114528"/>
            <a:chExt cx="7677721" cy="963749"/>
          </a:xfrm>
        </p:grpSpPr>
        <p:sp>
          <p:nvSpPr>
            <p:cNvPr id="137" name="Google Shape;137;p5"/>
            <p:cNvSpPr/>
            <p:nvPr/>
          </p:nvSpPr>
          <p:spPr>
            <a:xfrm>
              <a:off x="4884137" y="6136293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4881404" y="6114528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139;p5"/>
            <p:cNvSpPr/>
            <p:nvPr/>
          </p:nvSpPr>
          <p:spPr>
            <a:xfrm flipH="1">
              <a:off x="1046797" y="6133012"/>
              <a:ext cx="3840382" cy="941984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140;p5"/>
            <p:cNvSpPr/>
            <p:nvPr/>
          </p:nvSpPr>
          <p:spPr>
            <a:xfrm flipH="1">
              <a:off x="1046797" y="6114663"/>
              <a:ext cx="3840382" cy="928066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1" name="Google Shape;141;p5"/>
          <p:cNvGrpSpPr/>
          <p:nvPr/>
        </p:nvGrpSpPr>
        <p:grpSpPr>
          <a:xfrm>
            <a:off x="-34400" y="2752225"/>
            <a:ext cx="1006460" cy="2407938"/>
            <a:chOff x="-34400" y="2920300"/>
            <a:chExt cx="1006460" cy="2407938"/>
          </a:xfrm>
        </p:grpSpPr>
        <p:sp>
          <p:nvSpPr>
            <p:cNvPr id="142" name="Google Shape;142;p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6" name="Google Shape;146;p5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7" name="Google Shape;147;p5"/>
          <p:cNvSpPr/>
          <p:nvPr/>
        </p:nvSpPr>
        <p:spPr>
          <a:xfrm rot="10800000">
            <a:off x="4064689" y="4209526"/>
            <a:ext cx="809260" cy="256125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 flipH="1">
            <a:off x="0" y="4190577"/>
            <a:ext cx="9144000" cy="576290"/>
            <a:chOff x="0" y="4571577"/>
            <a:chExt cx="9144000" cy="576290"/>
          </a:xfrm>
        </p:grpSpPr>
        <p:sp>
          <p:nvSpPr>
            <p:cNvPr id="150" name="Google Shape;150;p6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52;p6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6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6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6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6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0" name="Google Shape;160;p6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161" name="Google Shape;161;p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-964" y="4050482"/>
            <a:ext cx="1737748" cy="1245969"/>
            <a:chOff x="8475" y="2231150"/>
            <a:chExt cx="3260316" cy="3130575"/>
          </a:xfrm>
        </p:grpSpPr>
        <p:sp>
          <p:nvSpPr>
            <p:cNvPr id="172" name="Google Shape;172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7406486" y="4050482"/>
            <a:ext cx="1737748" cy="1245969"/>
            <a:chOff x="8475" y="2231150"/>
            <a:chExt cx="3260316" cy="3130575"/>
          </a:xfrm>
        </p:grpSpPr>
        <p:sp>
          <p:nvSpPr>
            <p:cNvPr id="175" name="Google Shape;175;p6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8" name="Google Shape;178;p6"/>
          <p:cNvSpPr/>
          <p:nvPr/>
        </p:nvSpPr>
        <p:spPr>
          <a:xfrm flipH="1">
            <a:off x="324832" y="239435"/>
            <a:ext cx="949730" cy="30057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6"/>
          <p:cNvSpPr/>
          <p:nvPr/>
        </p:nvSpPr>
        <p:spPr>
          <a:xfrm flipH="1">
            <a:off x="5928573" y="-244450"/>
            <a:ext cx="1278407" cy="53263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6"/>
          <p:cNvSpPr/>
          <p:nvPr/>
        </p:nvSpPr>
        <p:spPr>
          <a:xfrm>
            <a:off x="8404368" y="655697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6"/>
          <p:cNvSpPr/>
          <p:nvPr/>
        </p:nvSpPr>
        <p:spPr>
          <a:xfrm>
            <a:off x="-1080007" y="1204672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3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7"/>
          <p:cNvGrpSpPr/>
          <p:nvPr/>
        </p:nvGrpSpPr>
        <p:grpSpPr>
          <a:xfrm flipH="1">
            <a:off x="0" y="4190577"/>
            <a:ext cx="9144000" cy="576290"/>
            <a:chOff x="0" y="4571577"/>
            <a:chExt cx="9144000" cy="576290"/>
          </a:xfrm>
        </p:grpSpPr>
        <p:sp>
          <p:nvSpPr>
            <p:cNvPr id="184" name="Google Shape;184;p7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7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7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7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192;p7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193;p7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4" name="Google Shape;194;p7"/>
          <p:cNvSpPr txBox="1">
            <a:spLocks noGrp="1"/>
          </p:cNvSpPr>
          <p:nvPr>
            <p:ph type="title"/>
          </p:nvPr>
        </p:nvSpPr>
        <p:spPr>
          <a:xfrm>
            <a:off x="4766076" y="812381"/>
            <a:ext cx="35151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5" name="Google Shape;195;p7"/>
          <p:cNvSpPr/>
          <p:nvPr/>
        </p:nvSpPr>
        <p:spPr>
          <a:xfrm>
            <a:off x="6377175" y="814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7"/>
          <p:cNvSpPr/>
          <p:nvPr/>
        </p:nvSpPr>
        <p:spPr>
          <a:xfrm>
            <a:off x="-653958" y="2095625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7"/>
          <p:cNvSpPr/>
          <p:nvPr/>
        </p:nvSpPr>
        <p:spPr>
          <a:xfrm>
            <a:off x="116350" y="81442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7"/>
          <p:cNvSpPr/>
          <p:nvPr/>
        </p:nvSpPr>
        <p:spPr>
          <a:xfrm>
            <a:off x="8425498" y="1780404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9" name="Google Shape;199;p7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200" name="Google Shape;200;p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205;p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206;p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09;p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0" name="Google Shape;210;p7"/>
          <p:cNvSpPr txBox="1">
            <a:spLocks noGrp="1"/>
          </p:cNvSpPr>
          <p:nvPr>
            <p:ph type="body" idx="1"/>
          </p:nvPr>
        </p:nvSpPr>
        <p:spPr>
          <a:xfrm>
            <a:off x="4766076" y="1474606"/>
            <a:ext cx="3515100" cy="21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"/>
          <p:cNvSpPr txBox="1">
            <a:spLocks noGrp="1"/>
          </p:cNvSpPr>
          <p:nvPr>
            <p:ph type="title"/>
          </p:nvPr>
        </p:nvSpPr>
        <p:spPr>
          <a:xfrm>
            <a:off x="1938000" y="958025"/>
            <a:ext cx="52680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13" name="Google Shape;213;p8"/>
          <p:cNvGrpSpPr/>
          <p:nvPr/>
        </p:nvGrpSpPr>
        <p:grpSpPr>
          <a:xfrm>
            <a:off x="-8594" y="2231150"/>
            <a:ext cx="9488891" cy="4425141"/>
            <a:chOff x="-8594" y="2231150"/>
            <a:chExt cx="9488891" cy="4425141"/>
          </a:xfrm>
        </p:grpSpPr>
        <p:grpSp>
          <p:nvGrpSpPr>
            <p:cNvPr id="214" name="Google Shape;214;p8"/>
            <p:cNvGrpSpPr/>
            <p:nvPr/>
          </p:nvGrpSpPr>
          <p:grpSpPr>
            <a:xfrm>
              <a:off x="2103879" y="3630681"/>
              <a:ext cx="4777316" cy="3025611"/>
              <a:chOff x="2103879" y="3630681"/>
              <a:chExt cx="4777316" cy="3025611"/>
            </a:xfrm>
          </p:grpSpPr>
          <p:sp>
            <p:nvSpPr>
              <p:cNvPr id="215" name="Google Shape;215;p8"/>
              <p:cNvSpPr/>
              <p:nvPr/>
            </p:nvSpPr>
            <p:spPr>
              <a:xfrm>
                <a:off x="2103879" y="3630681"/>
                <a:ext cx="4777316" cy="3025611"/>
              </a:xfrm>
              <a:custGeom>
                <a:avLst/>
                <a:gdLst/>
                <a:ahLst/>
                <a:cxnLst/>
                <a:rect l="l" t="t" r="r" b="b"/>
                <a:pathLst>
                  <a:path w="97946" h="62032" extrusionOk="0">
                    <a:moveTo>
                      <a:pt x="48973" y="1"/>
                    </a:moveTo>
                    <a:cubicBezTo>
                      <a:pt x="31254" y="1"/>
                      <a:pt x="15740" y="5941"/>
                      <a:pt x="7118" y="14888"/>
                    </a:cubicBezTo>
                    <a:cubicBezTo>
                      <a:pt x="2607" y="19575"/>
                      <a:pt x="0" y="25114"/>
                      <a:pt x="0" y="31003"/>
                    </a:cubicBezTo>
                    <a:cubicBezTo>
                      <a:pt x="0" y="44262"/>
                      <a:pt x="13083" y="55540"/>
                      <a:pt x="31529" y="60001"/>
                    </a:cubicBezTo>
                    <a:cubicBezTo>
                      <a:pt x="36943" y="61304"/>
                      <a:pt x="42833" y="62031"/>
                      <a:pt x="48973" y="62031"/>
                    </a:cubicBezTo>
                    <a:cubicBezTo>
                      <a:pt x="55966" y="62031"/>
                      <a:pt x="62632" y="61104"/>
                      <a:pt x="68647" y="59425"/>
                    </a:cubicBezTo>
                    <a:cubicBezTo>
                      <a:pt x="85890" y="54613"/>
                      <a:pt x="97946" y="43710"/>
                      <a:pt x="97946" y="31003"/>
                    </a:cubicBezTo>
                    <a:cubicBezTo>
                      <a:pt x="97946" y="14713"/>
                      <a:pt x="78121" y="1354"/>
                      <a:pt x="52908" y="101"/>
                    </a:cubicBezTo>
                    <a:cubicBezTo>
                      <a:pt x="51605" y="26"/>
                      <a:pt x="50301" y="1"/>
                      <a:pt x="489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2103879" y="4077795"/>
                <a:ext cx="2123420" cy="2479477"/>
              </a:xfrm>
              <a:custGeom>
                <a:avLst/>
                <a:gdLst/>
                <a:ahLst/>
                <a:cxnLst/>
                <a:rect l="l" t="t" r="r" b="b"/>
                <a:pathLst>
                  <a:path w="43535" h="50835" extrusionOk="0">
                    <a:moveTo>
                      <a:pt x="24646" y="0"/>
                    </a:moveTo>
                    <a:cubicBezTo>
                      <a:pt x="23128" y="0"/>
                      <a:pt x="21268" y="193"/>
                      <a:pt x="18998" y="633"/>
                    </a:cubicBezTo>
                    <a:cubicBezTo>
                      <a:pt x="13835" y="1636"/>
                      <a:pt x="9775" y="3866"/>
                      <a:pt x="7118" y="5721"/>
                    </a:cubicBezTo>
                    <a:cubicBezTo>
                      <a:pt x="2607" y="10408"/>
                      <a:pt x="0" y="15947"/>
                      <a:pt x="0" y="21836"/>
                    </a:cubicBezTo>
                    <a:cubicBezTo>
                      <a:pt x="0" y="35095"/>
                      <a:pt x="13083" y="46373"/>
                      <a:pt x="31529" y="50834"/>
                    </a:cubicBezTo>
                    <a:cubicBezTo>
                      <a:pt x="38121" y="48754"/>
                      <a:pt x="41354" y="44368"/>
                      <a:pt x="41028" y="41786"/>
                    </a:cubicBezTo>
                    <a:cubicBezTo>
                      <a:pt x="40502" y="37601"/>
                      <a:pt x="20251" y="37200"/>
                      <a:pt x="26817" y="32914"/>
                    </a:cubicBezTo>
                    <a:cubicBezTo>
                      <a:pt x="33409" y="28628"/>
                      <a:pt x="43534" y="26122"/>
                      <a:pt x="41980" y="20057"/>
                    </a:cubicBezTo>
                    <a:cubicBezTo>
                      <a:pt x="40402" y="14017"/>
                      <a:pt x="33935" y="15470"/>
                      <a:pt x="29224" y="14543"/>
                    </a:cubicBezTo>
                    <a:cubicBezTo>
                      <a:pt x="24537" y="13591"/>
                      <a:pt x="31103" y="7225"/>
                      <a:pt x="31003" y="4292"/>
                    </a:cubicBezTo>
                    <a:cubicBezTo>
                      <a:pt x="30926" y="2066"/>
                      <a:pt x="29614" y="0"/>
                      <a:pt x="246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4300580" y="3635558"/>
                <a:ext cx="2580588" cy="2893577"/>
              </a:xfrm>
              <a:custGeom>
                <a:avLst/>
                <a:gdLst/>
                <a:ahLst/>
                <a:cxnLst/>
                <a:rect l="l" t="t" r="r" b="b"/>
                <a:pathLst>
                  <a:path w="52908" h="59325" extrusionOk="0">
                    <a:moveTo>
                      <a:pt x="7870" y="1"/>
                    </a:moveTo>
                    <a:cubicBezTo>
                      <a:pt x="4261" y="1254"/>
                      <a:pt x="0" y="3811"/>
                      <a:pt x="75" y="8873"/>
                    </a:cubicBezTo>
                    <a:cubicBezTo>
                      <a:pt x="127" y="13430"/>
                      <a:pt x="2797" y="14693"/>
                      <a:pt x="5909" y="14693"/>
                    </a:cubicBezTo>
                    <a:cubicBezTo>
                      <a:pt x="8788" y="14693"/>
                      <a:pt x="12045" y="13613"/>
                      <a:pt x="13960" y="13059"/>
                    </a:cubicBezTo>
                    <a:cubicBezTo>
                      <a:pt x="15317" y="12664"/>
                      <a:pt x="16674" y="12454"/>
                      <a:pt x="17897" y="12454"/>
                    </a:cubicBezTo>
                    <a:cubicBezTo>
                      <a:pt x="20243" y="12454"/>
                      <a:pt x="22095" y="13225"/>
                      <a:pt x="22507" y="14938"/>
                    </a:cubicBezTo>
                    <a:cubicBezTo>
                      <a:pt x="23133" y="17545"/>
                      <a:pt x="18346" y="19224"/>
                      <a:pt x="18647" y="23610"/>
                    </a:cubicBezTo>
                    <a:cubicBezTo>
                      <a:pt x="18955" y="27764"/>
                      <a:pt x="21872" y="34527"/>
                      <a:pt x="29272" y="34527"/>
                    </a:cubicBezTo>
                    <a:cubicBezTo>
                      <a:pt x="29684" y="34527"/>
                      <a:pt x="30111" y="34506"/>
                      <a:pt x="30552" y="34462"/>
                    </a:cubicBezTo>
                    <a:cubicBezTo>
                      <a:pt x="33877" y="34134"/>
                      <a:pt x="36293" y="33817"/>
                      <a:pt x="37958" y="33817"/>
                    </a:cubicBezTo>
                    <a:cubicBezTo>
                      <a:pt x="40483" y="33817"/>
                      <a:pt x="41280" y="34546"/>
                      <a:pt x="40903" y="37069"/>
                    </a:cubicBezTo>
                    <a:cubicBezTo>
                      <a:pt x="40351" y="40778"/>
                      <a:pt x="18446" y="52056"/>
                      <a:pt x="23609" y="59325"/>
                    </a:cubicBezTo>
                    <a:cubicBezTo>
                      <a:pt x="40852" y="54513"/>
                      <a:pt x="52908" y="43610"/>
                      <a:pt x="52908" y="30903"/>
                    </a:cubicBezTo>
                    <a:cubicBezTo>
                      <a:pt x="52908" y="14613"/>
                      <a:pt x="33083" y="1254"/>
                      <a:pt x="78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18" name="Google Shape;218;p8"/>
            <p:cNvGrpSpPr/>
            <p:nvPr/>
          </p:nvGrpSpPr>
          <p:grpSpPr>
            <a:xfrm>
              <a:off x="-8594" y="2231150"/>
              <a:ext cx="3260316" cy="3130575"/>
              <a:chOff x="8475" y="2231150"/>
              <a:chExt cx="3260316" cy="3130575"/>
            </a:xfrm>
          </p:grpSpPr>
          <p:sp>
            <p:nvSpPr>
              <p:cNvPr id="219" name="Google Shape;219;p8"/>
              <p:cNvSpPr/>
              <p:nvPr/>
            </p:nvSpPr>
            <p:spPr>
              <a:xfrm>
                <a:off x="8475" y="2231150"/>
                <a:ext cx="3260316" cy="3130575"/>
              </a:xfrm>
              <a:custGeom>
                <a:avLst/>
                <a:gdLst/>
                <a:ahLst/>
                <a:cxnLst/>
                <a:rect l="l" t="t" r="r" b="b"/>
                <a:pathLst>
                  <a:path w="66844" h="64184" extrusionOk="0">
                    <a:moveTo>
                      <a:pt x="10471" y="0"/>
                    </a:moveTo>
                    <a:cubicBezTo>
                      <a:pt x="4194" y="0"/>
                      <a:pt x="1" y="5812"/>
                      <a:pt x="1" y="5812"/>
                    </a:cubicBezTo>
                    <a:lnTo>
                      <a:pt x="1" y="64184"/>
                    </a:lnTo>
                    <a:lnTo>
                      <a:pt x="66843" y="64184"/>
                    </a:lnTo>
                    <a:cubicBezTo>
                      <a:pt x="65156" y="57789"/>
                      <a:pt x="59914" y="56744"/>
                      <a:pt x="56668" y="56744"/>
                    </a:cubicBezTo>
                    <a:cubicBezTo>
                      <a:pt x="55092" y="56744"/>
                      <a:pt x="53986" y="56991"/>
                      <a:pt x="53986" y="56991"/>
                    </a:cubicBezTo>
                    <a:cubicBezTo>
                      <a:pt x="53986" y="56991"/>
                      <a:pt x="54212" y="51151"/>
                      <a:pt x="48873" y="48519"/>
                    </a:cubicBezTo>
                    <a:cubicBezTo>
                      <a:pt x="47276" y="47736"/>
                      <a:pt x="45528" y="47462"/>
                      <a:pt x="43863" y="47462"/>
                    </a:cubicBezTo>
                    <a:cubicBezTo>
                      <a:pt x="39988" y="47462"/>
                      <a:pt x="36568" y="48945"/>
                      <a:pt x="36568" y="48945"/>
                    </a:cubicBezTo>
                    <a:cubicBezTo>
                      <a:pt x="36568" y="48945"/>
                      <a:pt x="40202" y="42479"/>
                      <a:pt x="37194" y="36940"/>
                    </a:cubicBezTo>
                    <a:cubicBezTo>
                      <a:pt x="35426" y="33711"/>
                      <a:pt x="31416" y="33037"/>
                      <a:pt x="28380" y="33037"/>
                    </a:cubicBezTo>
                    <a:cubicBezTo>
                      <a:pt x="26210" y="33037"/>
                      <a:pt x="24537" y="33381"/>
                      <a:pt x="24537" y="33381"/>
                    </a:cubicBezTo>
                    <a:cubicBezTo>
                      <a:pt x="24537" y="33381"/>
                      <a:pt x="30402" y="26815"/>
                      <a:pt x="28723" y="22203"/>
                    </a:cubicBezTo>
                    <a:cubicBezTo>
                      <a:pt x="27986" y="20191"/>
                      <a:pt x="26226" y="19626"/>
                      <a:pt x="24482" y="19626"/>
                    </a:cubicBezTo>
                    <a:cubicBezTo>
                      <a:pt x="22253" y="19626"/>
                      <a:pt x="20051" y="20549"/>
                      <a:pt x="20051" y="20549"/>
                    </a:cubicBezTo>
                    <a:cubicBezTo>
                      <a:pt x="25164" y="13657"/>
                      <a:pt x="23284" y="4559"/>
                      <a:pt x="14738" y="900"/>
                    </a:cubicBezTo>
                    <a:cubicBezTo>
                      <a:pt x="13235" y="263"/>
                      <a:pt x="11806" y="0"/>
                      <a:pt x="10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220;p8"/>
              <p:cNvSpPr/>
              <p:nvPr/>
            </p:nvSpPr>
            <p:spPr>
              <a:xfrm>
                <a:off x="8475" y="2506384"/>
                <a:ext cx="3057412" cy="2855337"/>
              </a:xfrm>
              <a:custGeom>
                <a:avLst/>
                <a:gdLst/>
                <a:ahLst/>
                <a:cxnLst/>
                <a:rect l="l" t="t" r="r" b="b"/>
                <a:pathLst>
                  <a:path w="62684" h="58541" extrusionOk="0">
                    <a:moveTo>
                      <a:pt x="9396" y="0"/>
                    </a:moveTo>
                    <a:cubicBezTo>
                      <a:pt x="5708" y="0"/>
                      <a:pt x="1863" y="3074"/>
                      <a:pt x="1" y="4781"/>
                    </a:cubicBezTo>
                    <a:lnTo>
                      <a:pt x="1" y="58541"/>
                    </a:lnTo>
                    <a:lnTo>
                      <a:pt x="62683" y="58541"/>
                    </a:lnTo>
                    <a:cubicBezTo>
                      <a:pt x="61085" y="56277"/>
                      <a:pt x="57910" y="55747"/>
                      <a:pt x="55285" y="55747"/>
                    </a:cubicBezTo>
                    <a:cubicBezTo>
                      <a:pt x="52968" y="55747"/>
                      <a:pt x="51079" y="56160"/>
                      <a:pt x="51079" y="56160"/>
                    </a:cubicBezTo>
                    <a:cubicBezTo>
                      <a:pt x="51079" y="56160"/>
                      <a:pt x="52332" y="52601"/>
                      <a:pt x="47520" y="47789"/>
                    </a:cubicBezTo>
                    <a:cubicBezTo>
                      <a:pt x="46194" y="46462"/>
                      <a:pt x="44266" y="45983"/>
                      <a:pt x="42171" y="45983"/>
                    </a:cubicBezTo>
                    <a:cubicBezTo>
                      <a:pt x="36784" y="45983"/>
                      <a:pt x="30293" y="49152"/>
                      <a:pt x="30076" y="49242"/>
                    </a:cubicBezTo>
                    <a:cubicBezTo>
                      <a:pt x="30227" y="49017"/>
                      <a:pt x="35264" y="41122"/>
                      <a:pt x="32482" y="35483"/>
                    </a:cubicBezTo>
                    <a:cubicBezTo>
                      <a:pt x="31417" y="33295"/>
                      <a:pt x="28875" y="32616"/>
                      <a:pt x="26131" y="32616"/>
                    </a:cubicBezTo>
                    <a:cubicBezTo>
                      <a:pt x="21644" y="32616"/>
                      <a:pt x="16618" y="34430"/>
                      <a:pt x="16618" y="34430"/>
                    </a:cubicBezTo>
                    <a:cubicBezTo>
                      <a:pt x="21630" y="28465"/>
                      <a:pt x="24036" y="22726"/>
                      <a:pt x="22031" y="19919"/>
                    </a:cubicBezTo>
                    <a:cubicBezTo>
                      <a:pt x="21531" y="19203"/>
                      <a:pt x="20710" y="18935"/>
                      <a:pt x="19763" y="18935"/>
                    </a:cubicBezTo>
                    <a:cubicBezTo>
                      <a:pt x="16963" y="18935"/>
                      <a:pt x="13059" y="21272"/>
                      <a:pt x="13059" y="21272"/>
                    </a:cubicBezTo>
                    <a:cubicBezTo>
                      <a:pt x="13059" y="21272"/>
                      <a:pt x="18272" y="4555"/>
                      <a:pt x="12532" y="896"/>
                    </a:cubicBezTo>
                    <a:cubicBezTo>
                      <a:pt x="11536" y="262"/>
                      <a:pt x="10473" y="0"/>
                      <a:pt x="9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221;p8"/>
              <p:cNvSpPr/>
              <p:nvPr/>
            </p:nvSpPr>
            <p:spPr>
              <a:xfrm>
                <a:off x="19157" y="3035487"/>
                <a:ext cx="618077" cy="894631"/>
              </a:xfrm>
              <a:custGeom>
                <a:avLst/>
                <a:gdLst/>
                <a:ahLst/>
                <a:cxnLst/>
                <a:rect l="l" t="t" r="r" b="b"/>
                <a:pathLst>
                  <a:path w="12672" h="18342" extrusionOk="0">
                    <a:moveTo>
                      <a:pt x="12104" y="1"/>
                    </a:moveTo>
                    <a:cubicBezTo>
                      <a:pt x="11976" y="1"/>
                      <a:pt x="11847" y="59"/>
                      <a:pt x="11762" y="199"/>
                    </a:cubicBezTo>
                    <a:cubicBezTo>
                      <a:pt x="7902" y="6038"/>
                      <a:pt x="4043" y="11878"/>
                      <a:pt x="208" y="17743"/>
                    </a:cubicBezTo>
                    <a:cubicBezTo>
                      <a:pt x="1" y="18054"/>
                      <a:pt x="282" y="18341"/>
                      <a:pt x="568" y="18341"/>
                    </a:cubicBezTo>
                    <a:cubicBezTo>
                      <a:pt x="696" y="18341"/>
                      <a:pt x="824" y="18283"/>
                      <a:pt x="910" y="18144"/>
                    </a:cubicBezTo>
                    <a:cubicBezTo>
                      <a:pt x="4769" y="12304"/>
                      <a:pt x="8629" y="6464"/>
                      <a:pt x="12464" y="600"/>
                    </a:cubicBezTo>
                    <a:cubicBezTo>
                      <a:pt x="12671" y="288"/>
                      <a:pt x="12389" y="1"/>
                      <a:pt x="121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346482" y="2909747"/>
                <a:ext cx="95404" cy="45297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287" extrusionOk="0">
                    <a:moveTo>
                      <a:pt x="405" y="1"/>
                    </a:moveTo>
                    <a:cubicBezTo>
                      <a:pt x="195" y="1"/>
                      <a:pt x="1" y="133"/>
                      <a:pt x="38" y="396"/>
                    </a:cubicBezTo>
                    <a:cubicBezTo>
                      <a:pt x="389" y="3228"/>
                      <a:pt x="740" y="6060"/>
                      <a:pt x="1091" y="8892"/>
                    </a:cubicBezTo>
                    <a:cubicBezTo>
                      <a:pt x="1116" y="9155"/>
                      <a:pt x="1342" y="9287"/>
                      <a:pt x="1552" y="9287"/>
                    </a:cubicBezTo>
                    <a:cubicBezTo>
                      <a:pt x="1762" y="9287"/>
                      <a:pt x="1956" y="9155"/>
                      <a:pt x="1918" y="8892"/>
                    </a:cubicBezTo>
                    <a:cubicBezTo>
                      <a:pt x="1567" y="6060"/>
                      <a:pt x="1216" y="3228"/>
                      <a:pt x="866" y="396"/>
                    </a:cubicBezTo>
                    <a:cubicBezTo>
                      <a:pt x="840" y="133"/>
                      <a:pt x="615" y="1"/>
                      <a:pt x="4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223;p8"/>
              <p:cNvSpPr/>
              <p:nvPr/>
            </p:nvSpPr>
            <p:spPr>
              <a:xfrm>
                <a:off x="29887" y="3873528"/>
                <a:ext cx="735039" cy="664657"/>
              </a:xfrm>
              <a:custGeom>
                <a:avLst/>
                <a:gdLst/>
                <a:ahLst/>
                <a:cxnLst/>
                <a:rect l="l" t="t" r="r" b="b"/>
                <a:pathLst>
                  <a:path w="15070" h="13627" extrusionOk="0">
                    <a:moveTo>
                      <a:pt x="14449" y="1"/>
                    </a:moveTo>
                    <a:cubicBezTo>
                      <a:pt x="14357" y="1"/>
                      <a:pt x="14261" y="33"/>
                      <a:pt x="14174" y="109"/>
                    </a:cubicBezTo>
                    <a:cubicBezTo>
                      <a:pt x="9562" y="4395"/>
                      <a:pt x="4925" y="8656"/>
                      <a:pt x="314" y="12917"/>
                    </a:cubicBezTo>
                    <a:cubicBezTo>
                      <a:pt x="0" y="13210"/>
                      <a:pt x="300" y="13627"/>
                      <a:pt x="637" y="13627"/>
                    </a:cubicBezTo>
                    <a:cubicBezTo>
                      <a:pt x="731" y="13627"/>
                      <a:pt x="828" y="13595"/>
                      <a:pt x="915" y="13518"/>
                    </a:cubicBezTo>
                    <a:cubicBezTo>
                      <a:pt x="5527" y="9257"/>
                      <a:pt x="10138" y="4972"/>
                      <a:pt x="14775" y="711"/>
                    </a:cubicBezTo>
                    <a:cubicBezTo>
                      <a:pt x="15069" y="417"/>
                      <a:pt x="14781" y="1"/>
                      <a:pt x="144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380673" y="4535445"/>
                <a:ext cx="832394" cy="794301"/>
              </a:xfrm>
              <a:custGeom>
                <a:avLst/>
                <a:gdLst/>
                <a:ahLst/>
                <a:cxnLst/>
                <a:rect l="l" t="t" r="r" b="b"/>
                <a:pathLst>
                  <a:path w="17066" h="16285" extrusionOk="0">
                    <a:moveTo>
                      <a:pt x="16459" y="0"/>
                    </a:moveTo>
                    <a:cubicBezTo>
                      <a:pt x="16364" y="0"/>
                      <a:pt x="16266" y="36"/>
                      <a:pt x="16180" y="122"/>
                    </a:cubicBezTo>
                    <a:cubicBezTo>
                      <a:pt x="10891" y="5260"/>
                      <a:pt x="5578" y="10423"/>
                      <a:pt x="290" y="15586"/>
                    </a:cubicBezTo>
                    <a:cubicBezTo>
                      <a:pt x="0" y="15876"/>
                      <a:pt x="291" y="16285"/>
                      <a:pt x="612" y="16285"/>
                    </a:cubicBezTo>
                    <a:cubicBezTo>
                      <a:pt x="707" y="16285"/>
                      <a:pt x="805" y="16249"/>
                      <a:pt x="891" y="16163"/>
                    </a:cubicBezTo>
                    <a:cubicBezTo>
                      <a:pt x="6180" y="11025"/>
                      <a:pt x="11468" y="5862"/>
                      <a:pt x="16756" y="699"/>
                    </a:cubicBezTo>
                    <a:cubicBezTo>
                      <a:pt x="17065" y="409"/>
                      <a:pt x="16779" y="0"/>
                      <a:pt x="16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908217" y="4346103"/>
                <a:ext cx="55652" cy="46365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9506" extrusionOk="0">
                    <a:moveTo>
                      <a:pt x="417" y="1"/>
                    </a:moveTo>
                    <a:cubicBezTo>
                      <a:pt x="207" y="1"/>
                      <a:pt x="0" y="132"/>
                      <a:pt x="0" y="395"/>
                    </a:cubicBezTo>
                    <a:cubicBezTo>
                      <a:pt x="100" y="3303"/>
                      <a:pt x="201" y="6210"/>
                      <a:pt x="301" y="9092"/>
                    </a:cubicBezTo>
                    <a:cubicBezTo>
                      <a:pt x="301" y="9368"/>
                      <a:pt x="514" y="9506"/>
                      <a:pt x="724" y="9506"/>
                    </a:cubicBezTo>
                    <a:cubicBezTo>
                      <a:pt x="934" y="9506"/>
                      <a:pt x="1141" y="9368"/>
                      <a:pt x="1128" y="9092"/>
                    </a:cubicBezTo>
                    <a:cubicBezTo>
                      <a:pt x="1028" y="6210"/>
                      <a:pt x="928" y="3303"/>
                      <a:pt x="852" y="395"/>
                    </a:cubicBezTo>
                    <a:cubicBezTo>
                      <a:pt x="840" y="132"/>
                      <a:pt x="627" y="1"/>
                      <a:pt x="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510657" y="4512130"/>
                <a:ext cx="205196" cy="538476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1040" extrusionOk="0">
                    <a:moveTo>
                      <a:pt x="514" y="0"/>
                    </a:moveTo>
                    <a:cubicBezTo>
                      <a:pt x="259" y="0"/>
                      <a:pt x="0" y="208"/>
                      <a:pt x="106" y="525"/>
                    </a:cubicBezTo>
                    <a:cubicBezTo>
                      <a:pt x="1159" y="3934"/>
                      <a:pt x="2236" y="7342"/>
                      <a:pt x="3314" y="10751"/>
                    </a:cubicBezTo>
                    <a:cubicBezTo>
                      <a:pt x="3374" y="10951"/>
                      <a:pt x="3539" y="11040"/>
                      <a:pt x="3705" y="11040"/>
                    </a:cubicBezTo>
                    <a:cubicBezTo>
                      <a:pt x="3954" y="11040"/>
                      <a:pt x="4206" y="10841"/>
                      <a:pt x="4116" y="10525"/>
                    </a:cubicBezTo>
                    <a:cubicBezTo>
                      <a:pt x="3038" y="7117"/>
                      <a:pt x="1986" y="3708"/>
                      <a:pt x="908" y="300"/>
                    </a:cubicBezTo>
                    <a:cubicBezTo>
                      <a:pt x="848" y="91"/>
                      <a:pt x="682" y="0"/>
                      <a:pt x="5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1206472" y="4911982"/>
                <a:ext cx="661389" cy="425074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8715" extrusionOk="0">
                    <a:moveTo>
                      <a:pt x="575" y="0"/>
                    </a:moveTo>
                    <a:cubicBezTo>
                      <a:pt x="217" y="0"/>
                      <a:pt x="0" y="544"/>
                      <a:pt x="376" y="773"/>
                    </a:cubicBezTo>
                    <a:cubicBezTo>
                      <a:pt x="4512" y="3405"/>
                      <a:pt x="8622" y="6037"/>
                      <a:pt x="12757" y="8643"/>
                    </a:cubicBezTo>
                    <a:cubicBezTo>
                      <a:pt x="12832" y="8693"/>
                      <a:pt x="12907" y="8715"/>
                      <a:pt x="12976" y="8715"/>
                    </a:cubicBezTo>
                    <a:cubicBezTo>
                      <a:pt x="13326" y="8715"/>
                      <a:pt x="13560" y="8171"/>
                      <a:pt x="13184" y="7941"/>
                    </a:cubicBezTo>
                    <a:cubicBezTo>
                      <a:pt x="9048" y="5310"/>
                      <a:pt x="4913" y="2678"/>
                      <a:pt x="803" y="72"/>
                    </a:cubicBezTo>
                    <a:cubicBezTo>
                      <a:pt x="723" y="22"/>
                      <a:pt x="646" y="0"/>
                      <a:pt x="5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1775425" y="4960269"/>
                <a:ext cx="233730" cy="34562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7086" extrusionOk="0">
                    <a:moveTo>
                      <a:pt x="4219" y="1"/>
                    </a:moveTo>
                    <a:cubicBezTo>
                      <a:pt x="4089" y="1"/>
                      <a:pt x="3960" y="61"/>
                      <a:pt x="3874" y="210"/>
                    </a:cubicBezTo>
                    <a:cubicBezTo>
                      <a:pt x="2646" y="2290"/>
                      <a:pt x="1418" y="4370"/>
                      <a:pt x="190" y="6475"/>
                    </a:cubicBezTo>
                    <a:cubicBezTo>
                      <a:pt x="0" y="6786"/>
                      <a:pt x="274" y="7085"/>
                      <a:pt x="554" y="7085"/>
                    </a:cubicBezTo>
                    <a:cubicBezTo>
                      <a:pt x="679" y="7085"/>
                      <a:pt x="806" y="7024"/>
                      <a:pt x="892" y="6876"/>
                    </a:cubicBezTo>
                    <a:cubicBezTo>
                      <a:pt x="2120" y="4796"/>
                      <a:pt x="3373" y="2716"/>
                      <a:pt x="4601" y="611"/>
                    </a:cubicBezTo>
                    <a:cubicBezTo>
                      <a:pt x="4791" y="300"/>
                      <a:pt x="4505" y="1"/>
                      <a:pt x="42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316534" y="2877703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56" y="2657"/>
                      <a:pt x="2632" y="2055"/>
                      <a:pt x="2632" y="1328"/>
                    </a:cubicBezTo>
                    <a:cubicBezTo>
                      <a:pt x="2632" y="602"/>
                      <a:pt x="2056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545140" y="299012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1" y="602"/>
                      <a:pt x="1" y="1329"/>
                    </a:cubicBezTo>
                    <a:cubicBezTo>
                      <a:pt x="1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67369" y="3831192"/>
                <a:ext cx="129644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32" extrusionOk="0">
                    <a:moveTo>
                      <a:pt x="1329" y="0"/>
                    </a:moveTo>
                    <a:cubicBezTo>
                      <a:pt x="602" y="0"/>
                      <a:pt x="1" y="576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57" y="2055"/>
                      <a:pt x="2657" y="1303"/>
                    </a:cubicBezTo>
                    <a:cubicBezTo>
                      <a:pt x="2657" y="576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479148" y="4466819"/>
                <a:ext cx="12959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8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8" y="2657"/>
                    </a:cubicBezTo>
                    <a:cubicBezTo>
                      <a:pt x="2055" y="2657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861735" y="4299377"/>
                <a:ext cx="128425" cy="129595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7" extrusionOk="0">
                    <a:moveTo>
                      <a:pt x="1304" y="0"/>
                    </a:moveTo>
                    <a:cubicBezTo>
                      <a:pt x="577" y="0"/>
                      <a:pt x="1" y="602"/>
                      <a:pt x="1" y="1328"/>
                    </a:cubicBezTo>
                    <a:cubicBezTo>
                      <a:pt x="1" y="2055"/>
                      <a:pt x="577" y="2657"/>
                      <a:pt x="1304" y="2657"/>
                    </a:cubicBezTo>
                    <a:cubicBezTo>
                      <a:pt x="2031" y="2657"/>
                      <a:pt x="2632" y="2055"/>
                      <a:pt x="2632" y="1328"/>
                    </a:cubicBezTo>
                    <a:cubicBezTo>
                      <a:pt x="2632" y="602"/>
                      <a:pt x="2031" y="0"/>
                      <a:pt x="13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125799" y="4487597"/>
                <a:ext cx="129644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7"/>
                      <a:pt x="1329" y="2657"/>
                    </a:cubicBezTo>
                    <a:cubicBezTo>
                      <a:pt x="2056" y="2657"/>
                      <a:pt x="2657" y="2056"/>
                      <a:pt x="2657" y="1329"/>
                    </a:cubicBezTo>
                    <a:cubicBezTo>
                      <a:pt x="2657" y="602"/>
                      <a:pt x="2056" y="1"/>
                      <a:pt x="13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77159" y="4870232"/>
                <a:ext cx="128376" cy="128376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632" extrusionOk="0">
                    <a:moveTo>
                      <a:pt x="1328" y="0"/>
                    </a:moveTo>
                    <a:cubicBezTo>
                      <a:pt x="602" y="0"/>
                      <a:pt x="0" y="577"/>
                      <a:pt x="0" y="1304"/>
                    </a:cubicBezTo>
                    <a:cubicBezTo>
                      <a:pt x="0" y="2056"/>
                      <a:pt x="602" y="2632"/>
                      <a:pt x="1328" y="2632"/>
                    </a:cubicBezTo>
                    <a:cubicBezTo>
                      <a:pt x="2055" y="2632"/>
                      <a:pt x="2632" y="2056"/>
                      <a:pt x="2632" y="1304"/>
                    </a:cubicBezTo>
                    <a:cubicBezTo>
                      <a:pt x="2632" y="577"/>
                      <a:pt x="2055" y="0"/>
                      <a:pt x="13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905702" y="4920323"/>
                <a:ext cx="128425" cy="129644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58" extrusionOk="0">
                    <a:moveTo>
                      <a:pt x="1304" y="1"/>
                    </a:moveTo>
                    <a:cubicBezTo>
                      <a:pt x="577" y="1"/>
                      <a:pt x="0" y="602"/>
                      <a:pt x="0" y="1329"/>
                    </a:cubicBezTo>
                    <a:cubicBezTo>
                      <a:pt x="0" y="2056"/>
                      <a:pt x="577" y="2658"/>
                      <a:pt x="1304" y="2658"/>
                    </a:cubicBezTo>
                    <a:cubicBezTo>
                      <a:pt x="2056" y="2658"/>
                      <a:pt x="2632" y="2056"/>
                      <a:pt x="2632" y="1329"/>
                    </a:cubicBezTo>
                    <a:cubicBezTo>
                      <a:pt x="2632" y="602"/>
                      <a:pt x="2056" y="1"/>
                      <a:pt x="13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37" name="Google Shape;237;p8"/>
            <p:cNvGrpSpPr/>
            <p:nvPr/>
          </p:nvGrpSpPr>
          <p:grpSpPr>
            <a:xfrm>
              <a:off x="7706253" y="2495068"/>
              <a:ext cx="1774044" cy="3044536"/>
              <a:chOff x="7706253" y="2495068"/>
              <a:chExt cx="1774044" cy="3044536"/>
            </a:xfrm>
          </p:grpSpPr>
          <p:sp>
            <p:nvSpPr>
              <p:cNvPr id="238" name="Google Shape;238;p8"/>
              <p:cNvSpPr/>
              <p:nvPr/>
            </p:nvSpPr>
            <p:spPr>
              <a:xfrm>
                <a:off x="7706253" y="2495068"/>
                <a:ext cx="1774044" cy="3044536"/>
              </a:xfrm>
              <a:custGeom>
                <a:avLst/>
                <a:gdLst/>
                <a:ahLst/>
                <a:cxnLst/>
                <a:rect l="l" t="t" r="r" b="b"/>
                <a:pathLst>
                  <a:path w="36372" h="62420" extrusionOk="0">
                    <a:moveTo>
                      <a:pt x="0" y="0"/>
                    </a:moveTo>
                    <a:cubicBezTo>
                      <a:pt x="0" y="1"/>
                      <a:pt x="3960" y="9800"/>
                      <a:pt x="3860" y="26517"/>
                    </a:cubicBezTo>
                    <a:cubicBezTo>
                      <a:pt x="3759" y="43234"/>
                      <a:pt x="6466" y="59926"/>
                      <a:pt x="17118" y="62131"/>
                    </a:cubicBezTo>
                    <a:cubicBezTo>
                      <a:pt x="18054" y="62323"/>
                      <a:pt x="18979" y="62420"/>
                      <a:pt x="19884" y="62420"/>
                    </a:cubicBezTo>
                    <a:cubicBezTo>
                      <a:pt x="29278" y="62420"/>
                      <a:pt x="36371" y="51920"/>
                      <a:pt x="28095" y="27344"/>
                    </a:cubicBezTo>
                    <a:cubicBezTo>
                      <a:pt x="28095" y="27344"/>
                      <a:pt x="21730" y="897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>
                <a:off x="8154469" y="2825124"/>
                <a:ext cx="1245762" cy="2535081"/>
              </a:xfrm>
              <a:custGeom>
                <a:avLst/>
                <a:gdLst/>
                <a:ahLst/>
                <a:cxnLst/>
                <a:rect l="l" t="t" r="r" b="b"/>
                <a:pathLst>
                  <a:path w="25541" h="51975" extrusionOk="0">
                    <a:moveTo>
                      <a:pt x="0" y="0"/>
                    </a:moveTo>
                    <a:cubicBezTo>
                      <a:pt x="1354" y="7519"/>
                      <a:pt x="2507" y="15038"/>
                      <a:pt x="2281" y="30301"/>
                    </a:cubicBezTo>
                    <a:cubicBezTo>
                      <a:pt x="2080" y="45539"/>
                      <a:pt x="7294" y="50878"/>
                      <a:pt x="14286" y="51905"/>
                    </a:cubicBezTo>
                    <a:cubicBezTo>
                      <a:pt x="14596" y="51952"/>
                      <a:pt x="14902" y="51975"/>
                      <a:pt x="15202" y="51975"/>
                    </a:cubicBezTo>
                    <a:cubicBezTo>
                      <a:pt x="21681" y="51975"/>
                      <a:pt x="25540" y="41223"/>
                      <a:pt x="20151" y="24863"/>
                    </a:cubicBezTo>
                    <a:cubicBezTo>
                      <a:pt x="14512" y="774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0" name="Google Shape;240;p8"/>
              <p:cNvSpPr/>
              <p:nvPr/>
            </p:nvSpPr>
            <p:spPr>
              <a:xfrm>
                <a:off x="8314010" y="3060996"/>
                <a:ext cx="699872" cy="2183071"/>
              </a:xfrm>
              <a:custGeom>
                <a:avLst/>
                <a:gdLst/>
                <a:ahLst/>
                <a:cxnLst/>
                <a:rect l="l" t="t" r="r" b="b"/>
                <a:pathLst>
                  <a:path w="14349" h="44758" extrusionOk="0">
                    <a:moveTo>
                      <a:pt x="602" y="0"/>
                    </a:moveTo>
                    <a:cubicBezTo>
                      <a:pt x="301" y="0"/>
                      <a:pt x="0" y="302"/>
                      <a:pt x="213" y="603"/>
                    </a:cubicBezTo>
                    <a:cubicBezTo>
                      <a:pt x="6278" y="9174"/>
                      <a:pt x="9937" y="19200"/>
                      <a:pt x="11892" y="29450"/>
                    </a:cubicBezTo>
                    <a:cubicBezTo>
                      <a:pt x="12820" y="34312"/>
                      <a:pt x="13496" y="39375"/>
                      <a:pt x="13421" y="44363"/>
                    </a:cubicBezTo>
                    <a:cubicBezTo>
                      <a:pt x="13421" y="44626"/>
                      <a:pt x="13628" y="44757"/>
                      <a:pt x="13838" y="44757"/>
                    </a:cubicBezTo>
                    <a:cubicBezTo>
                      <a:pt x="14048" y="44757"/>
                      <a:pt x="14261" y="44626"/>
                      <a:pt x="14273" y="44363"/>
                    </a:cubicBezTo>
                    <a:cubicBezTo>
                      <a:pt x="14348" y="39651"/>
                      <a:pt x="13697" y="34864"/>
                      <a:pt x="12895" y="30227"/>
                    </a:cubicBezTo>
                    <a:cubicBezTo>
                      <a:pt x="11115" y="20227"/>
                      <a:pt x="7707" y="10403"/>
                      <a:pt x="2118" y="1906"/>
                    </a:cubicBezTo>
                    <a:cubicBezTo>
                      <a:pt x="1742" y="1305"/>
                      <a:pt x="1341" y="753"/>
                      <a:pt x="940" y="177"/>
                    </a:cubicBezTo>
                    <a:cubicBezTo>
                      <a:pt x="852" y="52"/>
                      <a:pt x="727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41" name="Google Shape;241;p8"/>
            <p:cNvGrpSpPr/>
            <p:nvPr/>
          </p:nvGrpSpPr>
          <p:grpSpPr>
            <a:xfrm>
              <a:off x="6335887" y="2865460"/>
              <a:ext cx="2515815" cy="3008588"/>
              <a:chOff x="6335887" y="2865460"/>
              <a:chExt cx="2515815" cy="3008588"/>
            </a:xfrm>
          </p:grpSpPr>
          <p:sp>
            <p:nvSpPr>
              <p:cNvPr id="242" name="Google Shape;242;p8"/>
              <p:cNvSpPr/>
              <p:nvPr/>
            </p:nvSpPr>
            <p:spPr>
              <a:xfrm>
                <a:off x="6335887" y="2865460"/>
                <a:ext cx="2515815" cy="3008588"/>
              </a:xfrm>
              <a:custGeom>
                <a:avLst/>
                <a:gdLst/>
                <a:ahLst/>
                <a:cxnLst/>
                <a:rect l="l" t="t" r="r" b="b"/>
                <a:pathLst>
                  <a:path w="51580" h="61683" extrusionOk="0">
                    <a:moveTo>
                      <a:pt x="6811" y="0"/>
                    </a:moveTo>
                    <a:cubicBezTo>
                      <a:pt x="6450" y="0"/>
                      <a:pt x="6092" y="72"/>
                      <a:pt x="5740" y="226"/>
                    </a:cubicBezTo>
                    <a:cubicBezTo>
                      <a:pt x="1" y="2732"/>
                      <a:pt x="7419" y="12757"/>
                      <a:pt x="10652" y="16843"/>
                    </a:cubicBezTo>
                    <a:cubicBezTo>
                      <a:pt x="13885" y="20903"/>
                      <a:pt x="14738" y="24136"/>
                      <a:pt x="12632" y="24136"/>
                    </a:cubicBezTo>
                    <a:cubicBezTo>
                      <a:pt x="11620" y="24136"/>
                      <a:pt x="10310" y="23643"/>
                      <a:pt x="9305" y="23643"/>
                    </a:cubicBezTo>
                    <a:cubicBezTo>
                      <a:pt x="8245" y="23643"/>
                      <a:pt x="7524" y="24191"/>
                      <a:pt x="7845" y="26442"/>
                    </a:cubicBezTo>
                    <a:cubicBezTo>
                      <a:pt x="8472" y="30828"/>
                      <a:pt x="13484" y="31981"/>
                      <a:pt x="15565" y="34587"/>
                    </a:cubicBezTo>
                    <a:cubicBezTo>
                      <a:pt x="17645" y="37194"/>
                      <a:pt x="19224" y="39274"/>
                      <a:pt x="15865" y="40026"/>
                    </a:cubicBezTo>
                    <a:cubicBezTo>
                      <a:pt x="12532" y="40752"/>
                      <a:pt x="14312" y="44086"/>
                      <a:pt x="21003" y="48372"/>
                    </a:cubicBezTo>
                    <a:cubicBezTo>
                      <a:pt x="27670" y="52657"/>
                      <a:pt x="25063" y="55164"/>
                      <a:pt x="20677" y="55464"/>
                    </a:cubicBezTo>
                    <a:cubicBezTo>
                      <a:pt x="16292" y="55790"/>
                      <a:pt x="21830" y="61204"/>
                      <a:pt x="34663" y="61630"/>
                    </a:cubicBezTo>
                    <a:cubicBezTo>
                      <a:pt x="35750" y="61666"/>
                      <a:pt x="36757" y="61682"/>
                      <a:pt x="37691" y="61682"/>
                    </a:cubicBezTo>
                    <a:cubicBezTo>
                      <a:pt x="47792" y="61682"/>
                      <a:pt x="49199" y="59750"/>
                      <a:pt x="49199" y="59750"/>
                    </a:cubicBezTo>
                    <a:cubicBezTo>
                      <a:pt x="49199" y="59750"/>
                      <a:pt x="51580" y="39600"/>
                      <a:pt x="46993" y="38547"/>
                    </a:cubicBezTo>
                    <a:cubicBezTo>
                      <a:pt x="46698" y="38481"/>
                      <a:pt x="46431" y="38450"/>
                      <a:pt x="46191" y="38450"/>
                    </a:cubicBezTo>
                    <a:cubicBezTo>
                      <a:pt x="43072" y="38450"/>
                      <a:pt x="44253" y="43605"/>
                      <a:pt x="42383" y="43605"/>
                    </a:cubicBezTo>
                    <a:cubicBezTo>
                      <a:pt x="42156" y="43605"/>
                      <a:pt x="41884" y="43529"/>
                      <a:pt x="41555" y="43359"/>
                    </a:cubicBezTo>
                    <a:cubicBezTo>
                      <a:pt x="38322" y="41680"/>
                      <a:pt x="39274" y="38146"/>
                      <a:pt x="40001" y="32707"/>
                    </a:cubicBezTo>
                    <a:cubicBezTo>
                      <a:pt x="40689" y="27557"/>
                      <a:pt x="38006" y="24002"/>
                      <a:pt x="36038" y="24002"/>
                    </a:cubicBezTo>
                    <a:cubicBezTo>
                      <a:pt x="35928" y="24002"/>
                      <a:pt x="35820" y="24013"/>
                      <a:pt x="35715" y="24036"/>
                    </a:cubicBezTo>
                    <a:cubicBezTo>
                      <a:pt x="33735" y="24462"/>
                      <a:pt x="37921" y="31028"/>
                      <a:pt x="33635" y="31454"/>
                    </a:cubicBezTo>
                    <a:cubicBezTo>
                      <a:pt x="33501" y="31468"/>
                      <a:pt x="33371" y="31474"/>
                      <a:pt x="33246" y="31474"/>
                    </a:cubicBezTo>
                    <a:cubicBezTo>
                      <a:pt x="29381" y="31474"/>
                      <a:pt x="29868" y="25206"/>
                      <a:pt x="29650" y="19549"/>
                    </a:cubicBezTo>
                    <a:cubicBezTo>
                      <a:pt x="29467" y="14216"/>
                      <a:pt x="24831" y="6603"/>
                      <a:pt x="21890" y="6603"/>
                    </a:cubicBezTo>
                    <a:cubicBezTo>
                      <a:pt x="21611" y="6603"/>
                      <a:pt x="21347" y="6672"/>
                      <a:pt x="21104" y="6817"/>
                    </a:cubicBezTo>
                    <a:cubicBezTo>
                      <a:pt x="18271" y="8472"/>
                      <a:pt x="25389" y="12757"/>
                      <a:pt x="21931" y="14838"/>
                    </a:cubicBezTo>
                    <a:cubicBezTo>
                      <a:pt x="21752" y="14947"/>
                      <a:pt x="21563" y="14999"/>
                      <a:pt x="21366" y="14999"/>
                    </a:cubicBezTo>
                    <a:cubicBezTo>
                      <a:pt x="18002" y="14999"/>
                      <a:pt x="12022" y="0"/>
                      <a:pt x="6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6749104" y="3350765"/>
                <a:ext cx="1980363" cy="2429824"/>
              </a:xfrm>
              <a:custGeom>
                <a:avLst/>
                <a:gdLst/>
                <a:ahLst/>
                <a:cxnLst/>
                <a:rect l="l" t="t" r="r" b="b"/>
                <a:pathLst>
                  <a:path w="40602" h="49817" extrusionOk="0">
                    <a:moveTo>
                      <a:pt x="3434" y="0"/>
                    </a:moveTo>
                    <a:cubicBezTo>
                      <a:pt x="3433" y="0"/>
                      <a:pt x="0" y="301"/>
                      <a:pt x="3759" y="5213"/>
                    </a:cubicBezTo>
                    <a:cubicBezTo>
                      <a:pt x="7519" y="10126"/>
                      <a:pt x="10952" y="15239"/>
                      <a:pt x="8772" y="16391"/>
                    </a:cubicBezTo>
                    <a:cubicBezTo>
                      <a:pt x="8282" y="16647"/>
                      <a:pt x="7644" y="16717"/>
                      <a:pt x="6979" y="16717"/>
                    </a:cubicBezTo>
                    <a:cubicBezTo>
                      <a:pt x="6190" y="16717"/>
                      <a:pt x="5362" y="16619"/>
                      <a:pt x="4697" y="16619"/>
                    </a:cubicBezTo>
                    <a:cubicBezTo>
                      <a:pt x="3396" y="16619"/>
                      <a:pt x="2715" y="16992"/>
                      <a:pt x="4160" y="19198"/>
                    </a:cubicBezTo>
                    <a:cubicBezTo>
                      <a:pt x="6992" y="23484"/>
                      <a:pt x="10226" y="22657"/>
                      <a:pt x="12205" y="26717"/>
                    </a:cubicBezTo>
                    <a:cubicBezTo>
                      <a:pt x="14185" y="30802"/>
                      <a:pt x="7719" y="31003"/>
                      <a:pt x="9799" y="34236"/>
                    </a:cubicBezTo>
                    <a:cubicBezTo>
                      <a:pt x="11905" y="37469"/>
                      <a:pt x="17845" y="38848"/>
                      <a:pt x="19298" y="42908"/>
                    </a:cubicBezTo>
                    <a:cubicBezTo>
                      <a:pt x="20777" y="46993"/>
                      <a:pt x="12306" y="45514"/>
                      <a:pt x="16065" y="47820"/>
                    </a:cubicBezTo>
                    <a:cubicBezTo>
                      <a:pt x="18297" y="49189"/>
                      <a:pt x="24948" y="49816"/>
                      <a:pt x="30424" y="49816"/>
                    </a:cubicBezTo>
                    <a:cubicBezTo>
                      <a:pt x="34170" y="49816"/>
                      <a:pt x="37365" y="49523"/>
                      <a:pt x="38221" y="48973"/>
                    </a:cubicBezTo>
                    <a:cubicBezTo>
                      <a:pt x="40301" y="47620"/>
                      <a:pt x="40602" y="32056"/>
                      <a:pt x="38847" y="31630"/>
                    </a:cubicBezTo>
                    <a:cubicBezTo>
                      <a:pt x="38790" y="31616"/>
                      <a:pt x="38733" y="31609"/>
                      <a:pt x="38675" y="31609"/>
                    </a:cubicBezTo>
                    <a:cubicBezTo>
                      <a:pt x="37155" y="31609"/>
                      <a:pt x="35192" y="36091"/>
                      <a:pt x="32609" y="36091"/>
                    </a:cubicBezTo>
                    <a:cubicBezTo>
                      <a:pt x="32198" y="36091"/>
                      <a:pt x="31771" y="35978"/>
                      <a:pt x="31328" y="35715"/>
                    </a:cubicBezTo>
                    <a:cubicBezTo>
                      <a:pt x="27970" y="33710"/>
                      <a:pt x="30075" y="28071"/>
                      <a:pt x="30075" y="24311"/>
                    </a:cubicBezTo>
                    <a:cubicBezTo>
                      <a:pt x="30075" y="21548"/>
                      <a:pt x="29669" y="19868"/>
                      <a:pt x="29006" y="19868"/>
                    </a:cubicBezTo>
                    <a:cubicBezTo>
                      <a:pt x="28767" y="19868"/>
                      <a:pt x="28494" y="20087"/>
                      <a:pt x="28196" y="20552"/>
                    </a:cubicBezTo>
                    <a:cubicBezTo>
                      <a:pt x="27340" y="21872"/>
                      <a:pt x="26029" y="24683"/>
                      <a:pt x="24252" y="24683"/>
                    </a:cubicBezTo>
                    <a:cubicBezTo>
                      <a:pt x="23635" y="24683"/>
                      <a:pt x="22961" y="24344"/>
                      <a:pt x="22231" y="23484"/>
                    </a:cubicBezTo>
                    <a:cubicBezTo>
                      <a:pt x="19424" y="20151"/>
                      <a:pt x="18672" y="12532"/>
                      <a:pt x="18797" y="8973"/>
                    </a:cubicBezTo>
                    <a:cubicBezTo>
                      <a:pt x="18887" y="5771"/>
                      <a:pt x="18126" y="3341"/>
                      <a:pt x="17060" y="3341"/>
                    </a:cubicBezTo>
                    <a:cubicBezTo>
                      <a:pt x="16940" y="3341"/>
                      <a:pt x="16818" y="3371"/>
                      <a:pt x="16692" y="3434"/>
                    </a:cubicBezTo>
                    <a:cubicBezTo>
                      <a:pt x="15560" y="4000"/>
                      <a:pt x="15532" y="8408"/>
                      <a:pt x="13784" y="8408"/>
                    </a:cubicBezTo>
                    <a:cubicBezTo>
                      <a:pt x="13596" y="8408"/>
                      <a:pt x="13389" y="8358"/>
                      <a:pt x="13158" y="8246"/>
                    </a:cubicBezTo>
                    <a:cubicBezTo>
                      <a:pt x="10752" y="7093"/>
                      <a:pt x="8346" y="201"/>
                      <a:pt x="34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6985611" y="3487333"/>
                <a:ext cx="1203865" cy="2225506"/>
              </a:xfrm>
              <a:custGeom>
                <a:avLst/>
                <a:gdLst/>
                <a:ahLst/>
                <a:cxnLst/>
                <a:rect l="l" t="t" r="r" b="b"/>
                <a:pathLst>
                  <a:path w="24682" h="45628" extrusionOk="0">
                    <a:moveTo>
                      <a:pt x="595" y="0"/>
                    </a:moveTo>
                    <a:cubicBezTo>
                      <a:pt x="288" y="0"/>
                      <a:pt x="0" y="426"/>
                      <a:pt x="289" y="734"/>
                    </a:cubicBezTo>
                    <a:cubicBezTo>
                      <a:pt x="6605" y="7601"/>
                      <a:pt x="11216" y="16022"/>
                      <a:pt x="15226" y="24393"/>
                    </a:cubicBezTo>
                    <a:cubicBezTo>
                      <a:pt x="18209" y="30634"/>
                      <a:pt x="20840" y="37025"/>
                      <a:pt x="23146" y="43516"/>
                    </a:cubicBezTo>
                    <a:cubicBezTo>
                      <a:pt x="23372" y="44118"/>
                      <a:pt x="23572" y="44744"/>
                      <a:pt x="23773" y="45346"/>
                    </a:cubicBezTo>
                    <a:cubicBezTo>
                      <a:pt x="23842" y="45543"/>
                      <a:pt x="24007" y="45628"/>
                      <a:pt x="24172" y="45628"/>
                    </a:cubicBezTo>
                    <a:cubicBezTo>
                      <a:pt x="24427" y="45628"/>
                      <a:pt x="24681" y="45425"/>
                      <a:pt x="24575" y="45120"/>
                    </a:cubicBezTo>
                    <a:cubicBezTo>
                      <a:pt x="23171" y="40860"/>
                      <a:pt x="21517" y="36674"/>
                      <a:pt x="19763" y="32539"/>
                    </a:cubicBezTo>
                    <a:cubicBezTo>
                      <a:pt x="16254" y="24168"/>
                      <a:pt x="12244" y="15947"/>
                      <a:pt x="7231" y="8378"/>
                    </a:cubicBezTo>
                    <a:cubicBezTo>
                      <a:pt x="5326" y="5471"/>
                      <a:pt x="3221" y="2689"/>
                      <a:pt x="865" y="133"/>
                    </a:cubicBezTo>
                    <a:cubicBezTo>
                      <a:pt x="784" y="39"/>
                      <a:pt x="689" y="0"/>
                      <a:pt x="5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45" name="Google Shape;245;p8"/>
            <p:cNvGrpSpPr/>
            <p:nvPr/>
          </p:nvGrpSpPr>
          <p:grpSpPr>
            <a:xfrm>
              <a:off x="5689236" y="4175880"/>
              <a:ext cx="2266428" cy="1679323"/>
              <a:chOff x="5689236" y="4175880"/>
              <a:chExt cx="2266428" cy="1679323"/>
            </a:xfrm>
          </p:grpSpPr>
          <p:sp>
            <p:nvSpPr>
              <p:cNvPr id="246" name="Google Shape;246;p8"/>
              <p:cNvSpPr/>
              <p:nvPr/>
            </p:nvSpPr>
            <p:spPr>
              <a:xfrm>
                <a:off x="5689236" y="4175880"/>
                <a:ext cx="2266428" cy="1679323"/>
              </a:xfrm>
              <a:custGeom>
                <a:avLst/>
                <a:gdLst/>
                <a:ahLst/>
                <a:cxnLst/>
                <a:rect l="l" t="t" r="r" b="b"/>
                <a:pathLst>
                  <a:path w="46467" h="344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" y="6"/>
                      <a:pt x="10633" y="34430"/>
                      <a:pt x="31436" y="34430"/>
                    </a:cubicBezTo>
                    <a:cubicBezTo>
                      <a:pt x="35966" y="34430"/>
                      <a:pt x="40978" y="32798"/>
                      <a:pt x="46467" y="28823"/>
                    </a:cubicBezTo>
                    <a:cubicBezTo>
                      <a:pt x="46467" y="28823"/>
                      <a:pt x="36342" y="12933"/>
                      <a:pt x="18371" y="7093"/>
                    </a:cubicBezTo>
                    <a:cubicBezTo>
                      <a:pt x="433" y="1256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7" name="Google Shape;247;p8"/>
              <p:cNvSpPr/>
              <p:nvPr/>
            </p:nvSpPr>
            <p:spPr>
              <a:xfrm>
                <a:off x="5903161" y="4420386"/>
                <a:ext cx="1874033" cy="1281319"/>
              </a:xfrm>
              <a:custGeom>
                <a:avLst/>
                <a:gdLst/>
                <a:ahLst/>
                <a:cxnLst/>
                <a:rect l="l" t="t" r="r" b="b"/>
                <a:pathLst>
                  <a:path w="38422" h="262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916" y="21722"/>
                      <a:pt x="20449" y="26270"/>
                      <a:pt x="28544" y="26270"/>
                    </a:cubicBezTo>
                    <a:cubicBezTo>
                      <a:pt x="34375" y="26270"/>
                      <a:pt x="38422" y="23910"/>
                      <a:pt x="38422" y="23910"/>
                    </a:cubicBezTo>
                    <a:cubicBezTo>
                      <a:pt x="37394" y="22331"/>
                      <a:pt x="33635" y="14812"/>
                      <a:pt x="21404" y="8872"/>
                    </a:cubicBezTo>
                    <a:cubicBezTo>
                      <a:pt x="9199" y="290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8" name="Google Shape;248;p8"/>
              <p:cNvSpPr/>
              <p:nvPr/>
            </p:nvSpPr>
            <p:spPr>
              <a:xfrm>
                <a:off x="6052849" y="4583097"/>
                <a:ext cx="1630304" cy="1024324"/>
              </a:xfrm>
              <a:custGeom>
                <a:avLst/>
                <a:gdLst/>
                <a:ahLst/>
                <a:cxnLst/>
                <a:rect l="l" t="t" r="r" b="b"/>
                <a:pathLst>
                  <a:path w="33425" h="21001" extrusionOk="0">
                    <a:moveTo>
                      <a:pt x="602" y="1"/>
                    </a:moveTo>
                    <a:cubicBezTo>
                      <a:pt x="276" y="1"/>
                      <a:pt x="0" y="410"/>
                      <a:pt x="290" y="699"/>
                    </a:cubicBezTo>
                    <a:cubicBezTo>
                      <a:pt x="6656" y="6915"/>
                      <a:pt x="14049" y="12003"/>
                      <a:pt x="21919" y="16138"/>
                    </a:cubicBezTo>
                    <a:cubicBezTo>
                      <a:pt x="25403" y="17968"/>
                      <a:pt x="29012" y="19697"/>
                      <a:pt x="32746" y="20975"/>
                    </a:cubicBezTo>
                    <a:cubicBezTo>
                      <a:pt x="32795" y="20992"/>
                      <a:pt x="32841" y="21000"/>
                      <a:pt x="32885" y="21000"/>
                    </a:cubicBezTo>
                    <a:cubicBezTo>
                      <a:pt x="33285" y="21000"/>
                      <a:pt x="33424" y="20331"/>
                      <a:pt x="32972" y="20173"/>
                    </a:cubicBezTo>
                    <a:cubicBezTo>
                      <a:pt x="29313" y="18920"/>
                      <a:pt x="25754" y="17191"/>
                      <a:pt x="22345" y="15411"/>
                    </a:cubicBezTo>
                    <a:cubicBezTo>
                      <a:pt x="14526" y="11351"/>
                      <a:pt x="7207" y="6263"/>
                      <a:pt x="891" y="123"/>
                    </a:cubicBezTo>
                    <a:cubicBezTo>
                      <a:pt x="799" y="37"/>
                      <a:pt x="698" y="1"/>
                      <a:pt x="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249" name="Google Shape;249;p8"/>
          <p:cNvSpPr/>
          <p:nvPr/>
        </p:nvSpPr>
        <p:spPr>
          <a:xfrm>
            <a:off x="-3483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0" name="Google Shape;250;p8"/>
          <p:cNvSpPr/>
          <p:nvPr/>
        </p:nvSpPr>
        <p:spPr>
          <a:xfrm>
            <a:off x="8521527" y="1903699"/>
            <a:ext cx="889634" cy="42563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9"/>
          <p:cNvGrpSpPr/>
          <p:nvPr/>
        </p:nvGrpSpPr>
        <p:grpSpPr>
          <a:xfrm>
            <a:off x="8063667" y="81447"/>
            <a:ext cx="1252529" cy="4451698"/>
            <a:chOff x="8063667" y="81447"/>
            <a:chExt cx="1252529" cy="4451698"/>
          </a:xfrm>
        </p:grpSpPr>
        <p:sp>
          <p:nvSpPr>
            <p:cNvPr id="253" name="Google Shape;253;p9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2" name="Google Shape;262;p9"/>
          <p:cNvGrpSpPr/>
          <p:nvPr/>
        </p:nvGrpSpPr>
        <p:grpSpPr>
          <a:xfrm>
            <a:off x="-302850" y="325809"/>
            <a:ext cx="1260396" cy="3409465"/>
            <a:chOff x="-302850" y="325809"/>
            <a:chExt cx="1260396" cy="3409465"/>
          </a:xfrm>
        </p:grpSpPr>
        <p:sp>
          <p:nvSpPr>
            <p:cNvPr id="263" name="Google Shape;263;p9"/>
            <p:cNvSpPr/>
            <p:nvPr/>
          </p:nvSpPr>
          <p:spPr>
            <a:xfrm>
              <a:off x="2729" y="325809"/>
              <a:ext cx="895503" cy="791843"/>
            </a:xfrm>
            <a:custGeom>
              <a:avLst/>
              <a:gdLst/>
              <a:ahLst/>
              <a:cxnLst/>
              <a:rect l="l" t="t" r="r" b="b"/>
              <a:pathLst>
                <a:path w="23077" h="20407" extrusionOk="0">
                  <a:moveTo>
                    <a:pt x="11527" y="1"/>
                  </a:moveTo>
                  <a:cubicBezTo>
                    <a:pt x="5159" y="1"/>
                    <a:pt x="0" y="4566"/>
                    <a:pt x="0" y="10204"/>
                  </a:cubicBezTo>
                  <a:cubicBezTo>
                    <a:pt x="0" y="15842"/>
                    <a:pt x="5159" y="20407"/>
                    <a:pt x="11527" y="20407"/>
                  </a:cubicBezTo>
                  <a:cubicBezTo>
                    <a:pt x="17918" y="20407"/>
                    <a:pt x="23077" y="15842"/>
                    <a:pt x="23077" y="10204"/>
                  </a:cubicBezTo>
                  <a:cubicBezTo>
                    <a:pt x="23077" y="4566"/>
                    <a:pt x="17918" y="1"/>
                    <a:pt x="11527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534146" y="1231014"/>
              <a:ext cx="225884" cy="226762"/>
            </a:xfrm>
            <a:custGeom>
              <a:avLst/>
              <a:gdLst/>
              <a:ahLst/>
              <a:cxnLst/>
              <a:rect l="l" t="t" r="r" b="b"/>
              <a:pathLst>
                <a:path w="5821" h="5844" extrusionOk="0">
                  <a:moveTo>
                    <a:pt x="2922" y="0"/>
                  </a:moveTo>
                  <a:cubicBezTo>
                    <a:pt x="1301" y="0"/>
                    <a:pt x="0" y="1301"/>
                    <a:pt x="0" y="2922"/>
                  </a:cubicBezTo>
                  <a:cubicBezTo>
                    <a:pt x="0" y="4543"/>
                    <a:pt x="1301" y="5844"/>
                    <a:pt x="2922" y="5844"/>
                  </a:cubicBezTo>
                  <a:cubicBezTo>
                    <a:pt x="4520" y="5844"/>
                    <a:pt x="5821" y="4543"/>
                    <a:pt x="5821" y="2922"/>
                  </a:cubicBezTo>
                  <a:cubicBezTo>
                    <a:pt x="5821" y="1301"/>
                    <a:pt x="4520" y="0"/>
                    <a:pt x="2922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302850" y="1565810"/>
              <a:ext cx="596122" cy="669615"/>
            </a:xfrm>
            <a:custGeom>
              <a:avLst/>
              <a:gdLst/>
              <a:ahLst/>
              <a:cxnLst/>
              <a:rect l="l" t="t" r="r" b="b"/>
              <a:pathLst>
                <a:path w="15362" h="17257" extrusionOk="0">
                  <a:moveTo>
                    <a:pt x="7670" y="0"/>
                  </a:moveTo>
                  <a:cubicBezTo>
                    <a:pt x="3447" y="0"/>
                    <a:pt x="0" y="3858"/>
                    <a:pt x="0" y="8628"/>
                  </a:cubicBezTo>
                  <a:cubicBezTo>
                    <a:pt x="0" y="13376"/>
                    <a:pt x="3447" y="17256"/>
                    <a:pt x="7670" y="17256"/>
                  </a:cubicBezTo>
                  <a:cubicBezTo>
                    <a:pt x="11915" y="17256"/>
                    <a:pt x="15362" y="13376"/>
                    <a:pt x="15362" y="8628"/>
                  </a:cubicBezTo>
                  <a:cubicBezTo>
                    <a:pt x="15362" y="3858"/>
                    <a:pt x="11915" y="0"/>
                    <a:pt x="7670" y="0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78421" y="2855362"/>
              <a:ext cx="379125" cy="383563"/>
            </a:xfrm>
            <a:custGeom>
              <a:avLst/>
              <a:gdLst/>
              <a:ahLst/>
              <a:cxnLst/>
              <a:rect l="l" t="t" r="r" b="b"/>
              <a:pathLst>
                <a:path w="9770" h="9885" extrusionOk="0">
                  <a:moveTo>
                    <a:pt x="4885" y="1"/>
                  </a:moveTo>
                  <a:cubicBezTo>
                    <a:pt x="2192" y="1"/>
                    <a:pt x="1" y="2215"/>
                    <a:pt x="1" y="4931"/>
                  </a:cubicBezTo>
                  <a:cubicBezTo>
                    <a:pt x="1" y="7670"/>
                    <a:pt x="2192" y="9884"/>
                    <a:pt x="4885" y="9884"/>
                  </a:cubicBezTo>
                  <a:cubicBezTo>
                    <a:pt x="7579" y="9884"/>
                    <a:pt x="9770" y="7670"/>
                    <a:pt x="9770" y="4931"/>
                  </a:cubicBezTo>
                  <a:cubicBezTo>
                    <a:pt x="9770" y="2215"/>
                    <a:pt x="7579" y="1"/>
                    <a:pt x="4885" y="1"/>
                  </a:cubicBezTo>
                  <a:close/>
                </a:path>
              </a:pathLst>
            </a:custGeom>
            <a:solidFill>
              <a:srgbClr val="088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15445" y="582222"/>
              <a:ext cx="30151" cy="3153052"/>
            </a:xfrm>
            <a:custGeom>
              <a:avLst/>
              <a:gdLst/>
              <a:ahLst/>
              <a:cxnLst/>
              <a:rect l="l" t="t" r="r" b="b"/>
              <a:pathLst>
                <a:path w="777" h="81259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19254"/>
                  </a:lnTo>
                  <a:lnTo>
                    <a:pt x="1" y="55866"/>
                  </a:lnTo>
                  <a:lnTo>
                    <a:pt x="1" y="80152"/>
                  </a:lnTo>
                  <a:lnTo>
                    <a:pt x="1" y="80882"/>
                  </a:lnTo>
                  <a:cubicBezTo>
                    <a:pt x="1" y="81133"/>
                    <a:pt x="195" y="81259"/>
                    <a:pt x="389" y="81259"/>
                  </a:cubicBezTo>
                  <a:cubicBezTo>
                    <a:pt x="583" y="81259"/>
                    <a:pt x="777" y="81133"/>
                    <a:pt x="777" y="80882"/>
                  </a:cubicBezTo>
                  <a:lnTo>
                    <a:pt x="777" y="62006"/>
                  </a:lnTo>
                  <a:lnTo>
                    <a:pt x="777" y="25394"/>
                  </a:lnTo>
                  <a:lnTo>
                    <a:pt x="777" y="1108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410129" y="649158"/>
              <a:ext cx="203765" cy="278990"/>
            </a:xfrm>
            <a:custGeom>
              <a:avLst/>
              <a:gdLst/>
              <a:ahLst/>
              <a:cxnLst/>
              <a:rect l="l" t="t" r="r" b="b"/>
              <a:pathLst>
                <a:path w="5251" h="7190" extrusionOk="0">
                  <a:moveTo>
                    <a:pt x="4588" y="0"/>
                  </a:moveTo>
                  <a:cubicBezTo>
                    <a:pt x="4366" y="0"/>
                    <a:pt x="4123" y="190"/>
                    <a:pt x="4178" y="478"/>
                  </a:cubicBezTo>
                  <a:cubicBezTo>
                    <a:pt x="4497" y="2396"/>
                    <a:pt x="4360" y="4610"/>
                    <a:pt x="2603" y="5774"/>
                  </a:cubicBezTo>
                  <a:cubicBezTo>
                    <a:pt x="1987" y="6162"/>
                    <a:pt x="1211" y="6413"/>
                    <a:pt x="503" y="6436"/>
                  </a:cubicBezTo>
                  <a:cubicBezTo>
                    <a:pt x="1" y="6436"/>
                    <a:pt x="1" y="7189"/>
                    <a:pt x="503" y="7189"/>
                  </a:cubicBezTo>
                  <a:cubicBezTo>
                    <a:pt x="1485" y="7166"/>
                    <a:pt x="2512" y="6778"/>
                    <a:pt x="3288" y="6185"/>
                  </a:cubicBezTo>
                  <a:cubicBezTo>
                    <a:pt x="5137" y="4815"/>
                    <a:pt x="5251" y="2373"/>
                    <a:pt x="4908" y="273"/>
                  </a:cubicBezTo>
                  <a:cubicBezTo>
                    <a:pt x="4872" y="83"/>
                    <a:pt x="4735" y="0"/>
                    <a:pt x="4588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43622" y="804526"/>
              <a:ext cx="208616" cy="215470"/>
            </a:xfrm>
            <a:custGeom>
              <a:avLst/>
              <a:gdLst/>
              <a:ahLst/>
              <a:cxnLst/>
              <a:rect l="l" t="t" r="r" b="b"/>
              <a:pathLst>
                <a:path w="5376" h="5553" extrusionOk="0">
                  <a:moveTo>
                    <a:pt x="420" y="1"/>
                  </a:moveTo>
                  <a:cubicBezTo>
                    <a:pt x="229" y="1"/>
                    <a:pt x="35" y="126"/>
                    <a:pt x="24" y="378"/>
                  </a:cubicBezTo>
                  <a:cubicBezTo>
                    <a:pt x="1" y="2226"/>
                    <a:pt x="412" y="4326"/>
                    <a:pt x="2260" y="5194"/>
                  </a:cubicBezTo>
                  <a:cubicBezTo>
                    <a:pt x="2779" y="5431"/>
                    <a:pt x="3384" y="5552"/>
                    <a:pt x="3982" y="5552"/>
                  </a:cubicBezTo>
                  <a:cubicBezTo>
                    <a:pt x="4305" y="5552"/>
                    <a:pt x="4627" y="5517"/>
                    <a:pt x="4931" y="5445"/>
                  </a:cubicBezTo>
                  <a:cubicBezTo>
                    <a:pt x="5376" y="5339"/>
                    <a:pt x="5231" y="4702"/>
                    <a:pt x="4825" y="4702"/>
                  </a:cubicBezTo>
                  <a:cubicBezTo>
                    <a:pt x="4793" y="4702"/>
                    <a:pt x="4760" y="4706"/>
                    <a:pt x="4726" y="4714"/>
                  </a:cubicBezTo>
                  <a:cubicBezTo>
                    <a:pt x="4491" y="4768"/>
                    <a:pt x="4247" y="4794"/>
                    <a:pt x="4000" y="4794"/>
                  </a:cubicBezTo>
                  <a:cubicBezTo>
                    <a:pt x="3621" y="4794"/>
                    <a:pt x="3236" y="4734"/>
                    <a:pt x="2877" y="4623"/>
                  </a:cubicBezTo>
                  <a:cubicBezTo>
                    <a:pt x="1073" y="4075"/>
                    <a:pt x="754" y="1998"/>
                    <a:pt x="800" y="378"/>
                  </a:cubicBezTo>
                  <a:cubicBezTo>
                    <a:pt x="800" y="126"/>
                    <a:pt x="611" y="1"/>
                    <a:pt x="42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09159" y="1279053"/>
              <a:ext cx="292434" cy="389499"/>
            </a:xfrm>
            <a:custGeom>
              <a:avLst/>
              <a:gdLst/>
              <a:ahLst/>
              <a:cxnLst/>
              <a:rect l="l" t="t" r="r" b="b"/>
              <a:pathLst>
                <a:path w="7536" h="10038" extrusionOk="0">
                  <a:moveTo>
                    <a:pt x="7170" y="1"/>
                  </a:moveTo>
                  <a:cubicBezTo>
                    <a:pt x="6982" y="1"/>
                    <a:pt x="6782" y="120"/>
                    <a:pt x="6759" y="360"/>
                  </a:cubicBezTo>
                  <a:cubicBezTo>
                    <a:pt x="6348" y="4058"/>
                    <a:pt x="4134" y="8029"/>
                    <a:pt x="414" y="9285"/>
                  </a:cubicBezTo>
                  <a:cubicBezTo>
                    <a:pt x="1" y="9409"/>
                    <a:pt x="130" y="10037"/>
                    <a:pt x="496" y="10037"/>
                  </a:cubicBezTo>
                  <a:cubicBezTo>
                    <a:pt x="535" y="10037"/>
                    <a:pt x="576" y="10030"/>
                    <a:pt x="619" y="10015"/>
                  </a:cubicBezTo>
                  <a:cubicBezTo>
                    <a:pt x="4682" y="8646"/>
                    <a:pt x="7079" y="4400"/>
                    <a:pt x="7513" y="360"/>
                  </a:cubicBezTo>
                  <a:cubicBezTo>
                    <a:pt x="7535" y="120"/>
                    <a:pt x="7358" y="1"/>
                    <a:pt x="7170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89945" y="1302956"/>
              <a:ext cx="87699" cy="127427"/>
            </a:xfrm>
            <a:custGeom>
              <a:avLst/>
              <a:gdLst/>
              <a:ahLst/>
              <a:cxnLst/>
              <a:rect l="l" t="t" r="r" b="b"/>
              <a:pathLst>
                <a:path w="2260" h="3284" extrusionOk="0">
                  <a:moveTo>
                    <a:pt x="377" y="1"/>
                  </a:moveTo>
                  <a:cubicBezTo>
                    <a:pt x="189" y="1"/>
                    <a:pt x="0" y="121"/>
                    <a:pt x="0" y="360"/>
                  </a:cubicBezTo>
                  <a:cubicBezTo>
                    <a:pt x="0" y="1392"/>
                    <a:pt x="309" y="3284"/>
                    <a:pt x="1684" y="3284"/>
                  </a:cubicBezTo>
                  <a:cubicBezTo>
                    <a:pt x="1709" y="3284"/>
                    <a:pt x="1733" y="3283"/>
                    <a:pt x="1758" y="3282"/>
                  </a:cubicBezTo>
                  <a:cubicBezTo>
                    <a:pt x="2230" y="3237"/>
                    <a:pt x="2259" y="2505"/>
                    <a:pt x="1780" y="2505"/>
                  </a:cubicBezTo>
                  <a:cubicBezTo>
                    <a:pt x="1773" y="2505"/>
                    <a:pt x="1765" y="2506"/>
                    <a:pt x="1758" y="2506"/>
                  </a:cubicBezTo>
                  <a:lnTo>
                    <a:pt x="1689" y="2506"/>
                  </a:lnTo>
                  <a:cubicBezTo>
                    <a:pt x="1553" y="2483"/>
                    <a:pt x="1438" y="2437"/>
                    <a:pt x="1347" y="2369"/>
                  </a:cubicBezTo>
                  <a:cubicBezTo>
                    <a:pt x="776" y="1912"/>
                    <a:pt x="754" y="1022"/>
                    <a:pt x="754" y="360"/>
                  </a:cubicBezTo>
                  <a:cubicBezTo>
                    <a:pt x="754" y="121"/>
                    <a:pt x="565" y="1"/>
                    <a:pt x="377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-23851" y="1930600"/>
              <a:ext cx="473887" cy="537143"/>
            </a:xfrm>
            <a:custGeom>
              <a:avLst/>
              <a:gdLst/>
              <a:ahLst/>
              <a:cxnLst/>
              <a:rect l="l" t="t" r="r" b="b"/>
              <a:pathLst>
                <a:path w="12212" h="13843" extrusionOk="0">
                  <a:moveTo>
                    <a:pt x="362" y="0"/>
                  </a:moveTo>
                  <a:cubicBezTo>
                    <a:pt x="173" y="0"/>
                    <a:pt x="1" y="120"/>
                    <a:pt x="23" y="368"/>
                  </a:cubicBezTo>
                  <a:cubicBezTo>
                    <a:pt x="571" y="4956"/>
                    <a:pt x="2146" y="9818"/>
                    <a:pt x="6300" y="12375"/>
                  </a:cubicBezTo>
                  <a:cubicBezTo>
                    <a:pt x="7662" y="13208"/>
                    <a:pt x="9440" y="13842"/>
                    <a:pt x="11119" y="13842"/>
                  </a:cubicBezTo>
                  <a:cubicBezTo>
                    <a:pt x="11325" y="13842"/>
                    <a:pt x="11530" y="13833"/>
                    <a:pt x="11733" y="13813"/>
                  </a:cubicBezTo>
                  <a:cubicBezTo>
                    <a:pt x="12198" y="13768"/>
                    <a:pt x="12212" y="13057"/>
                    <a:pt x="11774" y="13057"/>
                  </a:cubicBezTo>
                  <a:cubicBezTo>
                    <a:pt x="11760" y="13057"/>
                    <a:pt x="11747" y="13058"/>
                    <a:pt x="11733" y="13059"/>
                  </a:cubicBezTo>
                  <a:cubicBezTo>
                    <a:pt x="11561" y="13074"/>
                    <a:pt x="11389" y="13081"/>
                    <a:pt x="11215" y="13081"/>
                  </a:cubicBezTo>
                  <a:cubicBezTo>
                    <a:pt x="9771" y="13081"/>
                    <a:pt x="8274" y="12591"/>
                    <a:pt x="7031" y="11918"/>
                  </a:cubicBezTo>
                  <a:cubicBezTo>
                    <a:pt x="2876" y="9658"/>
                    <a:pt x="1302" y="4751"/>
                    <a:pt x="799" y="368"/>
                  </a:cubicBezTo>
                  <a:cubicBezTo>
                    <a:pt x="765" y="126"/>
                    <a:pt x="555" y="0"/>
                    <a:pt x="362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410129" y="3018375"/>
              <a:ext cx="443037" cy="277205"/>
            </a:xfrm>
            <a:custGeom>
              <a:avLst/>
              <a:gdLst/>
              <a:ahLst/>
              <a:cxnLst/>
              <a:rect l="l" t="t" r="r" b="b"/>
              <a:pathLst>
                <a:path w="11417" h="7144" extrusionOk="0">
                  <a:moveTo>
                    <a:pt x="10914" y="0"/>
                  </a:moveTo>
                  <a:cubicBezTo>
                    <a:pt x="10802" y="0"/>
                    <a:pt x="10696" y="60"/>
                    <a:pt x="10637" y="205"/>
                  </a:cubicBezTo>
                  <a:cubicBezTo>
                    <a:pt x="8948" y="4108"/>
                    <a:pt x="4657" y="6345"/>
                    <a:pt x="503" y="6368"/>
                  </a:cubicBezTo>
                  <a:cubicBezTo>
                    <a:pt x="1" y="6391"/>
                    <a:pt x="1" y="7144"/>
                    <a:pt x="503" y="7144"/>
                  </a:cubicBezTo>
                  <a:cubicBezTo>
                    <a:pt x="4908" y="7098"/>
                    <a:pt x="9496" y="4725"/>
                    <a:pt x="11277" y="570"/>
                  </a:cubicBezTo>
                  <a:cubicBezTo>
                    <a:pt x="11417" y="275"/>
                    <a:pt x="11153" y="0"/>
                    <a:pt x="10914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687381" y="2992687"/>
              <a:ext cx="93016" cy="170071"/>
            </a:xfrm>
            <a:custGeom>
              <a:avLst/>
              <a:gdLst/>
              <a:ahLst/>
              <a:cxnLst/>
              <a:rect l="l" t="t" r="r" b="b"/>
              <a:pathLst>
                <a:path w="2397" h="4383" extrusionOk="0">
                  <a:moveTo>
                    <a:pt x="1021" y="1"/>
                  </a:moveTo>
                  <a:cubicBezTo>
                    <a:pt x="873" y="1"/>
                    <a:pt x="730" y="83"/>
                    <a:pt x="685" y="274"/>
                  </a:cubicBezTo>
                  <a:cubicBezTo>
                    <a:pt x="434" y="1369"/>
                    <a:pt x="0" y="4337"/>
                    <a:pt x="1918" y="4382"/>
                  </a:cubicBezTo>
                  <a:cubicBezTo>
                    <a:pt x="2397" y="4382"/>
                    <a:pt x="2397" y="3629"/>
                    <a:pt x="1918" y="3606"/>
                  </a:cubicBezTo>
                  <a:cubicBezTo>
                    <a:pt x="1872" y="3606"/>
                    <a:pt x="1621" y="3515"/>
                    <a:pt x="1484" y="3355"/>
                  </a:cubicBezTo>
                  <a:cubicBezTo>
                    <a:pt x="913" y="2602"/>
                    <a:pt x="1233" y="1301"/>
                    <a:pt x="1415" y="479"/>
                  </a:cubicBezTo>
                  <a:cubicBezTo>
                    <a:pt x="1484" y="190"/>
                    <a:pt x="1246" y="1"/>
                    <a:pt x="1021" y="1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2391863" y="12534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6" name="Google Shape;276;p9"/>
          <p:cNvSpPr txBox="1">
            <a:spLocks noGrp="1"/>
          </p:cNvSpPr>
          <p:nvPr>
            <p:ph type="subTitle" idx="1"/>
          </p:nvPr>
        </p:nvSpPr>
        <p:spPr>
          <a:xfrm>
            <a:off x="2391888" y="2199575"/>
            <a:ext cx="4360200" cy="11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9"/>
          <p:cNvSpPr/>
          <p:nvPr/>
        </p:nvSpPr>
        <p:spPr>
          <a:xfrm>
            <a:off x="2599875" y="4134075"/>
            <a:ext cx="4251846" cy="1037394"/>
          </a:xfrm>
          <a:custGeom>
            <a:avLst/>
            <a:gdLst/>
            <a:ahLst/>
            <a:cxnLst/>
            <a:rect l="l" t="t" r="r" b="b"/>
            <a:pathLst>
              <a:path w="53390" h="26787" extrusionOk="0">
                <a:moveTo>
                  <a:pt x="26946" y="0"/>
                </a:moveTo>
                <a:cubicBezTo>
                  <a:pt x="25064" y="0"/>
                  <a:pt x="23103" y="202"/>
                  <a:pt x="21068" y="651"/>
                </a:cubicBezTo>
                <a:cubicBezTo>
                  <a:pt x="1530" y="4965"/>
                  <a:pt x="1" y="26010"/>
                  <a:pt x="1" y="26010"/>
                </a:cubicBezTo>
                <a:lnTo>
                  <a:pt x="53389" y="26786"/>
                </a:lnTo>
                <a:lnTo>
                  <a:pt x="53389" y="14872"/>
                </a:lnTo>
                <a:cubicBezTo>
                  <a:pt x="53389" y="14872"/>
                  <a:pt x="43115" y="0"/>
                  <a:pt x="269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78" name="Google Shape;278;p9"/>
          <p:cNvGrpSpPr/>
          <p:nvPr/>
        </p:nvGrpSpPr>
        <p:grpSpPr>
          <a:xfrm>
            <a:off x="6103209" y="3908407"/>
            <a:ext cx="3052177" cy="1235105"/>
            <a:chOff x="6091830" y="3908407"/>
            <a:chExt cx="3052177" cy="1235105"/>
          </a:xfrm>
        </p:grpSpPr>
        <p:sp>
          <p:nvSpPr>
            <p:cNvPr id="279" name="Google Shape;279;p9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280;p9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81;p9"/>
          <p:cNvGrpSpPr/>
          <p:nvPr/>
        </p:nvGrpSpPr>
        <p:grpSpPr>
          <a:xfrm>
            <a:off x="-11379" y="3707300"/>
            <a:ext cx="3811359" cy="1464184"/>
            <a:chOff x="0" y="3707300"/>
            <a:chExt cx="3811359" cy="1464184"/>
          </a:xfrm>
        </p:grpSpPr>
        <p:sp>
          <p:nvSpPr>
            <p:cNvPr id="282" name="Google Shape;282;p9"/>
            <p:cNvSpPr/>
            <p:nvPr/>
          </p:nvSpPr>
          <p:spPr>
            <a:xfrm>
              <a:off x="0" y="3735275"/>
              <a:ext cx="3811359" cy="1436209"/>
            </a:xfrm>
            <a:custGeom>
              <a:avLst/>
              <a:gdLst/>
              <a:ahLst/>
              <a:cxnLst/>
              <a:rect l="l" t="t" r="r" b="b"/>
              <a:pathLst>
                <a:path w="61424" h="23146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23145"/>
                  </a:lnTo>
                  <a:lnTo>
                    <a:pt x="56973" y="22803"/>
                  </a:ln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0" y="3707300"/>
              <a:ext cx="3811359" cy="1414988"/>
            </a:xfrm>
            <a:custGeom>
              <a:avLst/>
              <a:gdLst/>
              <a:ahLst/>
              <a:cxnLst/>
              <a:rect l="l" t="t" r="r" b="b"/>
              <a:pathLst>
                <a:path w="61424" h="22804" extrusionOk="0">
                  <a:moveTo>
                    <a:pt x="7671" y="1"/>
                  </a:moveTo>
                  <a:cubicBezTo>
                    <a:pt x="5176" y="1"/>
                    <a:pt x="2618" y="138"/>
                    <a:pt x="1" y="434"/>
                  </a:cubicBezTo>
                  <a:lnTo>
                    <a:pt x="1" y="4223"/>
                  </a:lnTo>
                  <a:cubicBezTo>
                    <a:pt x="1256" y="5616"/>
                    <a:pt x="3151" y="7168"/>
                    <a:pt x="5228" y="7168"/>
                  </a:cubicBezTo>
                  <a:cubicBezTo>
                    <a:pt x="8548" y="7168"/>
                    <a:pt x="8813" y="4500"/>
                    <a:pt x="10898" y="4500"/>
                  </a:cubicBezTo>
                  <a:cubicBezTo>
                    <a:pt x="11135" y="4500"/>
                    <a:pt x="11396" y="4534"/>
                    <a:pt x="11687" y="4611"/>
                  </a:cubicBezTo>
                  <a:cubicBezTo>
                    <a:pt x="14540" y="5365"/>
                    <a:pt x="12646" y="9085"/>
                    <a:pt x="15773" y="9085"/>
                  </a:cubicBezTo>
                  <a:cubicBezTo>
                    <a:pt x="18528" y="9085"/>
                    <a:pt x="19816" y="6833"/>
                    <a:pt x="21745" y="6833"/>
                  </a:cubicBezTo>
                  <a:cubicBezTo>
                    <a:pt x="22022" y="6833"/>
                    <a:pt x="22311" y="6879"/>
                    <a:pt x="22621" y="6985"/>
                  </a:cubicBezTo>
                  <a:cubicBezTo>
                    <a:pt x="25109" y="7853"/>
                    <a:pt x="24333" y="11550"/>
                    <a:pt x="26250" y="12121"/>
                  </a:cubicBezTo>
                  <a:cubicBezTo>
                    <a:pt x="26435" y="12177"/>
                    <a:pt x="26615" y="12202"/>
                    <a:pt x="26789" y="12202"/>
                  </a:cubicBezTo>
                  <a:cubicBezTo>
                    <a:pt x="28167" y="12202"/>
                    <a:pt x="29249" y="10654"/>
                    <a:pt x="30827" y="10654"/>
                  </a:cubicBezTo>
                  <a:cubicBezTo>
                    <a:pt x="31090" y="10654"/>
                    <a:pt x="31366" y="10697"/>
                    <a:pt x="31659" y="10797"/>
                  </a:cubicBezTo>
                  <a:cubicBezTo>
                    <a:pt x="33855" y="11521"/>
                    <a:pt x="34382" y="14716"/>
                    <a:pt x="37200" y="14716"/>
                  </a:cubicBezTo>
                  <a:cubicBezTo>
                    <a:pt x="37313" y="14716"/>
                    <a:pt x="37429" y="14711"/>
                    <a:pt x="37548" y="14700"/>
                  </a:cubicBezTo>
                  <a:cubicBezTo>
                    <a:pt x="39317" y="14533"/>
                    <a:pt x="40719" y="13920"/>
                    <a:pt x="41980" y="13920"/>
                  </a:cubicBezTo>
                  <a:cubicBezTo>
                    <a:pt x="42965" y="13920"/>
                    <a:pt x="43863" y="14294"/>
                    <a:pt x="44784" y="15545"/>
                  </a:cubicBezTo>
                  <a:cubicBezTo>
                    <a:pt x="46884" y="18398"/>
                    <a:pt x="46975" y="20498"/>
                    <a:pt x="49828" y="20772"/>
                  </a:cubicBezTo>
                  <a:cubicBezTo>
                    <a:pt x="52316" y="21023"/>
                    <a:pt x="55147" y="20543"/>
                    <a:pt x="56973" y="22803"/>
                  </a:cubicBezTo>
                  <a:lnTo>
                    <a:pt x="61424" y="22780"/>
                  </a:lnTo>
                  <a:cubicBezTo>
                    <a:pt x="61424" y="22780"/>
                    <a:pt x="39804" y="1"/>
                    <a:pt x="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0"/>
          <p:cNvGrpSpPr/>
          <p:nvPr/>
        </p:nvGrpSpPr>
        <p:grpSpPr>
          <a:xfrm>
            <a:off x="0" y="3504777"/>
            <a:ext cx="9144000" cy="576290"/>
            <a:chOff x="0" y="4571577"/>
            <a:chExt cx="9144000" cy="576290"/>
          </a:xfrm>
        </p:grpSpPr>
        <p:sp>
          <p:nvSpPr>
            <p:cNvPr id="286" name="Google Shape;286;p1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1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1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90;p1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91;p1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1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94;p1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1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6" name="Google Shape;296;p10"/>
          <p:cNvGrpSpPr/>
          <p:nvPr/>
        </p:nvGrpSpPr>
        <p:grpSpPr>
          <a:xfrm>
            <a:off x="0" y="3574725"/>
            <a:ext cx="9144000" cy="887338"/>
            <a:chOff x="0" y="4260525"/>
            <a:chExt cx="9144000" cy="887338"/>
          </a:xfrm>
        </p:grpSpPr>
        <p:sp>
          <p:nvSpPr>
            <p:cNvPr id="297" name="Google Shape;297;p1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1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1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1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1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1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07" name="Google Shape;307;p10"/>
          <p:cNvSpPr/>
          <p:nvPr/>
        </p:nvSpPr>
        <p:spPr>
          <a:xfrm>
            <a:off x="-6249" y="4412275"/>
            <a:ext cx="9144000" cy="731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8" name="Google Shape;308;p10"/>
          <p:cNvSpPr txBox="1">
            <a:spLocks noGrp="1"/>
          </p:cNvSpPr>
          <p:nvPr>
            <p:ph type="title"/>
          </p:nvPr>
        </p:nvSpPr>
        <p:spPr>
          <a:xfrm>
            <a:off x="720000" y="4071202"/>
            <a:ext cx="77040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11"/>
          <p:cNvGrpSpPr/>
          <p:nvPr/>
        </p:nvGrpSpPr>
        <p:grpSpPr>
          <a:xfrm>
            <a:off x="8272771" y="2319220"/>
            <a:ext cx="343811" cy="1184379"/>
            <a:chOff x="7968225" y="1691500"/>
            <a:chExt cx="190625" cy="656675"/>
          </a:xfrm>
        </p:grpSpPr>
        <p:sp>
          <p:nvSpPr>
            <p:cNvPr id="311" name="Google Shape;311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16" name="Google Shape;316;p11"/>
          <p:cNvGrpSpPr/>
          <p:nvPr/>
        </p:nvGrpSpPr>
        <p:grpSpPr>
          <a:xfrm>
            <a:off x="0" y="2996399"/>
            <a:ext cx="9144000" cy="2139100"/>
            <a:chOff x="0" y="2996399"/>
            <a:chExt cx="9144000" cy="2139100"/>
          </a:xfrm>
        </p:grpSpPr>
        <p:sp>
          <p:nvSpPr>
            <p:cNvPr id="317" name="Google Shape;317;p11"/>
            <p:cNvSpPr/>
            <p:nvPr/>
          </p:nvSpPr>
          <p:spPr>
            <a:xfrm>
              <a:off x="0" y="3878199"/>
              <a:ext cx="9144000" cy="12573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18" name="Google Shape;318;p11"/>
            <p:cNvGrpSpPr/>
            <p:nvPr/>
          </p:nvGrpSpPr>
          <p:grpSpPr>
            <a:xfrm>
              <a:off x="0" y="2996399"/>
              <a:ext cx="9144000" cy="887338"/>
              <a:chOff x="0" y="4260525"/>
              <a:chExt cx="9144000" cy="887338"/>
            </a:xfrm>
          </p:grpSpPr>
          <p:sp>
            <p:nvSpPr>
              <p:cNvPr id="319" name="Google Shape;319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4" name="Google Shape;324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5" name="Google Shape;325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29" name="Google Shape;329;p11"/>
            <p:cNvGrpSpPr/>
            <p:nvPr/>
          </p:nvGrpSpPr>
          <p:grpSpPr>
            <a:xfrm>
              <a:off x="0" y="3148799"/>
              <a:ext cx="9144000" cy="887338"/>
              <a:chOff x="0" y="4260525"/>
              <a:chExt cx="9144000" cy="887338"/>
            </a:xfrm>
          </p:grpSpPr>
          <p:sp>
            <p:nvSpPr>
              <p:cNvPr id="330" name="Google Shape;330;p11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1" name="Google Shape;331;p11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2" name="Google Shape;332;p11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8" name="Google Shape;338;p11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9" name="Google Shape;339;p11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340" name="Google Shape;340;p11"/>
          <p:cNvGrpSpPr/>
          <p:nvPr/>
        </p:nvGrpSpPr>
        <p:grpSpPr>
          <a:xfrm>
            <a:off x="8634836" y="1643610"/>
            <a:ext cx="414648" cy="1943386"/>
            <a:chOff x="8547425" y="1163775"/>
            <a:chExt cx="237975" cy="1115350"/>
          </a:xfrm>
        </p:grpSpPr>
        <p:sp>
          <p:nvSpPr>
            <p:cNvPr id="341" name="Google Shape;34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7" name="Google Shape;347;p11"/>
          <p:cNvGrpSpPr/>
          <p:nvPr/>
        </p:nvGrpSpPr>
        <p:grpSpPr>
          <a:xfrm>
            <a:off x="7751065" y="1968327"/>
            <a:ext cx="343802" cy="1611235"/>
            <a:chOff x="8547425" y="1163775"/>
            <a:chExt cx="237975" cy="1115350"/>
          </a:xfrm>
        </p:grpSpPr>
        <p:sp>
          <p:nvSpPr>
            <p:cNvPr id="348" name="Google Shape;34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4" name="Google Shape;354;p11"/>
          <p:cNvGrpSpPr/>
          <p:nvPr/>
        </p:nvGrpSpPr>
        <p:grpSpPr>
          <a:xfrm flipH="1">
            <a:off x="542992" y="2416795"/>
            <a:ext cx="343811" cy="1184379"/>
            <a:chOff x="7968225" y="1691500"/>
            <a:chExt cx="190625" cy="656675"/>
          </a:xfrm>
        </p:grpSpPr>
        <p:sp>
          <p:nvSpPr>
            <p:cNvPr id="355" name="Google Shape;355;p11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0" name="Google Shape;360;p11"/>
          <p:cNvGrpSpPr/>
          <p:nvPr/>
        </p:nvGrpSpPr>
        <p:grpSpPr>
          <a:xfrm flipH="1">
            <a:off x="110090" y="1741185"/>
            <a:ext cx="414648" cy="1943386"/>
            <a:chOff x="8547425" y="1163775"/>
            <a:chExt cx="237975" cy="1115350"/>
          </a:xfrm>
        </p:grpSpPr>
        <p:sp>
          <p:nvSpPr>
            <p:cNvPr id="361" name="Google Shape;361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7" name="Google Shape;367;p11"/>
          <p:cNvGrpSpPr/>
          <p:nvPr/>
        </p:nvGrpSpPr>
        <p:grpSpPr>
          <a:xfrm flipH="1">
            <a:off x="1064706" y="2065902"/>
            <a:ext cx="343802" cy="1611235"/>
            <a:chOff x="8547425" y="1163775"/>
            <a:chExt cx="237975" cy="1115350"/>
          </a:xfrm>
        </p:grpSpPr>
        <p:sp>
          <p:nvSpPr>
            <p:cNvPr id="368" name="Google Shape;368;p11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74" name="Google Shape;374;p11"/>
          <p:cNvSpPr/>
          <p:nvPr/>
        </p:nvSpPr>
        <p:spPr>
          <a:xfrm>
            <a:off x="-257325" y="578442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5" name="Google Shape;375;p11"/>
          <p:cNvSpPr/>
          <p:nvPr/>
        </p:nvSpPr>
        <p:spPr>
          <a:xfrm>
            <a:off x="8310792" y="5400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6" name="Google Shape;376;p11"/>
          <p:cNvSpPr/>
          <p:nvPr/>
        </p:nvSpPr>
        <p:spPr>
          <a:xfrm>
            <a:off x="3249975" y="-92508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7" name="Google Shape;377;p11"/>
          <p:cNvSpPr txBox="1">
            <a:spLocks noGrp="1"/>
          </p:cNvSpPr>
          <p:nvPr>
            <p:ph type="title" hasCustomPrompt="1"/>
          </p:nvPr>
        </p:nvSpPr>
        <p:spPr>
          <a:xfrm>
            <a:off x="1392925" y="893300"/>
            <a:ext cx="6358200" cy="22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78" name="Google Shape;378;p11"/>
          <p:cNvSpPr txBox="1">
            <a:spLocks noGrp="1"/>
          </p:cNvSpPr>
          <p:nvPr>
            <p:ph type="subTitle" idx="1"/>
          </p:nvPr>
        </p:nvSpPr>
        <p:spPr>
          <a:xfrm>
            <a:off x="1284000" y="4103349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"/>
          <p:cNvSpPr txBox="1">
            <a:spLocks noGrp="1"/>
          </p:cNvSpPr>
          <p:nvPr>
            <p:ph type="title"/>
          </p:nvPr>
        </p:nvSpPr>
        <p:spPr>
          <a:xfrm>
            <a:off x="1743350" y="1561350"/>
            <a:ext cx="26466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2" name="Google Shape;382;p13"/>
          <p:cNvSpPr txBox="1">
            <a:spLocks noGrp="1"/>
          </p:cNvSpPr>
          <p:nvPr>
            <p:ph type="subTitle" idx="1"/>
          </p:nvPr>
        </p:nvSpPr>
        <p:spPr>
          <a:xfrm>
            <a:off x="1743338" y="19386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13"/>
          <p:cNvSpPr txBox="1">
            <a:spLocks noGrp="1"/>
          </p:cNvSpPr>
          <p:nvPr>
            <p:ph type="title" idx="2"/>
          </p:nvPr>
        </p:nvSpPr>
        <p:spPr>
          <a:xfrm>
            <a:off x="5514050" y="1561350"/>
            <a:ext cx="26466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4" name="Google Shape;384;p13"/>
          <p:cNvSpPr txBox="1">
            <a:spLocks noGrp="1"/>
          </p:cNvSpPr>
          <p:nvPr>
            <p:ph type="subTitle" idx="3"/>
          </p:nvPr>
        </p:nvSpPr>
        <p:spPr>
          <a:xfrm>
            <a:off x="5514057" y="19386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13"/>
          <p:cNvSpPr txBox="1">
            <a:spLocks noGrp="1"/>
          </p:cNvSpPr>
          <p:nvPr>
            <p:ph type="title" idx="4"/>
          </p:nvPr>
        </p:nvSpPr>
        <p:spPr>
          <a:xfrm>
            <a:off x="1743350" y="3070950"/>
            <a:ext cx="26466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6" name="Google Shape;386;p13"/>
          <p:cNvSpPr txBox="1">
            <a:spLocks noGrp="1"/>
          </p:cNvSpPr>
          <p:nvPr>
            <p:ph type="subTitle" idx="5"/>
          </p:nvPr>
        </p:nvSpPr>
        <p:spPr>
          <a:xfrm>
            <a:off x="1743338" y="34482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13"/>
          <p:cNvSpPr txBox="1">
            <a:spLocks noGrp="1"/>
          </p:cNvSpPr>
          <p:nvPr>
            <p:ph type="title" idx="6"/>
          </p:nvPr>
        </p:nvSpPr>
        <p:spPr>
          <a:xfrm>
            <a:off x="5514050" y="3070950"/>
            <a:ext cx="2646600" cy="4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88" name="Google Shape;388;p13"/>
          <p:cNvSpPr txBox="1">
            <a:spLocks noGrp="1"/>
          </p:cNvSpPr>
          <p:nvPr>
            <p:ph type="subTitle" idx="7"/>
          </p:nvPr>
        </p:nvSpPr>
        <p:spPr>
          <a:xfrm>
            <a:off x="5514057" y="34482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13"/>
          <p:cNvSpPr txBox="1">
            <a:spLocks noGrp="1"/>
          </p:cNvSpPr>
          <p:nvPr>
            <p:ph type="title" idx="8" hasCustomPrompt="1"/>
          </p:nvPr>
        </p:nvSpPr>
        <p:spPr>
          <a:xfrm>
            <a:off x="874225" y="1694850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9" hasCustomPrompt="1"/>
          </p:nvPr>
        </p:nvSpPr>
        <p:spPr>
          <a:xfrm>
            <a:off x="4587750" y="1694850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3" hasCustomPrompt="1"/>
          </p:nvPr>
        </p:nvSpPr>
        <p:spPr>
          <a:xfrm>
            <a:off x="874225" y="3211375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14" hasCustomPrompt="1"/>
          </p:nvPr>
        </p:nvSpPr>
        <p:spPr>
          <a:xfrm>
            <a:off x="4587750" y="3211375"/>
            <a:ext cx="796500" cy="59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0112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94" name="Google Shape;394;p13"/>
          <p:cNvGrpSpPr/>
          <p:nvPr/>
        </p:nvGrpSpPr>
        <p:grpSpPr>
          <a:xfrm>
            <a:off x="0" y="4260525"/>
            <a:ext cx="9144000" cy="887343"/>
            <a:chOff x="0" y="4260525"/>
            <a:chExt cx="9144000" cy="887343"/>
          </a:xfrm>
        </p:grpSpPr>
        <p:grpSp>
          <p:nvGrpSpPr>
            <p:cNvPr id="395" name="Google Shape;395;p13"/>
            <p:cNvGrpSpPr/>
            <p:nvPr/>
          </p:nvGrpSpPr>
          <p:grpSpPr>
            <a:xfrm>
              <a:off x="0" y="4260525"/>
              <a:ext cx="9144000" cy="887338"/>
              <a:chOff x="0" y="4260525"/>
              <a:chExt cx="9144000" cy="887338"/>
            </a:xfrm>
          </p:grpSpPr>
          <p:sp>
            <p:nvSpPr>
              <p:cNvPr id="396" name="Google Shape;396;p13"/>
              <p:cNvSpPr/>
              <p:nvPr/>
            </p:nvSpPr>
            <p:spPr>
              <a:xfrm>
                <a:off x="0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91148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 flipH="1">
                <a:off x="183811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2785105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730274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 flipH="1">
                <a:off x="8215662" y="4260525"/>
                <a:ext cx="928338" cy="88733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 flipH="1">
                <a:off x="7277943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6351316" y="4429862"/>
                <a:ext cx="954571" cy="71795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 flipH="1">
                <a:off x="5404324" y="4405470"/>
                <a:ext cx="954571" cy="742291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 flipH="1">
                <a:off x="4459155" y="4539752"/>
                <a:ext cx="954571" cy="607998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28302" extrusionOk="0">
                    <a:moveTo>
                      <a:pt x="6341" y="0"/>
                    </a:moveTo>
                    <a:cubicBezTo>
                      <a:pt x="2649" y="0"/>
                      <a:pt x="0" y="4918"/>
                      <a:pt x="0" y="4918"/>
                    </a:cubicBezTo>
                    <a:lnTo>
                      <a:pt x="0" y="28302"/>
                    </a:lnTo>
                    <a:lnTo>
                      <a:pt x="37745" y="28302"/>
                    </a:lnTo>
                    <a:lnTo>
                      <a:pt x="37745" y="9705"/>
                    </a:lnTo>
                    <a:cubicBezTo>
                      <a:pt x="37745" y="9705"/>
                      <a:pt x="35949" y="6800"/>
                      <a:pt x="33462" y="6800"/>
                    </a:cubicBezTo>
                    <a:cubicBezTo>
                      <a:pt x="33177" y="6800"/>
                      <a:pt x="32883" y="6838"/>
                      <a:pt x="32582" y="6923"/>
                    </a:cubicBezTo>
                    <a:cubicBezTo>
                      <a:pt x="29675" y="7775"/>
                      <a:pt x="28622" y="11034"/>
                      <a:pt x="28622" y="11034"/>
                    </a:cubicBezTo>
                    <a:cubicBezTo>
                      <a:pt x="28622" y="11034"/>
                      <a:pt x="26592" y="7775"/>
                      <a:pt x="23534" y="7775"/>
                    </a:cubicBezTo>
                    <a:cubicBezTo>
                      <a:pt x="20477" y="7775"/>
                      <a:pt x="19148" y="11385"/>
                      <a:pt x="19148" y="11385"/>
                    </a:cubicBezTo>
                    <a:cubicBezTo>
                      <a:pt x="19148" y="11385"/>
                      <a:pt x="18722" y="7775"/>
                      <a:pt x="16091" y="7700"/>
                    </a:cubicBezTo>
                    <a:cubicBezTo>
                      <a:pt x="16064" y="7699"/>
                      <a:pt x="16037" y="7699"/>
                      <a:pt x="16010" y="7699"/>
                    </a:cubicBezTo>
                    <a:cubicBezTo>
                      <a:pt x="13500" y="7699"/>
                      <a:pt x="11879" y="11161"/>
                      <a:pt x="11780" y="11359"/>
                    </a:cubicBezTo>
                    <a:cubicBezTo>
                      <a:pt x="11830" y="10983"/>
                      <a:pt x="13058" y="2913"/>
                      <a:pt x="8421" y="532"/>
                    </a:cubicBezTo>
                    <a:cubicBezTo>
                      <a:pt x="7701" y="159"/>
                      <a:pt x="7004" y="0"/>
                      <a:pt x="63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06" name="Google Shape;406;p13"/>
            <p:cNvGrpSpPr/>
            <p:nvPr/>
          </p:nvGrpSpPr>
          <p:grpSpPr>
            <a:xfrm>
              <a:off x="0" y="4571577"/>
              <a:ext cx="9144000" cy="576290"/>
              <a:chOff x="0" y="4571577"/>
              <a:chExt cx="9144000" cy="576290"/>
            </a:xfrm>
          </p:grpSpPr>
          <p:sp>
            <p:nvSpPr>
              <p:cNvPr id="407" name="Google Shape;407;p13"/>
              <p:cNvSpPr/>
              <p:nvPr/>
            </p:nvSpPr>
            <p:spPr>
              <a:xfrm>
                <a:off x="0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879907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 flipH="1">
                <a:off x="1838076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2781353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1" name="Google Shape;411;p13"/>
              <p:cNvSpPr/>
              <p:nvPr/>
            </p:nvSpPr>
            <p:spPr>
              <a:xfrm>
                <a:off x="3702450" y="4926825"/>
                <a:ext cx="986182" cy="22089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2" name="Google Shape;412;p13"/>
              <p:cNvSpPr/>
              <p:nvPr/>
            </p:nvSpPr>
            <p:spPr>
              <a:xfrm flipH="1">
                <a:off x="8230665" y="4571577"/>
                <a:ext cx="913335" cy="576290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3" name="Google Shape;413;p13"/>
              <p:cNvSpPr/>
              <p:nvPr/>
            </p:nvSpPr>
            <p:spPr>
              <a:xfrm flipH="1">
                <a:off x="7277911" y="4822087"/>
                <a:ext cx="986182" cy="325665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4" name="Google Shape;414;p13"/>
              <p:cNvSpPr/>
              <p:nvPr/>
            </p:nvSpPr>
            <p:spPr>
              <a:xfrm>
                <a:off x="6319742" y="4758410"/>
                <a:ext cx="986182" cy="389356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5" name="Google Shape;415;p13"/>
              <p:cNvSpPr/>
              <p:nvPr/>
            </p:nvSpPr>
            <p:spPr>
              <a:xfrm flipH="1">
                <a:off x="5376465" y="4718403"/>
                <a:ext cx="986182" cy="429334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16" name="Google Shape;416;p13"/>
              <p:cNvSpPr/>
              <p:nvPr/>
            </p:nvSpPr>
            <p:spPr>
              <a:xfrm flipH="1">
                <a:off x="4429512" y="4850175"/>
                <a:ext cx="1012038" cy="297542"/>
              </a:xfrm>
              <a:custGeom>
                <a:avLst/>
                <a:gdLst/>
                <a:ahLst/>
                <a:cxnLst/>
                <a:rect l="l" t="t" r="r" b="b"/>
                <a:pathLst>
                  <a:path w="37745" h="18381" extrusionOk="0">
                    <a:moveTo>
                      <a:pt x="4480" y="1"/>
                    </a:moveTo>
                    <a:cubicBezTo>
                      <a:pt x="2444" y="1"/>
                      <a:pt x="962" y="1316"/>
                      <a:pt x="0" y="2591"/>
                    </a:cubicBezTo>
                    <a:lnTo>
                      <a:pt x="0" y="18381"/>
                    </a:lnTo>
                    <a:lnTo>
                      <a:pt x="37745" y="18381"/>
                    </a:lnTo>
                    <a:lnTo>
                      <a:pt x="37745" y="10311"/>
                    </a:lnTo>
                    <a:cubicBezTo>
                      <a:pt x="36918" y="9032"/>
                      <a:pt x="35539" y="7428"/>
                      <a:pt x="33484" y="6476"/>
                    </a:cubicBezTo>
                    <a:cubicBezTo>
                      <a:pt x="32655" y="6095"/>
                      <a:pt x="31895" y="5946"/>
                      <a:pt x="31213" y="5946"/>
                    </a:cubicBezTo>
                    <a:cubicBezTo>
                      <a:pt x="28801" y="5946"/>
                      <a:pt x="27369" y="7804"/>
                      <a:pt x="27369" y="7804"/>
                    </a:cubicBezTo>
                    <a:cubicBezTo>
                      <a:pt x="27369" y="7804"/>
                      <a:pt x="24662" y="4947"/>
                      <a:pt x="22081" y="4947"/>
                    </a:cubicBezTo>
                    <a:cubicBezTo>
                      <a:pt x="19499" y="4947"/>
                      <a:pt x="16642" y="7930"/>
                      <a:pt x="16642" y="7930"/>
                    </a:cubicBezTo>
                    <a:cubicBezTo>
                      <a:pt x="16642" y="7930"/>
                      <a:pt x="15890" y="5022"/>
                      <a:pt x="13509" y="4672"/>
                    </a:cubicBezTo>
                    <a:cubicBezTo>
                      <a:pt x="13359" y="4649"/>
                      <a:pt x="13211" y="4639"/>
                      <a:pt x="13065" y="4639"/>
                    </a:cubicBezTo>
                    <a:cubicBezTo>
                      <a:pt x="10922" y="4639"/>
                      <a:pt x="9273" y="6902"/>
                      <a:pt x="9273" y="6902"/>
                    </a:cubicBezTo>
                    <a:cubicBezTo>
                      <a:pt x="9273" y="6902"/>
                      <a:pt x="9624" y="762"/>
                      <a:pt x="5238" y="60"/>
                    </a:cubicBezTo>
                    <a:cubicBezTo>
                      <a:pt x="4978" y="20"/>
                      <a:pt x="4725" y="1"/>
                      <a:pt x="44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417" name="Google Shape;417;p13"/>
          <p:cNvSpPr/>
          <p:nvPr/>
        </p:nvSpPr>
        <p:spPr>
          <a:xfrm flipH="1">
            <a:off x="121123" y="797279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8" name="Google Shape;418;p13"/>
          <p:cNvSpPr/>
          <p:nvPr/>
        </p:nvSpPr>
        <p:spPr>
          <a:xfrm flipH="1">
            <a:off x="672042" y="95113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9" name="Google Shape;419;p13"/>
          <p:cNvSpPr/>
          <p:nvPr/>
        </p:nvSpPr>
        <p:spPr>
          <a:xfrm>
            <a:off x="6836926" y="160596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0" name="Google Shape;420;p13"/>
          <p:cNvSpPr/>
          <p:nvPr/>
        </p:nvSpPr>
        <p:spPr>
          <a:xfrm>
            <a:off x="7819547" y="634850"/>
            <a:ext cx="1382854" cy="503838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14"/>
          <p:cNvGrpSpPr/>
          <p:nvPr/>
        </p:nvGrpSpPr>
        <p:grpSpPr>
          <a:xfrm>
            <a:off x="-21903" y="3893725"/>
            <a:ext cx="9199029" cy="1268157"/>
            <a:chOff x="-21903" y="3893725"/>
            <a:chExt cx="9199029" cy="1268157"/>
          </a:xfrm>
        </p:grpSpPr>
        <p:sp>
          <p:nvSpPr>
            <p:cNvPr id="423" name="Google Shape;423;p14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14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6" name="Google Shape;426;p14"/>
          <p:cNvGrpSpPr/>
          <p:nvPr/>
        </p:nvGrpSpPr>
        <p:grpSpPr>
          <a:xfrm>
            <a:off x="-21800" y="4175780"/>
            <a:ext cx="9199259" cy="986095"/>
            <a:chOff x="-12" y="4175800"/>
            <a:chExt cx="9177233" cy="986095"/>
          </a:xfrm>
        </p:grpSpPr>
        <p:sp>
          <p:nvSpPr>
            <p:cNvPr id="427" name="Google Shape;427;p14"/>
            <p:cNvSpPr/>
            <p:nvPr/>
          </p:nvSpPr>
          <p:spPr>
            <a:xfrm>
              <a:off x="5160062" y="4175800"/>
              <a:ext cx="4017159" cy="986033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2541650" y="4701725"/>
              <a:ext cx="2698684" cy="460152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9" name="Google Shape;429;p14"/>
            <p:cNvSpPr/>
            <p:nvPr/>
          </p:nvSpPr>
          <p:spPr>
            <a:xfrm flipH="1">
              <a:off x="-12" y="4588064"/>
              <a:ext cx="2639503" cy="573831"/>
            </a:xfrm>
            <a:custGeom>
              <a:avLst/>
              <a:gdLst/>
              <a:ahLst/>
              <a:cxnLst/>
              <a:rect l="l" t="t" r="r" b="b"/>
              <a:pathLst>
                <a:path w="92834" h="20318" extrusionOk="0">
                  <a:moveTo>
                    <a:pt x="82184" y="1"/>
                  </a:moveTo>
                  <a:cubicBezTo>
                    <a:pt x="81770" y="1"/>
                    <a:pt x="81319" y="52"/>
                    <a:pt x="80828" y="167"/>
                  </a:cubicBezTo>
                  <a:cubicBezTo>
                    <a:pt x="76342" y="1195"/>
                    <a:pt x="75089" y="11220"/>
                    <a:pt x="75089" y="11220"/>
                  </a:cubicBezTo>
                  <a:cubicBezTo>
                    <a:pt x="75089" y="11220"/>
                    <a:pt x="74078" y="8309"/>
                    <a:pt x="70313" y="8309"/>
                  </a:cubicBezTo>
                  <a:cubicBezTo>
                    <a:pt x="70235" y="8309"/>
                    <a:pt x="70156" y="8310"/>
                    <a:pt x="70076" y="8313"/>
                  </a:cubicBezTo>
                  <a:cubicBezTo>
                    <a:pt x="66116" y="8413"/>
                    <a:pt x="64863" y="11746"/>
                    <a:pt x="64863" y="11746"/>
                  </a:cubicBezTo>
                  <a:cubicBezTo>
                    <a:pt x="64863" y="11746"/>
                    <a:pt x="64011" y="8087"/>
                    <a:pt x="60252" y="8087"/>
                  </a:cubicBezTo>
                  <a:cubicBezTo>
                    <a:pt x="56492" y="8087"/>
                    <a:pt x="54512" y="11646"/>
                    <a:pt x="54512" y="11646"/>
                  </a:cubicBezTo>
                  <a:cubicBezTo>
                    <a:pt x="54512" y="11646"/>
                    <a:pt x="50295" y="7863"/>
                    <a:pt x="45916" y="7863"/>
                  </a:cubicBezTo>
                  <a:cubicBezTo>
                    <a:pt x="45474" y="7863"/>
                    <a:pt x="45029" y="7902"/>
                    <a:pt x="44587" y="7987"/>
                  </a:cubicBezTo>
                  <a:cubicBezTo>
                    <a:pt x="39800" y="8939"/>
                    <a:pt x="38021" y="15205"/>
                    <a:pt x="38021" y="15205"/>
                  </a:cubicBezTo>
                  <a:cubicBezTo>
                    <a:pt x="38021" y="15205"/>
                    <a:pt x="33535" y="9867"/>
                    <a:pt x="27043" y="8187"/>
                  </a:cubicBezTo>
                  <a:cubicBezTo>
                    <a:pt x="26360" y="8012"/>
                    <a:pt x="25707" y="7934"/>
                    <a:pt x="25087" y="7934"/>
                  </a:cubicBezTo>
                  <a:cubicBezTo>
                    <a:pt x="19844" y="7934"/>
                    <a:pt x="16918" y="13526"/>
                    <a:pt x="16918" y="13526"/>
                  </a:cubicBezTo>
                  <a:cubicBezTo>
                    <a:pt x="16918" y="13526"/>
                    <a:pt x="14251" y="6833"/>
                    <a:pt x="8181" y="6833"/>
                  </a:cubicBezTo>
                  <a:cubicBezTo>
                    <a:pt x="8136" y="6833"/>
                    <a:pt x="8091" y="6833"/>
                    <a:pt x="8046" y="6834"/>
                  </a:cubicBezTo>
                  <a:cubicBezTo>
                    <a:pt x="4337" y="6909"/>
                    <a:pt x="1605" y="10117"/>
                    <a:pt x="26" y="12674"/>
                  </a:cubicBezTo>
                  <a:lnTo>
                    <a:pt x="1" y="20318"/>
                  </a:lnTo>
                  <a:lnTo>
                    <a:pt x="92833" y="20318"/>
                  </a:lnTo>
                  <a:lnTo>
                    <a:pt x="92833" y="1796"/>
                  </a:lnTo>
                  <a:cubicBezTo>
                    <a:pt x="91942" y="1111"/>
                    <a:pt x="91109" y="851"/>
                    <a:pt x="90359" y="851"/>
                  </a:cubicBezTo>
                  <a:cubicBezTo>
                    <a:pt x="88008" y="851"/>
                    <a:pt x="86467" y="3400"/>
                    <a:pt x="86467" y="3400"/>
                  </a:cubicBezTo>
                  <a:cubicBezTo>
                    <a:pt x="86467" y="3400"/>
                    <a:pt x="85553" y="1"/>
                    <a:pt x="8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720000" y="1193713"/>
            <a:ext cx="45204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720000" y="3006550"/>
            <a:ext cx="45204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5"/>
          <p:cNvSpPr txBox="1">
            <a:spLocks noGrp="1"/>
          </p:cNvSpPr>
          <p:nvPr>
            <p:ph type="title"/>
          </p:nvPr>
        </p:nvSpPr>
        <p:spPr>
          <a:xfrm>
            <a:off x="2391888" y="27676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34" name="Google Shape;434;p15"/>
          <p:cNvSpPr txBox="1">
            <a:spLocks noGrp="1"/>
          </p:cNvSpPr>
          <p:nvPr>
            <p:ph type="subTitle" idx="1"/>
          </p:nvPr>
        </p:nvSpPr>
        <p:spPr>
          <a:xfrm>
            <a:off x="1320150" y="1289300"/>
            <a:ext cx="65037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435" name="Google Shape;435;p15"/>
          <p:cNvGrpSpPr/>
          <p:nvPr/>
        </p:nvGrpSpPr>
        <p:grpSpPr>
          <a:xfrm rot="248419">
            <a:off x="2673847" y="3969805"/>
            <a:ext cx="2723882" cy="1296273"/>
            <a:chOff x="4740748" y="4022919"/>
            <a:chExt cx="2723855" cy="1296260"/>
          </a:xfrm>
        </p:grpSpPr>
        <p:sp>
          <p:nvSpPr>
            <p:cNvPr id="436" name="Google Shape;436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44" name="Google Shape;444;p15"/>
          <p:cNvSpPr/>
          <p:nvPr/>
        </p:nvSpPr>
        <p:spPr>
          <a:xfrm rot="10800000">
            <a:off x="7675254" y="2713613"/>
            <a:ext cx="1475677" cy="2459574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45" name="Google Shape;445;p15"/>
          <p:cNvGrpSpPr/>
          <p:nvPr/>
        </p:nvGrpSpPr>
        <p:grpSpPr>
          <a:xfrm>
            <a:off x="473602" y="4391963"/>
            <a:ext cx="2374935" cy="849339"/>
            <a:chOff x="377295" y="3991903"/>
            <a:chExt cx="3480268" cy="1282215"/>
          </a:xfrm>
        </p:grpSpPr>
        <p:sp>
          <p:nvSpPr>
            <p:cNvPr id="446" name="Google Shape;446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7" name="Google Shape;457;p15"/>
          <p:cNvGrpSpPr/>
          <p:nvPr/>
        </p:nvGrpSpPr>
        <p:grpSpPr>
          <a:xfrm flipH="1">
            <a:off x="4656127" y="4391963"/>
            <a:ext cx="2374935" cy="849339"/>
            <a:chOff x="377295" y="3991903"/>
            <a:chExt cx="3480268" cy="1282215"/>
          </a:xfrm>
        </p:grpSpPr>
        <p:sp>
          <p:nvSpPr>
            <p:cNvPr id="458" name="Google Shape;458;p15"/>
            <p:cNvSpPr/>
            <p:nvPr/>
          </p:nvSpPr>
          <p:spPr>
            <a:xfrm>
              <a:off x="377295" y="3991903"/>
              <a:ext cx="3480268" cy="1282215"/>
            </a:xfrm>
            <a:custGeom>
              <a:avLst/>
              <a:gdLst/>
              <a:ahLst/>
              <a:cxnLst/>
              <a:rect l="l" t="t" r="r" b="b"/>
              <a:pathLst>
                <a:path w="83260" h="30675" extrusionOk="0">
                  <a:moveTo>
                    <a:pt x="40643" y="1"/>
                  </a:moveTo>
                  <a:cubicBezTo>
                    <a:pt x="34730" y="1"/>
                    <a:pt x="28823" y="9522"/>
                    <a:pt x="28823" y="9522"/>
                  </a:cubicBezTo>
                  <a:cubicBezTo>
                    <a:pt x="28823" y="9522"/>
                    <a:pt x="29509" y="2487"/>
                    <a:pt x="24899" y="2487"/>
                  </a:cubicBezTo>
                  <a:cubicBezTo>
                    <a:pt x="24006" y="2487"/>
                    <a:pt x="22914" y="2751"/>
                    <a:pt x="21580" y="3381"/>
                  </a:cubicBezTo>
                  <a:cubicBezTo>
                    <a:pt x="13359" y="7291"/>
                    <a:pt x="1" y="29021"/>
                    <a:pt x="1" y="29021"/>
                  </a:cubicBezTo>
                  <a:lnTo>
                    <a:pt x="12181" y="29271"/>
                  </a:lnTo>
                  <a:lnTo>
                    <a:pt x="78773" y="30600"/>
                  </a:lnTo>
                  <a:lnTo>
                    <a:pt x="83259" y="30675"/>
                  </a:lnTo>
                  <a:cubicBezTo>
                    <a:pt x="83259" y="30675"/>
                    <a:pt x="81029" y="12730"/>
                    <a:pt x="74061" y="8970"/>
                  </a:cubicBezTo>
                  <a:cubicBezTo>
                    <a:pt x="72673" y="8219"/>
                    <a:pt x="71272" y="7918"/>
                    <a:pt x="69920" y="7918"/>
                  </a:cubicBezTo>
                  <a:cubicBezTo>
                    <a:pt x="64511" y="7918"/>
                    <a:pt x="59876" y="12730"/>
                    <a:pt x="59876" y="12730"/>
                  </a:cubicBezTo>
                  <a:cubicBezTo>
                    <a:pt x="59876" y="12730"/>
                    <a:pt x="60552" y="7567"/>
                    <a:pt x="56793" y="5061"/>
                  </a:cubicBezTo>
                  <a:cubicBezTo>
                    <a:pt x="55969" y="4511"/>
                    <a:pt x="55104" y="4297"/>
                    <a:pt x="54258" y="4297"/>
                  </a:cubicBezTo>
                  <a:cubicBezTo>
                    <a:pt x="51243" y="4297"/>
                    <a:pt x="48447" y="7016"/>
                    <a:pt x="48447" y="7016"/>
                  </a:cubicBezTo>
                  <a:cubicBezTo>
                    <a:pt x="48447" y="7016"/>
                    <a:pt x="47470" y="875"/>
                    <a:pt x="41354" y="48"/>
                  </a:cubicBezTo>
                  <a:cubicBezTo>
                    <a:pt x="41117" y="16"/>
                    <a:pt x="40880" y="1"/>
                    <a:pt x="40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886470" y="4363135"/>
              <a:ext cx="2783587" cy="907854"/>
            </a:xfrm>
            <a:custGeom>
              <a:avLst/>
              <a:gdLst/>
              <a:ahLst/>
              <a:cxnLst/>
              <a:rect l="l" t="t" r="r" b="b"/>
              <a:pathLst>
                <a:path w="66593" h="21719" extrusionOk="0">
                  <a:moveTo>
                    <a:pt x="25066" y="0"/>
                  </a:moveTo>
                  <a:cubicBezTo>
                    <a:pt x="24693" y="0"/>
                    <a:pt x="24300" y="29"/>
                    <a:pt x="23885" y="89"/>
                  </a:cubicBezTo>
                  <a:cubicBezTo>
                    <a:pt x="17193" y="1067"/>
                    <a:pt x="14687" y="8987"/>
                    <a:pt x="14687" y="8987"/>
                  </a:cubicBezTo>
                  <a:cubicBezTo>
                    <a:pt x="14687" y="8987"/>
                    <a:pt x="13607" y="1892"/>
                    <a:pt x="9114" y="1892"/>
                  </a:cubicBezTo>
                  <a:cubicBezTo>
                    <a:pt x="9067" y="1892"/>
                    <a:pt x="9020" y="1892"/>
                    <a:pt x="8973" y="1894"/>
                  </a:cubicBezTo>
                  <a:cubicBezTo>
                    <a:pt x="5138" y="2019"/>
                    <a:pt x="1203" y="15829"/>
                    <a:pt x="0" y="20390"/>
                  </a:cubicBezTo>
                  <a:lnTo>
                    <a:pt x="66592" y="21719"/>
                  </a:lnTo>
                  <a:cubicBezTo>
                    <a:pt x="65339" y="17308"/>
                    <a:pt x="62081" y="8034"/>
                    <a:pt x="56592" y="6355"/>
                  </a:cubicBezTo>
                  <a:cubicBezTo>
                    <a:pt x="55574" y="6042"/>
                    <a:pt x="54605" y="5907"/>
                    <a:pt x="53692" y="5907"/>
                  </a:cubicBezTo>
                  <a:cubicBezTo>
                    <a:pt x="48111" y="5907"/>
                    <a:pt x="44612" y="10942"/>
                    <a:pt x="44612" y="10942"/>
                  </a:cubicBezTo>
                  <a:cubicBezTo>
                    <a:pt x="44612" y="10942"/>
                    <a:pt x="44487" y="4826"/>
                    <a:pt x="40452" y="2997"/>
                  </a:cubicBezTo>
                  <a:cubicBezTo>
                    <a:pt x="39864" y="2734"/>
                    <a:pt x="39260" y="2621"/>
                    <a:pt x="38659" y="2621"/>
                  </a:cubicBezTo>
                  <a:cubicBezTo>
                    <a:pt x="35136" y="2621"/>
                    <a:pt x="31680" y="6480"/>
                    <a:pt x="31680" y="6480"/>
                  </a:cubicBezTo>
                  <a:cubicBezTo>
                    <a:pt x="31680" y="6480"/>
                    <a:pt x="30688" y="0"/>
                    <a:pt x="250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1325419" y="4877826"/>
              <a:ext cx="448430" cy="337953"/>
            </a:xfrm>
            <a:custGeom>
              <a:avLst/>
              <a:gdLst/>
              <a:ahLst/>
              <a:cxnLst/>
              <a:rect l="l" t="t" r="r" b="b"/>
              <a:pathLst>
                <a:path w="10728" h="8085" extrusionOk="0">
                  <a:moveTo>
                    <a:pt x="557" y="0"/>
                  </a:moveTo>
                  <a:cubicBezTo>
                    <a:pt x="228" y="0"/>
                    <a:pt x="0" y="541"/>
                    <a:pt x="351" y="809"/>
                  </a:cubicBezTo>
                  <a:cubicBezTo>
                    <a:pt x="3560" y="3190"/>
                    <a:pt x="6768" y="5596"/>
                    <a:pt x="9976" y="8002"/>
                  </a:cubicBezTo>
                  <a:cubicBezTo>
                    <a:pt x="10051" y="8060"/>
                    <a:pt x="10125" y="8084"/>
                    <a:pt x="10194" y="8084"/>
                  </a:cubicBezTo>
                  <a:cubicBezTo>
                    <a:pt x="10517" y="8084"/>
                    <a:pt x="10728" y="7544"/>
                    <a:pt x="10377" y="7275"/>
                  </a:cubicBezTo>
                  <a:cubicBezTo>
                    <a:pt x="7194" y="4894"/>
                    <a:pt x="3986" y="2488"/>
                    <a:pt x="778" y="82"/>
                  </a:cubicBezTo>
                  <a:cubicBezTo>
                    <a:pt x="702" y="25"/>
                    <a:pt x="627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1915437" y="4621463"/>
              <a:ext cx="120091" cy="597949"/>
            </a:xfrm>
            <a:custGeom>
              <a:avLst/>
              <a:gdLst/>
              <a:ahLst/>
              <a:cxnLst/>
              <a:rect l="l" t="t" r="r" b="b"/>
              <a:pathLst>
                <a:path w="2873" h="14305" extrusionOk="0">
                  <a:moveTo>
                    <a:pt x="515" y="1"/>
                  </a:moveTo>
                  <a:cubicBezTo>
                    <a:pt x="274" y="1"/>
                    <a:pt x="1" y="209"/>
                    <a:pt x="46" y="526"/>
                  </a:cubicBezTo>
                  <a:cubicBezTo>
                    <a:pt x="698" y="5012"/>
                    <a:pt x="1374" y="9499"/>
                    <a:pt x="2026" y="13985"/>
                  </a:cubicBezTo>
                  <a:cubicBezTo>
                    <a:pt x="2056" y="14208"/>
                    <a:pt x="2206" y="14304"/>
                    <a:pt x="2369" y="14304"/>
                  </a:cubicBezTo>
                  <a:cubicBezTo>
                    <a:pt x="2607" y="14304"/>
                    <a:pt x="2873" y="14097"/>
                    <a:pt x="2828" y="13784"/>
                  </a:cubicBezTo>
                  <a:cubicBezTo>
                    <a:pt x="2176" y="9273"/>
                    <a:pt x="1500" y="4787"/>
                    <a:pt x="848" y="300"/>
                  </a:cubicBezTo>
                  <a:cubicBezTo>
                    <a:pt x="818" y="91"/>
                    <a:pt x="674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1766459" y="4781434"/>
              <a:ext cx="234540" cy="181287"/>
            </a:xfrm>
            <a:custGeom>
              <a:avLst/>
              <a:gdLst/>
              <a:ahLst/>
              <a:cxnLst/>
              <a:rect l="l" t="t" r="r" b="b"/>
              <a:pathLst>
                <a:path w="5611" h="4337" extrusionOk="0">
                  <a:moveTo>
                    <a:pt x="557" y="0"/>
                  </a:moveTo>
                  <a:cubicBezTo>
                    <a:pt x="228" y="0"/>
                    <a:pt x="1" y="541"/>
                    <a:pt x="352" y="809"/>
                  </a:cubicBezTo>
                  <a:cubicBezTo>
                    <a:pt x="1856" y="1962"/>
                    <a:pt x="3359" y="3115"/>
                    <a:pt x="4838" y="4243"/>
                  </a:cubicBezTo>
                  <a:cubicBezTo>
                    <a:pt x="4918" y="4308"/>
                    <a:pt x="4997" y="4336"/>
                    <a:pt x="5071" y="4336"/>
                  </a:cubicBezTo>
                  <a:cubicBezTo>
                    <a:pt x="5394" y="4336"/>
                    <a:pt x="5611" y="3806"/>
                    <a:pt x="5264" y="3541"/>
                  </a:cubicBezTo>
                  <a:cubicBezTo>
                    <a:pt x="3760" y="2388"/>
                    <a:pt x="2282" y="1235"/>
                    <a:pt x="778" y="83"/>
                  </a:cubicBezTo>
                  <a:cubicBezTo>
                    <a:pt x="703" y="25"/>
                    <a:pt x="628" y="0"/>
                    <a:pt x="5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2314132" y="4748704"/>
              <a:ext cx="200180" cy="482748"/>
            </a:xfrm>
            <a:custGeom>
              <a:avLst/>
              <a:gdLst/>
              <a:ahLst/>
              <a:cxnLst/>
              <a:rect l="l" t="t" r="r" b="b"/>
              <a:pathLst>
                <a:path w="4789" h="11549" extrusionOk="0">
                  <a:moveTo>
                    <a:pt x="4282" y="0"/>
                  </a:moveTo>
                  <a:cubicBezTo>
                    <a:pt x="4111" y="0"/>
                    <a:pt x="3937" y="89"/>
                    <a:pt x="3867" y="289"/>
                  </a:cubicBezTo>
                  <a:cubicBezTo>
                    <a:pt x="2613" y="3873"/>
                    <a:pt x="1360" y="7457"/>
                    <a:pt x="107" y="11041"/>
                  </a:cubicBezTo>
                  <a:cubicBezTo>
                    <a:pt x="1" y="11345"/>
                    <a:pt x="255" y="11548"/>
                    <a:pt x="510" y="11548"/>
                  </a:cubicBezTo>
                  <a:cubicBezTo>
                    <a:pt x="675" y="11548"/>
                    <a:pt x="840" y="11463"/>
                    <a:pt x="909" y="11267"/>
                  </a:cubicBezTo>
                  <a:cubicBezTo>
                    <a:pt x="2162" y="7683"/>
                    <a:pt x="3415" y="4099"/>
                    <a:pt x="4669" y="515"/>
                  </a:cubicBezTo>
                  <a:cubicBezTo>
                    <a:pt x="4789" y="199"/>
                    <a:pt x="4539" y="0"/>
                    <a:pt x="42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1270953" y="4820476"/>
              <a:ext cx="110018" cy="111104"/>
            </a:xfrm>
            <a:custGeom>
              <a:avLst/>
              <a:gdLst/>
              <a:ahLst/>
              <a:cxnLst/>
              <a:rect l="l" t="t" r="r" b="b"/>
              <a:pathLst>
                <a:path w="2632" h="2658" extrusionOk="0">
                  <a:moveTo>
                    <a:pt x="1304" y="1"/>
                  </a:moveTo>
                  <a:cubicBezTo>
                    <a:pt x="577" y="1"/>
                    <a:pt x="0" y="602"/>
                    <a:pt x="0" y="1329"/>
                  </a:cubicBezTo>
                  <a:cubicBezTo>
                    <a:pt x="0" y="2056"/>
                    <a:pt x="577" y="2657"/>
                    <a:pt x="1304" y="2657"/>
                  </a:cubicBezTo>
                  <a:cubicBezTo>
                    <a:pt x="2055" y="2657"/>
                    <a:pt x="2632" y="2056"/>
                    <a:pt x="2632" y="1329"/>
                  </a:cubicBezTo>
                  <a:cubicBezTo>
                    <a:pt x="2632" y="602"/>
                    <a:pt x="2055" y="1"/>
                    <a:pt x="13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1732976" y="4745067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28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8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1875433" y="4561730"/>
              <a:ext cx="111104" cy="110018"/>
            </a:xfrm>
            <a:custGeom>
              <a:avLst/>
              <a:gdLst/>
              <a:ahLst/>
              <a:cxnLst/>
              <a:rect l="l" t="t" r="r" b="b"/>
              <a:pathLst>
                <a:path w="2658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28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57" y="2055"/>
                    <a:pt x="2657" y="1328"/>
                  </a:cubicBezTo>
                  <a:cubicBezTo>
                    <a:pt x="2657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2451656" y="4681154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577"/>
                    <a:pt x="0" y="1304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04"/>
                  </a:cubicBezTo>
                  <a:cubicBezTo>
                    <a:pt x="2657" y="577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2600425" y="4913733"/>
              <a:ext cx="111063" cy="110018"/>
            </a:xfrm>
            <a:custGeom>
              <a:avLst/>
              <a:gdLst/>
              <a:ahLst/>
              <a:cxnLst/>
              <a:rect l="l" t="t" r="r" b="b"/>
              <a:pathLst>
                <a:path w="2657" h="2632" extrusionOk="0">
                  <a:moveTo>
                    <a:pt x="1328" y="0"/>
                  </a:moveTo>
                  <a:cubicBezTo>
                    <a:pt x="602" y="0"/>
                    <a:pt x="0" y="602"/>
                    <a:pt x="0" y="1329"/>
                  </a:cubicBezTo>
                  <a:cubicBezTo>
                    <a:pt x="0" y="2055"/>
                    <a:pt x="602" y="2632"/>
                    <a:pt x="1328" y="2632"/>
                  </a:cubicBezTo>
                  <a:cubicBezTo>
                    <a:pt x="2055" y="2632"/>
                    <a:pt x="2657" y="2055"/>
                    <a:pt x="2657" y="1329"/>
                  </a:cubicBezTo>
                  <a:cubicBezTo>
                    <a:pt x="2657" y="602"/>
                    <a:pt x="2055" y="0"/>
                    <a:pt x="1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69" name="Google Shape;469;p15"/>
          <p:cNvGrpSpPr/>
          <p:nvPr/>
        </p:nvGrpSpPr>
        <p:grpSpPr>
          <a:xfrm rot="248597">
            <a:off x="6326634" y="4282187"/>
            <a:ext cx="2024485" cy="963435"/>
            <a:chOff x="4740748" y="4022919"/>
            <a:chExt cx="2723855" cy="1296260"/>
          </a:xfrm>
        </p:grpSpPr>
        <p:sp>
          <p:nvSpPr>
            <p:cNvPr id="470" name="Google Shape;470;p15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78" name="Google Shape;478;p15"/>
          <p:cNvGrpSpPr/>
          <p:nvPr/>
        </p:nvGrpSpPr>
        <p:grpSpPr>
          <a:xfrm>
            <a:off x="7569650" y="2716626"/>
            <a:ext cx="2150584" cy="2532750"/>
            <a:chOff x="7569650" y="2716626"/>
            <a:chExt cx="2150584" cy="2532750"/>
          </a:xfrm>
        </p:grpSpPr>
        <p:sp>
          <p:nvSpPr>
            <p:cNvPr id="479" name="Google Shape;479;p15"/>
            <p:cNvSpPr/>
            <p:nvPr/>
          </p:nvSpPr>
          <p:spPr>
            <a:xfrm>
              <a:off x="8538375" y="4566075"/>
              <a:ext cx="320807" cy="683301"/>
            </a:xfrm>
            <a:custGeom>
              <a:avLst/>
              <a:gdLst/>
              <a:ahLst/>
              <a:cxnLst/>
              <a:rect l="l" t="t" r="r" b="b"/>
              <a:pathLst>
                <a:path w="8973" h="20452" extrusionOk="0">
                  <a:moveTo>
                    <a:pt x="0" y="0"/>
                  </a:moveTo>
                  <a:lnTo>
                    <a:pt x="0" y="20451"/>
                  </a:lnTo>
                  <a:lnTo>
                    <a:pt x="8973" y="20451"/>
                  </a:lnTo>
                  <a:lnTo>
                    <a:pt x="89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80" name="Google Shape;480;p15"/>
            <p:cNvGrpSpPr/>
            <p:nvPr/>
          </p:nvGrpSpPr>
          <p:grpSpPr>
            <a:xfrm>
              <a:off x="7569650" y="2716626"/>
              <a:ext cx="2150584" cy="2021609"/>
              <a:chOff x="7036250" y="2792826"/>
              <a:chExt cx="2150584" cy="2021609"/>
            </a:xfrm>
          </p:grpSpPr>
          <p:sp>
            <p:nvSpPr>
              <p:cNvPr id="481" name="Google Shape;481;p15"/>
              <p:cNvSpPr/>
              <p:nvPr/>
            </p:nvSpPr>
            <p:spPr>
              <a:xfrm>
                <a:off x="7036250" y="2792826"/>
                <a:ext cx="2150584" cy="2021609"/>
              </a:xfrm>
              <a:custGeom>
                <a:avLst/>
                <a:gdLst/>
                <a:ahLst/>
                <a:cxnLst/>
                <a:rect l="l" t="t" r="r" b="b"/>
                <a:pathLst>
                  <a:path w="60152" h="69819" extrusionOk="0">
                    <a:moveTo>
                      <a:pt x="32122" y="0"/>
                    </a:moveTo>
                    <a:cubicBezTo>
                      <a:pt x="31913" y="0"/>
                      <a:pt x="31699" y="11"/>
                      <a:pt x="31479" y="31"/>
                    </a:cubicBezTo>
                    <a:cubicBezTo>
                      <a:pt x="22707" y="858"/>
                      <a:pt x="17545" y="12011"/>
                      <a:pt x="17971" y="22863"/>
                    </a:cubicBezTo>
                    <a:cubicBezTo>
                      <a:pt x="17971" y="22863"/>
                      <a:pt x="17607" y="22747"/>
                      <a:pt x="16995" y="22747"/>
                    </a:cubicBezTo>
                    <a:cubicBezTo>
                      <a:pt x="15601" y="22747"/>
                      <a:pt x="12915" y="23352"/>
                      <a:pt x="10301" y="27325"/>
                    </a:cubicBezTo>
                    <a:cubicBezTo>
                      <a:pt x="6542" y="33039"/>
                      <a:pt x="9474" y="36222"/>
                      <a:pt x="9474" y="36222"/>
                    </a:cubicBezTo>
                    <a:cubicBezTo>
                      <a:pt x="9474" y="36222"/>
                      <a:pt x="9310" y="36200"/>
                      <a:pt x="9027" y="36200"/>
                    </a:cubicBezTo>
                    <a:cubicBezTo>
                      <a:pt x="7749" y="36200"/>
                      <a:pt x="4058" y="36653"/>
                      <a:pt x="2231" y="41660"/>
                    </a:cubicBezTo>
                    <a:cubicBezTo>
                      <a:pt x="1" y="47776"/>
                      <a:pt x="5565" y="53214"/>
                      <a:pt x="5565" y="53214"/>
                    </a:cubicBezTo>
                    <a:cubicBezTo>
                      <a:pt x="5565" y="53214"/>
                      <a:pt x="4186" y="63240"/>
                      <a:pt x="11154" y="66297"/>
                    </a:cubicBezTo>
                    <a:cubicBezTo>
                      <a:pt x="12858" y="67054"/>
                      <a:pt x="14439" y="67340"/>
                      <a:pt x="15853" y="67340"/>
                    </a:cubicBezTo>
                    <a:cubicBezTo>
                      <a:pt x="20201" y="67340"/>
                      <a:pt x="22983" y="64643"/>
                      <a:pt x="22983" y="64643"/>
                    </a:cubicBezTo>
                    <a:cubicBezTo>
                      <a:pt x="22983" y="64643"/>
                      <a:pt x="25263" y="69819"/>
                      <a:pt x="31150" y="69819"/>
                    </a:cubicBezTo>
                    <a:cubicBezTo>
                      <a:pt x="31435" y="69819"/>
                      <a:pt x="31729" y="69806"/>
                      <a:pt x="32031" y="69781"/>
                    </a:cubicBezTo>
                    <a:cubicBezTo>
                      <a:pt x="38572" y="69230"/>
                      <a:pt x="40652" y="64768"/>
                      <a:pt x="40652" y="64768"/>
                    </a:cubicBezTo>
                    <a:cubicBezTo>
                      <a:pt x="40652" y="64768"/>
                      <a:pt x="41710" y="65204"/>
                      <a:pt x="43339" y="65204"/>
                    </a:cubicBezTo>
                    <a:cubicBezTo>
                      <a:pt x="46133" y="65204"/>
                      <a:pt x="50607" y="63924"/>
                      <a:pt x="54312" y="56974"/>
                    </a:cubicBezTo>
                    <a:cubicBezTo>
                      <a:pt x="60151" y="45971"/>
                      <a:pt x="52632" y="39154"/>
                      <a:pt x="52632" y="39154"/>
                    </a:cubicBezTo>
                    <a:cubicBezTo>
                      <a:pt x="52632" y="39154"/>
                      <a:pt x="56267" y="30533"/>
                      <a:pt x="52783" y="20783"/>
                    </a:cubicBezTo>
                    <a:cubicBezTo>
                      <a:pt x="50934" y="15609"/>
                      <a:pt x="47794" y="14395"/>
                      <a:pt x="45253" y="14395"/>
                    </a:cubicBezTo>
                    <a:cubicBezTo>
                      <a:pt x="43006" y="14395"/>
                      <a:pt x="41229" y="15345"/>
                      <a:pt x="41229" y="15345"/>
                    </a:cubicBezTo>
                    <a:cubicBezTo>
                      <a:pt x="41229" y="15345"/>
                      <a:pt x="40300" y="0"/>
                      <a:pt x="321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8611628" y="4107024"/>
                <a:ext cx="317268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153" extrusionOk="0">
                    <a:moveTo>
                      <a:pt x="4820" y="1"/>
                    </a:moveTo>
                    <a:cubicBezTo>
                      <a:pt x="3334" y="1"/>
                      <a:pt x="3334" y="3524"/>
                      <a:pt x="3334" y="3524"/>
                    </a:cubicBezTo>
                    <a:cubicBezTo>
                      <a:pt x="3334" y="3524"/>
                      <a:pt x="2439" y="2227"/>
                      <a:pt x="1610" y="2227"/>
                    </a:cubicBezTo>
                    <a:cubicBezTo>
                      <a:pt x="1287" y="2227"/>
                      <a:pt x="974" y="2424"/>
                      <a:pt x="728" y="2973"/>
                    </a:cubicBezTo>
                    <a:cubicBezTo>
                      <a:pt x="1" y="4602"/>
                      <a:pt x="1856" y="5379"/>
                      <a:pt x="1856" y="5379"/>
                    </a:cubicBezTo>
                    <a:cubicBezTo>
                      <a:pt x="1856" y="5379"/>
                      <a:pt x="828" y="7684"/>
                      <a:pt x="1931" y="8336"/>
                    </a:cubicBezTo>
                    <a:cubicBezTo>
                      <a:pt x="2061" y="8411"/>
                      <a:pt x="2190" y="8444"/>
                      <a:pt x="2317" y="8444"/>
                    </a:cubicBezTo>
                    <a:cubicBezTo>
                      <a:pt x="3298" y="8444"/>
                      <a:pt x="4161" y="6481"/>
                      <a:pt x="4161" y="6481"/>
                    </a:cubicBezTo>
                    <a:cubicBezTo>
                      <a:pt x="4161" y="6481"/>
                      <a:pt x="4946" y="9153"/>
                      <a:pt x="6359" y="9153"/>
                    </a:cubicBezTo>
                    <a:cubicBezTo>
                      <a:pt x="6482" y="9153"/>
                      <a:pt x="6610" y="9132"/>
                      <a:pt x="6743" y="9088"/>
                    </a:cubicBezTo>
                    <a:cubicBezTo>
                      <a:pt x="8422" y="8537"/>
                      <a:pt x="6392" y="6206"/>
                      <a:pt x="6392" y="6206"/>
                    </a:cubicBezTo>
                    <a:cubicBezTo>
                      <a:pt x="6392" y="6206"/>
                      <a:pt x="8873" y="6130"/>
                      <a:pt x="8873" y="4552"/>
                    </a:cubicBezTo>
                    <a:cubicBezTo>
                      <a:pt x="8873" y="3622"/>
                      <a:pt x="7917" y="3431"/>
                      <a:pt x="7131" y="3431"/>
                    </a:cubicBezTo>
                    <a:cubicBezTo>
                      <a:pt x="6582" y="3431"/>
                      <a:pt x="6116" y="3524"/>
                      <a:pt x="6116" y="3524"/>
                    </a:cubicBezTo>
                    <a:cubicBezTo>
                      <a:pt x="6116" y="3524"/>
                      <a:pt x="6668" y="291"/>
                      <a:pt x="4988" y="15"/>
                    </a:cubicBezTo>
                    <a:cubicBezTo>
                      <a:pt x="4930" y="5"/>
                      <a:pt x="4874" y="1"/>
                      <a:pt x="48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8735306" y="4216765"/>
                <a:ext cx="78906" cy="65633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107" extrusionOk="0">
                    <a:moveTo>
                      <a:pt x="1103" y="1"/>
                    </a:moveTo>
                    <a:cubicBezTo>
                      <a:pt x="477" y="1"/>
                      <a:pt x="1" y="477"/>
                      <a:pt x="1" y="1054"/>
                    </a:cubicBezTo>
                    <a:cubicBezTo>
                      <a:pt x="1" y="1630"/>
                      <a:pt x="477" y="2106"/>
                      <a:pt x="1103" y="2106"/>
                    </a:cubicBezTo>
                    <a:cubicBezTo>
                      <a:pt x="1705" y="2106"/>
                      <a:pt x="2206" y="1630"/>
                      <a:pt x="2206" y="1054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7990487" y="4378964"/>
                <a:ext cx="361279" cy="317699"/>
              </a:xfrm>
              <a:custGeom>
                <a:avLst/>
                <a:gdLst/>
                <a:ahLst/>
                <a:cxnLst/>
                <a:rect l="l" t="t" r="r" b="b"/>
                <a:pathLst>
                  <a:path w="10105" h="10199" extrusionOk="0">
                    <a:moveTo>
                      <a:pt x="5142" y="1"/>
                    </a:moveTo>
                    <a:cubicBezTo>
                      <a:pt x="4991" y="1"/>
                      <a:pt x="4824" y="34"/>
                      <a:pt x="4641" y="107"/>
                    </a:cubicBezTo>
                    <a:cubicBezTo>
                      <a:pt x="2511" y="934"/>
                      <a:pt x="3639" y="3892"/>
                      <a:pt x="3639" y="3892"/>
                    </a:cubicBezTo>
                    <a:cubicBezTo>
                      <a:pt x="3639" y="3892"/>
                      <a:pt x="3611" y="3891"/>
                      <a:pt x="3561" y="3891"/>
                    </a:cubicBezTo>
                    <a:cubicBezTo>
                      <a:pt x="3034" y="3891"/>
                      <a:pt x="0" y="3975"/>
                      <a:pt x="756" y="5922"/>
                    </a:cubicBezTo>
                    <a:cubicBezTo>
                      <a:pt x="1069" y="6727"/>
                      <a:pt x="1596" y="6977"/>
                      <a:pt x="2131" y="6977"/>
                    </a:cubicBezTo>
                    <a:cubicBezTo>
                      <a:pt x="3012" y="6977"/>
                      <a:pt x="3914" y="6298"/>
                      <a:pt x="3914" y="6298"/>
                    </a:cubicBezTo>
                    <a:lnTo>
                      <a:pt x="3914" y="6298"/>
                    </a:lnTo>
                    <a:cubicBezTo>
                      <a:pt x="3914" y="6298"/>
                      <a:pt x="2611" y="9907"/>
                      <a:pt x="3714" y="10182"/>
                    </a:cubicBezTo>
                    <a:cubicBezTo>
                      <a:pt x="3759" y="10193"/>
                      <a:pt x="3803" y="10199"/>
                      <a:pt x="3847" y="10199"/>
                    </a:cubicBezTo>
                    <a:cubicBezTo>
                      <a:pt x="4906" y="10199"/>
                      <a:pt x="5669" y="7125"/>
                      <a:pt x="5669" y="7125"/>
                    </a:cubicBezTo>
                    <a:cubicBezTo>
                      <a:pt x="5669" y="7125"/>
                      <a:pt x="6517" y="8283"/>
                      <a:pt x="7661" y="8283"/>
                    </a:cubicBezTo>
                    <a:cubicBezTo>
                      <a:pt x="7935" y="8283"/>
                      <a:pt x="8226" y="8217"/>
                      <a:pt x="8526" y="8052"/>
                    </a:cubicBezTo>
                    <a:cubicBezTo>
                      <a:pt x="10105" y="7225"/>
                      <a:pt x="8175" y="5195"/>
                      <a:pt x="8175" y="5195"/>
                    </a:cubicBezTo>
                    <a:cubicBezTo>
                      <a:pt x="8175" y="5195"/>
                      <a:pt x="10105" y="3441"/>
                      <a:pt x="9453" y="2137"/>
                    </a:cubicBezTo>
                    <a:cubicBezTo>
                      <a:pt x="9340" y="1902"/>
                      <a:pt x="9178" y="1806"/>
                      <a:pt x="8988" y="1806"/>
                    </a:cubicBezTo>
                    <a:cubicBezTo>
                      <a:pt x="8127" y="1806"/>
                      <a:pt x="6696" y="3791"/>
                      <a:pt x="6696" y="3791"/>
                    </a:cubicBezTo>
                    <a:cubicBezTo>
                      <a:pt x="6696" y="3791"/>
                      <a:pt x="6759" y="1"/>
                      <a:pt x="51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7" name="Google Shape;487;p15"/>
              <p:cNvSpPr/>
              <p:nvPr/>
            </p:nvSpPr>
            <p:spPr>
              <a:xfrm>
                <a:off x="8147453" y="4504872"/>
                <a:ext cx="88738" cy="6170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1981" extrusionOk="0">
                    <a:moveTo>
                      <a:pt x="1254" y="0"/>
                    </a:moveTo>
                    <a:cubicBezTo>
                      <a:pt x="552" y="0"/>
                      <a:pt x="0" y="451"/>
                      <a:pt x="0" y="1003"/>
                    </a:cubicBezTo>
                    <a:cubicBezTo>
                      <a:pt x="0" y="1529"/>
                      <a:pt x="552" y="1980"/>
                      <a:pt x="1254" y="1980"/>
                    </a:cubicBezTo>
                    <a:cubicBezTo>
                      <a:pt x="1930" y="1980"/>
                      <a:pt x="2482" y="1529"/>
                      <a:pt x="2482" y="1003"/>
                    </a:cubicBezTo>
                    <a:cubicBezTo>
                      <a:pt x="2482" y="451"/>
                      <a:pt x="1930" y="0"/>
                      <a:pt x="12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8" name="Google Shape;488;p15"/>
              <p:cNvSpPr/>
              <p:nvPr/>
            </p:nvSpPr>
            <p:spPr>
              <a:xfrm>
                <a:off x="7418051" y="4165039"/>
                <a:ext cx="337825" cy="262750"/>
              </a:xfrm>
              <a:custGeom>
                <a:avLst/>
                <a:gdLst/>
                <a:ahLst/>
                <a:cxnLst/>
                <a:rect l="l" t="t" r="r" b="b"/>
                <a:pathLst>
                  <a:path w="9449" h="8435" extrusionOk="0">
                    <a:moveTo>
                      <a:pt x="6305" y="0"/>
                    </a:moveTo>
                    <a:cubicBezTo>
                      <a:pt x="5510" y="0"/>
                      <a:pt x="4261" y="2128"/>
                      <a:pt x="4261" y="2128"/>
                    </a:cubicBezTo>
                    <a:cubicBezTo>
                      <a:pt x="4261" y="2128"/>
                      <a:pt x="2842" y="92"/>
                      <a:pt x="1911" y="92"/>
                    </a:cubicBezTo>
                    <a:cubicBezTo>
                      <a:pt x="1702" y="92"/>
                      <a:pt x="1517" y="195"/>
                      <a:pt x="1378" y="449"/>
                    </a:cubicBezTo>
                    <a:cubicBezTo>
                      <a:pt x="652" y="1827"/>
                      <a:pt x="2030" y="3406"/>
                      <a:pt x="2030" y="3406"/>
                    </a:cubicBezTo>
                    <a:cubicBezTo>
                      <a:pt x="2030" y="3406"/>
                      <a:pt x="0" y="4334"/>
                      <a:pt x="727" y="5537"/>
                    </a:cubicBezTo>
                    <a:cubicBezTo>
                      <a:pt x="934" y="5868"/>
                      <a:pt x="1226" y="5989"/>
                      <a:pt x="1539" y="5989"/>
                    </a:cubicBezTo>
                    <a:cubicBezTo>
                      <a:pt x="2361" y="5989"/>
                      <a:pt x="3333" y="5161"/>
                      <a:pt x="3333" y="5161"/>
                    </a:cubicBezTo>
                    <a:lnTo>
                      <a:pt x="3333" y="5161"/>
                    </a:lnTo>
                    <a:cubicBezTo>
                      <a:pt x="3333" y="5161"/>
                      <a:pt x="2582" y="8143"/>
                      <a:pt x="4336" y="8419"/>
                    </a:cubicBezTo>
                    <a:cubicBezTo>
                      <a:pt x="4403" y="8429"/>
                      <a:pt x="4466" y="8434"/>
                      <a:pt x="4526" y="8434"/>
                    </a:cubicBezTo>
                    <a:cubicBezTo>
                      <a:pt x="6067" y="8434"/>
                      <a:pt x="5464" y="5161"/>
                      <a:pt x="5464" y="5161"/>
                    </a:cubicBezTo>
                    <a:lnTo>
                      <a:pt x="5464" y="5161"/>
                    </a:lnTo>
                    <a:cubicBezTo>
                      <a:pt x="5464" y="5161"/>
                      <a:pt x="6321" y="5862"/>
                      <a:pt x="7198" y="5862"/>
                    </a:cubicBezTo>
                    <a:cubicBezTo>
                      <a:pt x="7636" y="5862"/>
                      <a:pt x="8079" y="5687"/>
                      <a:pt x="8421" y="5161"/>
                    </a:cubicBezTo>
                    <a:cubicBezTo>
                      <a:pt x="9449" y="3607"/>
                      <a:pt x="6667" y="2755"/>
                      <a:pt x="6667" y="2755"/>
                    </a:cubicBezTo>
                    <a:cubicBezTo>
                      <a:pt x="6667" y="2755"/>
                      <a:pt x="7394" y="1752"/>
                      <a:pt x="6742" y="349"/>
                    </a:cubicBezTo>
                    <a:cubicBezTo>
                      <a:pt x="6630" y="102"/>
                      <a:pt x="6478" y="0"/>
                      <a:pt x="63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89" name="Google Shape;489;p15"/>
              <p:cNvSpPr/>
              <p:nvPr/>
            </p:nvSpPr>
            <p:spPr>
              <a:xfrm>
                <a:off x="7531196" y="4259241"/>
                <a:ext cx="76186" cy="62586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2081" extrusionOk="0">
                    <a:moveTo>
                      <a:pt x="1104" y="1"/>
                    </a:moveTo>
                    <a:cubicBezTo>
                      <a:pt x="477" y="1"/>
                      <a:pt x="1" y="452"/>
                      <a:pt x="1" y="1053"/>
                    </a:cubicBezTo>
                    <a:cubicBezTo>
                      <a:pt x="1" y="1630"/>
                      <a:pt x="477" y="2081"/>
                      <a:pt x="1104" y="2081"/>
                    </a:cubicBezTo>
                    <a:cubicBezTo>
                      <a:pt x="1705" y="2081"/>
                      <a:pt x="2207" y="1630"/>
                      <a:pt x="2207" y="1053"/>
                    </a:cubicBezTo>
                    <a:cubicBezTo>
                      <a:pt x="2207" y="452"/>
                      <a:pt x="1705" y="1"/>
                      <a:pt x="1104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0" name="Google Shape;490;p15"/>
              <p:cNvSpPr/>
              <p:nvPr/>
            </p:nvSpPr>
            <p:spPr>
              <a:xfrm>
                <a:off x="8055556" y="3758081"/>
                <a:ext cx="337861" cy="271098"/>
              </a:xfrm>
              <a:custGeom>
                <a:avLst/>
                <a:gdLst/>
                <a:ahLst/>
                <a:cxnLst/>
                <a:rect l="l" t="t" r="r" b="b"/>
                <a:pathLst>
                  <a:path w="9450" h="8703" extrusionOk="0">
                    <a:moveTo>
                      <a:pt x="6176" y="0"/>
                    </a:moveTo>
                    <a:cubicBezTo>
                      <a:pt x="6156" y="0"/>
                      <a:pt x="6137" y="1"/>
                      <a:pt x="6116" y="2"/>
                    </a:cubicBezTo>
                    <a:cubicBezTo>
                      <a:pt x="4713" y="103"/>
                      <a:pt x="3710" y="3887"/>
                      <a:pt x="3710" y="3887"/>
                    </a:cubicBezTo>
                    <a:cubicBezTo>
                      <a:pt x="3710" y="3887"/>
                      <a:pt x="2423" y="2433"/>
                      <a:pt x="1543" y="2433"/>
                    </a:cubicBezTo>
                    <a:cubicBezTo>
                      <a:pt x="1292" y="2433"/>
                      <a:pt x="1073" y="2553"/>
                      <a:pt x="928" y="2859"/>
                    </a:cubicBezTo>
                    <a:cubicBezTo>
                      <a:pt x="276" y="4263"/>
                      <a:pt x="2307" y="5291"/>
                      <a:pt x="2307" y="5291"/>
                    </a:cubicBezTo>
                    <a:cubicBezTo>
                      <a:pt x="2307" y="5291"/>
                      <a:pt x="1" y="7421"/>
                      <a:pt x="1580" y="8423"/>
                    </a:cubicBezTo>
                    <a:cubicBezTo>
                      <a:pt x="1826" y="8584"/>
                      <a:pt x="2070" y="8651"/>
                      <a:pt x="2306" y="8651"/>
                    </a:cubicBezTo>
                    <a:cubicBezTo>
                      <a:pt x="3584" y="8651"/>
                      <a:pt x="4637" y="6669"/>
                      <a:pt x="4637" y="6669"/>
                    </a:cubicBezTo>
                    <a:cubicBezTo>
                      <a:pt x="4637" y="6669"/>
                      <a:pt x="5427" y="8703"/>
                      <a:pt x="6492" y="8703"/>
                    </a:cubicBezTo>
                    <a:cubicBezTo>
                      <a:pt x="6517" y="8703"/>
                      <a:pt x="6542" y="8701"/>
                      <a:pt x="6567" y="8699"/>
                    </a:cubicBezTo>
                    <a:cubicBezTo>
                      <a:pt x="7695" y="8624"/>
                      <a:pt x="7144" y="5742"/>
                      <a:pt x="7144" y="5742"/>
                    </a:cubicBezTo>
                    <a:cubicBezTo>
                      <a:pt x="7144" y="5742"/>
                      <a:pt x="9449" y="5291"/>
                      <a:pt x="8898" y="4163"/>
                    </a:cubicBezTo>
                    <a:cubicBezTo>
                      <a:pt x="8480" y="3326"/>
                      <a:pt x="7355" y="3225"/>
                      <a:pt x="6836" y="3225"/>
                    </a:cubicBezTo>
                    <a:cubicBezTo>
                      <a:pt x="6671" y="3225"/>
                      <a:pt x="6567" y="3235"/>
                      <a:pt x="6567" y="3235"/>
                    </a:cubicBezTo>
                    <a:cubicBezTo>
                      <a:pt x="6567" y="3235"/>
                      <a:pt x="7467" y="0"/>
                      <a:pt x="61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491" name="Google Shape;491;p15"/>
            <p:cNvSpPr/>
            <p:nvPr/>
          </p:nvSpPr>
          <p:spPr>
            <a:xfrm>
              <a:off x="8713516" y="3786572"/>
              <a:ext cx="88738" cy="61708"/>
            </a:xfrm>
            <a:custGeom>
              <a:avLst/>
              <a:gdLst/>
              <a:ahLst/>
              <a:cxnLst/>
              <a:rect l="l" t="t" r="r" b="b"/>
              <a:pathLst>
                <a:path w="2482" h="1981" extrusionOk="0">
                  <a:moveTo>
                    <a:pt x="1254" y="0"/>
                  </a:moveTo>
                  <a:cubicBezTo>
                    <a:pt x="552" y="0"/>
                    <a:pt x="0" y="451"/>
                    <a:pt x="0" y="1003"/>
                  </a:cubicBezTo>
                  <a:cubicBezTo>
                    <a:pt x="0" y="1529"/>
                    <a:pt x="552" y="1980"/>
                    <a:pt x="1254" y="1980"/>
                  </a:cubicBezTo>
                  <a:cubicBezTo>
                    <a:pt x="1930" y="1980"/>
                    <a:pt x="2482" y="1529"/>
                    <a:pt x="2482" y="1003"/>
                  </a:cubicBezTo>
                  <a:cubicBezTo>
                    <a:pt x="2482" y="451"/>
                    <a:pt x="1930" y="0"/>
                    <a:pt x="12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492" name="Google Shape;492;p15"/>
            <p:cNvGrpSpPr/>
            <p:nvPr/>
          </p:nvGrpSpPr>
          <p:grpSpPr>
            <a:xfrm>
              <a:off x="9086769" y="3332096"/>
              <a:ext cx="324382" cy="285116"/>
              <a:chOff x="7544369" y="3544921"/>
              <a:chExt cx="324382" cy="285116"/>
            </a:xfrm>
          </p:grpSpPr>
          <p:sp>
            <p:nvSpPr>
              <p:cNvPr id="493" name="Google Shape;493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4" name="Google Shape;494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95" name="Google Shape;495;p15"/>
            <p:cNvGrpSpPr/>
            <p:nvPr/>
          </p:nvGrpSpPr>
          <p:grpSpPr>
            <a:xfrm>
              <a:off x="8534969" y="3087721"/>
              <a:ext cx="324382" cy="285116"/>
              <a:chOff x="7544369" y="3544921"/>
              <a:chExt cx="324382" cy="285116"/>
            </a:xfrm>
          </p:grpSpPr>
          <p:sp>
            <p:nvSpPr>
              <p:cNvPr id="496" name="Google Shape;496;p15"/>
              <p:cNvSpPr/>
              <p:nvPr/>
            </p:nvSpPr>
            <p:spPr>
              <a:xfrm>
                <a:off x="7544369" y="3544921"/>
                <a:ext cx="32438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9073" h="9153" extrusionOk="0">
                    <a:moveTo>
                      <a:pt x="4053" y="1"/>
                    </a:moveTo>
                    <a:cubicBezTo>
                      <a:pt x="3999" y="1"/>
                      <a:pt x="3943" y="5"/>
                      <a:pt x="3885" y="15"/>
                    </a:cubicBezTo>
                    <a:cubicBezTo>
                      <a:pt x="2206" y="291"/>
                      <a:pt x="2757" y="3524"/>
                      <a:pt x="2757" y="3524"/>
                    </a:cubicBezTo>
                    <a:cubicBezTo>
                      <a:pt x="2757" y="3524"/>
                      <a:pt x="2291" y="3430"/>
                      <a:pt x="1742" y="3430"/>
                    </a:cubicBezTo>
                    <a:cubicBezTo>
                      <a:pt x="956" y="3430"/>
                      <a:pt x="0" y="3622"/>
                      <a:pt x="0" y="4551"/>
                    </a:cubicBezTo>
                    <a:cubicBezTo>
                      <a:pt x="0" y="6130"/>
                      <a:pt x="2481" y="6231"/>
                      <a:pt x="2481" y="6231"/>
                    </a:cubicBezTo>
                    <a:cubicBezTo>
                      <a:pt x="2481" y="6231"/>
                      <a:pt x="451" y="8536"/>
                      <a:pt x="2131" y="9088"/>
                    </a:cubicBezTo>
                    <a:cubicBezTo>
                      <a:pt x="2264" y="9132"/>
                      <a:pt x="2393" y="9153"/>
                      <a:pt x="2518" y="9153"/>
                    </a:cubicBezTo>
                    <a:cubicBezTo>
                      <a:pt x="3929" y="9153"/>
                      <a:pt x="4712" y="6506"/>
                      <a:pt x="4712" y="6506"/>
                    </a:cubicBezTo>
                    <a:cubicBezTo>
                      <a:pt x="4712" y="6506"/>
                      <a:pt x="5581" y="8462"/>
                      <a:pt x="6566" y="8462"/>
                    </a:cubicBezTo>
                    <a:cubicBezTo>
                      <a:pt x="6690" y="8462"/>
                      <a:pt x="6816" y="8431"/>
                      <a:pt x="6943" y="8361"/>
                    </a:cubicBezTo>
                    <a:cubicBezTo>
                      <a:pt x="8045" y="7709"/>
                      <a:pt x="7018" y="5378"/>
                      <a:pt x="7018" y="5378"/>
                    </a:cubicBezTo>
                    <a:cubicBezTo>
                      <a:pt x="7018" y="5378"/>
                      <a:pt x="9073" y="4100"/>
                      <a:pt x="8146" y="2145"/>
                    </a:cubicBezTo>
                    <a:cubicBezTo>
                      <a:pt x="7935" y="1702"/>
                      <a:pt x="7686" y="1531"/>
                      <a:pt x="7427" y="1531"/>
                    </a:cubicBezTo>
                    <a:cubicBezTo>
                      <a:pt x="6543" y="1531"/>
                      <a:pt x="5539" y="3524"/>
                      <a:pt x="5539" y="3524"/>
                    </a:cubicBezTo>
                    <a:cubicBezTo>
                      <a:pt x="5539" y="3524"/>
                      <a:pt x="5539" y="1"/>
                      <a:pt x="40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497" name="Google Shape;497;p15"/>
              <p:cNvSpPr/>
              <p:nvPr/>
            </p:nvSpPr>
            <p:spPr>
              <a:xfrm>
                <a:off x="7659072" y="3654662"/>
                <a:ext cx="78870" cy="65602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2106" extrusionOk="0">
                    <a:moveTo>
                      <a:pt x="1103" y="1"/>
                    </a:moveTo>
                    <a:cubicBezTo>
                      <a:pt x="476" y="1"/>
                      <a:pt x="0" y="477"/>
                      <a:pt x="0" y="1053"/>
                    </a:cubicBezTo>
                    <a:cubicBezTo>
                      <a:pt x="0" y="1630"/>
                      <a:pt x="476" y="2106"/>
                      <a:pt x="1103" y="2106"/>
                    </a:cubicBezTo>
                    <a:cubicBezTo>
                      <a:pt x="1705" y="2106"/>
                      <a:pt x="2206" y="1630"/>
                      <a:pt x="2206" y="1053"/>
                    </a:cubicBezTo>
                    <a:cubicBezTo>
                      <a:pt x="2206" y="477"/>
                      <a:pt x="1705" y="1"/>
                      <a:pt x="1103" y="1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498" name="Google Shape;498;p15"/>
          <p:cNvGrpSpPr/>
          <p:nvPr/>
        </p:nvGrpSpPr>
        <p:grpSpPr>
          <a:xfrm>
            <a:off x="-608589" y="1957538"/>
            <a:ext cx="2196841" cy="3249748"/>
            <a:chOff x="-608589" y="1957538"/>
            <a:chExt cx="2196841" cy="3249748"/>
          </a:xfrm>
        </p:grpSpPr>
        <p:sp>
          <p:nvSpPr>
            <p:cNvPr id="499" name="Google Shape;499;p15"/>
            <p:cNvSpPr/>
            <p:nvPr/>
          </p:nvSpPr>
          <p:spPr>
            <a:xfrm>
              <a:off x="192836" y="3638013"/>
              <a:ext cx="432775" cy="1569273"/>
            </a:xfrm>
            <a:custGeom>
              <a:avLst/>
              <a:gdLst/>
              <a:ahLst/>
              <a:cxnLst/>
              <a:rect l="l" t="t" r="r" b="b"/>
              <a:pathLst>
                <a:path w="4588" h="13083" extrusionOk="0">
                  <a:moveTo>
                    <a:pt x="1" y="0"/>
                  </a:moveTo>
                  <a:lnTo>
                    <a:pt x="1" y="13083"/>
                  </a:lnTo>
                  <a:lnTo>
                    <a:pt x="4587" y="13083"/>
                  </a:lnTo>
                  <a:lnTo>
                    <a:pt x="45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00" name="Google Shape;500;p15"/>
            <p:cNvGrpSpPr/>
            <p:nvPr/>
          </p:nvGrpSpPr>
          <p:grpSpPr>
            <a:xfrm>
              <a:off x="-608589" y="1957538"/>
              <a:ext cx="2196841" cy="2154562"/>
              <a:chOff x="94650" y="2637525"/>
              <a:chExt cx="2196841" cy="2154562"/>
            </a:xfrm>
          </p:grpSpPr>
          <p:sp>
            <p:nvSpPr>
              <p:cNvPr id="501" name="Google Shape;501;p15"/>
              <p:cNvSpPr/>
              <p:nvPr/>
            </p:nvSpPr>
            <p:spPr>
              <a:xfrm>
                <a:off x="94650" y="2637525"/>
                <a:ext cx="2196841" cy="2154562"/>
              </a:xfrm>
              <a:custGeom>
                <a:avLst/>
                <a:gdLst/>
                <a:ahLst/>
                <a:cxnLst/>
                <a:rect l="l" t="t" r="r" b="b"/>
                <a:pathLst>
                  <a:path w="30753" h="39575" extrusionOk="0">
                    <a:moveTo>
                      <a:pt x="15539" y="0"/>
                    </a:moveTo>
                    <a:cubicBezTo>
                      <a:pt x="11354" y="0"/>
                      <a:pt x="10427" y="6667"/>
                      <a:pt x="10427" y="6667"/>
                    </a:cubicBezTo>
                    <a:cubicBezTo>
                      <a:pt x="10427" y="6667"/>
                      <a:pt x="9939" y="6216"/>
                      <a:pt x="9100" y="6216"/>
                    </a:cubicBezTo>
                    <a:cubicBezTo>
                      <a:pt x="8105" y="6216"/>
                      <a:pt x="6617" y="6851"/>
                      <a:pt x="4863" y="9625"/>
                    </a:cubicBezTo>
                    <a:cubicBezTo>
                      <a:pt x="1629" y="14737"/>
                      <a:pt x="4086" y="21955"/>
                      <a:pt x="4086" y="21955"/>
                    </a:cubicBezTo>
                    <a:cubicBezTo>
                      <a:pt x="4086" y="21955"/>
                      <a:pt x="4028" y="21945"/>
                      <a:pt x="3927" y="21945"/>
                    </a:cubicBezTo>
                    <a:cubicBezTo>
                      <a:pt x="3339" y="21945"/>
                      <a:pt x="1287" y="22292"/>
                      <a:pt x="752" y="27043"/>
                    </a:cubicBezTo>
                    <a:cubicBezTo>
                      <a:pt x="0" y="33610"/>
                      <a:pt x="4587" y="34211"/>
                      <a:pt x="4587" y="34211"/>
                    </a:cubicBezTo>
                    <a:cubicBezTo>
                      <a:pt x="4587" y="34211"/>
                      <a:pt x="4161" y="39575"/>
                      <a:pt x="8647" y="39575"/>
                    </a:cubicBezTo>
                    <a:cubicBezTo>
                      <a:pt x="13133" y="39575"/>
                      <a:pt x="14086" y="35815"/>
                      <a:pt x="14086" y="35815"/>
                    </a:cubicBezTo>
                    <a:cubicBezTo>
                      <a:pt x="14086" y="35815"/>
                      <a:pt x="17276" y="38896"/>
                      <a:pt x="20576" y="38896"/>
                    </a:cubicBezTo>
                    <a:cubicBezTo>
                      <a:pt x="20810" y="38896"/>
                      <a:pt x="21045" y="38881"/>
                      <a:pt x="21279" y="38848"/>
                    </a:cubicBezTo>
                    <a:cubicBezTo>
                      <a:pt x="24838" y="38321"/>
                      <a:pt x="25138" y="35088"/>
                      <a:pt x="25138" y="35088"/>
                    </a:cubicBezTo>
                    <a:cubicBezTo>
                      <a:pt x="25138" y="35088"/>
                      <a:pt x="28246" y="35088"/>
                      <a:pt x="29499" y="30803"/>
                    </a:cubicBezTo>
                    <a:cubicBezTo>
                      <a:pt x="30752" y="26517"/>
                      <a:pt x="27018" y="23284"/>
                      <a:pt x="27018" y="23284"/>
                    </a:cubicBezTo>
                    <a:cubicBezTo>
                      <a:pt x="28898" y="20251"/>
                      <a:pt x="27770" y="12833"/>
                      <a:pt x="25364" y="10953"/>
                    </a:cubicBezTo>
                    <a:cubicBezTo>
                      <a:pt x="24835" y="10539"/>
                      <a:pt x="24336" y="10378"/>
                      <a:pt x="23880" y="10378"/>
                    </a:cubicBezTo>
                    <a:cubicBezTo>
                      <a:pt x="22261" y="10378"/>
                      <a:pt x="21178" y="12406"/>
                      <a:pt x="21178" y="12406"/>
                    </a:cubicBezTo>
                    <a:cubicBezTo>
                      <a:pt x="21705" y="6893"/>
                      <a:pt x="19725" y="0"/>
                      <a:pt x="155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515422" y="3363736"/>
                <a:ext cx="410037" cy="323506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5499" extrusionOk="0">
                    <a:moveTo>
                      <a:pt x="1895" y="1"/>
                    </a:moveTo>
                    <a:cubicBezTo>
                      <a:pt x="1812" y="1"/>
                      <a:pt x="1731" y="29"/>
                      <a:pt x="1654" y="94"/>
                    </a:cubicBezTo>
                    <a:cubicBezTo>
                      <a:pt x="1028" y="620"/>
                      <a:pt x="1654" y="2500"/>
                      <a:pt x="1654" y="2500"/>
                    </a:cubicBezTo>
                    <a:cubicBezTo>
                      <a:pt x="1654" y="2500"/>
                      <a:pt x="0" y="2600"/>
                      <a:pt x="351" y="3603"/>
                    </a:cubicBezTo>
                    <a:cubicBezTo>
                      <a:pt x="496" y="3980"/>
                      <a:pt x="810" y="4096"/>
                      <a:pt x="1140" y="4096"/>
                    </a:cubicBezTo>
                    <a:cubicBezTo>
                      <a:pt x="1664" y="4096"/>
                      <a:pt x="2231" y="3803"/>
                      <a:pt x="2231" y="3803"/>
                    </a:cubicBezTo>
                    <a:lnTo>
                      <a:pt x="2231" y="3803"/>
                    </a:lnTo>
                    <a:cubicBezTo>
                      <a:pt x="2231" y="3803"/>
                      <a:pt x="1504" y="5257"/>
                      <a:pt x="2657" y="5482"/>
                    </a:cubicBezTo>
                    <a:cubicBezTo>
                      <a:pt x="2718" y="5493"/>
                      <a:pt x="2776" y="5498"/>
                      <a:pt x="2831" y="5498"/>
                    </a:cubicBezTo>
                    <a:cubicBezTo>
                      <a:pt x="3804" y="5498"/>
                      <a:pt x="3760" y="3904"/>
                      <a:pt x="3760" y="3904"/>
                    </a:cubicBezTo>
                    <a:lnTo>
                      <a:pt x="3760" y="3904"/>
                    </a:lnTo>
                    <a:cubicBezTo>
                      <a:pt x="3760" y="3904"/>
                      <a:pt x="4033" y="4018"/>
                      <a:pt x="4359" y="4018"/>
                    </a:cubicBezTo>
                    <a:cubicBezTo>
                      <a:pt x="4733" y="4018"/>
                      <a:pt x="5176" y="3868"/>
                      <a:pt x="5364" y="3227"/>
                    </a:cubicBezTo>
                    <a:cubicBezTo>
                      <a:pt x="5740" y="2024"/>
                      <a:pt x="4211" y="1924"/>
                      <a:pt x="4211" y="1924"/>
                    </a:cubicBezTo>
                    <a:cubicBezTo>
                      <a:pt x="4211" y="1924"/>
                      <a:pt x="5313" y="921"/>
                      <a:pt x="4912" y="370"/>
                    </a:cubicBezTo>
                    <a:cubicBezTo>
                      <a:pt x="4849" y="284"/>
                      <a:pt x="4767" y="248"/>
                      <a:pt x="4672" y="248"/>
                    </a:cubicBezTo>
                    <a:cubicBezTo>
                      <a:pt x="4128" y="248"/>
                      <a:pt x="3183" y="1447"/>
                      <a:pt x="3183" y="1447"/>
                    </a:cubicBezTo>
                    <a:cubicBezTo>
                      <a:pt x="3183" y="1447"/>
                      <a:pt x="2489" y="1"/>
                      <a:pt x="18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85517" y="3493107"/>
                <a:ext cx="89579" cy="6641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2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52"/>
                    </a:cubicBezTo>
                    <a:cubicBezTo>
                      <a:pt x="0" y="877"/>
                      <a:pt x="276" y="1128"/>
                      <a:pt x="627" y="1128"/>
                    </a:cubicBezTo>
                    <a:cubicBezTo>
                      <a:pt x="978" y="1128"/>
                      <a:pt x="1253" y="877"/>
                      <a:pt x="1253" y="552"/>
                    </a:cubicBezTo>
                    <a:cubicBezTo>
                      <a:pt x="1253" y="25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1032851" y="2929379"/>
                <a:ext cx="365319" cy="303622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161" extrusionOk="0">
                    <a:moveTo>
                      <a:pt x="2297" y="1"/>
                    </a:moveTo>
                    <a:cubicBezTo>
                      <a:pt x="2268" y="1"/>
                      <a:pt x="2237" y="3"/>
                      <a:pt x="2206" y="8"/>
                    </a:cubicBezTo>
                    <a:cubicBezTo>
                      <a:pt x="1253" y="184"/>
                      <a:pt x="1579" y="1988"/>
                      <a:pt x="1579" y="1988"/>
                    </a:cubicBezTo>
                    <a:cubicBezTo>
                      <a:pt x="1579" y="1988"/>
                      <a:pt x="1318" y="1938"/>
                      <a:pt x="1008" y="1938"/>
                    </a:cubicBezTo>
                    <a:cubicBezTo>
                      <a:pt x="556" y="1938"/>
                      <a:pt x="0" y="2044"/>
                      <a:pt x="0" y="2565"/>
                    </a:cubicBezTo>
                    <a:cubicBezTo>
                      <a:pt x="0" y="3467"/>
                      <a:pt x="1429" y="3517"/>
                      <a:pt x="1429" y="3517"/>
                    </a:cubicBezTo>
                    <a:cubicBezTo>
                      <a:pt x="1429" y="3517"/>
                      <a:pt x="276" y="4820"/>
                      <a:pt x="1203" y="5121"/>
                    </a:cubicBezTo>
                    <a:cubicBezTo>
                      <a:pt x="1283" y="5148"/>
                      <a:pt x="1360" y="5161"/>
                      <a:pt x="1434" y="5161"/>
                    </a:cubicBezTo>
                    <a:cubicBezTo>
                      <a:pt x="2240" y="5161"/>
                      <a:pt x="2682" y="3667"/>
                      <a:pt x="2682" y="3667"/>
                    </a:cubicBezTo>
                    <a:cubicBezTo>
                      <a:pt x="2682" y="3667"/>
                      <a:pt x="3177" y="4776"/>
                      <a:pt x="3727" y="4776"/>
                    </a:cubicBezTo>
                    <a:cubicBezTo>
                      <a:pt x="3796" y="4776"/>
                      <a:pt x="3866" y="4759"/>
                      <a:pt x="3935" y="4720"/>
                    </a:cubicBezTo>
                    <a:cubicBezTo>
                      <a:pt x="4562" y="4344"/>
                      <a:pt x="3985" y="3041"/>
                      <a:pt x="3985" y="3041"/>
                    </a:cubicBezTo>
                    <a:cubicBezTo>
                      <a:pt x="3985" y="3041"/>
                      <a:pt x="5113" y="2314"/>
                      <a:pt x="4612" y="1211"/>
                    </a:cubicBezTo>
                    <a:cubicBezTo>
                      <a:pt x="4493" y="961"/>
                      <a:pt x="4351" y="864"/>
                      <a:pt x="4204" y="864"/>
                    </a:cubicBezTo>
                    <a:cubicBezTo>
                      <a:pt x="3703" y="864"/>
                      <a:pt x="3133" y="1988"/>
                      <a:pt x="3133" y="1988"/>
                    </a:cubicBezTo>
                    <a:cubicBezTo>
                      <a:pt x="3133" y="1988"/>
                      <a:pt x="3133" y="1"/>
                      <a:pt x="2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1163512" y="3046337"/>
                <a:ext cx="89651" cy="70831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04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02"/>
                    </a:cubicBezTo>
                    <a:cubicBezTo>
                      <a:pt x="1" y="928"/>
                      <a:pt x="277" y="1203"/>
                      <a:pt x="627" y="1203"/>
                    </a:cubicBezTo>
                    <a:cubicBezTo>
                      <a:pt x="953" y="1203"/>
                      <a:pt x="1254" y="928"/>
                      <a:pt x="1254" y="602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1486627" y="3448689"/>
                <a:ext cx="409251" cy="33856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5755" extrusionOk="0">
                    <a:moveTo>
                      <a:pt x="2914" y="0"/>
                    </a:moveTo>
                    <a:cubicBezTo>
                      <a:pt x="2833" y="0"/>
                      <a:pt x="2743" y="17"/>
                      <a:pt x="2646" y="53"/>
                    </a:cubicBezTo>
                    <a:cubicBezTo>
                      <a:pt x="1443" y="530"/>
                      <a:pt x="2069" y="2209"/>
                      <a:pt x="2069" y="2209"/>
                    </a:cubicBezTo>
                    <a:cubicBezTo>
                      <a:pt x="2069" y="2209"/>
                      <a:pt x="2057" y="2209"/>
                      <a:pt x="2034" y="2209"/>
                    </a:cubicBezTo>
                    <a:cubicBezTo>
                      <a:pt x="1761" y="2209"/>
                      <a:pt x="1" y="2251"/>
                      <a:pt x="440" y="3362"/>
                    </a:cubicBezTo>
                    <a:cubicBezTo>
                      <a:pt x="619" y="3813"/>
                      <a:pt x="914" y="3954"/>
                      <a:pt x="1213" y="3954"/>
                    </a:cubicBezTo>
                    <a:cubicBezTo>
                      <a:pt x="1711" y="3954"/>
                      <a:pt x="2220" y="3562"/>
                      <a:pt x="2220" y="3562"/>
                    </a:cubicBezTo>
                    <a:lnTo>
                      <a:pt x="2220" y="3562"/>
                    </a:lnTo>
                    <a:cubicBezTo>
                      <a:pt x="2220" y="3563"/>
                      <a:pt x="1493" y="5592"/>
                      <a:pt x="2120" y="5743"/>
                    </a:cubicBezTo>
                    <a:cubicBezTo>
                      <a:pt x="2147" y="5751"/>
                      <a:pt x="2175" y="5754"/>
                      <a:pt x="2202" y="5754"/>
                    </a:cubicBezTo>
                    <a:cubicBezTo>
                      <a:pt x="2788" y="5754"/>
                      <a:pt x="3222" y="4038"/>
                      <a:pt x="3222" y="4038"/>
                    </a:cubicBezTo>
                    <a:cubicBezTo>
                      <a:pt x="3222" y="4038"/>
                      <a:pt x="3702" y="4684"/>
                      <a:pt x="4353" y="4684"/>
                    </a:cubicBezTo>
                    <a:cubicBezTo>
                      <a:pt x="4503" y="4684"/>
                      <a:pt x="4662" y="4649"/>
                      <a:pt x="4826" y="4565"/>
                    </a:cubicBezTo>
                    <a:cubicBezTo>
                      <a:pt x="5729" y="4089"/>
                      <a:pt x="4626" y="2936"/>
                      <a:pt x="4626" y="2936"/>
                    </a:cubicBezTo>
                    <a:cubicBezTo>
                      <a:pt x="4626" y="2936"/>
                      <a:pt x="5729" y="1933"/>
                      <a:pt x="5353" y="1206"/>
                    </a:cubicBezTo>
                    <a:cubicBezTo>
                      <a:pt x="5286" y="1077"/>
                      <a:pt x="5193" y="1024"/>
                      <a:pt x="5085" y="1024"/>
                    </a:cubicBezTo>
                    <a:cubicBezTo>
                      <a:pt x="4587" y="1024"/>
                      <a:pt x="3774" y="2159"/>
                      <a:pt x="3774" y="2159"/>
                    </a:cubicBezTo>
                    <a:cubicBezTo>
                      <a:pt x="3774" y="2159"/>
                      <a:pt x="3837" y="0"/>
                      <a:pt x="29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1664866" y="3583061"/>
                <a:ext cx="100295" cy="66360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1128" extrusionOk="0">
                    <a:moveTo>
                      <a:pt x="702" y="0"/>
                    </a:moveTo>
                    <a:cubicBezTo>
                      <a:pt x="326" y="0"/>
                      <a:pt x="0" y="251"/>
                      <a:pt x="0" y="577"/>
                    </a:cubicBezTo>
                    <a:cubicBezTo>
                      <a:pt x="0" y="877"/>
                      <a:pt x="326" y="1128"/>
                      <a:pt x="702" y="1128"/>
                    </a:cubicBezTo>
                    <a:cubicBezTo>
                      <a:pt x="1078" y="1128"/>
                      <a:pt x="1404" y="877"/>
                      <a:pt x="1404" y="577"/>
                    </a:cubicBezTo>
                    <a:cubicBezTo>
                      <a:pt x="1404" y="251"/>
                      <a:pt x="1078" y="0"/>
                      <a:pt x="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402240" y="3987597"/>
                <a:ext cx="379677" cy="279619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4753" extrusionOk="0">
                    <a:moveTo>
                      <a:pt x="3547" y="1"/>
                    </a:moveTo>
                    <a:cubicBezTo>
                      <a:pt x="3091" y="1"/>
                      <a:pt x="2407" y="1186"/>
                      <a:pt x="2407" y="1186"/>
                    </a:cubicBezTo>
                    <a:cubicBezTo>
                      <a:pt x="2407" y="1186"/>
                      <a:pt x="1609" y="55"/>
                      <a:pt x="1083" y="55"/>
                    </a:cubicBezTo>
                    <a:cubicBezTo>
                      <a:pt x="963" y="55"/>
                      <a:pt x="857" y="114"/>
                      <a:pt x="778" y="258"/>
                    </a:cubicBezTo>
                    <a:cubicBezTo>
                      <a:pt x="377" y="1035"/>
                      <a:pt x="1154" y="1913"/>
                      <a:pt x="1154" y="1913"/>
                    </a:cubicBezTo>
                    <a:cubicBezTo>
                      <a:pt x="1154" y="1913"/>
                      <a:pt x="1" y="2439"/>
                      <a:pt x="427" y="3116"/>
                    </a:cubicBezTo>
                    <a:cubicBezTo>
                      <a:pt x="539" y="3304"/>
                      <a:pt x="701" y="3372"/>
                      <a:pt x="877" y="3372"/>
                    </a:cubicBezTo>
                    <a:cubicBezTo>
                      <a:pt x="1332" y="3372"/>
                      <a:pt x="1881" y="2915"/>
                      <a:pt x="1881" y="2915"/>
                    </a:cubicBezTo>
                    <a:lnTo>
                      <a:pt x="1881" y="2915"/>
                    </a:lnTo>
                    <a:cubicBezTo>
                      <a:pt x="1881" y="2915"/>
                      <a:pt x="1455" y="4594"/>
                      <a:pt x="2457" y="4745"/>
                    </a:cubicBezTo>
                    <a:cubicBezTo>
                      <a:pt x="2493" y="4750"/>
                      <a:pt x="2527" y="4753"/>
                      <a:pt x="2559" y="4753"/>
                    </a:cubicBezTo>
                    <a:cubicBezTo>
                      <a:pt x="3409" y="4753"/>
                      <a:pt x="3084" y="2915"/>
                      <a:pt x="3084" y="2915"/>
                    </a:cubicBezTo>
                    <a:lnTo>
                      <a:pt x="3084" y="2915"/>
                    </a:lnTo>
                    <a:cubicBezTo>
                      <a:pt x="3084" y="2915"/>
                      <a:pt x="3574" y="3305"/>
                      <a:pt x="4071" y="3305"/>
                    </a:cubicBezTo>
                    <a:cubicBezTo>
                      <a:pt x="4320" y="3305"/>
                      <a:pt x="4571" y="3207"/>
                      <a:pt x="4763" y="2915"/>
                    </a:cubicBezTo>
                    <a:cubicBezTo>
                      <a:pt x="5314" y="2038"/>
                      <a:pt x="3760" y="1562"/>
                      <a:pt x="3760" y="1562"/>
                    </a:cubicBezTo>
                    <a:cubicBezTo>
                      <a:pt x="3760" y="1562"/>
                      <a:pt x="4186" y="985"/>
                      <a:pt x="3811" y="208"/>
                    </a:cubicBezTo>
                    <a:cubicBezTo>
                      <a:pt x="3741" y="61"/>
                      <a:pt x="3650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547331" y="4094201"/>
                <a:ext cx="89579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79" extrusionOk="0">
                    <a:moveTo>
                      <a:pt x="627" y="0"/>
                    </a:moveTo>
                    <a:cubicBezTo>
                      <a:pt x="276" y="0"/>
                      <a:pt x="0" y="251"/>
                      <a:pt x="0" y="577"/>
                    </a:cubicBezTo>
                    <a:cubicBezTo>
                      <a:pt x="0" y="903"/>
                      <a:pt x="276" y="1178"/>
                      <a:pt x="627" y="1178"/>
                    </a:cubicBezTo>
                    <a:cubicBezTo>
                      <a:pt x="952" y="1178"/>
                      <a:pt x="1253" y="903"/>
                      <a:pt x="1253" y="577"/>
                    </a:cubicBezTo>
                    <a:cubicBezTo>
                      <a:pt x="1253" y="251"/>
                      <a:pt x="952" y="0"/>
                      <a:pt x="627" y="0"/>
                    </a:cubicBezTo>
                    <a:close/>
                  </a:path>
                </a:pathLst>
              </a:custGeom>
              <a:solidFill>
                <a:srgbClr val="FAB8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1686369" y="4149202"/>
                <a:ext cx="379606" cy="289149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915" extrusionOk="0">
                    <a:moveTo>
                      <a:pt x="3465" y="0"/>
                    </a:moveTo>
                    <a:cubicBezTo>
                      <a:pt x="3455" y="0"/>
                      <a:pt x="3444" y="1"/>
                      <a:pt x="3434" y="1"/>
                    </a:cubicBezTo>
                    <a:cubicBezTo>
                      <a:pt x="2657" y="51"/>
                      <a:pt x="2080" y="2207"/>
                      <a:pt x="2080" y="2207"/>
                    </a:cubicBezTo>
                    <a:cubicBezTo>
                      <a:pt x="2080" y="2207"/>
                      <a:pt x="1354" y="1390"/>
                      <a:pt x="866" y="1390"/>
                    </a:cubicBezTo>
                    <a:cubicBezTo>
                      <a:pt x="725" y="1390"/>
                      <a:pt x="605" y="1457"/>
                      <a:pt x="527" y="1630"/>
                    </a:cubicBezTo>
                    <a:cubicBezTo>
                      <a:pt x="151" y="2407"/>
                      <a:pt x="1304" y="2984"/>
                      <a:pt x="1304" y="2984"/>
                    </a:cubicBezTo>
                    <a:cubicBezTo>
                      <a:pt x="1304" y="2984"/>
                      <a:pt x="0" y="4187"/>
                      <a:pt x="877" y="4763"/>
                    </a:cubicBezTo>
                    <a:cubicBezTo>
                      <a:pt x="1017" y="4852"/>
                      <a:pt x="1154" y="4890"/>
                      <a:pt x="1287" y="4890"/>
                    </a:cubicBezTo>
                    <a:cubicBezTo>
                      <a:pt x="2015" y="4890"/>
                      <a:pt x="2607" y="3761"/>
                      <a:pt x="2607" y="3761"/>
                    </a:cubicBezTo>
                    <a:cubicBezTo>
                      <a:pt x="2607" y="3761"/>
                      <a:pt x="3064" y="4915"/>
                      <a:pt x="3671" y="4915"/>
                    </a:cubicBezTo>
                    <a:cubicBezTo>
                      <a:pt x="3684" y="4915"/>
                      <a:pt x="3697" y="4915"/>
                      <a:pt x="3710" y="4913"/>
                    </a:cubicBezTo>
                    <a:cubicBezTo>
                      <a:pt x="4336" y="4863"/>
                      <a:pt x="4010" y="3234"/>
                      <a:pt x="4010" y="3234"/>
                    </a:cubicBezTo>
                    <a:cubicBezTo>
                      <a:pt x="4010" y="3234"/>
                      <a:pt x="5314" y="2984"/>
                      <a:pt x="5013" y="2357"/>
                    </a:cubicBezTo>
                    <a:cubicBezTo>
                      <a:pt x="4766" y="1882"/>
                      <a:pt x="4145" y="1825"/>
                      <a:pt x="3859" y="1825"/>
                    </a:cubicBezTo>
                    <a:cubicBezTo>
                      <a:pt x="3767" y="1825"/>
                      <a:pt x="3710" y="1831"/>
                      <a:pt x="3710" y="1831"/>
                    </a:cubicBezTo>
                    <a:cubicBezTo>
                      <a:pt x="3710" y="1831"/>
                      <a:pt x="4222" y="0"/>
                      <a:pt x="346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1834961" y="4278985"/>
                <a:ext cx="84222" cy="75244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1279" extrusionOk="0">
                    <a:moveTo>
                      <a:pt x="57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79"/>
                      <a:pt x="577" y="1279"/>
                    </a:cubicBezTo>
                    <a:cubicBezTo>
                      <a:pt x="903" y="1279"/>
                      <a:pt x="1178" y="978"/>
                      <a:pt x="1178" y="627"/>
                    </a:cubicBezTo>
                    <a:cubicBezTo>
                      <a:pt x="1178" y="276"/>
                      <a:pt x="903" y="1"/>
                      <a:pt x="5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12" name="Google Shape;512;p15"/>
            <p:cNvSpPr/>
            <p:nvPr/>
          </p:nvSpPr>
          <p:spPr>
            <a:xfrm>
              <a:off x="311507" y="3314924"/>
              <a:ext cx="379677" cy="279619"/>
            </a:xfrm>
            <a:custGeom>
              <a:avLst/>
              <a:gdLst/>
              <a:ahLst/>
              <a:cxnLst/>
              <a:rect l="l" t="t" r="r" b="b"/>
              <a:pathLst>
                <a:path w="5315" h="4753" extrusionOk="0">
                  <a:moveTo>
                    <a:pt x="3547" y="1"/>
                  </a:moveTo>
                  <a:cubicBezTo>
                    <a:pt x="3091" y="1"/>
                    <a:pt x="2407" y="1186"/>
                    <a:pt x="2407" y="1186"/>
                  </a:cubicBezTo>
                  <a:cubicBezTo>
                    <a:pt x="2407" y="1186"/>
                    <a:pt x="1609" y="55"/>
                    <a:pt x="1083" y="55"/>
                  </a:cubicBezTo>
                  <a:cubicBezTo>
                    <a:pt x="963" y="55"/>
                    <a:pt x="857" y="114"/>
                    <a:pt x="778" y="258"/>
                  </a:cubicBezTo>
                  <a:cubicBezTo>
                    <a:pt x="377" y="1035"/>
                    <a:pt x="1154" y="1913"/>
                    <a:pt x="1154" y="1913"/>
                  </a:cubicBezTo>
                  <a:cubicBezTo>
                    <a:pt x="1154" y="1913"/>
                    <a:pt x="1" y="2439"/>
                    <a:pt x="427" y="3116"/>
                  </a:cubicBezTo>
                  <a:cubicBezTo>
                    <a:pt x="539" y="3304"/>
                    <a:pt x="701" y="3372"/>
                    <a:pt x="877" y="3372"/>
                  </a:cubicBezTo>
                  <a:cubicBezTo>
                    <a:pt x="1332" y="3372"/>
                    <a:pt x="1881" y="2915"/>
                    <a:pt x="1881" y="2915"/>
                  </a:cubicBezTo>
                  <a:lnTo>
                    <a:pt x="1881" y="2915"/>
                  </a:lnTo>
                  <a:cubicBezTo>
                    <a:pt x="1881" y="2915"/>
                    <a:pt x="1455" y="4594"/>
                    <a:pt x="2457" y="4745"/>
                  </a:cubicBezTo>
                  <a:cubicBezTo>
                    <a:pt x="2493" y="4750"/>
                    <a:pt x="2527" y="4753"/>
                    <a:pt x="2559" y="4753"/>
                  </a:cubicBezTo>
                  <a:cubicBezTo>
                    <a:pt x="3409" y="4753"/>
                    <a:pt x="3084" y="2915"/>
                    <a:pt x="3084" y="2915"/>
                  </a:cubicBezTo>
                  <a:lnTo>
                    <a:pt x="3084" y="2915"/>
                  </a:lnTo>
                  <a:cubicBezTo>
                    <a:pt x="3084" y="2915"/>
                    <a:pt x="3574" y="3305"/>
                    <a:pt x="4071" y="3305"/>
                  </a:cubicBezTo>
                  <a:cubicBezTo>
                    <a:pt x="4320" y="3305"/>
                    <a:pt x="4571" y="3207"/>
                    <a:pt x="4763" y="2915"/>
                  </a:cubicBezTo>
                  <a:cubicBezTo>
                    <a:pt x="5314" y="2038"/>
                    <a:pt x="3760" y="1562"/>
                    <a:pt x="3760" y="1562"/>
                  </a:cubicBezTo>
                  <a:cubicBezTo>
                    <a:pt x="3760" y="1562"/>
                    <a:pt x="4186" y="985"/>
                    <a:pt x="3811" y="208"/>
                  </a:cubicBezTo>
                  <a:cubicBezTo>
                    <a:pt x="3741" y="61"/>
                    <a:pt x="3650" y="1"/>
                    <a:pt x="35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56598" y="3421527"/>
              <a:ext cx="89579" cy="69361"/>
            </a:xfrm>
            <a:custGeom>
              <a:avLst/>
              <a:gdLst/>
              <a:ahLst/>
              <a:cxnLst/>
              <a:rect l="l" t="t" r="r" b="b"/>
              <a:pathLst>
                <a:path w="1254" h="1179" extrusionOk="0">
                  <a:moveTo>
                    <a:pt x="627" y="0"/>
                  </a:moveTo>
                  <a:cubicBezTo>
                    <a:pt x="276" y="0"/>
                    <a:pt x="0" y="251"/>
                    <a:pt x="0" y="577"/>
                  </a:cubicBezTo>
                  <a:cubicBezTo>
                    <a:pt x="0" y="903"/>
                    <a:pt x="276" y="1178"/>
                    <a:pt x="627" y="1178"/>
                  </a:cubicBezTo>
                  <a:cubicBezTo>
                    <a:pt x="952" y="1178"/>
                    <a:pt x="1253" y="903"/>
                    <a:pt x="1253" y="577"/>
                  </a:cubicBezTo>
                  <a:cubicBezTo>
                    <a:pt x="1253" y="251"/>
                    <a:pt x="952" y="0"/>
                    <a:pt x="627" y="0"/>
                  </a:cubicBezTo>
                  <a:close/>
                </a:path>
              </a:pathLst>
            </a:custGeom>
            <a:solidFill>
              <a:srgbClr val="FAB8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6" name="Google Shape;516;p16"/>
          <p:cNvSpPr/>
          <p:nvPr/>
        </p:nvSpPr>
        <p:spPr>
          <a:xfrm flipH="1">
            <a:off x="324832" y="239435"/>
            <a:ext cx="949730" cy="30057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7" name="Google Shape;517;p16"/>
          <p:cNvSpPr/>
          <p:nvPr/>
        </p:nvSpPr>
        <p:spPr>
          <a:xfrm flipH="1">
            <a:off x="5928573" y="-244450"/>
            <a:ext cx="1278407" cy="53263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8" name="Google Shape;518;p16"/>
          <p:cNvSpPr/>
          <p:nvPr/>
        </p:nvSpPr>
        <p:spPr>
          <a:xfrm>
            <a:off x="8404368" y="655697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9" name="Google Shape;519;p16"/>
          <p:cNvSpPr/>
          <p:nvPr/>
        </p:nvSpPr>
        <p:spPr>
          <a:xfrm>
            <a:off x="-1080007" y="1204672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0" name="Google Shape;520;p16"/>
          <p:cNvSpPr/>
          <p:nvPr/>
        </p:nvSpPr>
        <p:spPr>
          <a:xfrm flipH="1">
            <a:off x="1658446" y="-53004"/>
            <a:ext cx="949835" cy="45443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1" name="Google Shape;521;p16"/>
          <p:cNvSpPr/>
          <p:nvPr/>
        </p:nvSpPr>
        <p:spPr>
          <a:xfrm>
            <a:off x="7694964" y="134211"/>
            <a:ext cx="1202884" cy="57550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22" name="Google Shape;522;p16"/>
          <p:cNvGrpSpPr/>
          <p:nvPr/>
        </p:nvGrpSpPr>
        <p:grpSpPr>
          <a:xfrm>
            <a:off x="-18800" y="4319024"/>
            <a:ext cx="2483235" cy="838602"/>
            <a:chOff x="-18795" y="4041550"/>
            <a:chExt cx="3304811" cy="1116053"/>
          </a:xfrm>
        </p:grpSpPr>
        <p:sp>
          <p:nvSpPr>
            <p:cNvPr id="523" name="Google Shape;523;p16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27" name="Google Shape;527;p16"/>
          <p:cNvGrpSpPr/>
          <p:nvPr/>
        </p:nvGrpSpPr>
        <p:grpSpPr>
          <a:xfrm>
            <a:off x="6549072" y="4270478"/>
            <a:ext cx="2626994" cy="887150"/>
            <a:chOff x="5871195" y="4041550"/>
            <a:chExt cx="3304811" cy="1116053"/>
          </a:xfrm>
        </p:grpSpPr>
        <p:sp>
          <p:nvSpPr>
            <p:cNvPr id="528" name="Google Shape;528;p16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16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16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16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3365498" y="1989337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424294" y="1567550"/>
            <a:ext cx="19980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414416" y="1953142"/>
            <a:ext cx="1662000" cy="7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651856" y="1989337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4155034" y="1567550"/>
            <a:ext cx="1985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4145160" y="1950863"/>
            <a:ext cx="1662000" cy="7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6880858" y="1567550"/>
            <a:ext cx="19728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6870980" y="1955452"/>
            <a:ext cx="1662000" cy="70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6079089" y="1989337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424294" y="2989064"/>
            <a:ext cx="19980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414416" y="3382945"/>
            <a:ext cx="16620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42539" y="339442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4155034" y="2989064"/>
            <a:ext cx="19854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4145160" y="3380682"/>
            <a:ext cx="16620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3365485" y="339442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6880858" y="2989064"/>
            <a:ext cx="1972800" cy="5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6870980" y="3385241"/>
            <a:ext cx="1662000" cy="7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6079114" y="339442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31" name="Google Shape;3331;p13"/>
          <p:cNvGrpSpPr/>
          <p:nvPr/>
        </p:nvGrpSpPr>
        <p:grpSpPr>
          <a:xfrm>
            <a:off x="951464" y="4975059"/>
            <a:ext cx="123168" cy="110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7468805" y="4918050"/>
            <a:ext cx="161913" cy="146905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5083100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40" name="Google Shape;3340;p13"/>
          <p:cNvSpPr/>
          <p:nvPr/>
        </p:nvSpPr>
        <p:spPr>
          <a:xfrm flipH="1">
            <a:off x="-349675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32564" y="-271791"/>
            <a:ext cx="433159" cy="1122944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24451" y="-105807"/>
            <a:ext cx="438472" cy="1186732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8087976" y="4410605"/>
            <a:ext cx="1157440" cy="740602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8351334" y="4458291"/>
            <a:ext cx="360400" cy="976219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8327439" y="4544135"/>
            <a:ext cx="933472" cy="547264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8459036" y="225599"/>
            <a:ext cx="875251" cy="663424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04830" y="4285622"/>
            <a:ext cx="849824" cy="827269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94952" y="4072954"/>
            <a:ext cx="672463" cy="902105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8267676" y="-256208"/>
            <a:ext cx="848507" cy="870171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264480" y="4495133"/>
            <a:ext cx="333199" cy="902539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8113766" y="93879"/>
            <a:ext cx="161913" cy="145916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83666" y="105929"/>
            <a:ext cx="161913" cy="145916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34" name="Google Shape;534;p17"/>
          <p:cNvSpPr/>
          <p:nvPr/>
        </p:nvSpPr>
        <p:spPr>
          <a:xfrm>
            <a:off x="7724018" y="239435"/>
            <a:ext cx="949730" cy="30057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5" name="Google Shape;535;p17"/>
          <p:cNvSpPr/>
          <p:nvPr/>
        </p:nvSpPr>
        <p:spPr>
          <a:xfrm>
            <a:off x="8625525" y="2898000"/>
            <a:ext cx="1278407" cy="53263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6" name="Google Shape;536;p17"/>
          <p:cNvSpPr/>
          <p:nvPr/>
        </p:nvSpPr>
        <p:spPr>
          <a:xfrm flipH="1">
            <a:off x="-1080007" y="1486447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7" name="Google Shape;537;p17"/>
          <p:cNvSpPr/>
          <p:nvPr/>
        </p:nvSpPr>
        <p:spPr>
          <a:xfrm flipH="1">
            <a:off x="8274343" y="1652572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8" name="Google Shape;538;p17"/>
          <p:cNvSpPr/>
          <p:nvPr/>
        </p:nvSpPr>
        <p:spPr>
          <a:xfrm>
            <a:off x="-430114" y="3826271"/>
            <a:ext cx="949835" cy="45443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9" name="Google Shape;539;p17"/>
          <p:cNvSpPr/>
          <p:nvPr/>
        </p:nvSpPr>
        <p:spPr>
          <a:xfrm flipH="1">
            <a:off x="-115994" y="134211"/>
            <a:ext cx="1202884" cy="575503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18"/>
          <p:cNvGrpSpPr/>
          <p:nvPr/>
        </p:nvGrpSpPr>
        <p:grpSpPr>
          <a:xfrm>
            <a:off x="0" y="4266777"/>
            <a:ext cx="9144000" cy="576290"/>
            <a:chOff x="0" y="4571577"/>
            <a:chExt cx="9144000" cy="576290"/>
          </a:xfrm>
        </p:grpSpPr>
        <p:sp>
          <p:nvSpPr>
            <p:cNvPr id="542" name="Google Shape;542;p1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544;p1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545;p1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1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18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18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18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550;p18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551;p1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52" name="Google Shape;552;p18"/>
          <p:cNvSpPr txBox="1">
            <a:spLocks noGrp="1"/>
          </p:cNvSpPr>
          <p:nvPr>
            <p:ph type="title"/>
          </p:nvPr>
        </p:nvSpPr>
        <p:spPr>
          <a:xfrm>
            <a:off x="720000" y="1364700"/>
            <a:ext cx="3464700" cy="17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53" name="Google Shape;553;p18"/>
          <p:cNvSpPr txBox="1">
            <a:spLocks noGrp="1"/>
          </p:cNvSpPr>
          <p:nvPr>
            <p:ph type="subTitle" idx="1"/>
          </p:nvPr>
        </p:nvSpPr>
        <p:spPr>
          <a:xfrm>
            <a:off x="720000" y="3119250"/>
            <a:ext cx="3464700" cy="7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54" name="Google Shape;554;p18"/>
          <p:cNvGrpSpPr/>
          <p:nvPr/>
        </p:nvGrpSpPr>
        <p:grpSpPr>
          <a:xfrm flipH="1">
            <a:off x="7595832" y="3108151"/>
            <a:ext cx="704394" cy="1808462"/>
            <a:chOff x="8049528" y="81447"/>
            <a:chExt cx="1266668" cy="3252044"/>
          </a:xfrm>
        </p:grpSpPr>
        <p:sp>
          <p:nvSpPr>
            <p:cNvPr id="555" name="Google Shape;55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558;p18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55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" name="Google Shape;56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" name="Google Shape;56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64" name="Google Shape;564;p18"/>
          <p:cNvGrpSpPr/>
          <p:nvPr/>
        </p:nvGrpSpPr>
        <p:grpSpPr>
          <a:xfrm>
            <a:off x="8139689" y="1143371"/>
            <a:ext cx="1013546" cy="3602314"/>
            <a:chOff x="8063667" y="81447"/>
            <a:chExt cx="1252529" cy="4451698"/>
          </a:xfrm>
        </p:grpSpPr>
        <p:sp>
          <p:nvSpPr>
            <p:cNvPr id="565" name="Google Shape;565;p1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74" name="Google Shape;574;p18"/>
          <p:cNvGrpSpPr/>
          <p:nvPr/>
        </p:nvGrpSpPr>
        <p:grpSpPr>
          <a:xfrm>
            <a:off x="0" y="4291799"/>
            <a:ext cx="9144000" cy="887338"/>
            <a:chOff x="0" y="4260525"/>
            <a:chExt cx="9144000" cy="887338"/>
          </a:xfrm>
        </p:grpSpPr>
        <p:sp>
          <p:nvSpPr>
            <p:cNvPr id="575" name="Google Shape;575;p1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1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580;p18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18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583;p18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" name="Google Shape;584;p1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85" name="Google Shape;585;p18"/>
          <p:cNvSpPr/>
          <p:nvPr/>
        </p:nvSpPr>
        <p:spPr>
          <a:xfrm>
            <a:off x="6403825" y="171900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6" name="Google Shape;586;p18"/>
          <p:cNvSpPr/>
          <p:nvPr/>
        </p:nvSpPr>
        <p:spPr>
          <a:xfrm>
            <a:off x="-240977" y="213774"/>
            <a:ext cx="1147005" cy="54876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19"/>
          <p:cNvGrpSpPr/>
          <p:nvPr/>
        </p:nvGrpSpPr>
        <p:grpSpPr>
          <a:xfrm>
            <a:off x="0" y="4184325"/>
            <a:ext cx="9144000" cy="887338"/>
            <a:chOff x="0" y="4260525"/>
            <a:chExt cx="9144000" cy="887338"/>
          </a:xfrm>
        </p:grpSpPr>
        <p:sp>
          <p:nvSpPr>
            <p:cNvPr id="589" name="Google Shape;589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1" name="Google Shape;591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" name="Google Shape;594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" name="Google Shape;595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" name="Google Shape;596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597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" name="Google Shape;598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99" name="Google Shape;599;p19"/>
          <p:cNvSpPr txBox="1">
            <a:spLocks noGrp="1"/>
          </p:cNvSpPr>
          <p:nvPr>
            <p:ph type="title"/>
          </p:nvPr>
        </p:nvSpPr>
        <p:spPr>
          <a:xfrm>
            <a:off x="1355975" y="1236288"/>
            <a:ext cx="1823700" cy="11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00" name="Google Shape;600;p19"/>
          <p:cNvSpPr txBox="1">
            <a:spLocks noGrp="1"/>
          </p:cNvSpPr>
          <p:nvPr>
            <p:ph type="subTitle" idx="1"/>
          </p:nvPr>
        </p:nvSpPr>
        <p:spPr>
          <a:xfrm>
            <a:off x="1357475" y="2613413"/>
            <a:ext cx="25755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01" name="Google Shape;601;p19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602" name="Google Shape;602;p1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" name="Google Shape;604;p1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" name="Google Shape;607;p1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" name="Google Shape;608;p1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" name="Google Shape;609;p1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610;p1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611;p1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12" name="Google Shape;612;p19"/>
          <p:cNvGrpSpPr/>
          <p:nvPr/>
        </p:nvGrpSpPr>
        <p:grpSpPr>
          <a:xfrm rot="5400000" flipH="1">
            <a:off x="-307923" y="3247597"/>
            <a:ext cx="2207886" cy="1582819"/>
            <a:chOff x="8475" y="2231150"/>
            <a:chExt cx="3260316" cy="3130575"/>
          </a:xfrm>
        </p:grpSpPr>
        <p:sp>
          <p:nvSpPr>
            <p:cNvPr id="613" name="Google Shape;613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614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15" name="Google Shape;615;p19"/>
          <p:cNvGrpSpPr/>
          <p:nvPr/>
        </p:nvGrpSpPr>
        <p:grpSpPr>
          <a:xfrm>
            <a:off x="1155726" y="4555591"/>
            <a:ext cx="2374162" cy="572582"/>
            <a:chOff x="8475" y="2231150"/>
            <a:chExt cx="3260316" cy="3130575"/>
          </a:xfrm>
        </p:grpSpPr>
        <p:sp>
          <p:nvSpPr>
            <p:cNvPr id="616" name="Google Shape;616;p19"/>
            <p:cNvSpPr/>
            <p:nvPr/>
          </p:nvSpPr>
          <p:spPr>
            <a:xfrm>
              <a:off x="8475" y="2231150"/>
              <a:ext cx="3260316" cy="3130575"/>
            </a:xfrm>
            <a:custGeom>
              <a:avLst/>
              <a:gdLst/>
              <a:ahLst/>
              <a:cxnLst/>
              <a:rect l="l" t="t" r="r" b="b"/>
              <a:pathLst>
                <a:path w="66844" h="64184" extrusionOk="0">
                  <a:moveTo>
                    <a:pt x="10471" y="0"/>
                  </a:moveTo>
                  <a:cubicBezTo>
                    <a:pt x="4194" y="0"/>
                    <a:pt x="1" y="5812"/>
                    <a:pt x="1" y="5812"/>
                  </a:cubicBezTo>
                  <a:lnTo>
                    <a:pt x="1" y="64184"/>
                  </a:lnTo>
                  <a:lnTo>
                    <a:pt x="66843" y="64184"/>
                  </a:lnTo>
                  <a:cubicBezTo>
                    <a:pt x="65156" y="57789"/>
                    <a:pt x="59914" y="56744"/>
                    <a:pt x="56668" y="56744"/>
                  </a:cubicBezTo>
                  <a:cubicBezTo>
                    <a:pt x="55092" y="56744"/>
                    <a:pt x="53986" y="56991"/>
                    <a:pt x="53986" y="56991"/>
                  </a:cubicBezTo>
                  <a:cubicBezTo>
                    <a:pt x="53986" y="56991"/>
                    <a:pt x="54212" y="51151"/>
                    <a:pt x="48873" y="48519"/>
                  </a:cubicBezTo>
                  <a:cubicBezTo>
                    <a:pt x="47276" y="47736"/>
                    <a:pt x="45528" y="47462"/>
                    <a:pt x="43863" y="47462"/>
                  </a:cubicBezTo>
                  <a:cubicBezTo>
                    <a:pt x="39988" y="47462"/>
                    <a:pt x="36568" y="48945"/>
                    <a:pt x="36568" y="48945"/>
                  </a:cubicBezTo>
                  <a:cubicBezTo>
                    <a:pt x="36568" y="48945"/>
                    <a:pt x="40202" y="42479"/>
                    <a:pt x="37194" y="36940"/>
                  </a:cubicBezTo>
                  <a:cubicBezTo>
                    <a:pt x="35426" y="33711"/>
                    <a:pt x="31416" y="33037"/>
                    <a:pt x="28380" y="33037"/>
                  </a:cubicBezTo>
                  <a:cubicBezTo>
                    <a:pt x="26210" y="33037"/>
                    <a:pt x="24537" y="33381"/>
                    <a:pt x="24537" y="33381"/>
                  </a:cubicBezTo>
                  <a:cubicBezTo>
                    <a:pt x="24537" y="33381"/>
                    <a:pt x="30402" y="26815"/>
                    <a:pt x="28723" y="22203"/>
                  </a:cubicBezTo>
                  <a:cubicBezTo>
                    <a:pt x="27986" y="20191"/>
                    <a:pt x="26226" y="19626"/>
                    <a:pt x="24482" y="19626"/>
                  </a:cubicBezTo>
                  <a:cubicBezTo>
                    <a:pt x="22253" y="19626"/>
                    <a:pt x="20051" y="20549"/>
                    <a:pt x="20051" y="20549"/>
                  </a:cubicBezTo>
                  <a:cubicBezTo>
                    <a:pt x="25164" y="13657"/>
                    <a:pt x="23284" y="4559"/>
                    <a:pt x="14738" y="900"/>
                  </a:cubicBezTo>
                  <a:cubicBezTo>
                    <a:pt x="13235" y="263"/>
                    <a:pt x="11806" y="0"/>
                    <a:pt x="10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" name="Google Shape;617;p19"/>
            <p:cNvSpPr/>
            <p:nvPr/>
          </p:nvSpPr>
          <p:spPr>
            <a:xfrm>
              <a:off x="8475" y="2506384"/>
              <a:ext cx="3057412" cy="2855337"/>
            </a:xfrm>
            <a:custGeom>
              <a:avLst/>
              <a:gdLst/>
              <a:ahLst/>
              <a:cxnLst/>
              <a:rect l="l" t="t" r="r" b="b"/>
              <a:pathLst>
                <a:path w="62684" h="58541" extrusionOk="0">
                  <a:moveTo>
                    <a:pt x="9396" y="0"/>
                  </a:moveTo>
                  <a:cubicBezTo>
                    <a:pt x="5708" y="0"/>
                    <a:pt x="1863" y="3074"/>
                    <a:pt x="1" y="4781"/>
                  </a:cubicBezTo>
                  <a:lnTo>
                    <a:pt x="1" y="58541"/>
                  </a:lnTo>
                  <a:lnTo>
                    <a:pt x="62683" y="58541"/>
                  </a:lnTo>
                  <a:cubicBezTo>
                    <a:pt x="61085" y="56277"/>
                    <a:pt x="57910" y="55747"/>
                    <a:pt x="55285" y="55747"/>
                  </a:cubicBezTo>
                  <a:cubicBezTo>
                    <a:pt x="52968" y="55747"/>
                    <a:pt x="51079" y="56160"/>
                    <a:pt x="51079" y="56160"/>
                  </a:cubicBezTo>
                  <a:cubicBezTo>
                    <a:pt x="51079" y="56160"/>
                    <a:pt x="52332" y="52601"/>
                    <a:pt x="47520" y="47789"/>
                  </a:cubicBezTo>
                  <a:cubicBezTo>
                    <a:pt x="46194" y="46462"/>
                    <a:pt x="44266" y="45983"/>
                    <a:pt x="42171" y="45983"/>
                  </a:cubicBezTo>
                  <a:cubicBezTo>
                    <a:pt x="36784" y="45983"/>
                    <a:pt x="30293" y="49152"/>
                    <a:pt x="30076" y="49242"/>
                  </a:cubicBezTo>
                  <a:cubicBezTo>
                    <a:pt x="30227" y="49017"/>
                    <a:pt x="35264" y="41122"/>
                    <a:pt x="32482" y="35483"/>
                  </a:cubicBezTo>
                  <a:cubicBezTo>
                    <a:pt x="31417" y="33295"/>
                    <a:pt x="28875" y="32616"/>
                    <a:pt x="26131" y="32616"/>
                  </a:cubicBezTo>
                  <a:cubicBezTo>
                    <a:pt x="21644" y="32616"/>
                    <a:pt x="16618" y="34430"/>
                    <a:pt x="16618" y="34430"/>
                  </a:cubicBezTo>
                  <a:cubicBezTo>
                    <a:pt x="21630" y="28465"/>
                    <a:pt x="24036" y="22726"/>
                    <a:pt x="22031" y="19919"/>
                  </a:cubicBezTo>
                  <a:cubicBezTo>
                    <a:pt x="21531" y="19203"/>
                    <a:pt x="20710" y="18935"/>
                    <a:pt x="19763" y="18935"/>
                  </a:cubicBezTo>
                  <a:cubicBezTo>
                    <a:pt x="16963" y="18935"/>
                    <a:pt x="13059" y="21272"/>
                    <a:pt x="13059" y="21272"/>
                  </a:cubicBezTo>
                  <a:cubicBezTo>
                    <a:pt x="13059" y="21272"/>
                    <a:pt x="18272" y="4555"/>
                    <a:pt x="12532" y="896"/>
                  </a:cubicBezTo>
                  <a:cubicBezTo>
                    <a:pt x="11536" y="262"/>
                    <a:pt x="10473" y="0"/>
                    <a:pt x="9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18" name="Google Shape;618;p19"/>
          <p:cNvSpPr/>
          <p:nvPr/>
        </p:nvSpPr>
        <p:spPr>
          <a:xfrm>
            <a:off x="6403825" y="171900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9" name="Google Shape;619;p19"/>
          <p:cNvSpPr/>
          <p:nvPr/>
        </p:nvSpPr>
        <p:spPr>
          <a:xfrm>
            <a:off x="-128477" y="1632449"/>
            <a:ext cx="1147005" cy="548768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0" name="Google Shape;620;p19"/>
          <p:cNvSpPr/>
          <p:nvPr/>
        </p:nvSpPr>
        <p:spPr>
          <a:xfrm>
            <a:off x="7845563" y="1766963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1" name="Google Shape;621;p19"/>
          <p:cNvSpPr/>
          <p:nvPr/>
        </p:nvSpPr>
        <p:spPr>
          <a:xfrm>
            <a:off x="309723" y="252004"/>
            <a:ext cx="820558" cy="259690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20"/>
          <p:cNvGrpSpPr/>
          <p:nvPr/>
        </p:nvGrpSpPr>
        <p:grpSpPr>
          <a:xfrm flipH="1">
            <a:off x="-3623" y="3933250"/>
            <a:ext cx="9199029" cy="1268157"/>
            <a:chOff x="-21903" y="3893725"/>
            <a:chExt cx="9199029" cy="1268157"/>
          </a:xfrm>
        </p:grpSpPr>
        <p:sp>
          <p:nvSpPr>
            <p:cNvPr id="624" name="Google Shape;624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" name="Google Shape;625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626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27" name="Google Shape;627;p20"/>
          <p:cNvSpPr txBox="1">
            <a:spLocks noGrp="1"/>
          </p:cNvSpPr>
          <p:nvPr>
            <p:ph type="title"/>
          </p:nvPr>
        </p:nvSpPr>
        <p:spPr>
          <a:xfrm>
            <a:off x="2198488" y="30975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28" name="Google Shape;628;p20"/>
          <p:cNvSpPr txBox="1">
            <a:spLocks noGrp="1"/>
          </p:cNvSpPr>
          <p:nvPr>
            <p:ph type="subTitle" idx="1"/>
          </p:nvPr>
        </p:nvSpPr>
        <p:spPr>
          <a:xfrm>
            <a:off x="2198500" y="3640050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20"/>
          <p:cNvSpPr txBox="1">
            <a:spLocks noGrp="1"/>
          </p:cNvSpPr>
          <p:nvPr>
            <p:ph type="title" idx="2"/>
          </p:nvPr>
        </p:nvSpPr>
        <p:spPr>
          <a:xfrm>
            <a:off x="4745208" y="30975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30" name="Google Shape;630;p20"/>
          <p:cNvSpPr txBox="1">
            <a:spLocks noGrp="1"/>
          </p:cNvSpPr>
          <p:nvPr>
            <p:ph type="subTitle" idx="3"/>
          </p:nvPr>
        </p:nvSpPr>
        <p:spPr>
          <a:xfrm>
            <a:off x="4745209" y="3640050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1" name="Google Shape;631;p20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32" name="Google Shape;632;p20"/>
          <p:cNvGrpSpPr/>
          <p:nvPr/>
        </p:nvGrpSpPr>
        <p:grpSpPr>
          <a:xfrm>
            <a:off x="8272771" y="3538420"/>
            <a:ext cx="343811" cy="1184379"/>
            <a:chOff x="7968225" y="1691500"/>
            <a:chExt cx="190625" cy="656675"/>
          </a:xfrm>
        </p:grpSpPr>
        <p:sp>
          <p:nvSpPr>
            <p:cNvPr id="633" name="Google Shape;63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" name="Google Shape;63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" name="Google Shape;63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" name="Google Shape;63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38" name="Google Shape;638;p20"/>
          <p:cNvGrpSpPr/>
          <p:nvPr/>
        </p:nvGrpSpPr>
        <p:grpSpPr>
          <a:xfrm>
            <a:off x="8634836" y="2862810"/>
            <a:ext cx="414648" cy="1943386"/>
            <a:chOff x="8547425" y="1163775"/>
            <a:chExt cx="237975" cy="1115350"/>
          </a:xfrm>
        </p:grpSpPr>
        <p:sp>
          <p:nvSpPr>
            <p:cNvPr id="639" name="Google Shape;63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64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64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45" name="Google Shape;645;p20"/>
          <p:cNvGrpSpPr/>
          <p:nvPr/>
        </p:nvGrpSpPr>
        <p:grpSpPr>
          <a:xfrm>
            <a:off x="7751065" y="3187527"/>
            <a:ext cx="343802" cy="1611235"/>
            <a:chOff x="8547425" y="1163775"/>
            <a:chExt cx="237975" cy="1115350"/>
          </a:xfrm>
        </p:grpSpPr>
        <p:sp>
          <p:nvSpPr>
            <p:cNvPr id="646" name="Google Shape;64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" name="Google Shape;64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65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65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52" name="Google Shape;652;p20"/>
          <p:cNvGrpSpPr/>
          <p:nvPr/>
        </p:nvGrpSpPr>
        <p:grpSpPr>
          <a:xfrm flipH="1">
            <a:off x="542992" y="3635995"/>
            <a:ext cx="343811" cy="1184379"/>
            <a:chOff x="7968225" y="1691500"/>
            <a:chExt cx="190625" cy="656675"/>
          </a:xfrm>
        </p:grpSpPr>
        <p:sp>
          <p:nvSpPr>
            <p:cNvPr id="653" name="Google Shape;653;p20"/>
            <p:cNvSpPr/>
            <p:nvPr/>
          </p:nvSpPr>
          <p:spPr>
            <a:xfrm>
              <a:off x="7968225" y="1891800"/>
              <a:ext cx="103300" cy="205450"/>
            </a:xfrm>
            <a:custGeom>
              <a:avLst/>
              <a:gdLst/>
              <a:ahLst/>
              <a:cxnLst/>
              <a:rect l="l" t="t" r="r" b="b"/>
              <a:pathLst>
                <a:path w="4132" h="8218" extrusionOk="0">
                  <a:moveTo>
                    <a:pt x="799" y="0"/>
                  </a:moveTo>
                  <a:cubicBezTo>
                    <a:pt x="799" y="0"/>
                    <a:pt x="1" y="5159"/>
                    <a:pt x="3858" y="8217"/>
                  </a:cubicBezTo>
                  <a:cubicBezTo>
                    <a:pt x="3858" y="8217"/>
                    <a:pt x="4132" y="2488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8057825" y="2039575"/>
              <a:ext cx="101025" cy="200325"/>
            </a:xfrm>
            <a:custGeom>
              <a:avLst/>
              <a:gdLst/>
              <a:ahLst/>
              <a:cxnLst/>
              <a:rect l="l" t="t" r="r" b="b"/>
              <a:pathLst>
                <a:path w="4041" h="8013" extrusionOk="0">
                  <a:moveTo>
                    <a:pt x="3264" y="1"/>
                  </a:moveTo>
                  <a:lnTo>
                    <a:pt x="3264" y="1"/>
                  </a:lnTo>
                  <a:cubicBezTo>
                    <a:pt x="0" y="2420"/>
                    <a:pt x="297" y="8013"/>
                    <a:pt x="297" y="8013"/>
                  </a:cubicBezTo>
                  <a:cubicBezTo>
                    <a:pt x="4040" y="5023"/>
                    <a:pt x="3264" y="1"/>
                    <a:pt x="3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8055525" y="1847000"/>
              <a:ext cx="18875" cy="501175"/>
            </a:xfrm>
            <a:custGeom>
              <a:avLst/>
              <a:gdLst/>
              <a:ahLst/>
              <a:cxnLst/>
              <a:rect l="l" t="t" r="r" b="b"/>
              <a:pathLst>
                <a:path w="755" h="20047" extrusionOk="0">
                  <a:moveTo>
                    <a:pt x="377" y="0"/>
                  </a:moveTo>
                  <a:cubicBezTo>
                    <a:pt x="189" y="0"/>
                    <a:pt x="1" y="126"/>
                    <a:pt x="1" y="377"/>
                  </a:cubicBezTo>
                  <a:lnTo>
                    <a:pt x="1" y="19687"/>
                  </a:lnTo>
                  <a:cubicBezTo>
                    <a:pt x="1" y="19927"/>
                    <a:pt x="189" y="20047"/>
                    <a:pt x="377" y="20047"/>
                  </a:cubicBezTo>
                  <a:cubicBezTo>
                    <a:pt x="566" y="20047"/>
                    <a:pt x="754" y="19927"/>
                    <a:pt x="754" y="19687"/>
                  </a:cubicBezTo>
                  <a:lnTo>
                    <a:pt x="754" y="377"/>
                  </a:lnTo>
                  <a:cubicBezTo>
                    <a:pt x="754" y="126"/>
                    <a:pt x="566" y="0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8004175" y="1691500"/>
              <a:ext cx="126600" cy="219450"/>
            </a:xfrm>
            <a:custGeom>
              <a:avLst/>
              <a:gdLst/>
              <a:ahLst/>
              <a:cxnLst/>
              <a:rect l="l" t="t" r="r" b="b"/>
              <a:pathLst>
                <a:path w="5064" h="8778" extrusionOk="0">
                  <a:moveTo>
                    <a:pt x="2864" y="0"/>
                  </a:moveTo>
                  <a:cubicBezTo>
                    <a:pt x="2213" y="0"/>
                    <a:pt x="2055" y="3493"/>
                    <a:pt x="2055" y="3493"/>
                  </a:cubicBezTo>
                  <a:cubicBezTo>
                    <a:pt x="2055" y="3493"/>
                    <a:pt x="1983" y="934"/>
                    <a:pt x="1285" y="934"/>
                  </a:cubicBezTo>
                  <a:cubicBezTo>
                    <a:pt x="1195" y="934"/>
                    <a:pt x="1094" y="977"/>
                    <a:pt x="982" y="1073"/>
                  </a:cubicBezTo>
                  <a:cubicBezTo>
                    <a:pt x="1" y="1918"/>
                    <a:pt x="92" y="7852"/>
                    <a:pt x="1827" y="8651"/>
                  </a:cubicBezTo>
                  <a:lnTo>
                    <a:pt x="1895" y="8674"/>
                  </a:lnTo>
                  <a:cubicBezTo>
                    <a:pt x="2090" y="8744"/>
                    <a:pt x="2272" y="8777"/>
                    <a:pt x="2443" y="8777"/>
                  </a:cubicBezTo>
                  <a:cubicBezTo>
                    <a:pt x="2770" y="8777"/>
                    <a:pt x="3055" y="8656"/>
                    <a:pt x="3310" y="8446"/>
                  </a:cubicBezTo>
                  <a:cubicBezTo>
                    <a:pt x="4178" y="7715"/>
                    <a:pt x="4634" y="6095"/>
                    <a:pt x="4794" y="5228"/>
                  </a:cubicBezTo>
                  <a:cubicBezTo>
                    <a:pt x="4993" y="4031"/>
                    <a:pt x="5064" y="791"/>
                    <a:pt x="4378" y="791"/>
                  </a:cubicBezTo>
                  <a:cubicBezTo>
                    <a:pt x="4358" y="791"/>
                    <a:pt x="4336" y="793"/>
                    <a:pt x="4315" y="799"/>
                  </a:cubicBezTo>
                  <a:cubicBezTo>
                    <a:pt x="3538" y="982"/>
                    <a:pt x="3287" y="3653"/>
                    <a:pt x="3287" y="3653"/>
                  </a:cubicBezTo>
                  <a:cubicBezTo>
                    <a:pt x="3287" y="3653"/>
                    <a:pt x="3538" y="23"/>
                    <a:pt x="2877" y="1"/>
                  </a:cubicBezTo>
                  <a:cubicBezTo>
                    <a:pt x="2872" y="0"/>
                    <a:pt x="2868" y="0"/>
                    <a:pt x="28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8030425" y="1838200"/>
              <a:ext cx="65650" cy="72750"/>
            </a:xfrm>
            <a:custGeom>
              <a:avLst/>
              <a:gdLst/>
              <a:ahLst/>
              <a:cxnLst/>
              <a:rect l="l" t="t" r="r" b="b"/>
              <a:pathLst>
                <a:path w="2626" h="2910" extrusionOk="0">
                  <a:moveTo>
                    <a:pt x="2174" y="1"/>
                  </a:moveTo>
                  <a:cubicBezTo>
                    <a:pt x="1856" y="1"/>
                    <a:pt x="1461" y="478"/>
                    <a:pt x="1461" y="478"/>
                  </a:cubicBezTo>
                  <a:cubicBezTo>
                    <a:pt x="1461" y="478"/>
                    <a:pt x="1121" y="6"/>
                    <a:pt x="768" y="6"/>
                  </a:cubicBezTo>
                  <a:cubicBezTo>
                    <a:pt x="612" y="6"/>
                    <a:pt x="453" y="98"/>
                    <a:pt x="320" y="364"/>
                  </a:cubicBezTo>
                  <a:cubicBezTo>
                    <a:pt x="1" y="1026"/>
                    <a:pt x="480" y="2190"/>
                    <a:pt x="777" y="2783"/>
                  </a:cubicBezTo>
                  <a:lnTo>
                    <a:pt x="845" y="2806"/>
                  </a:lnTo>
                  <a:cubicBezTo>
                    <a:pt x="1040" y="2876"/>
                    <a:pt x="1222" y="2909"/>
                    <a:pt x="1393" y="2909"/>
                  </a:cubicBezTo>
                  <a:cubicBezTo>
                    <a:pt x="1720" y="2909"/>
                    <a:pt x="2005" y="2788"/>
                    <a:pt x="2260" y="2578"/>
                  </a:cubicBezTo>
                  <a:cubicBezTo>
                    <a:pt x="2443" y="2099"/>
                    <a:pt x="2625" y="1414"/>
                    <a:pt x="2557" y="661"/>
                  </a:cubicBezTo>
                  <a:cubicBezTo>
                    <a:pt x="2515" y="160"/>
                    <a:pt x="2357" y="1"/>
                    <a:pt x="21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58" name="Google Shape;658;p20"/>
          <p:cNvGrpSpPr/>
          <p:nvPr/>
        </p:nvGrpSpPr>
        <p:grpSpPr>
          <a:xfrm flipH="1">
            <a:off x="110090" y="2960385"/>
            <a:ext cx="414648" cy="1943386"/>
            <a:chOff x="8547425" y="1163775"/>
            <a:chExt cx="237975" cy="1115350"/>
          </a:xfrm>
        </p:grpSpPr>
        <p:sp>
          <p:nvSpPr>
            <p:cNvPr id="659" name="Google Shape;659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65" name="Google Shape;665;p20"/>
          <p:cNvGrpSpPr/>
          <p:nvPr/>
        </p:nvGrpSpPr>
        <p:grpSpPr>
          <a:xfrm flipH="1">
            <a:off x="1064706" y="3285102"/>
            <a:ext cx="343802" cy="1611235"/>
            <a:chOff x="8547425" y="1163775"/>
            <a:chExt cx="237975" cy="1115350"/>
          </a:xfrm>
        </p:grpSpPr>
        <p:sp>
          <p:nvSpPr>
            <p:cNvPr id="666" name="Google Shape;666;p20"/>
            <p:cNvSpPr/>
            <p:nvPr/>
          </p:nvSpPr>
          <p:spPr>
            <a:xfrm>
              <a:off x="8656975" y="1378500"/>
              <a:ext cx="19425" cy="900625"/>
            </a:xfrm>
            <a:custGeom>
              <a:avLst/>
              <a:gdLst/>
              <a:ahLst/>
              <a:cxnLst/>
              <a:rect l="l" t="t" r="r" b="b"/>
              <a:pathLst>
                <a:path w="777" h="36025" extrusionOk="0">
                  <a:moveTo>
                    <a:pt x="389" y="1"/>
                  </a:moveTo>
                  <a:cubicBezTo>
                    <a:pt x="195" y="1"/>
                    <a:pt x="1" y="126"/>
                    <a:pt x="1" y="377"/>
                  </a:cubicBezTo>
                  <a:lnTo>
                    <a:pt x="1" y="28772"/>
                  </a:lnTo>
                  <a:lnTo>
                    <a:pt x="1" y="35665"/>
                  </a:lnTo>
                  <a:cubicBezTo>
                    <a:pt x="1" y="35905"/>
                    <a:pt x="195" y="36025"/>
                    <a:pt x="389" y="36025"/>
                  </a:cubicBezTo>
                  <a:cubicBezTo>
                    <a:pt x="583" y="36025"/>
                    <a:pt x="777" y="35905"/>
                    <a:pt x="777" y="35665"/>
                  </a:cubicBezTo>
                  <a:lnTo>
                    <a:pt x="777" y="7271"/>
                  </a:lnTo>
                  <a:lnTo>
                    <a:pt x="777" y="377"/>
                  </a:lnTo>
                  <a:cubicBezTo>
                    <a:pt x="777" y="126"/>
                    <a:pt x="583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8547425" y="1759400"/>
              <a:ext cx="124975" cy="248825"/>
            </a:xfrm>
            <a:custGeom>
              <a:avLst/>
              <a:gdLst/>
              <a:ahLst/>
              <a:cxnLst/>
              <a:rect l="l" t="t" r="r" b="b"/>
              <a:pathLst>
                <a:path w="4999" h="9953" extrusionOk="0">
                  <a:moveTo>
                    <a:pt x="936" y="1"/>
                  </a:moveTo>
                  <a:lnTo>
                    <a:pt x="936" y="1"/>
                  </a:lnTo>
                  <a:cubicBezTo>
                    <a:pt x="936" y="1"/>
                    <a:pt x="0" y="6255"/>
                    <a:pt x="4634" y="9953"/>
                  </a:cubicBezTo>
                  <a:cubicBezTo>
                    <a:pt x="4634" y="9953"/>
                    <a:pt x="4999" y="3014"/>
                    <a:pt x="9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8656975" y="15026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64" y="0"/>
                  </a:moveTo>
                  <a:lnTo>
                    <a:pt x="4064" y="0"/>
                  </a:lnTo>
                  <a:cubicBezTo>
                    <a:pt x="1" y="3013"/>
                    <a:pt x="366" y="9952"/>
                    <a:pt x="366" y="9952"/>
                  </a:cubicBezTo>
                  <a:cubicBezTo>
                    <a:pt x="4999" y="6255"/>
                    <a:pt x="4064" y="1"/>
                    <a:pt x="4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8660400" y="1858125"/>
              <a:ext cx="125000" cy="248825"/>
            </a:xfrm>
            <a:custGeom>
              <a:avLst/>
              <a:gdLst/>
              <a:ahLst/>
              <a:cxnLst/>
              <a:rect l="l" t="t" r="r" b="b"/>
              <a:pathLst>
                <a:path w="5000" h="9953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1" y="2991"/>
                    <a:pt x="343" y="9952"/>
                    <a:pt x="343" y="9952"/>
                  </a:cubicBezTo>
                  <a:cubicBezTo>
                    <a:pt x="4999" y="6232"/>
                    <a:pt x="4041" y="1"/>
                    <a:pt x="4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8578800" y="1163775"/>
              <a:ext cx="160375" cy="281775"/>
            </a:xfrm>
            <a:custGeom>
              <a:avLst/>
              <a:gdLst/>
              <a:ahLst/>
              <a:cxnLst/>
              <a:rect l="l" t="t" r="r" b="b"/>
              <a:pathLst>
                <a:path w="6415" h="11271" extrusionOk="0">
                  <a:moveTo>
                    <a:pt x="3248" y="1"/>
                  </a:moveTo>
                  <a:cubicBezTo>
                    <a:pt x="2451" y="1"/>
                    <a:pt x="2238" y="4926"/>
                    <a:pt x="2238" y="4926"/>
                  </a:cubicBezTo>
                  <a:cubicBezTo>
                    <a:pt x="2238" y="4926"/>
                    <a:pt x="1714" y="2287"/>
                    <a:pt x="988" y="2287"/>
                  </a:cubicBezTo>
                  <a:cubicBezTo>
                    <a:pt x="926" y="2287"/>
                    <a:pt x="864" y="2306"/>
                    <a:pt x="800" y="2347"/>
                  </a:cubicBezTo>
                  <a:cubicBezTo>
                    <a:pt x="1" y="2872"/>
                    <a:pt x="275" y="6730"/>
                    <a:pt x="754" y="8533"/>
                  </a:cubicBezTo>
                  <a:cubicBezTo>
                    <a:pt x="1096" y="9811"/>
                    <a:pt x="1507" y="10519"/>
                    <a:pt x="2169" y="10907"/>
                  </a:cubicBezTo>
                  <a:cubicBezTo>
                    <a:pt x="2443" y="11066"/>
                    <a:pt x="2762" y="11181"/>
                    <a:pt x="3128" y="11249"/>
                  </a:cubicBezTo>
                  <a:cubicBezTo>
                    <a:pt x="3216" y="11264"/>
                    <a:pt x="3305" y="11271"/>
                    <a:pt x="3393" y="11271"/>
                  </a:cubicBezTo>
                  <a:cubicBezTo>
                    <a:pt x="3986" y="11271"/>
                    <a:pt x="4562" y="10947"/>
                    <a:pt x="4999" y="10450"/>
                  </a:cubicBezTo>
                  <a:cubicBezTo>
                    <a:pt x="5479" y="9902"/>
                    <a:pt x="5821" y="9172"/>
                    <a:pt x="5890" y="8396"/>
                  </a:cubicBezTo>
                  <a:cubicBezTo>
                    <a:pt x="6027" y="6775"/>
                    <a:pt x="6415" y="3306"/>
                    <a:pt x="5456" y="2918"/>
                  </a:cubicBezTo>
                  <a:cubicBezTo>
                    <a:pt x="5390" y="2892"/>
                    <a:pt x="5327" y="2880"/>
                    <a:pt x="5267" y="2880"/>
                  </a:cubicBezTo>
                  <a:cubicBezTo>
                    <a:pt x="4467" y="2880"/>
                    <a:pt x="4132" y="4972"/>
                    <a:pt x="4132" y="4972"/>
                  </a:cubicBezTo>
                  <a:cubicBezTo>
                    <a:pt x="4132" y="4972"/>
                    <a:pt x="4178" y="407"/>
                    <a:pt x="3333" y="19"/>
                  </a:cubicBezTo>
                  <a:cubicBezTo>
                    <a:pt x="3304" y="7"/>
                    <a:pt x="3276" y="1"/>
                    <a:pt x="32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671;p20"/>
            <p:cNvSpPr/>
            <p:nvPr/>
          </p:nvSpPr>
          <p:spPr>
            <a:xfrm>
              <a:off x="8619325" y="1357050"/>
              <a:ext cx="86750" cy="88500"/>
            </a:xfrm>
            <a:custGeom>
              <a:avLst/>
              <a:gdLst/>
              <a:ahLst/>
              <a:cxnLst/>
              <a:rect l="l" t="t" r="r" b="b"/>
              <a:pathLst>
                <a:path w="3470" h="3540" extrusionOk="0">
                  <a:moveTo>
                    <a:pt x="1110" y="0"/>
                  </a:moveTo>
                  <a:cubicBezTo>
                    <a:pt x="749" y="0"/>
                    <a:pt x="367" y="367"/>
                    <a:pt x="183" y="1190"/>
                  </a:cubicBezTo>
                  <a:cubicBezTo>
                    <a:pt x="0" y="1943"/>
                    <a:pt x="251" y="2673"/>
                    <a:pt x="548" y="3176"/>
                  </a:cubicBezTo>
                  <a:cubicBezTo>
                    <a:pt x="822" y="3335"/>
                    <a:pt x="1141" y="3450"/>
                    <a:pt x="1507" y="3518"/>
                  </a:cubicBezTo>
                  <a:cubicBezTo>
                    <a:pt x="1595" y="3533"/>
                    <a:pt x="1684" y="3540"/>
                    <a:pt x="1772" y="3540"/>
                  </a:cubicBezTo>
                  <a:cubicBezTo>
                    <a:pt x="2365" y="3540"/>
                    <a:pt x="2941" y="3216"/>
                    <a:pt x="3378" y="2719"/>
                  </a:cubicBezTo>
                  <a:cubicBezTo>
                    <a:pt x="3470" y="1920"/>
                    <a:pt x="3333" y="1076"/>
                    <a:pt x="3036" y="482"/>
                  </a:cubicBezTo>
                  <a:cubicBezTo>
                    <a:pt x="2887" y="184"/>
                    <a:pt x="2727" y="77"/>
                    <a:pt x="2574" y="77"/>
                  </a:cubicBezTo>
                  <a:cubicBezTo>
                    <a:pt x="2188" y="77"/>
                    <a:pt x="1849" y="756"/>
                    <a:pt x="1849" y="756"/>
                  </a:cubicBezTo>
                  <a:cubicBezTo>
                    <a:pt x="1712" y="271"/>
                    <a:pt x="1419" y="0"/>
                    <a:pt x="1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72" name="Google Shape;672;p20"/>
          <p:cNvGrpSpPr/>
          <p:nvPr/>
        </p:nvGrpSpPr>
        <p:grpSpPr>
          <a:xfrm flipH="1">
            <a:off x="-21903" y="4046125"/>
            <a:ext cx="9199029" cy="1268157"/>
            <a:chOff x="-21903" y="3893725"/>
            <a:chExt cx="9199029" cy="1268157"/>
          </a:xfrm>
        </p:grpSpPr>
        <p:sp>
          <p:nvSpPr>
            <p:cNvPr id="673" name="Google Shape;673;p20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675;p20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6" name="Google Shape;676;p20"/>
          <p:cNvSpPr/>
          <p:nvPr/>
        </p:nvSpPr>
        <p:spPr>
          <a:xfrm>
            <a:off x="-365837" y="1535538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7" name="Google Shape;677;p20"/>
          <p:cNvSpPr/>
          <p:nvPr/>
        </p:nvSpPr>
        <p:spPr>
          <a:xfrm>
            <a:off x="7485963" y="129196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1"/>
          <p:cNvSpPr txBox="1">
            <a:spLocks noGrp="1"/>
          </p:cNvSpPr>
          <p:nvPr>
            <p:ph type="body" idx="1"/>
          </p:nvPr>
        </p:nvSpPr>
        <p:spPr>
          <a:xfrm>
            <a:off x="718500" y="1595799"/>
            <a:ext cx="3834600" cy="28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0" name="Google Shape;680;p21"/>
          <p:cNvSpPr txBox="1">
            <a:spLocks noGrp="1"/>
          </p:cNvSpPr>
          <p:nvPr>
            <p:ph type="body" idx="2"/>
          </p:nvPr>
        </p:nvSpPr>
        <p:spPr>
          <a:xfrm>
            <a:off x="4590900" y="1598055"/>
            <a:ext cx="3834600" cy="28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1" name="Google Shape;681;p21"/>
          <p:cNvSpPr/>
          <p:nvPr/>
        </p:nvSpPr>
        <p:spPr>
          <a:xfrm flipH="1">
            <a:off x="0" y="825"/>
            <a:ext cx="718500" cy="718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2" name="Google Shape;682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83" name="Google Shape;683;p21"/>
          <p:cNvSpPr/>
          <p:nvPr/>
        </p:nvSpPr>
        <p:spPr>
          <a:xfrm>
            <a:off x="-337738" y="540000"/>
            <a:ext cx="1601159" cy="503838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4" name="Google Shape;684;p21"/>
          <p:cNvSpPr/>
          <p:nvPr/>
        </p:nvSpPr>
        <p:spPr>
          <a:xfrm>
            <a:off x="8515376" y="821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5" name="Google Shape;685;p21"/>
          <p:cNvSpPr/>
          <p:nvPr/>
        </p:nvSpPr>
        <p:spPr>
          <a:xfrm>
            <a:off x="7819547" y="634850"/>
            <a:ext cx="1382854" cy="503838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86" name="Google Shape;686;p21"/>
          <p:cNvGrpSpPr/>
          <p:nvPr/>
        </p:nvGrpSpPr>
        <p:grpSpPr>
          <a:xfrm flipH="1">
            <a:off x="-60130" y="4450196"/>
            <a:ext cx="1192228" cy="718533"/>
            <a:chOff x="-198321" y="4612250"/>
            <a:chExt cx="821830" cy="622915"/>
          </a:xfrm>
        </p:grpSpPr>
        <p:sp>
          <p:nvSpPr>
            <p:cNvPr id="687" name="Google Shape;687;p21"/>
            <p:cNvSpPr/>
            <p:nvPr/>
          </p:nvSpPr>
          <p:spPr>
            <a:xfrm>
              <a:off x="-198321" y="4612250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-100287" y="467541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" name="Google Shape;689;p21"/>
            <p:cNvSpPr/>
            <p:nvPr/>
          </p:nvSpPr>
          <p:spPr>
            <a:xfrm rot="1117623" flipH="1">
              <a:off x="308035" y="4919398"/>
              <a:ext cx="176559" cy="159094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90" name="Google Shape;690;p21"/>
          <p:cNvGrpSpPr/>
          <p:nvPr/>
        </p:nvGrpSpPr>
        <p:grpSpPr>
          <a:xfrm rot="-5400000">
            <a:off x="8192350" y="4272100"/>
            <a:ext cx="1192228" cy="718533"/>
            <a:chOff x="-68849" y="4447989"/>
            <a:chExt cx="821830" cy="622915"/>
          </a:xfrm>
        </p:grpSpPr>
        <p:sp>
          <p:nvSpPr>
            <p:cNvPr id="691" name="Google Shape;691;p21"/>
            <p:cNvSpPr/>
            <p:nvPr/>
          </p:nvSpPr>
          <p:spPr>
            <a:xfrm flipH="1">
              <a:off x="-68849" y="4447989"/>
              <a:ext cx="821830" cy="62291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" name="Google Shape;692;p21"/>
            <p:cNvSpPr/>
            <p:nvPr/>
          </p:nvSpPr>
          <p:spPr>
            <a:xfrm flipH="1">
              <a:off x="-63341" y="4511154"/>
              <a:ext cx="718287" cy="559748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22"/>
          <p:cNvGrpSpPr/>
          <p:nvPr/>
        </p:nvGrpSpPr>
        <p:grpSpPr>
          <a:xfrm>
            <a:off x="0" y="4266777"/>
            <a:ext cx="9144000" cy="576290"/>
            <a:chOff x="0" y="4571577"/>
            <a:chExt cx="9144000" cy="576290"/>
          </a:xfrm>
        </p:grpSpPr>
        <p:sp>
          <p:nvSpPr>
            <p:cNvPr id="695" name="Google Shape;695;p22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" name="Google Shape;696;p22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" name="Google Shape;697;p22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" name="Google Shape;700;p22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" name="Google Shape;701;p22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" name="Google Shape;703;p22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" name="Google Shape;704;p22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05" name="Google Shape;705;p22"/>
          <p:cNvSpPr txBox="1">
            <a:spLocks noGrp="1"/>
          </p:cNvSpPr>
          <p:nvPr>
            <p:ph type="title"/>
          </p:nvPr>
        </p:nvSpPr>
        <p:spPr>
          <a:xfrm>
            <a:off x="937700" y="266776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6" name="Google Shape;706;p22"/>
          <p:cNvSpPr txBox="1">
            <a:spLocks noGrp="1"/>
          </p:cNvSpPr>
          <p:nvPr>
            <p:ph type="subTitle" idx="1"/>
          </p:nvPr>
        </p:nvSpPr>
        <p:spPr>
          <a:xfrm>
            <a:off x="937700" y="30619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07" name="Google Shape;707;p22"/>
          <p:cNvSpPr txBox="1">
            <a:spLocks noGrp="1"/>
          </p:cNvSpPr>
          <p:nvPr>
            <p:ph type="title" idx="2"/>
          </p:nvPr>
        </p:nvSpPr>
        <p:spPr>
          <a:xfrm>
            <a:off x="3484419" y="266776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8" name="Google Shape;708;p22"/>
          <p:cNvSpPr txBox="1">
            <a:spLocks noGrp="1"/>
          </p:cNvSpPr>
          <p:nvPr>
            <p:ph type="subTitle" idx="3"/>
          </p:nvPr>
        </p:nvSpPr>
        <p:spPr>
          <a:xfrm>
            <a:off x="3484421" y="30619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09" name="Google Shape;709;p22"/>
          <p:cNvSpPr txBox="1">
            <a:spLocks noGrp="1"/>
          </p:cNvSpPr>
          <p:nvPr>
            <p:ph type="title" idx="4"/>
          </p:nvPr>
        </p:nvSpPr>
        <p:spPr>
          <a:xfrm>
            <a:off x="6031146" y="2667763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10" name="Google Shape;710;p22"/>
          <p:cNvSpPr txBox="1">
            <a:spLocks noGrp="1"/>
          </p:cNvSpPr>
          <p:nvPr>
            <p:ph type="subTitle" idx="5"/>
          </p:nvPr>
        </p:nvSpPr>
        <p:spPr>
          <a:xfrm>
            <a:off x="6031149" y="3061938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11" name="Google Shape;711;p22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712" name="Google Shape;712;p22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3" name="Google Shape;713;p22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4" name="Google Shape;714;p22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5" name="Google Shape;715;p22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6" name="Google Shape;716;p22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7" name="Google Shape;717;p22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8" name="Google Shape;718;p22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0" name="Google Shape;720;p22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1" name="Google Shape;721;p22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22" name="Google Shape;722;p22"/>
          <p:cNvGrpSpPr/>
          <p:nvPr/>
        </p:nvGrpSpPr>
        <p:grpSpPr>
          <a:xfrm flipH="1">
            <a:off x="7649771" y="4184092"/>
            <a:ext cx="773843" cy="990651"/>
            <a:chOff x="4376621" y="3930330"/>
            <a:chExt cx="1138339" cy="1457482"/>
          </a:xfrm>
        </p:grpSpPr>
        <p:sp>
          <p:nvSpPr>
            <p:cNvPr id="723" name="Google Shape;723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5" name="Google Shape;725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26" name="Google Shape;726;p22"/>
          <p:cNvGrpSpPr/>
          <p:nvPr/>
        </p:nvGrpSpPr>
        <p:grpSpPr>
          <a:xfrm flipH="1">
            <a:off x="8170381" y="4107664"/>
            <a:ext cx="642193" cy="1108700"/>
            <a:chOff x="3804453" y="3817886"/>
            <a:chExt cx="944680" cy="1631161"/>
          </a:xfrm>
        </p:grpSpPr>
        <p:sp>
          <p:nvSpPr>
            <p:cNvPr id="727" name="Google Shape;727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" name="Google Shape;729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30" name="Google Shape;730;p22"/>
          <p:cNvGrpSpPr/>
          <p:nvPr/>
        </p:nvGrpSpPr>
        <p:grpSpPr>
          <a:xfrm>
            <a:off x="813406" y="4225730"/>
            <a:ext cx="773843" cy="990651"/>
            <a:chOff x="4376621" y="3930330"/>
            <a:chExt cx="1138339" cy="1457482"/>
          </a:xfrm>
        </p:grpSpPr>
        <p:sp>
          <p:nvSpPr>
            <p:cNvPr id="731" name="Google Shape;731;p22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34" name="Google Shape;734;p22"/>
          <p:cNvGrpSpPr/>
          <p:nvPr/>
        </p:nvGrpSpPr>
        <p:grpSpPr>
          <a:xfrm>
            <a:off x="430696" y="4049114"/>
            <a:ext cx="642193" cy="1108700"/>
            <a:chOff x="3804453" y="3817886"/>
            <a:chExt cx="944680" cy="1631161"/>
          </a:xfrm>
        </p:grpSpPr>
        <p:sp>
          <p:nvSpPr>
            <p:cNvPr id="735" name="Google Shape;735;p22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38" name="Google Shape;738;p22"/>
          <p:cNvGrpSpPr/>
          <p:nvPr/>
        </p:nvGrpSpPr>
        <p:grpSpPr>
          <a:xfrm>
            <a:off x="8449030" y="1866500"/>
            <a:ext cx="829600" cy="2646275"/>
            <a:chOff x="8449030" y="1866500"/>
            <a:chExt cx="829600" cy="2646275"/>
          </a:xfrm>
        </p:grpSpPr>
        <p:sp>
          <p:nvSpPr>
            <p:cNvPr id="739" name="Google Shape;739;p22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48" name="Google Shape;748;p22"/>
          <p:cNvGrpSpPr/>
          <p:nvPr/>
        </p:nvGrpSpPr>
        <p:grpSpPr>
          <a:xfrm>
            <a:off x="8053030" y="4276675"/>
            <a:ext cx="1124100" cy="852025"/>
            <a:chOff x="8053030" y="4276675"/>
            <a:chExt cx="1124100" cy="852025"/>
          </a:xfrm>
        </p:grpSpPr>
        <p:sp>
          <p:nvSpPr>
            <p:cNvPr id="749" name="Google Shape;749;p22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52" name="Google Shape;752;p22"/>
          <p:cNvGrpSpPr/>
          <p:nvPr/>
        </p:nvGrpSpPr>
        <p:grpSpPr>
          <a:xfrm>
            <a:off x="-170295" y="2037275"/>
            <a:ext cx="829600" cy="2646275"/>
            <a:chOff x="-170295" y="1808675"/>
            <a:chExt cx="829600" cy="2646275"/>
          </a:xfrm>
        </p:grpSpPr>
        <p:sp>
          <p:nvSpPr>
            <p:cNvPr id="753" name="Google Shape;753;p22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754;p22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755;p22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756;p22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757;p22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758;p22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759;p22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760;p22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761;p22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62" name="Google Shape;762;p22"/>
          <p:cNvGrpSpPr/>
          <p:nvPr/>
        </p:nvGrpSpPr>
        <p:grpSpPr>
          <a:xfrm>
            <a:off x="-68795" y="4295050"/>
            <a:ext cx="1124100" cy="852025"/>
            <a:chOff x="-68795" y="4218850"/>
            <a:chExt cx="1124100" cy="852025"/>
          </a:xfrm>
        </p:grpSpPr>
        <p:sp>
          <p:nvSpPr>
            <p:cNvPr id="763" name="Google Shape;763;p22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764;p22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765;p22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66" name="Google Shape;766;p22"/>
          <p:cNvSpPr/>
          <p:nvPr/>
        </p:nvSpPr>
        <p:spPr>
          <a:xfrm>
            <a:off x="1279150" y="56080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7" name="Google Shape;767;p22"/>
          <p:cNvSpPr/>
          <p:nvPr/>
        </p:nvSpPr>
        <p:spPr>
          <a:xfrm>
            <a:off x="7427625" y="4151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8" name="Google Shape;768;p22"/>
          <p:cNvSpPr/>
          <p:nvPr/>
        </p:nvSpPr>
        <p:spPr>
          <a:xfrm>
            <a:off x="-2611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9" name="Google Shape;769;p22"/>
          <p:cNvSpPr/>
          <p:nvPr/>
        </p:nvSpPr>
        <p:spPr>
          <a:xfrm>
            <a:off x="585104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0" name="Google Shape;770;p2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23"/>
          <p:cNvGrpSpPr/>
          <p:nvPr/>
        </p:nvGrpSpPr>
        <p:grpSpPr>
          <a:xfrm>
            <a:off x="-21903" y="3804585"/>
            <a:ext cx="9199029" cy="1268157"/>
            <a:chOff x="-21903" y="3893725"/>
            <a:chExt cx="9199029" cy="1268157"/>
          </a:xfrm>
        </p:grpSpPr>
        <p:sp>
          <p:nvSpPr>
            <p:cNvPr id="773" name="Google Shape;773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" name="Google Shape;775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76" name="Google Shape;776;p23"/>
          <p:cNvSpPr txBox="1">
            <a:spLocks noGrp="1"/>
          </p:cNvSpPr>
          <p:nvPr>
            <p:ph type="subTitle" idx="1"/>
          </p:nvPr>
        </p:nvSpPr>
        <p:spPr>
          <a:xfrm>
            <a:off x="3630744" y="1468525"/>
            <a:ext cx="4578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7" name="Google Shape;777;p23"/>
          <p:cNvSpPr txBox="1">
            <a:spLocks noGrp="1"/>
          </p:cNvSpPr>
          <p:nvPr>
            <p:ph type="subTitle" idx="2"/>
          </p:nvPr>
        </p:nvSpPr>
        <p:spPr>
          <a:xfrm>
            <a:off x="2076525" y="1468525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/>
        </p:txBody>
      </p:sp>
      <p:sp>
        <p:nvSpPr>
          <p:cNvPr id="778" name="Google Shape;778;p23"/>
          <p:cNvSpPr txBox="1">
            <a:spLocks noGrp="1"/>
          </p:cNvSpPr>
          <p:nvPr>
            <p:ph type="subTitle" idx="3"/>
          </p:nvPr>
        </p:nvSpPr>
        <p:spPr>
          <a:xfrm>
            <a:off x="3630759" y="2392566"/>
            <a:ext cx="4578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23"/>
          <p:cNvSpPr txBox="1">
            <a:spLocks noGrp="1"/>
          </p:cNvSpPr>
          <p:nvPr>
            <p:ph type="subTitle" idx="4"/>
          </p:nvPr>
        </p:nvSpPr>
        <p:spPr>
          <a:xfrm>
            <a:off x="2076525" y="2392579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/>
        </p:txBody>
      </p:sp>
      <p:sp>
        <p:nvSpPr>
          <p:cNvPr id="780" name="Google Shape;780;p23"/>
          <p:cNvSpPr txBox="1">
            <a:spLocks noGrp="1"/>
          </p:cNvSpPr>
          <p:nvPr>
            <p:ph type="subTitle" idx="5"/>
          </p:nvPr>
        </p:nvSpPr>
        <p:spPr>
          <a:xfrm>
            <a:off x="3630759" y="3316606"/>
            <a:ext cx="4578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1" name="Google Shape;781;p23"/>
          <p:cNvSpPr txBox="1">
            <a:spLocks noGrp="1"/>
          </p:cNvSpPr>
          <p:nvPr>
            <p:ph type="subTitle" idx="6"/>
          </p:nvPr>
        </p:nvSpPr>
        <p:spPr>
          <a:xfrm>
            <a:off x="2076525" y="3316612"/>
            <a:ext cx="1506600" cy="5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/>
        </p:txBody>
      </p:sp>
      <p:sp>
        <p:nvSpPr>
          <p:cNvPr id="782" name="Google Shape;782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83" name="Google Shape;783;p23"/>
          <p:cNvGrpSpPr/>
          <p:nvPr/>
        </p:nvGrpSpPr>
        <p:grpSpPr>
          <a:xfrm>
            <a:off x="-21903" y="3893725"/>
            <a:ext cx="9199029" cy="1268157"/>
            <a:chOff x="-21903" y="3893725"/>
            <a:chExt cx="9199029" cy="1268157"/>
          </a:xfrm>
        </p:grpSpPr>
        <p:sp>
          <p:nvSpPr>
            <p:cNvPr id="784" name="Google Shape;784;p23"/>
            <p:cNvSpPr/>
            <p:nvPr/>
          </p:nvSpPr>
          <p:spPr>
            <a:xfrm>
              <a:off x="5186889" y="3893725"/>
              <a:ext cx="3990237" cy="1268113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2585982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786;p23"/>
            <p:cNvSpPr/>
            <p:nvPr/>
          </p:nvSpPr>
          <p:spPr>
            <a:xfrm flipH="1">
              <a:off x="-21903" y="4328643"/>
              <a:ext cx="2621864" cy="833238"/>
            </a:xfrm>
            <a:custGeom>
              <a:avLst/>
              <a:gdLst/>
              <a:ahLst/>
              <a:cxnLst/>
              <a:rect l="l" t="t" r="r" b="b"/>
              <a:pathLst>
                <a:path w="92834" h="29503" extrusionOk="0">
                  <a:moveTo>
                    <a:pt x="81127" y="1"/>
                  </a:moveTo>
                  <a:cubicBezTo>
                    <a:pt x="79864" y="1"/>
                    <a:pt x="78505" y="319"/>
                    <a:pt x="77169" y="1207"/>
                  </a:cubicBezTo>
                  <a:cubicBezTo>
                    <a:pt x="72583" y="4265"/>
                    <a:pt x="73685" y="11232"/>
                    <a:pt x="73735" y="11533"/>
                  </a:cubicBezTo>
                  <a:cubicBezTo>
                    <a:pt x="73603" y="11379"/>
                    <a:pt x="71617" y="8868"/>
                    <a:pt x="69149" y="8868"/>
                  </a:cubicBezTo>
                  <a:cubicBezTo>
                    <a:pt x="68806" y="8868"/>
                    <a:pt x="68454" y="8916"/>
                    <a:pt x="68096" y="9027"/>
                  </a:cubicBezTo>
                  <a:cubicBezTo>
                    <a:pt x="65064" y="9979"/>
                    <a:pt x="65064" y="13513"/>
                    <a:pt x="65064" y="13513"/>
                  </a:cubicBezTo>
                  <a:cubicBezTo>
                    <a:pt x="65064" y="13513"/>
                    <a:pt x="63385" y="8926"/>
                    <a:pt x="59525" y="8726"/>
                  </a:cubicBezTo>
                  <a:cubicBezTo>
                    <a:pt x="59430" y="8720"/>
                    <a:pt x="59336" y="8718"/>
                    <a:pt x="59243" y="8718"/>
                  </a:cubicBezTo>
                  <a:cubicBezTo>
                    <a:pt x="55544" y="8718"/>
                    <a:pt x="53159" y="12986"/>
                    <a:pt x="53159" y="12986"/>
                  </a:cubicBezTo>
                  <a:cubicBezTo>
                    <a:pt x="53159" y="12986"/>
                    <a:pt x="49426" y="10740"/>
                    <a:pt x="45204" y="10740"/>
                  </a:cubicBezTo>
                  <a:cubicBezTo>
                    <a:pt x="44284" y="10740"/>
                    <a:pt x="43340" y="10847"/>
                    <a:pt x="42407" y="11107"/>
                  </a:cubicBezTo>
                  <a:cubicBezTo>
                    <a:pt x="37169" y="12585"/>
                    <a:pt x="36968" y="18225"/>
                    <a:pt x="36968" y="18225"/>
                  </a:cubicBezTo>
                  <a:cubicBezTo>
                    <a:pt x="36968" y="18225"/>
                    <a:pt x="35515" y="11959"/>
                    <a:pt x="28522" y="10079"/>
                  </a:cubicBezTo>
                  <a:cubicBezTo>
                    <a:pt x="27484" y="9801"/>
                    <a:pt x="26497" y="9683"/>
                    <a:pt x="25569" y="9683"/>
                  </a:cubicBezTo>
                  <a:cubicBezTo>
                    <a:pt x="20221" y="9683"/>
                    <a:pt x="16818" y="13613"/>
                    <a:pt x="16818" y="13613"/>
                  </a:cubicBezTo>
                  <a:cubicBezTo>
                    <a:pt x="16818" y="13613"/>
                    <a:pt x="13986" y="7147"/>
                    <a:pt x="7520" y="6520"/>
                  </a:cubicBezTo>
                  <a:cubicBezTo>
                    <a:pt x="7164" y="6486"/>
                    <a:pt x="6825" y="6470"/>
                    <a:pt x="6502" y="6470"/>
                  </a:cubicBezTo>
                  <a:cubicBezTo>
                    <a:pt x="944" y="6470"/>
                    <a:pt x="26" y="11282"/>
                    <a:pt x="26" y="11282"/>
                  </a:cubicBezTo>
                  <a:lnTo>
                    <a:pt x="26" y="21859"/>
                  </a:lnTo>
                  <a:lnTo>
                    <a:pt x="1" y="29503"/>
                  </a:lnTo>
                  <a:lnTo>
                    <a:pt x="92833" y="29503"/>
                  </a:lnTo>
                  <a:lnTo>
                    <a:pt x="92833" y="1307"/>
                  </a:lnTo>
                  <a:cubicBezTo>
                    <a:pt x="91672" y="468"/>
                    <a:pt x="90689" y="169"/>
                    <a:pt x="89877" y="169"/>
                  </a:cubicBezTo>
                  <a:cubicBezTo>
                    <a:pt x="87852" y="169"/>
                    <a:pt x="86893" y="2034"/>
                    <a:pt x="86893" y="2034"/>
                  </a:cubicBezTo>
                  <a:cubicBezTo>
                    <a:pt x="86893" y="2034"/>
                    <a:pt x="84320" y="1"/>
                    <a:pt x="811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87" name="Google Shape;787;p23"/>
          <p:cNvGrpSpPr/>
          <p:nvPr/>
        </p:nvGrpSpPr>
        <p:grpSpPr>
          <a:xfrm rot="5400000" flipH="1">
            <a:off x="1448099" y="3235279"/>
            <a:ext cx="1203501" cy="3052478"/>
            <a:chOff x="-170295" y="1808675"/>
            <a:chExt cx="829600" cy="2646275"/>
          </a:xfrm>
        </p:grpSpPr>
        <p:sp>
          <p:nvSpPr>
            <p:cNvPr id="788" name="Google Shape;788;p23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789;p23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790;p23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791;p23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2" name="Google Shape;792;p23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3" name="Google Shape;793;p23"/>
            <p:cNvSpPr/>
            <p:nvPr/>
          </p:nvSpPr>
          <p:spPr>
            <a:xfrm flipH="1">
              <a:off x="2405" y="3764777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4" name="Google Shape;794;p23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795;p23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6" name="Google Shape;796;p23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97" name="Google Shape;797;p23"/>
          <p:cNvGrpSpPr/>
          <p:nvPr/>
        </p:nvGrpSpPr>
        <p:grpSpPr>
          <a:xfrm rot="5400000" flipH="1">
            <a:off x="-340500" y="3931115"/>
            <a:ext cx="1630732" cy="982811"/>
            <a:chOff x="-68795" y="4223589"/>
            <a:chExt cx="1124100" cy="852025"/>
          </a:xfrm>
        </p:grpSpPr>
        <p:sp>
          <p:nvSpPr>
            <p:cNvPr id="798" name="Google Shape;798;p23"/>
            <p:cNvSpPr/>
            <p:nvPr/>
          </p:nvSpPr>
          <p:spPr>
            <a:xfrm flipH="1">
              <a:off x="-68795" y="4223589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9" name="Google Shape;799;p23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0" name="Google Shape;800;p23"/>
            <p:cNvSpPr/>
            <p:nvPr/>
          </p:nvSpPr>
          <p:spPr>
            <a:xfrm rot="4678413" flipH="1">
              <a:off x="-5913" y="4540904"/>
              <a:ext cx="294306" cy="178619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01" name="Google Shape;801;p23"/>
          <p:cNvGrpSpPr/>
          <p:nvPr/>
        </p:nvGrpSpPr>
        <p:grpSpPr>
          <a:xfrm flipH="1">
            <a:off x="8129441" y="2656823"/>
            <a:ext cx="1045108" cy="2500403"/>
            <a:chOff x="-34400" y="2920300"/>
            <a:chExt cx="1006460" cy="2407938"/>
          </a:xfrm>
        </p:grpSpPr>
        <p:sp>
          <p:nvSpPr>
            <p:cNvPr id="802" name="Google Shape;802;p23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06" name="Google Shape;806;p23"/>
          <p:cNvSpPr/>
          <p:nvPr/>
        </p:nvSpPr>
        <p:spPr>
          <a:xfrm>
            <a:off x="7885618" y="87659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7" name="Google Shape;807;p23"/>
          <p:cNvSpPr/>
          <p:nvPr/>
        </p:nvSpPr>
        <p:spPr>
          <a:xfrm>
            <a:off x="-512675" y="171900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8" name="Google Shape;808;p23"/>
          <p:cNvSpPr/>
          <p:nvPr/>
        </p:nvSpPr>
        <p:spPr>
          <a:xfrm flipH="1">
            <a:off x="8544319" y="1123010"/>
            <a:ext cx="949730" cy="300571"/>
          </a:xfrm>
          <a:custGeom>
            <a:avLst/>
            <a:gdLst/>
            <a:ahLst/>
            <a:cxnLst/>
            <a:rect l="l" t="t" r="r" b="b"/>
            <a:pathLst>
              <a:path w="13410" h="4244" extrusionOk="0">
                <a:moveTo>
                  <a:pt x="7286" y="0"/>
                </a:moveTo>
                <a:cubicBezTo>
                  <a:pt x="6592" y="0"/>
                  <a:pt x="5782" y="384"/>
                  <a:pt x="4913" y="1537"/>
                </a:cubicBezTo>
                <a:cubicBezTo>
                  <a:pt x="4913" y="1537"/>
                  <a:pt x="4164" y="1313"/>
                  <a:pt x="3250" y="1313"/>
                </a:cubicBezTo>
                <a:cubicBezTo>
                  <a:pt x="1896" y="1313"/>
                  <a:pt x="180" y="1805"/>
                  <a:pt x="0" y="4244"/>
                </a:cubicBezTo>
                <a:lnTo>
                  <a:pt x="13158" y="4244"/>
                </a:lnTo>
                <a:cubicBezTo>
                  <a:pt x="13158" y="4244"/>
                  <a:pt x="13410" y="1459"/>
                  <a:pt x="10505" y="1459"/>
                </a:cubicBezTo>
                <a:cubicBezTo>
                  <a:pt x="10232" y="1459"/>
                  <a:pt x="9931" y="1483"/>
                  <a:pt x="9599" y="1537"/>
                </a:cubicBezTo>
                <a:cubicBezTo>
                  <a:pt x="9599" y="1537"/>
                  <a:pt x="8675" y="0"/>
                  <a:pt x="72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9" name="Google Shape;809;p23"/>
          <p:cNvSpPr/>
          <p:nvPr/>
        </p:nvSpPr>
        <p:spPr>
          <a:xfrm flipH="1">
            <a:off x="65646" y="1249146"/>
            <a:ext cx="949835" cy="454435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24"/>
          <p:cNvGrpSpPr/>
          <p:nvPr/>
        </p:nvGrpSpPr>
        <p:grpSpPr>
          <a:xfrm flipH="1">
            <a:off x="321432" y="3108151"/>
            <a:ext cx="704394" cy="1808462"/>
            <a:chOff x="8049528" y="81447"/>
            <a:chExt cx="1266668" cy="3252044"/>
          </a:xfrm>
        </p:grpSpPr>
        <p:sp>
          <p:nvSpPr>
            <p:cNvPr id="812" name="Google Shape;81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3" name="Google Shape;81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814;p24"/>
            <p:cNvSpPr/>
            <p:nvPr/>
          </p:nvSpPr>
          <p:spPr>
            <a:xfrm>
              <a:off x="8049528" y="1875090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815;p24"/>
            <p:cNvSpPr/>
            <p:nvPr/>
          </p:nvSpPr>
          <p:spPr>
            <a:xfrm>
              <a:off x="8591877" y="252059"/>
              <a:ext cx="38572" cy="308143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6" name="Google Shape;81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7" name="Google Shape;81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81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81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21" name="Google Shape;821;p24"/>
          <p:cNvGrpSpPr/>
          <p:nvPr/>
        </p:nvGrpSpPr>
        <p:grpSpPr>
          <a:xfrm>
            <a:off x="7983564" y="1143371"/>
            <a:ext cx="1013546" cy="3602314"/>
            <a:chOff x="8063667" y="81447"/>
            <a:chExt cx="1252529" cy="4451698"/>
          </a:xfrm>
        </p:grpSpPr>
        <p:sp>
          <p:nvSpPr>
            <p:cNvPr id="822" name="Google Shape;822;p24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24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24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24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24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7" name="Google Shape;827;p24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828;p24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829;p24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830;p24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31" name="Google Shape;831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32" name="Google Shape;832;p24"/>
          <p:cNvSpPr txBox="1">
            <a:spLocks noGrp="1"/>
          </p:cNvSpPr>
          <p:nvPr>
            <p:ph type="title" idx="2"/>
          </p:nvPr>
        </p:nvSpPr>
        <p:spPr>
          <a:xfrm>
            <a:off x="2424850" y="1465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33" name="Google Shape;833;p24"/>
          <p:cNvSpPr txBox="1">
            <a:spLocks noGrp="1"/>
          </p:cNvSpPr>
          <p:nvPr>
            <p:ph type="subTitle" idx="1"/>
          </p:nvPr>
        </p:nvSpPr>
        <p:spPr>
          <a:xfrm>
            <a:off x="2424850" y="19276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34" name="Google Shape;834;p24"/>
          <p:cNvSpPr txBox="1">
            <a:spLocks noGrp="1"/>
          </p:cNvSpPr>
          <p:nvPr>
            <p:ph type="title" idx="3"/>
          </p:nvPr>
        </p:nvSpPr>
        <p:spPr>
          <a:xfrm>
            <a:off x="5560833" y="14658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35" name="Google Shape;835;p24"/>
          <p:cNvSpPr txBox="1">
            <a:spLocks noGrp="1"/>
          </p:cNvSpPr>
          <p:nvPr>
            <p:ph type="subTitle" idx="4"/>
          </p:nvPr>
        </p:nvSpPr>
        <p:spPr>
          <a:xfrm>
            <a:off x="5560827" y="19276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36" name="Google Shape;836;p24"/>
          <p:cNvSpPr txBox="1">
            <a:spLocks noGrp="1"/>
          </p:cNvSpPr>
          <p:nvPr>
            <p:ph type="title" idx="5"/>
          </p:nvPr>
        </p:nvSpPr>
        <p:spPr>
          <a:xfrm>
            <a:off x="2424850" y="2899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37" name="Google Shape;837;p24"/>
          <p:cNvSpPr txBox="1">
            <a:spLocks noGrp="1"/>
          </p:cNvSpPr>
          <p:nvPr>
            <p:ph type="subTitle" idx="6"/>
          </p:nvPr>
        </p:nvSpPr>
        <p:spPr>
          <a:xfrm>
            <a:off x="2424850" y="33610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38" name="Google Shape;838;p24"/>
          <p:cNvSpPr txBox="1">
            <a:spLocks noGrp="1"/>
          </p:cNvSpPr>
          <p:nvPr>
            <p:ph type="title" idx="7"/>
          </p:nvPr>
        </p:nvSpPr>
        <p:spPr>
          <a:xfrm>
            <a:off x="5560833" y="2899250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39" name="Google Shape;839;p24"/>
          <p:cNvSpPr txBox="1">
            <a:spLocks noGrp="1"/>
          </p:cNvSpPr>
          <p:nvPr>
            <p:ph type="subTitle" idx="8"/>
          </p:nvPr>
        </p:nvSpPr>
        <p:spPr>
          <a:xfrm>
            <a:off x="5560827" y="3361062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40" name="Google Shape;840;p24"/>
          <p:cNvGrpSpPr/>
          <p:nvPr/>
        </p:nvGrpSpPr>
        <p:grpSpPr>
          <a:xfrm>
            <a:off x="0" y="4342977"/>
            <a:ext cx="9144000" cy="576290"/>
            <a:chOff x="0" y="4571577"/>
            <a:chExt cx="9144000" cy="576290"/>
          </a:xfrm>
        </p:grpSpPr>
        <p:sp>
          <p:nvSpPr>
            <p:cNvPr id="841" name="Google Shape;841;p24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24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6" name="Google Shape;846;p24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7" name="Google Shape;847;p24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9" name="Google Shape;849;p24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0" name="Google Shape;850;p24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51" name="Google Shape;851;p24"/>
          <p:cNvSpPr/>
          <p:nvPr/>
        </p:nvSpPr>
        <p:spPr>
          <a:xfrm>
            <a:off x="2727" y="-23150"/>
            <a:ext cx="752954" cy="1255063"/>
          </a:xfrm>
          <a:custGeom>
            <a:avLst/>
            <a:gdLst/>
            <a:ahLst/>
            <a:cxnLst/>
            <a:rect l="l" t="t" r="r" b="b"/>
            <a:pathLst>
              <a:path w="38028" h="63387" extrusionOk="0">
                <a:moveTo>
                  <a:pt x="28646" y="1"/>
                </a:moveTo>
                <a:lnTo>
                  <a:pt x="0" y="617"/>
                </a:lnTo>
                <a:lnTo>
                  <a:pt x="0" y="63386"/>
                </a:lnTo>
                <a:cubicBezTo>
                  <a:pt x="1895" y="53503"/>
                  <a:pt x="19516" y="40059"/>
                  <a:pt x="25108" y="35106"/>
                </a:cubicBezTo>
                <a:cubicBezTo>
                  <a:pt x="30677" y="30176"/>
                  <a:pt x="38027" y="24584"/>
                  <a:pt x="38027" y="14312"/>
                </a:cubicBezTo>
                <a:cubicBezTo>
                  <a:pt x="38027" y="4041"/>
                  <a:pt x="28646" y="1"/>
                  <a:pt x="286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2" name="Google Shape;852;p24"/>
          <p:cNvSpPr/>
          <p:nvPr/>
        </p:nvSpPr>
        <p:spPr>
          <a:xfrm>
            <a:off x="-392150" y="1628417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3" name="Google Shape;853;p24"/>
          <p:cNvSpPr/>
          <p:nvPr/>
        </p:nvSpPr>
        <p:spPr>
          <a:xfrm>
            <a:off x="8024950" y="3949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4" name="Google Shape;854;p24"/>
          <p:cNvSpPr/>
          <p:nvPr/>
        </p:nvSpPr>
        <p:spPr>
          <a:xfrm>
            <a:off x="6585867" y="-137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55" name="Google Shape;855;p24"/>
          <p:cNvGrpSpPr/>
          <p:nvPr/>
        </p:nvGrpSpPr>
        <p:grpSpPr>
          <a:xfrm>
            <a:off x="0" y="4412925"/>
            <a:ext cx="9144000" cy="887338"/>
            <a:chOff x="0" y="4260525"/>
            <a:chExt cx="9144000" cy="887338"/>
          </a:xfrm>
        </p:grpSpPr>
        <p:sp>
          <p:nvSpPr>
            <p:cNvPr id="856" name="Google Shape;856;p24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7" name="Google Shape;857;p24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8" name="Google Shape;858;p24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859;p24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860;p24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861;p24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862;p24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863;p24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864;p24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865;p24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 1">
  <p:cSld name="Title and four columns   1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5"/>
          <p:cNvSpPr txBox="1">
            <a:spLocks noGrp="1"/>
          </p:cNvSpPr>
          <p:nvPr>
            <p:ph type="subTitle" idx="1"/>
          </p:nvPr>
        </p:nvSpPr>
        <p:spPr>
          <a:xfrm>
            <a:off x="913213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8" name="Google Shape;868;p25"/>
          <p:cNvSpPr txBox="1">
            <a:spLocks noGrp="1"/>
          </p:cNvSpPr>
          <p:nvPr>
            <p:ph type="subTitle" idx="2"/>
          </p:nvPr>
        </p:nvSpPr>
        <p:spPr>
          <a:xfrm>
            <a:off x="913213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/>
        </p:txBody>
      </p:sp>
      <p:sp>
        <p:nvSpPr>
          <p:cNvPr id="869" name="Google Shape;869;p25"/>
          <p:cNvSpPr txBox="1">
            <a:spLocks noGrp="1"/>
          </p:cNvSpPr>
          <p:nvPr>
            <p:ph type="subTitle" idx="3"/>
          </p:nvPr>
        </p:nvSpPr>
        <p:spPr>
          <a:xfrm>
            <a:off x="2784338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0" name="Google Shape;870;p25"/>
          <p:cNvSpPr txBox="1">
            <a:spLocks noGrp="1"/>
          </p:cNvSpPr>
          <p:nvPr>
            <p:ph type="subTitle" idx="4"/>
          </p:nvPr>
        </p:nvSpPr>
        <p:spPr>
          <a:xfrm>
            <a:off x="2784338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/>
        </p:txBody>
      </p:sp>
      <p:sp>
        <p:nvSpPr>
          <p:cNvPr id="871" name="Google Shape;871;p25"/>
          <p:cNvSpPr txBox="1">
            <a:spLocks noGrp="1"/>
          </p:cNvSpPr>
          <p:nvPr>
            <p:ph type="subTitle" idx="5"/>
          </p:nvPr>
        </p:nvSpPr>
        <p:spPr>
          <a:xfrm>
            <a:off x="4652104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2" name="Google Shape;872;p25"/>
          <p:cNvSpPr txBox="1">
            <a:spLocks noGrp="1"/>
          </p:cNvSpPr>
          <p:nvPr>
            <p:ph type="subTitle" idx="6"/>
          </p:nvPr>
        </p:nvSpPr>
        <p:spPr>
          <a:xfrm>
            <a:off x="4652100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/>
        </p:txBody>
      </p:sp>
      <p:sp>
        <p:nvSpPr>
          <p:cNvPr id="873" name="Google Shape;873;p25"/>
          <p:cNvSpPr txBox="1">
            <a:spLocks noGrp="1"/>
          </p:cNvSpPr>
          <p:nvPr>
            <p:ph type="subTitle" idx="7"/>
          </p:nvPr>
        </p:nvSpPr>
        <p:spPr>
          <a:xfrm>
            <a:off x="6518887" y="3122482"/>
            <a:ext cx="17136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74" name="Google Shape;874;p25"/>
          <p:cNvSpPr txBox="1">
            <a:spLocks noGrp="1"/>
          </p:cNvSpPr>
          <p:nvPr>
            <p:ph type="subTitle" idx="8"/>
          </p:nvPr>
        </p:nvSpPr>
        <p:spPr>
          <a:xfrm>
            <a:off x="6518888" y="2716625"/>
            <a:ext cx="1713600" cy="2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 panose="02000806040000020003"/>
              <a:buNone/>
              <a:defRPr sz="2500"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9pPr>
          </a:lstStyle>
          <a:p/>
        </p:txBody>
      </p:sp>
      <p:sp>
        <p:nvSpPr>
          <p:cNvPr id="875" name="Google Shape;875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76" name="Google Shape;876;p25"/>
          <p:cNvGrpSpPr/>
          <p:nvPr/>
        </p:nvGrpSpPr>
        <p:grpSpPr>
          <a:xfrm>
            <a:off x="0" y="4271598"/>
            <a:ext cx="9144000" cy="887338"/>
            <a:chOff x="0" y="4260525"/>
            <a:chExt cx="9144000" cy="887338"/>
          </a:xfrm>
        </p:grpSpPr>
        <p:sp>
          <p:nvSpPr>
            <p:cNvPr id="877" name="Google Shape;877;p25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9" name="Google Shape;879;p25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2" name="Google Shape;882;p25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3" name="Google Shape;883;p25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5" name="Google Shape;885;p25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6" name="Google Shape;886;p25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7" name="Google Shape;887;p25"/>
          <p:cNvGrpSpPr/>
          <p:nvPr/>
        </p:nvGrpSpPr>
        <p:grpSpPr>
          <a:xfrm rot="-5530482">
            <a:off x="6534482" y="2469224"/>
            <a:ext cx="1556908" cy="4117883"/>
            <a:chOff x="-34400" y="2920300"/>
            <a:chExt cx="1006460" cy="2407938"/>
          </a:xfrm>
        </p:grpSpPr>
        <p:sp>
          <p:nvSpPr>
            <p:cNvPr id="888" name="Google Shape;888;p25"/>
            <p:cNvSpPr/>
            <p:nvPr/>
          </p:nvSpPr>
          <p:spPr>
            <a:xfrm>
              <a:off x="-34400" y="2920300"/>
              <a:ext cx="1006460" cy="2407931"/>
            </a:xfrm>
            <a:custGeom>
              <a:avLst/>
              <a:gdLst/>
              <a:ahLst/>
              <a:cxnLst/>
              <a:rect l="l" t="t" r="r" b="b"/>
              <a:pathLst>
                <a:path w="24078" h="57606" extrusionOk="0">
                  <a:moveTo>
                    <a:pt x="5444" y="1"/>
                  </a:moveTo>
                  <a:cubicBezTo>
                    <a:pt x="3809" y="1"/>
                    <a:pt x="2351" y="6295"/>
                    <a:pt x="1429" y="11474"/>
                  </a:cubicBezTo>
                  <a:cubicBezTo>
                    <a:pt x="802" y="15133"/>
                    <a:pt x="401" y="18240"/>
                    <a:pt x="401" y="18240"/>
                  </a:cubicBezTo>
                  <a:lnTo>
                    <a:pt x="326" y="26561"/>
                  </a:lnTo>
                  <a:lnTo>
                    <a:pt x="176" y="39318"/>
                  </a:lnTo>
                  <a:lnTo>
                    <a:pt x="0" y="56662"/>
                  </a:lnTo>
                  <a:cubicBezTo>
                    <a:pt x="802" y="56837"/>
                    <a:pt x="1629" y="56988"/>
                    <a:pt x="2506" y="57088"/>
                  </a:cubicBezTo>
                  <a:cubicBezTo>
                    <a:pt x="4361" y="57363"/>
                    <a:pt x="6341" y="57514"/>
                    <a:pt x="8321" y="57589"/>
                  </a:cubicBezTo>
                  <a:cubicBezTo>
                    <a:pt x="8798" y="57599"/>
                    <a:pt x="9276" y="57606"/>
                    <a:pt x="9752" y="57606"/>
                  </a:cubicBezTo>
                  <a:cubicBezTo>
                    <a:pt x="10425" y="57606"/>
                    <a:pt x="11094" y="57593"/>
                    <a:pt x="11755" y="57564"/>
                  </a:cubicBezTo>
                  <a:cubicBezTo>
                    <a:pt x="17344" y="57389"/>
                    <a:pt x="22181" y="56286"/>
                    <a:pt x="22857" y="54256"/>
                  </a:cubicBezTo>
                  <a:cubicBezTo>
                    <a:pt x="24010" y="50822"/>
                    <a:pt x="19424" y="46010"/>
                    <a:pt x="19424" y="46010"/>
                  </a:cubicBezTo>
                  <a:cubicBezTo>
                    <a:pt x="19424" y="46010"/>
                    <a:pt x="23709" y="46010"/>
                    <a:pt x="23910" y="40697"/>
                  </a:cubicBezTo>
                  <a:cubicBezTo>
                    <a:pt x="24077" y="36238"/>
                    <a:pt x="19156" y="35870"/>
                    <a:pt x="17531" y="35870"/>
                  </a:cubicBezTo>
                  <a:cubicBezTo>
                    <a:pt x="17210" y="35870"/>
                    <a:pt x="17018" y="35885"/>
                    <a:pt x="17018" y="35885"/>
                  </a:cubicBezTo>
                  <a:cubicBezTo>
                    <a:pt x="17018" y="35885"/>
                    <a:pt x="22331" y="31925"/>
                    <a:pt x="21303" y="26912"/>
                  </a:cubicBezTo>
                  <a:cubicBezTo>
                    <a:pt x="20926" y="25116"/>
                    <a:pt x="19705" y="24539"/>
                    <a:pt x="18294" y="24539"/>
                  </a:cubicBezTo>
                  <a:cubicBezTo>
                    <a:pt x="15768" y="24539"/>
                    <a:pt x="12632" y="26386"/>
                    <a:pt x="12632" y="26386"/>
                  </a:cubicBezTo>
                  <a:cubicBezTo>
                    <a:pt x="12632" y="26386"/>
                    <a:pt x="16692" y="11348"/>
                    <a:pt x="14812" y="9895"/>
                  </a:cubicBezTo>
                  <a:cubicBezTo>
                    <a:pt x="14669" y="9782"/>
                    <a:pt x="14503" y="9730"/>
                    <a:pt x="14318" y="9730"/>
                  </a:cubicBezTo>
                  <a:cubicBezTo>
                    <a:pt x="12065" y="9730"/>
                    <a:pt x="6993" y="17413"/>
                    <a:pt x="6993" y="17413"/>
                  </a:cubicBezTo>
                  <a:cubicBezTo>
                    <a:pt x="6993" y="17413"/>
                    <a:pt x="8672" y="1423"/>
                    <a:pt x="5739" y="70"/>
                  </a:cubicBezTo>
                  <a:cubicBezTo>
                    <a:pt x="5640" y="23"/>
                    <a:pt x="5542" y="1"/>
                    <a:pt x="5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9" name="Google Shape;889;p25"/>
            <p:cNvSpPr/>
            <p:nvPr/>
          </p:nvSpPr>
          <p:spPr>
            <a:xfrm>
              <a:off x="-34400" y="3371622"/>
              <a:ext cx="802518" cy="1956616"/>
            </a:xfrm>
            <a:custGeom>
              <a:avLst/>
              <a:gdLst/>
              <a:ahLst/>
              <a:cxnLst/>
              <a:rect l="l" t="t" r="r" b="b"/>
              <a:pathLst>
                <a:path w="19199" h="46809" extrusionOk="0">
                  <a:moveTo>
                    <a:pt x="3078" y="1"/>
                  </a:moveTo>
                  <a:cubicBezTo>
                    <a:pt x="2575" y="1"/>
                    <a:pt x="1998" y="278"/>
                    <a:pt x="1429" y="677"/>
                  </a:cubicBezTo>
                  <a:cubicBezTo>
                    <a:pt x="802" y="4336"/>
                    <a:pt x="401" y="7443"/>
                    <a:pt x="401" y="7443"/>
                  </a:cubicBezTo>
                  <a:lnTo>
                    <a:pt x="326" y="15764"/>
                  </a:lnTo>
                  <a:lnTo>
                    <a:pt x="176" y="28521"/>
                  </a:lnTo>
                  <a:lnTo>
                    <a:pt x="0" y="45865"/>
                  </a:lnTo>
                  <a:cubicBezTo>
                    <a:pt x="802" y="46040"/>
                    <a:pt x="1629" y="46191"/>
                    <a:pt x="2506" y="46291"/>
                  </a:cubicBezTo>
                  <a:cubicBezTo>
                    <a:pt x="4361" y="46566"/>
                    <a:pt x="6341" y="46717"/>
                    <a:pt x="8321" y="46792"/>
                  </a:cubicBezTo>
                  <a:cubicBezTo>
                    <a:pt x="8798" y="46802"/>
                    <a:pt x="9276" y="46809"/>
                    <a:pt x="9752" y="46809"/>
                  </a:cubicBezTo>
                  <a:cubicBezTo>
                    <a:pt x="10425" y="46809"/>
                    <a:pt x="11094" y="46796"/>
                    <a:pt x="11755" y="46767"/>
                  </a:cubicBezTo>
                  <a:cubicBezTo>
                    <a:pt x="14361" y="45614"/>
                    <a:pt x="17719" y="43785"/>
                    <a:pt x="18271" y="41805"/>
                  </a:cubicBezTo>
                  <a:cubicBezTo>
                    <a:pt x="19198" y="38446"/>
                    <a:pt x="15865" y="34812"/>
                    <a:pt x="15865" y="34812"/>
                  </a:cubicBezTo>
                  <a:cubicBezTo>
                    <a:pt x="15865" y="34812"/>
                    <a:pt x="18797" y="34286"/>
                    <a:pt x="18271" y="30627"/>
                  </a:cubicBezTo>
                  <a:cubicBezTo>
                    <a:pt x="17745" y="26967"/>
                    <a:pt x="14186" y="26441"/>
                    <a:pt x="14186" y="26441"/>
                  </a:cubicBezTo>
                  <a:cubicBezTo>
                    <a:pt x="14186" y="26441"/>
                    <a:pt x="16491" y="22782"/>
                    <a:pt x="15238" y="19975"/>
                  </a:cubicBezTo>
                  <a:cubicBezTo>
                    <a:pt x="14683" y="18720"/>
                    <a:pt x="13532" y="18370"/>
                    <a:pt x="12423" y="18370"/>
                  </a:cubicBezTo>
                  <a:cubicBezTo>
                    <a:pt x="11028" y="18370"/>
                    <a:pt x="9699" y="18922"/>
                    <a:pt x="9699" y="18922"/>
                  </a:cubicBezTo>
                  <a:cubicBezTo>
                    <a:pt x="9699" y="18922"/>
                    <a:pt x="11479" y="9624"/>
                    <a:pt x="10326" y="8271"/>
                  </a:cubicBezTo>
                  <a:cubicBezTo>
                    <a:pt x="10186" y="8107"/>
                    <a:pt x="10013" y="8035"/>
                    <a:pt x="9817" y="8035"/>
                  </a:cubicBezTo>
                  <a:cubicBezTo>
                    <a:pt x="8392" y="8035"/>
                    <a:pt x="5739" y="11829"/>
                    <a:pt x="5739" y="11829"/>
                  </a:cubicBezTo>
                  <a:cubicBezTo>
                    <a:pt x="5739" y="11829"/>
                    <a:pt x="5539" y="2732"/>
                    <a:pt x="4060" y="551"/>
                  </a:cubicBezTo>
                  <a:cubicBezTo>
                    <a:pt x="3800" y="161"/>
                    <a:pt x="3461" y="1"/>
                    <a:pt x="30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-34400" y="3922806"/>
              <a:ext cx="614962" cy="1404773"/>
            </a:xfrm>
            <a:custGeom>
              <a:avLst/>
              <a:gdLst/>
              <a:ahLst/>
              <a:cxnLst/>
              <a:rect l="l" t="t" r="r" b="b"/>
              <a:pathLst>
                <a:path w="14712" h="33607" extrusionOk="0">
                  <a:moveTo>
                    <a:pt x="3153" y="0"/>
                  </a:moveTo>
                  <a:cubicBezTo>
                    <a:pt x="2110" y="0"/>
                    <a:pt x="1125" y="1196"/>
                    <a:pt x="326" y="2578"/>
                  </a:cubicBezTo>
                  <a:lnTo>
                    <a:pt x="176" y="15335"/>
                  </a:lnTo>
                  <a:lnTo>
                    <a:pt x="0" y="32679"/>
                  </a:lnTo>
                  <a:cubicBezTo>
                    <a:pt x="802" y="32854"/>
                    <a:pt x="1629" y="33005"/>
                    <a:pt x="2506" y="33105"/>
                  </a:cubicBezTo>
                  <a:cubicBezTo>
                    <a:pt x="4361" y="33380"/>
                    <a:pt x="6341" y="33531"/>
                    <a:pt x="8321" y="33606"/>
                  </a:cubicBezTo>
                  <a:cubicBezTo>
                    <a:pt x="10151" y="32729"/>
                    <a:pt x="12206" y="31401"/>
                    <a:pt x="13058" y="29646"/>
                  </a:cubicBezTo>
                  <a:cubicBezTo>
                    <a:pt x="14712" y="26213"/>
                    <a:pt x="10326" y="22553"/>
                    <a:pt x="10326" y="22553"/>
                  </a:cubicBezTo>
                  <a:cubicBezTo>
                    <a:pt x="10326" y="22553"/>
                    <a:pt x="14712" y="22453"/>
                    <a:pt x="13684" y="18493"/>
                  </a:cubicBezTo>
                  <a:cubicBezTo>
                    <a:pt x="12780" y="15068"/>
                    <a:pt x="9635" y="14828"/>
                    <a:pt x="8769" y="14828"/>
                  </a:cubicBezTo>
                  <a:cubicBezTo>
                    <a:pt x="8627" y="14828"/>
                    <a:pt x="8546" y="14834"/>
                    <a:pt x="8546" y="14834"/>
                  </a:cubicBezTo>
                  <a:cubicBezTo>
                    <a:pt x="8546" y="14834"/>
                    <a:pt x="10752" y="10849"/>
                    <a:pt x="9499" y="9095"/>
                  </a:cubicBezTo>
                  <a:cubicBezTo>
                    <a:pt x="9171" y="8628"/>
                    <a:pt x="8734" y="8456"/>
                    <a:pt x="8268" y="8456"/>
                  </a:cubicBezTo>
                  <a:cubicBezTo>
                    <a:pt x="6956" y="8456"/>
                    <a:pt x="5414" y="9821"/>
                    <a:pt x="5414" y="9821"/>
                  </a:cubicBezTo>
                  <a:cubicBezTo>
                    <a:pt x="5414" y="9821"/>
                    <a:pt x="6266" y="1150"/>
                    <a:pt x="3659" y="97"/>
                  </a:cubicBezTo>
                  <a:cubicBezTo>
                    <a:pt x="3489" y="31"/>
                    <a:pt x="3320" y="0"/>
                    <a:pt x="31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-34400" y="4546472"/>
              <a:ext cx="316426" cy="760133"/>
            </a:xfrm>
            <a:custGeom>
              <a:avLst/>
              <a:gdLst/>
              <a:ahLst/>
              <a:cxnLst/>
              <a:rect l="l" t="t" r="r" b="b"/>
              <a:pathLst>
                <a:path w="7570" h="18185" extrusionOk="0">
                  <a:moveTo>
                    <a:pt x="1803" y="0"/>
                  </a:moveTo>
                  <a:cubicBezTo>
                    <a:pt x="1231" y="0"/>
                    <a:pt x="668" y="180"/>
                    <a:pt x="176" y="415"/>
                  </a:cubicBezTo>
                  <a:lnTo>
                    <a:pt x="0" y="17759"/>
                  </a:lnTo>
                  <a:cubicBezTo>
                    <a:pt x="802" y="17934"/>
                    <a:pt x="1629" y="18085"/>
                    <a:pt x="2506" y="18185"/>
                  </a:cubicBezTo>
                  <a:cubicBezTo>
                    <a:pt x="4261" y="16380"/>
                    <a:pt x="7569" y="12496"/>
                    <a:pt x="7093" y="9714"/>
                  </a:cubicBezTo>
                  <a:cubicBezTo>
                    <a:pt x="6466" y="5954"/>
                    <a:pt x="4161" y="5754"/>
                    <a:pt x="4161" y="5754"/>
                  </a:cubicBezTo>
                  <a:cubicBezTo>
                    <a:pt x="4161" y="5754"/>
                    <a:pt x="5940" y="3673"/>
                    <a:pt x="3860" y="1067"/>
                  </a:cubicBezTo>
                  <a:cubicBezTo>
                    <a:pt x="3236" y="276"/>
                    <a:pt x="2512" y="0"/>
                    <a:pt x="18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2" name="Google Shape;892;p25"/>
          <p:cNvGrpSpPr/>
          <p:nvPr/>
        </p:nvGrpSpPr>
        <p:grpSpPr>
          <a:xfrm>
            <a:off x="-40034" y="3734954"/>
            <a:ext cx="4246446" cy="1434060"/>
            <a:chOff x="-11586" y="3723575"/>
            <a:chExt cx="4246446" cy="1434060"/>
          </a:xfrm>
        </p:grpSpPr>
        <p:sp>
          <p:nvSpPr>
            <p:cNvPr id="893" name="Google Shape;893;p25"/>
            <p:cNvSpPr/>
            <p:nvPr/>
          </p:nvSpPr>
          <p:spPr>
            <a:xfrm>
              <a:off x="-11586" y="3723575"/>
              <a:ext cx="2288234" cy="143406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4" name="Google Shape;894;p25"/>
            <p:cNvSpPr/>
            <p:nvPr/>
          </p:nvSpPr>
          <p:spPr>
            <a:xfrm>
              <a:off x="-4480" y="3907279"/>
              <a:ext cx="2146401" cy="1250350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895;p25"/>
            <p:cNvSpPr/>
            <p:nvPr/>
          </p:nvSpPr>
          <p:spPr>
            <a:xfrm>
              <a:off x="1946626" y="4388188"/>
              <a:ext cx="2288234" cy="76936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1945675" y="4579348"/>
              <a:ext cx="2146401" cy="578227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97" name="Google Shape;897;p25"/>
          <p:cNvSpPr/>
          <p:nvPr/>
        </p:nvSpPr>
        <p:spPr>
          <a:xfrm>
            <a:off x="-27228" y="4587607"/>
            <a:ext cx="2146401" cy="578227"/>
          </a:xfrm>
          <a:custGeom>
            <a:avLst/>
            <a:gdLst/>
            <a:ahLst/>
            <a:cxnLst/>
            <a:rect l="l" t="t" r="r" b="b"/>
            <a:pathLst>
              <a:path w="45309" h="26394" extrusionOk="0">
                <a:moveTo>
                  <a:pt x="8929" y="0"/>
                </a:moveTo>
                <a:cubicBezTo>
                  <a:pt x="5334" y="0"/>
                  <a:pt x="1711" y="5576"/>
                  <a:pt x="0" y="8674"/>
                </a:cubicBezTo>
                <a:lnTo>
                  <a:pt x="502" y="26394"/>
                </a:lnTo>
                <a:lnTo>
                  <a:pt x="43585" y="26394"/>
                </a:lnTo>
                <a:cubicBezTo>
                  <a:pt x="45309" y="18444"/>
                  <a:pt x="40694" y="17507"/>
                  <a:pt x="38422" y="17507"/>
                </a:cubicBezTo>
                <a:cubicBezTo>
                  <a:pt x="37721" y="17507"/>
                  <a:pt x="37244" y="17597"/>
                  <a:pt x="37244" y="17597"/>
                </a:cubicBezTo>
                <a:cubicBezTo>
                  <a:pt x="37244" y="17597"/>
                  <a:pt x="37194" y="13110"/>
                  <a:pt x="34061" y="11281"/>
                </a:cubicBezTo>
                <a:cubicBezTo>
                  <a:pt x="33405" y="10898"/>
                  <a:pt x="32705" y="10747"/>
                  <a:pt x="32008" y="10747"/>
                </a:cubicBezTo>
                <a:cubicBezTo>
                  <a:pt x="29370" y="10747"/>
                  <a:pt x="26768" y="12910"/>
                  <a:pt x="26768" y="12910"/>
                </a:cubicBezTo>
                <a:cubicBezTo>
                  <a:pt x="26768" y="12910"/>
                  <a:pt x="25138" y="5090"/>
                  <a:pt x="21630" y="3787"/>
                </a:cubicBezTo>
                <a:cubicBezTo>
                  <a:pt x="20973" y="3545"/>
                  <a:pt x="20365" y="3446"/>
                  <a:pt x="19808" y="3446"/>
                </a:cubicBezTo>
                <a:cubicBezTo>
                  <a:pt x="17370" y="3446"/>
                  <a:pt x="15940" y="5341"/>
                  <a:pt x="15940" y="5341"/>
                </a:cubicBezTo>
                <a:cubicBezTo>
                  <a:pt x="15940" y="5341"/>
                  <a:pt x="14061" y="203"/>
                  <a:pt x="9048" y="3"/>
                </a:cubicBezTo>
                <a:cubicBezTo>
                  <a:pt x="9008" y="1"/>
                  <a:pt x="8969" y="0"/>
                  <a:pt x="89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6"/>
          <p:cNvGrpSpPr/>
          <p:nvPr/>
        </p:nvGrpSpPr>
        <p:grpSpPr>
          <a:xfrm>
            <a:off x="-12940" y="4185763"/>
            <a:ext cx="9144000" cy="887338"/>
            <a:chOff x="0" y="4260525"/>
            <a:chExt cx="9144000" cy="887338"/>
          </a:xfrm>
        </p:grpSpPr>
        <p:sp>
          <p:nvSpPr>
            <p:cNvPr id="900" name="Google Shape;900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901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902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905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906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908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909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10" name="Google Shape;910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11" name="Google Shape;911;p26"/>
          <p:cNvSpPr txBox="1">
            <a:spLocks noGrp="1"/>
          </p:cNvSpPr>
          <p:nvPr>
            <p:ph type="title" idx="2"/>
          </p:nvPr>
        </p:nvSpPr>
        <p:spPr>
          <a:xfrm>
            <a:off x="1101175" y="1806172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12" name="Google Shape;912;p26"/>
          <p:cNvSpPr txBox="1">
            <a:spLocks noGrp="1"/>
          </p:cNvSpPr>
          <p:nvPr>
            <p:ph type="subTitle" idx="1"/>
          </p:nvPr>
        </p:nvSpPr>
        <p:spPr>
          <a:xfrm>
            <a:off x="1101175" y="217322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26"/>
          <p:cNvSpPr txBox="1">
            <a:spLocks noGrp="1"/>
          </p:cNvSpPr>
          <p:nvPr>
            <p:ph type="title" idx="3"/>
          </p:nvPr>
        </p:nvSpPr>
        <p:spPr>
          <a:xfrm>
            <a:off x="3569173" y="1806172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14" name="Google Shape;914;p26"/>
          <p:cNvSpPr txBox="1">
            <a:spLocks noGrp="1"/>
          </p:cNvSpPr>
          <p:nvPr>
            <p:ph type="subTitle" idx="4"/>
          </p:nvPr>
        </p:nvSpPr>
        <p:spPr>
          <a:xfrm>
            <a:off x="3569173" y="217322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5" name="Google Shape;915;p26"/>
          <p:cNvSpPr txBox="1">
            <a:spLocks noGrp="1"/>
          </p:cNvSpPr>
          <p:nvPr>
            <p:ph type="title" idx="5"/>
          </p:nvPr>
        </p:nvSpPr>
        <p:spPr>
          <a:xfrm>
            <a:off x="1101175" y="3455648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16" name="Google Shape;916;p26"/>
          <p:cNvSpPr txBox="1">
            <a:spLocks noGrp="1"/>
          </p:cNvSpPr>
          <p:nvPr>
            <p:ph type="subTitle" idx="6"/>
          </p:nvPr>
        </p:nvSpPr>
        <p:spPr>
          <a:xfrm>
            <a:off x="1101175" y="382272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26"/>
          <p:cNvSpPr txBox="1">
            <a:spLocks noGrp="1"/>
          </p:cNvSpPr>
          <p:nvPr>
            <p:ph type="title" idx="7"/>
          </p:nvPr>
        </p:nvSpPr>
        <p:spPr>
          <a:xfrm>
            <a:off x="3569173" y="3455648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18" name="Google Shape;918;p26"/>
          <p:cNvSpPr txBox="1">
            <a:spLocks noGrp="1"/>
          </p:cNvSpPr>
          <p:nvPr>
            <p:ph type="subTitle" idx="8"/>
          </p:nvPr>
        </p:nvSpPr>
        <p:spPr>
          <a:xfrm>
            <a:off x="3569173" y="382272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19" name="Google Shape;919;p26"/>
          <p:cNvSpPr txBox="1">
            <a:spLocks noGrp="1"/>
          </p:cNvSpPr>
          <p:nvPr>
            <p:ph type="title" idx="9"/>
          </p:nvPr>
        </p:nvSpPr>
        <p:spPr>
          <a:xfrm>
            <a:off x="6056726" y="1806172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20" name="Google Shape;920;p26"/>
          <p:cNvSpPr txBox="1">
            <a:spLocks noGrp="1"/>
          </p:cNvSpPr>
          <p:nvPr>
            <p:ph type="subTitle" idx="13"/>
          </p:nvPr>
        </p:nvSpPr>
        <p:spPr>
          <a:xfrm>
            <a:off x="6056726" y="2173222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1" name="Google Shape;921;p26"/>
          <p:cNvSpPr txBox="1">
            <a:spLocks noGrp="1"/>
          </p:cNvSpPr>
          <p:nvPr>
            <p:ph type="title" idx="14"/>
          </p:nvPr>
        </p:nvSpPr>
        <p:spPr>
          <a:xfrm>
            <a:off x="6056726" y="3455648"/>
            <a:ext cx="1986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22" name="Google Shape;922;p26"/>
          <p:cNvSpPr txBox="1">
            <a:spLocks noGrp="1"/>
          </p:cNvSpPr>
          <p:nvPr>
            <p:ph type="subTitle" idx="15"/>
          </p:nvPr>
        </p:nvSpPr>
        <p:spPr>
          <a:xfrm>
            <a:off x="6056726" y="3822723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23" name="Google Shape;923;p26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924" name="Google Shape;924;p26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926;p26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" name="Google Shape;929;p26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0" name="Google Shape;930;p26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1" name="Google Shape;931;p26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2" name="Google Shape;932;p26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3" name="Google Shape;933;p26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34" name="Google Shape;934;p26"/>
          <p:cNvGrpSpPr/>
          <p:nvPr/>
        </p:nvGrpSpPr>
        <p:grpSpPr>
          <a:xfrm rot="575765">
            <a:off x="-194145" y="3455753"/>
            <a:ext cx="1061252" cy="1595665"/>
            <a:chOff x="3020522" y="3839455"/>
            <a:chExt cx="1061260" cy="1595677"/>
          </a:xfrm>
        </p:grpSpPr>
        <p:sp>
          <p:nvSpPr>
            <p:cNvPr id="935" name="Google Shape;935;p26"/>
            <p:cNvSpPr/>
            <p:nvPr/>
          </p:nvSpPr>
          <p:spPr>
            <a:xfrm>
              <a:off x="3020522" y="3839455"/>
              <a:ext cx="1061260" cy="1595673"/>
            </a:xfrm>
            <a:custGeom>
              <a:avLst/>
              <a:gdLst/>
              <a:ahLst/>
              <a:cxnLst/>
              <a:rect l="l" t="t" r="r" b="b"/>
              <a:pathLst>
                <a:path w="25389" h="38174" extrusionOk="0">
                  <a:moveTo>
                    <a:pt x="11225" y="1"/>
                  </a:moveTo>
                  <a:cubicBezTo>
                    <a:pt x="10430" y="1"/>
                    <a:pt x="9478" y="573"/>
                    <a:pt x="8371" y="1690"/>
                  </a:cubicBezTo>
                  <a:cubicBezTo>
                    <a:pt x="5639" y="4397"/>
                    <a:pt x="6391" y="11089"/>
                    <a:pt x="7319" y="17755"/>
                  </a:cubicBezTo>
                  <a:cubicBezTo>
                    <a:pt x="7562" y="19469"/>
                    <a:pt x="7530" y="20086"/>
                    <a:pt x="7305" y="20086"/>
                  </a:cubicBezTo>
                  <a:cubicBezTo>
                    <a:pt x="6725" y="20086"/>
                    <a:pt x="4864" y="15986"/>
                    <a:pt x="3150" y="15986"/>
                  </a:cubicBezTo>
                  <a:cubicBezTo>
                    <a:pt x="2932" y="15986"/>
                    <a:pt x="2717" y="16052"/>
                    <a:pt x="2506" y="16201"/>
                  </a:cubicBezTo>
                  <a:cubicBezTo>
                    <a:pt x="0" y="17981"/>
                    <a:pt x="1479" y="21941"/>
                    <a:pt x="3559" y="23294"/>
                  </a:cubicBezTo>
                  <a:cubicBezTo>
                    <a:pt x="5639" y="24648"/>
                    <a:pt x="7018" y="26327"/>
                    <a:pt x="5765" y="27379"/>
                  </a:cubicBezTo>
                  <a:cubicBezTo>
                    <a:pt x="5599" y="27515"/>
                    <a:pt x="5432" y="27571"/>
                    <a:pt x="5264" y="27571"/>
                  </a:cubicBezTo>
                  <a:cubicBezTo>
                    <a:pt x="4443" y="27571"/>
                    <a:pt x="3597" y="26239"/>
                    <a:pt x="2852" y="26239"/>
                  </a:cubicBezTo>
                  <a:cubicBezTo>
                    <a:pt x="2589" y="26239"/>
                    <a:pt x="2338" y="26405"/>
                    <a:pt x="2105" y="26853"/>
                  </a:cubicBezTo>
                  <a:cubicBezTo>
                    <a:pt x="1278" y="28382"/>
                    <a:pt x="2306" y="32091"/>
                    <a:pt x="6491" y="34773"/>
                  </a:cubicBezTo>
                  <a:cubicBezTo>
                    <a:pt x="7694" y="35550"/>
                    <a:pt x="9123" y="36227"/>
                    <a:pt x="10877" y="36778"/>
                  </a:cubicBezTo>
                  <a:cubicBezTo>
                    <a:pt x="13861" y="37682"/>
                    <a:pt x="16524" y="38173"/>
                    <a:pt x="18738" y="38173"/>
                  </a:cubicBezTo>
                  <a:cubicBezTo>
                    <a:pt x="20821" y="38173"/>
                    <a:pt x="22506" y="37739"/>
                    <a:pt x="23685" y="36803"/>
                  </a:cubicBezTo>
                  <a:cubicBezTo>
                    <a:pt x="24537" y="36101"/>
                    <a:pt x="25113" y="35174"/>
                    <a:pt x="25389" y="33946"/>
                  </a:cubicBezTo>
                  <a:cubicBezTo>
                    <a:pt x="25389" y="33946"/>
                    <a:pt x="21649" y="7936"/>
                    <a:pt x="18639" y="7936"/>
                  </a:cubicBezTo>
                  <a:cubicBezTo>
                    <a:pt x="18591" y="7936"/>
                    <a:pt x="18544" y="7942"/>
                    <a:pt x="18497" y="7956"/>
                  </a:cubicBezTo>
                  <a:cubicBezTo>
                    <a:pt x="15501" y="8773"/>
                    <a:pt x="16687" y="12745"/>
                    <a:pt x="15412" y="12745"/>
                  </a:cubicBezTo>
                  <a:cubicBezTo>
                    <a:pt x="15396" y="12745"/>
                    <a:pt x="15380" y="12744"/>
                    <a:pt x="15364" y="12743"/>
                  </a:cubicBezTo>
                  <a:cubicBezTo>
                    <a:pt x="14010" y="12643"/>
                    <a:pt x="14537" y="7830"/>
                    <a:pt x="13684" y="3670"/>
                  </a:cubicBezTo>
                  <a:cubicBezTo>
                    <a:pt x="13196" y="1196"/>
                    <a:pt x="12374" y="1"/>
                    <a:pt x="112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208040" y="4053768"/>
              <a:ext cx="803563" cy="1381365"/>
            </a:xfrm>
            <a:custGeom>
              <a:avLst/>
              <a:gdLst/>
              <a:ahLst/>
              <a:cxnLst/>
              <a:rect l="l" t="t" r="r" b="b"/>
              <a:pathLst>
                <a:path w="19224" h="33047" extrusionOk="0">
                  <a:moveTo>
                    <a:pt x="5992" y="1"/>
                  </a:moveTo>
                  <a:cubicBezTo>
                    <a:pt x="5848" y="1"/>
                    <a:pt x="5697" y="32"/>
                    <a:pt x="5539" y="97"/>
                  </a:cubicBezTo>
                  <a:cubicBezTo>
                    <a:pt x="2532" y="1350"/>
                    <a:pt x="3559" y="5435"/>
                    <a:pt x="4286" y="8668"/>
                  </a:cubicBezTo>
                  <a:cubicBezTo>
                    <a:pt x="5038" y="11902"/>
                    <a:pt x="5965" y="16914"/>
                    <a:pt x="4411" y="17340"/>
                  </a:cubicBezTo>
                  <a:cubicBezTo>
                    <a:pt x="4274" y="17375"/>
                    <a:pt x="4138" y="17390"/>
                    <a:pt x="4004" y="17390"/>
                  </a:cubicBezTo>
                  <a:cubicBezTo>
                    <a:pt x="3008" y="17390"/>
                    <a:pt x="2112" y="16548"/>
                    <a:pt x="1670" y="16548"/>
                  </a:cubicBezTo>
                  <a:cubicBezTo>
                    <a:pt x="1484" y="16548"/>
                    <a:pt x="1379" y="16696"/>
                    <a:pt x="1379" y="17115"/>
                  </a:cubicBezTo>
                  <a:cubicBezTo>
                    <a:pt x="1379" y="18694"/>
                    <a:pt x="4812" y="21300"/>
                    <a:pt x="2406" y="23180"/>
                  </a:cubicBezTo>
                  <a:cubicBezTo>
                    <a:pt x="376" y="24784"/>
                    <a:pt x="0" y="25711"/>
                    <a:pt x="2005" y="29646"/>
                  </a:cubicBezTo>
                  <a:cubicBezTo>
                    <a:pt x="3208" y="30423"/>
                    <a:pt x="4637" y="31100"/>
                    <a:pt x="6391" y="31651"/>
                  </a:cubicBezTo>
                  <a:cubicBezTo>
                    <a:pt x="9375" y="32555"/>
                    <a:pt x="12038" y="33046"/>
                    <a:pt x="14252" y="33046"/>
                  </a:cubicBezTo>
                  <a:cubicBezTo>
                    <a:pt x="16335" y="33046"/>
                    <a:pt x="18020" y="32612"/>
                    <a:pt x="19199" y="31676"/>
                  </a:cubicBezTo>
                  <a:lnTo>
                    <a:pt x="19224" y="28092"/>
                  </a:lnTo>
                  <a:cubicBezTo>
                    <a:pt x="19224" y="28092"/>
                    <a:pt x="16417" y="8869"/>
                    <a:pt x="14537" y="8343"/>
                  </a:cubicBezTo>
                  <a:cubicBezTo>
                    <a:pt x="14441" y="8317"/>
                    <a:pt x="14348" y="8305"/>
                    <a:pt x="14259" y="8305"/>
                  </a:cubicBezTo>
                  <a:cubicBezTo>
                    <a:pt x="12793" y="8305"/>
                    <a:pt x="12193" y="11558"/>
                    <a:pt x="11039" y="11558"/>
                  </a:cubicBezTo>
                  <a:cubicBezTo>
                    <a:pt x="10887" y="11558"/>
                    <a:pt x="10726" y="11502"/>
                    <a:pt x="10552" y="11375"/>
                  </a:cubicBezTo>
                  <a:cubicBezTo>
                    <a:pt x="9079" y="10282"/>
                    <a:pt x="8619" y="1"/>
                    <a:pt x="5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531912" y="4495935"/>
              <a:ext cx="241688" cy="889211"/>
            </a:xfrm>
            <a:custGeom>
              <a:avLst/>
              <a:gdLst/>
              <a:ahLst/>
              <a:cxnLst/>
              <a:rect l="l" t="t" r="r" b="b"/>
              <a:pathLst>
                <a:path w="5782" h="21273" extrusionOk="0">
                  <a:moveTo>
                    <a:pt x="504" y="0"/>
                  </a:moveTo>
                  <a:cubicBezTo>
                    <a:pt x="246" y="0"/>
                    <a:pt x="1" y="193"/>
                    <a:pt x="122" y="496"/>
                  </a:cubicBezTo>
                  <a:cubicBezTo>
                    <a:pt x="1751" y="4507"/>
                    <a:pt x="2628" y="8842"/>
                    <a:pt x="3506" y="13078"/>
                  </a:cubicBezTo>
                  <a:cubicBezTo>
                    <a:pt x="4032" y="15710"/>
                    <a:pt x="4508" y="18316"/>
                    <a:pt x="4909" y="20973"/>
                  </a:cubicBezTo>
                  <a:cubicBezTo>
                    <a:pt x="4949" y="21182"/>
                    <a:pt x="5100" y="21272"/>
                    <a:pt x="5262" y="21272"/>
                  </a:cubicBezTo>
                  <a:cubicBezTo>
                    <a:pt x="5508" y="21272"/>
                    <a:pt x="5782" y="21064"/>
                    <a:pt x="5736" y="20747"/>
                  </a:cubicBezTo>
                  <a:cubicBezTo>
                    <a:pt x="5310" y="18116"/>
                    <a:pt x="4834" y="15484"/>
                    <a:pt x="4308" y="12852"/>
                  </a:cubicBezTo>
                  <a:cubicBezTo>
                    <a:pt x="3455" y="8642"/>
                    <a:pt x="2578" y="4281"/>
                    <a:pt x="924" y="271"/>
                  </a:cubicBezTo>
                  <a:cubicBezTo>
                    <a:pt x="845" y="83"/>
                    <a:pt x="672" y="0"/>
                    <a:pt x="5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38" name="Google Shape;938;p26"/>
          <p:cNvGrpSpPr/>
          <p:nvPr/>
        </p:nvGrpSpPr>
        <p:grpSpPr>
          <a:xfrm rot="4799477">
            <a:off x="348845" y="4380310"/>
            <a:ext cx="1020456" cy="1306406"/>
            <a:chOff x="4376621" y="3930330"/>
            <a:chExt cx="1138339" cy="1457482"/>
          </a:xfrm>
        </p:grpSpPr>
        <p:sp>
          <p:nvSpPr>
            <p:cNvPr id="939" name="Google Shape;939;p26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42" name="Google Shape;942;p26"/>
          <p:cNvGrpSpPr/>
          <p:nvPr/>
        </p:nvGrpSpPr>
        <p:grpSpPr>
          <a:xfrm rot="3001619">
            <a:off x="47972" y="4062728"/>
            <a:ext cx="761565" cy="1314980"/>
            <a:chOff x="3804453" y="3817886"/>
            <a:chExt cx="944680" cy="1631161"/>
          </a:xfrm>
        </p:grpSpPr>
        <p:sp>
          <p:nvSpPr>
            <p:cNvPr id="943" name="Google Shape;943;p26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46" name="Google Shape;946;p26"/>
          <p:cNvGrpSpPr/>
          <p:nvPr/>
        </p:nvGrpSpPr>
        <p:grpSpPr>
          <a:xfrm rot="-248597" flipH="1">
            <a:off x="7197009" y="4226186"/>
            <a:ext cx="2024485" cy="963435"/>
            <a:chOff x="4740748" y="4022919"/>
            <a:chExt cx="2723855" cy="1296260"/>
          </a:xfrm>
        </p:grpSpPr>
        <p:sp>
          <p:nvSpPr>
            <p:cNvPr id="947" name="Google Shape;947;p26"/>
            <p:cNvSpPr/>
            <p:nvPr/>
          </p:nvSpPr>
          <p:spPr>
            <a:xfrm>
              <a:off x="4740748" y="4022919"/>
              <a:ext cx="2723855" cy="1296260"/>
            </a:xfrm>
            <a:custGeom>
              <a:avLst/>
              <a:gdLst/>
              <a:ahLst/>
              <a:cxnLst/>
              <a:rect l="l" t="t" r="r" b="b"/>
              <a:pathLst>
                <a:path w="65164" h="31011" extrusionOk="0">
                  <a:moveTo>
                    <a:pt x="23291" y="1"/>
                  </a:moveTo>
                  <a:cubicBezTo>
                    <a:pt x="23224" y="1"/>
                    <a:pt x="23154" y="3"/>
                    <a:pt x="23083" y="8"/>
                  </a:cubicBezTo>
                  <a:cubicBezTo>
                    <a:pt x="18597" y="309"/>
                    <a:pt x="4913" y="8153"/>
                    <a:pt x="0" y="31011"/>
                  </a:cubicBezTo>
                  <a:lnTo>
                    <a:pt x="3609" y="30835"/>
                  </a:lnTo>
                  <a:lnTo>
                    <a:pt x="58296" y="27853"/>
                  </a:lnTo>
                  <a:lnTo>
                    <a:pt x="63284" y="27577"/>
                  </a:lnTo>
                  <a:cubicBezTo>
                    <a:pt x="63284" y="27577"/>
                    <a:pt x="65164" y="19532"/>
                    <a:pt x="60251" y="16725"/>
                  </a:cubicBezTo>
                  <a:cubicBezTo>
                    <a:pt x="58331" y="15617"/>
                    <a:pt x="56747" y="15280"/>
                    <a:pt x="55531" y="15280"/>
                  </a:cubicBezTo>
                  <a:cubicBezTo>
                    <a:pt x="53636" y="15280"/>
                    <a:pt x="52632" y="16098"/>
                    <a:pt x="52632" y="16098"/>
                  </a:cubicBezTo>
                  <a:cubicBezTo>
                    <a:pt x="52632" y="16098"/>
                    <a:pt x="52732" y="8780"/>
                    <a:pt x="47419" y="8153"/>
                  </a:cubicBezTo>
                  <a:cubicBezTo>
                    <a:pt x="47133" y="8120"/>
                    <a:pt x="46847" y="8104"/>
                    <a:pt x="46561" y="8104"/>
                  </a:cubicBezTo>
                  <a:cubicBezTo>
                    <a:pt x="41504" y="8104"/>
                    <a:pt x="36542" y="13066"/>
                    <a:pt x="36542" y="13066"/>
                  </a:cubicBezTo>
                  <a:cubicBezTo>
                    <a:pt x="36542" y="13066"/>
                    <a:pt x="36141" y="5848"/>
                    <a:pt x="32482" y="5447"/>
                  </a:cubicBezTo>
                  <a:cubicBezTo>
                    <a:pt x="32300" y="5425"/>
                    <a:pt x="32118" y="5414"/>
                    <a:pt x="31936" y="5414"/>
                  </a:cubicBezTo>
                  <a:cubicBezTo>
                    <a:pt x="28549" y="5414"/>
                    <a:pt x="25153" y="8991"/>
                    <a:pt x="24963" y="9181"/>
                  </a:cubicBezTo>
                  <a:cubicBezTo>
                    <a:pt x="25037" y="8885"/>
                    <a:pt x="27416" y="1"/>
                    <a:pt x="23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4891606" y="4274726"/>
              <a:ext cx="2300630" cy="1037142"/>
            </a:xfrm>
            <a:custGeom>
              <a:avLst/>
              <a:gdLst/>
              <a:ahLst/>
              <a:cxnLst/>
              <a:rect l="l" t="t" r="r" b="b"/>
              <a:pathLst>
                <a:path w="55039" h="24812" extrusionOk="0">
                  <a:moveTo>
                    <a:pt x="15303" y="1"/>
                  </a:moveTo>
                  <a:cubicBezTo>
                    <a:pt x="11292" y="1"/>
                    <a:pt x="968" y="12091"/>
                    <a:pt x="0" y="24811"/>
                  </a:cubicBezTo>
                  <a:lnTo>
                    <a:pt x="54687" y="21829"/>
                  </a:lnTo>
                  <a:cubicBezTo>
                    <a:pt x="54963" y="18946"/>
                    <a:pt x="55038" y="13783"/>
                    <a:pt x="52256" y="13408"/>
                  </a:cubicBezTo>
                  <a:cubicBezTo>
                    <a:pt x="51938" y="13364"/>
                    <a:pt x="51638" y="13344"/>
                    <a:pt x="51355" y="13344"/>
                  </a:cubicBezTo>
                  <a:cubicBezTo>
                    <a:pt x="48199" y="13344"/>
                    <a:pt x="47143" y="15814"/>
                    <a:pt x="47143" y="15814"/>
                  </a:cubicBezTo>
                  <a:cubicBezTo>
                    <a:pt x="47143" y="15814"/>
                    <a:pt x="47530" y="7378"/>
                    <a:pt x="42152" y="7378"/>
                  </a:cubicBezTo>
                  <a:cubicBezTo>
                    <a:pt x="41884" y="7378"/>
                    <a:pt x="41601" y="7399"/>
                    <a:pt x="41304" y="7443"/>
                  </a:cubicBezTo>
                  <a:cubicBezTo>
                    <a:pt x="35038" y="8395"/>
                    <a:pt x="32106" y="13608"/>
                    <a:pt x="32106" y="13608"/>
                  </a:cubicBezTo>
                  <a:cubicBezTo>
                    <a:pt x="32106" y="13608"/>
                    <a:pt x="31379" y="6616"/>
                    <a:pt x="26667" y="5989"/>
                  </a:cubicBezTo>
                  <a:cubicBezTo>
                    <a:pt x="26401" y="5953"/>
                    <a:pt x="26138" y="5937"/>
                    <a:pt x="25877" y="5937"/>
                  </a:cubicBezTo>
                  <a:cubicBezTo>
                    <a:pt x="21530" y="5937"/>
                    <a:pt x="17895" y="10575"/>
                    <a:pt x="17895" y="10575"/>
                  </a:cubicBezTo>
                  <a:cubicBezTo>
                    <a:pt x="17895" y="10575"/>
                    <a:pt x="19474" y="976"/>
                    <a:pt x="15715" y="49"/>
                  </a:cubicBezTo>
                  <a:cubicBezTo>
                    <a:pt x="15586" y="17"/>
                    <a:pt x="15449" y="1"/>
                    <a:pt x="153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5624248" y="4878370"/>
              <a:ext cx="376367" cy="357933"/>
            </a:xfrm>
            <a:custGeom>
              <a:avLst/>
              <a:gdLst/>
              <a:ahLst/>
              <a:cxnLst/>
              <a:rect l="l" t="t" r="r" b="b"/>
              <a:pathLst>
                <a:path w="9004" h="8563" extrusionOk="0">
                  <a:moveTo>
                    <a:pt x="613" y="0"/>
                  </a:moveTo>
                  <a:cubicBezTo>
                    <a:pt x="284" y="0"/>
                    <a:pt x="1" y="429"/>
                    <a:pt x="293" y="721"/>
                  </a:cubicBezTo>
                  <a:cubicBezTo>
                    <a:pt x="2900" y="3302"/>
                    <a:pt x="5506" y="5884"/>
                    <a:pt x="8138" y="8440"/>
                  </a:cubicBezTo>
                  <a:cubicBezTo>
                    <a:pt x="8224" y="8526"/>
                    <a:pt x="8320" y="8563"/>
                    <a:pt x="8414" y="8563"/>
                  </a:cubicBezTo>
                  <a:cubicBezTo>
                    <a:pt x="8728" y="8563"/>
                    <a:pt x="9004" y="8154"/>
                    <a:pt x="8714" y="7864"/>
                  </a:cubicBezTo>
                  <a:cubicBezTo>
                    <a:pt x="6108" y="5282"/>
                    <a:pt x="3501" y="2701"/>
                    <a:pt x="894" y="119"/>
                  </a:cubicBezTo>
                  <a:cubicBezTo>
                    <a:pt x="805" y="36"/>
                    <a:pt x="707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5786476" y="4734241"/>
              <a:ext cx="189688" cy="330345"/>
            </a:xfrm>
            <a:custGeom>
              <a:avLst/>
              <a:gdLst/>
              <a:ahLst/>
              <a:cxnLst/>
              <a:rect l="l" t="t" r="r" b="b"/>
              <a:pathLst>
                <a:path w="4538" h="7903" extrusionOk="0">
                  <a:moveTo>
                    <a:pt x="3976" y="1"/>
                  </a:moveTo>
                  <a:cubicBezTo>
                    <a:pt x="3853" y="1"/>
                    <a:pt x="3733" y="62"/>
                    <a:pt x="3655" y="209"/>
                  </a:cubicBezTo>
                  <a:cubicBezTo>
                    <a:pt x="2502" y="2565"/>
                    <a:pt x="1324" y="4921"/>
                    <a:pt x="171" y="7277"/>
                  </a:cubicBezTo>
                  <a:cubicBezTo>
                    <a:pt x="1" y="7601"/>
                    <a:pt x="284" y="7903"/>
                    <a:pt x="553" y="7903"/>
                  </a:cubicBezTo>
                  <a:cubicBezTo>
                    <a:pt x="679" y="7903"/>
                    <a:pt x="801" y="7837"/>
                    <a:pt x="873" y="7678"/>
                  </a:cubicBezTo>
                  <a:cubicBezTo>
                    <a:pt x="2051" y="5347"/>
                    <a:pt x="3204" y="2991"/>
                    <a:pt x="4382" y="635"/>
                  </a:cubicBezTo>
                  <a:cubicBezTo>
                    <a:pt x="4538" y="306"/>
                    <a:pt x="4251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6312079" y="4827582"/>
              <a:ext cx="306185" cy="388155"/>
            </a:xfrm>
            <a:custGeom>
              <a:avLst/>
              <a:gdLst/>
              <a:ahLst/>
              <a:cxnLst/>
              <a:rect l="l" t="t" r="r" b="b"/>
              <a:pathLst>
                <a:path w="7325" h="9286" extrusionOk="0">
                  <a:moveTo>
                    <a:pt x="6740" y="0"/>
                  </a:moveTo>
                  <a:cubicBezTo>
                    <a:pt x="6613" y="0"/>
                    <a:pt x="6485" y="54"/>
                    <a:pt x="6394" y="182"/>
                  </a:cubicBezTo>
                  <a:cubicBezTo>
                    <a:pt x="4339" y="3014"/>
                    <a:pt x="2284" y="5846"/>
                    <a:pt x="229" y="8678"/>
                  </a:cubicBezTo>
                  <a:cubicBezTo>
                    <a:pt x="1" y="8994"/>
                    <a:pt x="289" y="9285"/>
                    <a:pt x="585" y="9285"/>
                  </a:cubicBezTo>
                  <a:cubicBezTo>
                    <a:pt x="712" y="9285"/>
                    <a:pt x="841" y="9232"/>
                    <a:pt x="931" y="9104"/>
                  </a:cubicBezTo>
                  <a:cubicBezTo>
                    <a:pt x="2986" y="6272"/>
                    <a:pt x="5041" y="3440"/>
                    <a:pt x="7096" y="608"/>
                  </a:cubicBezTo>
                  <a:cubicBezTo>
                    <a:pt x="7324" y="292"/>
                    <a:pt x="7036" y="0"/>
                    <a:pt x="6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2" name="Google Shape;952;p26"/>
            <p:cNvSpPr/>
            <p:nvPr/>
          </p:nvSpPr>
          <p:spPr>
            <a:xfrm>
              <a:off x="5592479" y="4841418"/>
              <a:ext cx="111063" cy="111104"/>
            </a:xfrm>
            <a:custGeom>
              <a:avLst/>
              <a:gdLst/>
              <a:ahLst/>
              <a:cxnLst/>
              <a:rect l="l" t="t" r="r" b="b"/>
              <a:pathLst>
                <a:path w="2657" h="2658" extrusionOk="0">
                  <a:moveTo>
                    <a:pt x="1329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8"/>
                    <a:pt x="1329" y="2658"/>
                  </a:cubicBezTo>
                  <a:cubicBezTo>
                    <a:pt x="2055" y="2658"/>
                    <a:pt x="2657" y="2056"/>
                    <a:pt x="2657" y="1329"/>
                  </a:cubicBezTo>
                  <a:cubicBezTo>
                    <a:pt x="2657" y="602"/>
                    <a:pt x="2055" y="1"/>
                    <a:pt x="13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3" name="Google Shape;953;p26"/>
            <p:cNvSpPr/>
            <p:nvPr/>
          </p:nvSpPr>
          <p:spPr>
            <a:xfrm>
              <a:off x="5896287" y="4695826"/>
              <a:ext cx="110059" cy="110018"/>
            </a:xfrm>
            <a:custGeom>
              <a:avLst/>
              <a:gdLst/>
              <a:ahLst/>
              <a:cxnLst/>
              <a:rect l="l" t="t" r="r" b="b"/>
              <a:pathLst>
                <a:path w="2633" h="2632" extrusionOk="0">
                  <a:moveTo>
                    <a:pt x="1329" y="0"/>
                  </a:moveTo>
                  <a:cubicBezTo>
                    <a:pt x="602" y="0"/>
                    <a:pt x="1" y="577"/>
                    <a:pt x="1" y="1303"/>
                  </a:cubicBezTo>
                  <a:cubicBezTo>
                    <a:pt x="1" y="2055"/>
                    <a:pt x="602" y="2632"/>
                    <a:pt x="1329" y="2632"/>
                  </a:cubicBezTo>
                  <a:cubicBezTo>
                    <a:pt x="2056" y="2632"/>
                    <a:pt x="2632" y="2055"/>
                    <a:pt x="2632" y="1303"/>
                  </a:cubicBezTo>
                  <a:cubicBezTo>
                    <a:pt x="2632" y="577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4" name="Google Shape;954;p26"/>
            <p:cNvSpPr/>
            <p:nvPr/>
          </p:nvSpPr>
          <p:spPr>
            <a:xfrm>
              <a:off x="6537426" y="4795354"/>
              <a:ext cx="111104" cy="111063"/>
            </a:xfrm>
            <a:custGeom>
              <a:avLst/>
              <a:gdLst/>
              <a:ahLst/>
              <a:cxnLst/>
              <a:rect l="l" t="t" r="r" b="b"/>
              <a:pathLst>
                <a:path w="2658" h="2657" extrusionOk="0">
                  <a:moveTo>
                    <a:pt x="1329" y="0"/>
                  </a:moveTo>
                  <a:cubicBezTo>
                    <a:pt x="602" y="0"/>
                    <a:pt x="1" y="602"/>
                    <a:pt x="1" y="1328"/>
                  </a:cubicBezTo>
                  <a:cubicBezTo>
                    <a:pt x="1" y="2055"/>
                    <a:pt x="602" y="2657"/>
                    <a:pt x="1329" y="2657"/>
                  </a:cubicBezTo>
                  <a:cubicBezTo>
                    <a:pt x="2056" y="2657"/>
                    <a:pt x="2658" y="2055"/>
                    <a:pt x="2658" y="1328"/>
                  </a:cubicBezTo>
                  <a:cubicBezTo>
                    <a:pt x="2658" y="602"/>
                    <a:pt x="2056" y="0"/>
                    <a:pt x="13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TITLE_ONLY_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730188" y="468585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602" name="Google Shape;3602;p14"/>
          <p:cNvGrpSpPr/>
          <p:nvPr/>
        </p:nvGrpSpPr>
        <p:grpSpPr>
          <a:xfrm>
            <a:off x="122967" y="586966"/>
            <a:ext cx="161913" cy="145916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254044" y="4684525"/>
            <a:ext cx="4225580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7" name="Google Shape;3607;p14"/>
          <p:cNvSpPr/>
          <p:nvPr/>
        </p:nvSpPr>
        <p:spPr>
          <a:xfrm>
            <a:off x="6870409" y="-31000"/>
            <a:ext cx="2533901" cy="39567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181607" y="-532401"/>
            <a:ext cx="433156" cy="1122937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186666" y="-310142"/>
            <a:ext cx="438469" cy="118672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434499" y="4085222"/>
            <a:ext cx="1157436" cy="740599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430889" y="4458291"/>
            <a:ext cx="360400" cy="976219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06276" y="4544135"/>
            <a:ext cx="933472" cy="547264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8354557" y="450816"/>
            <a:ext cx="875251" cy="663424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8309641" y="4285622"/>
            <a:ext cx="849824" cy="827269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8163198" y="-30991"/>
            <a:ext cx="848507" cy="870171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8456956" y="4495133"/>
            <a:ext cx="333199" cy="902539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8009287" y="319096"/>
            <a:ext cx="161913" cy="145916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8711217" y="4427216"/>
            <a:ext cx="161913" cy="145916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8147742" y="4496916"/>
            <a:ext cx="161913" cy="145916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27"/>
          <p:cNvSpPr txBox="1">
            <a:spLocks noGrp="1"/>
          </p:cNvSpPr>
          <p:nvPr>
            <p:ph type="title" hasCustomPrompt="1"/>
          </p:nvPr>
        </p:nvSpPr>
        <p:spPr>
          <a:xfrm>
            <a:off x="872900" y="1950156"/>
            <a:ext cx="2305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7" name="Google Shape;957;p27"/>
          <p:cNvSpPr txBox="1">
            <a:spLocks noGrp="1"/>
          </p:cNvSpPr>
          <p:nvPr>
            <p:ph type="subTitle" idx="1"/>
          </p:nvPr>
        </p:nvSpPr>
        <p:spPr>
          <a:xfrm>
            <a:off x="872900" y="3209775"/>
            <a:ext cx="23055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958" name="Google Shape;958;p27"/>
          <p:cNvGrpSpPr/>
          <p:nvPr/>
        </p:nvGrpSpPr>
        <p:grpSpPr>
          <a:xfrm>
            <a:off x="0" y="4151224"/>
            <a:ext cx="9144000" cy="887338"/>
            <a:chOff x="0" y="4260525"/>
            <a:chExt cx="9144000" cy="887338"/>
          </a:xfrm>
        </p:grpSpPr>
        <p:sp>
          <p:nvSpPr>
            <p:cNvPr id="959" name="Google Shape;959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0" name="Google Shape;960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1" name="Google Shape;961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2" name="Google Shape;962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3" name="Google Shape;963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4" name="Google Shape;964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5" name="Google Shape;965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7" name="Google Shape;967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" name="Google Shape;968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9" name="Google Shape;969;p27"/>
          <p:cNvSpPr txBox="1">
            <a:spLocks noGrp="1"/>
          </p:cNvSpPr>
          <p:nvPr>
            <p:ph type="title" idx="2" hasCustomPrompt="1"/>
          </p:nvPr>
        </p:nvSpPr>
        <p:spPr>
          <a:xfrm>
            <a:off x="3419250" y="1950156"/>
            <a:ext cx="2305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70" name="Google Shape;970;p27"/>
          <p:cNvSpPr txBox="1">
            <a:spLocks noGrp="1"/>
          </p:cNvSpPr>
          <p:nvPr>
            <p:ph type="subTitle" idx="3"/>
          </p:nvPr>
        </p:nvSpPr>
        <p:spPr>
          <a:xfrm>
            <a:off x="3419250" y="3209775"/>
            <a:ext cx="23055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1" name="Google Shape;971;p27"/>
          <p:cNvSpPr txBox="1">
            <a:spLocks noGrp="1"/>
          </p:cNvSpPr>
          <p:nvPr>
            <p:ph type="title" idx="4" hasCustomPrompt="1"/>
          </p:nvPr>
        </p:nvSpPr>
        <p:spPr>
          <a:xfrm>
            <a:off x="5965600" y="1950156"/>
            <a:ext cx="23055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72" name="Google Shape;972;p27"/>
          <p:cNvSpPr txBox="1">
            <a:spLocks noGrp="1"/>
          </p:cNvSpPr>
          <p:nvPr>
            <p:ph type="subTitle" idx="5"/>
          </p:nvPr>
        </p:nvSpPr>
        <p:spPr>
          <a:xfrm>
            <a:off x="6040300" y="3209775"/>
            <a:ext cx="21561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3" name="Google Shape;973;p27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974" name="Google Shape;974;p27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975" name="Google Shape;975;p27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" name="Google Shape;976;p27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977;p27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980;p27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981;p27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" name="Google Shape;983;p27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" name="Google Shape;984;p27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85" name="Google Shape;985;p27"/>
          <p:cNvSpPr/>
          <p:nvPr/>
        </p:nvSpPr>
        <p:spPr>
          <a:xfrm>
            <a:off x="559125" y="152405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6" name="Google Shape;986;p27"/>
          <p:cNvSpPr/>
          <p:nvPr/>
        </p:nvSpPr>
        <p:spPr>
          <a:xfrm>
            <a:off x="7645850" y="720625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7" name="Google Shape;987;p27"/>
          <p:cNvSpPr/>
          <p:nvPr/>
        </p:nvSpPr>
        <p:spPr>
          <a:xfrm>
            <a:off x="-520575" y="914038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8" name="Google Shape;988;p27"/>
          <p:cNvSpPr/>
          <p:nvPr/>
        </p:nvSpPr>
        <p:spPr>
          <a:xfrm>
            <a:off x="6571168" y="-329953"/>
            <a:ext cx="1674219" cy="801006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89" name="Google Shape;989;p27"/>
          <p:cNvGrpSpPr/>
          <p:nvPr/>
        </p:nvGrpSpPr>
        <p:grpSpPr>
          <a:xfrm>
            <a:off x="-18795" y="4041550"/>
            <a:ext cx="3304811" cy="1116053"/>
            <a:chOff x="-18795" y="4041550"/>
            <a:chExt cx="3304811" cy="1116053"/>
          </a:xfrm>
        </p:grpSpPr>
        <p:sp>
          <p:nvSpPr>
            <p:cNvPr id="990" name="Google Shape;990;p27"/>
            <p:cNvSpPr/>
            <p:nvPr/>
          </p:nvSpPr>
          <p:spPr>
            <a:xfrm>
              <a:off x="-187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-13265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150520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" name="Google Shape;993;p27"/>
            <p:cNvSpPr/>
            <p:nvPr/>
          </p:nvSpPr>
          <p:spPr>
            <a:xfrm>
              <a:off x="1510730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94" name="Google Shape;994;p27"/>
          <p:cNvGrpSpPr/>
          <p:nvPr/>
        </p:nvGrpSpPr>
        <p:grpSpPr>
          <a:xfrm>
            <a:off x="5871195" y="4041550"/>
            <a:ext cx="3304811" cy="1116053"/>
            <a:chOff x="5871195" y="4041550"/>
            <a:chExt cx="3304811" cy="1116053"/>
          </a:xfrm>
        </p:grpSpPr>
        <p:sp>
          <p:nvSpPr>
            <p:cNvPr id="995" name="Google Shape;995;p27"/>
            <p:cNvSpPr/>
            <p:nvPr/>
          </p:nvSpPr>
          <p:spPr>
            <a:xfrm flipH="1">
              <a:off x="7395195" y="4041550"/>
              <a:ext cx="1780811" cy="1116053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" name="Google Shape;996;p27"/>
            <p:cNvSpPr/>
            <p:nvPr/>
          </p:nvSpPr>
          <p:spPr>
            <a:xfrm flipH="1">
              <a:off x="7500046" y="4184522"/>
              <a:ext cx="1670430" cy="973081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" name="Google Shape;997;p27"/>
            <p:cNvSpPr/>
            <p:nvPr/>
          </p:nvSpPr>
          <p:spPr>
            <a:xfrm flipH="1">
              <a:off x="5871195" y="4558800"/>
              <a:ext cx="1780811" cy="598780"/>
            </a:xfrm>
            <a:custGeom>
              <a:avLst/>
              <a:gdLst/>
              <a:ahLst/>
              <a:cxnLst/>
              <a:rect l="l" t="t" r="r" b="b"/>
              <a:pathLst>
                <a:path w="48303" h="30272" extrusionOk="0">
                  <a:moveTo>
                    <a:pt x="11062" y="0"/>
                  </a:moveTo>
                  <a:cubicBezTo>
                    <a:pt x="10554" y="0"/>
                    <a:pt x="10016" y="53"/>
                    <a:pt x="9449" y="171"/>
                  </a:cubicBezTo>
                  <a:cubicBezTo>
                    <a:pt x="3785" y="1349"/>
                    <a:pt x="0" y="7790"/>
                    <a:pt x="0" y="7790"/>
                  </a:cubicBezTo>
                  <a:lnTo>
                    <a:pt x="150" y="12552"/>
                  </a:lnTo>
                  <a:lnTo>
                    <a:pt x="652" y="30272"/>
                  </a:lnTo>
                  <a:lnTo>
                    <a:pt x="47569" y="30272"/>
                  </a:lnTo>
                  <a:cubicBezTo>
                    <a:pt x="48302" y="19153"/>
                    <a:pt x="42715" y="18111"/>
                    <a:pt x="40594" y="18111"/>
                  </a:cubicBezTo>
                  <a:cubicBezTo>
                    <a:pt x="40105" y="18111"/>
                    <a:pt x="39800" y="18166"/>
                    <a:pt x="39800" y="18166"/>
                  </a:cubicBezTo>
                  <a:cubicBezTo>
                    <a:pt x="39800" y="18166"/>
                    <a:pt x="40451" y="14257"/>
                    <a:pt x="36492" y="11700"/>
                  </a:cubicBezTo>
                  <a:cubicBezTo>
                    <a:pt x="35253" y="10913"/>
                    <a:pt x="34010" y="10642"/>
                    <a:pt x="32884" y="10642"/>
                  </a:cubicBezTo>
                  <a:cubicBezTo>
                    <a:pt x="30388" y="10642"/>
                    <a:pt x="28471" y="11976"/>
                    <a:pt x="28471" y="11976"/>
                  </a:cubicBezTo>
                  <a:cubicBezTo>
                    <a:pt x="28471" y="11976"/>
                    <a:pt x="27494" y="5008"/>
                    <a:pt x="24311" y="3505"/>
                  </a:cubicBezTo>
                  <a:cubicBezTo>
                    <a:pt x="23522" y="3132"/>
                    <a:pt x="22723" y="2992"/>
                    <a:pt x="21969" y="2992"/>
                  </a:cubicBezTo>
                  <a:cubicBezTo>
                    <a:pt x="19680" y="2992"/>
                    <a:pt x="17795" y="4282"/>
                    <a:pt x="17795" y="4282"/>
                  </a:cubicBezTo>
                  <a:cubicBezTo>
                    <a:pt x="17795" y="4282"/>
                    <a:pt x="15624" y="0"/>
                    <a:pt x="1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" name="Google Shape;998;p27"/>
            <p:cNvSpPr/>
            <p:nvPr/>
          </p:nvSpPr>
          <p:spPr>
            <a:xfrm flipH="1">
              <a:off x="5976051" y="4707575"/>
              <a:ext cx="1670430" cy="450018"/>
            </a:xfrm>
            <a:custGeom>
              <a:avLst/>
              <a:gdLst/>
              <a:ahLst/>
              <a:cxnLst/>
              <a:rect l="l" t="t" r="r" b="b"/>
              <a:pathLst>
                <a:path w="45309" h="26394" extrusionOk="0">
                  <a:moveTo>
                    <a:pt x="8929" y="0"/>
                  </a:moveTo>
                  <a:cubicBezTo>
                    <a:pt x="5334" y="0"/>
                    <a:pt x="1711" y="5576"/>
                    <a:pt x="0" y="8674"/>
                  </a:cubicBezTo>
                  <a:lnTo>
                    <a:pt x="502" y="26394"/>
                  </a:lnTo>
                  <a:lnTo>
                    <a:pt x="43585" y="26394"/>
                  </a:lnTo>
                  <a:cubicBezTo>
                    <a:pt x="45309" y="18444"/>
                    <a:pt x="40694" y="17507"/>
                    <a:pt x="38422" y="17507"/>
                  </a:cubicBezTo>
                  <a:cubicBezTo>
                    <a:pt x="37721" y="17507"/>
                    <a:pt x="37244" y="17597"/>
                    <a:pt x="37244" y="17597"/>
                  </a:cubicBezTo>
                  <a:cubicBezTo>
                    <a:pt x="37244" y="17597"/>
                    <a:pt x="37194" y="13110"/>
                    <a:pt x="34061" y="11281"/>
                  </a:cubicBezTo>
                  <a:cubicBezTo>
                    <a:pt x="33405" y="10898"/>
                    <a:pt x="32705" y="10747"/>
                    <a:pt x="32008" y="10747"/>
                  </a:cubicBezTo>
                  <a:cubicBezTo>
                    <a:pt x="29370" y="10747"/>
                    <a:pt x="26768" y="12910"/>
                    <a:pt x="26768" y="12910"/>
                  </a:cubicBezTo>
                  <a:cubicBezTo>
                    <a:pt x="26768" y="12910"/>
                    <a:pt x="25138" y="5090"/>
                    <a:pt x="21630" y="3787"/>
                  </a:cubicBezTo>
                  <a:cubicBezTo>
                    <a:pt x="20973" y="3545"/>
                    <a:pt x="20365" y="3446"/>
                    <a:pt x="19808" y="3446"/>
                  </a:cubicBezTo>
                  <a:cubicBezTo>
                    <a:pt x="17370" y="3446"/>
                    <a:pt x="15940" y="5341"/>
                    <a:pt x="15940" y="5341"/>
                  </a:cubicBezTo>
                  <a:cubicBezTo>
                    <a:pt x="15940" y="5341"/>
                    <a:pt x="14061" y="203"/>
                    <a:pt x="9048" y="3"/>
                  </a:cubicBezTo>
                  <a:cubicBezTo>
                    <a:pt x="9008" y="1"/>
                    <a:pt x="8969" y="0"/>
                    <a:pt x="8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0" name="Google Shape;1000;p28"/>
          <p:cNvGrpSpPr/>
          <p:nvPr/>
        </p:nvGrpSpPr>
        <p:grpSpPr>
          <a:xfrm>
            <a:off x="0" y="4236152"/>
            <a:ext cx="5441550" cy="576290"/>
            <a:chOff x="0" y="4571577"/>
            <a:chExt cx="5441550" cy="576290"/>
          </a:xfrm>
        </p:grpSpPr>
        <p:sp>
          <p:nvSpPr>
            <p:cNvPr id="1001" name="Google Shape;1001;p28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3" name="Google Shape;1003;p28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4" name="Google Shape;1004;p28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" name="Google Shape;1006;p28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07" name="Google Shape;1007;p28"/>
          <p:cNvGrpSpPr/>
          <p:nvPr/>
        </p:nvGrpSpPr>
        <p:grpSpPr>
          <a:xfrm>
            <a:off x="0" y="4306100"/>
            <a:ext cx="5413727" cy="887338"/>
            <a:chOff x="0" y="4260525"/>
            <a:chExt cx="5413727" cy="887338"/>
          </a:xfrm>
        </p:grpSpPr>
        <p:sp>
          <p:nvSpPr>
            <p:cNvPr id="1008" name="Google Shape;1008;p28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0" name="Google Shape;1010;p28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3" name="Google Shape;1013;p28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14" name="Google Shape;1014;p28"/>
          <p:cNvSpPr txBox="1">
            <a:spLocks noGrp="1"/>
          </p:cNvSpPr>
          <p:nvPr>
            <p:ph type="title"/>
          </p:nvPr>
        </p:nvSpPr>
        <p:spPr>
          <a:xfrm>
            <a:off x="718500" y="540000"/>
            <a:ext cx="3853500" cy="13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15" name="Google Shape;1015;p28"/>
          <p:cNvSpPr txBox="1">
            <a:spLocks noGrp="1"/>
          </p:cNvSpPr>
          <p:nvPr>
            <p:ph type="subTitle" idx="1"/>
          </p:nvPr>
        </p:nvSpPr>
        <p:spPr>
          <a:xfrm>
            <a:off x="927900" y="1947901"/>
            <a:ext cx="3434700" cy="124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16" name="Google Shape;1016;p28"/>
          <p:cNvSpPr txBox="1"/>
          <p:nvPr/>
        </p:nvSpPr>
        <p:spPr>
          <a:xfrm>
            <a:off x="719250" y="3223500"/>
            <a:ext cx="38520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CREDITS: This presentation template was created by </a:t>
            </a:r>
            <a:r>
              <a:rPr lang="en-GB" sz="1000">
                <a:solidFill>
                  <a:srgbClr val="434343"/>
                </a:solidFill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2"/>
              </a:rPr>
              <a:t>Slidesgo</a:t>
            </a:r>
            <a:r>
              <a:rPr lang="en-GB" sz="1000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including icons by </a:t>
            </a:r>
            <a:r>
              <a:rPr lang="en-GB" sz="1000">
                <a:solidFill>
                  <a:srgbClr val="434343"/>
                </a:solidFill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3"/>
              </a:rPr>
              <a:t>Flaticon</a:t>
            </a:r>
            <a:r>
              <a:rPr lang="en-GB" sz="1000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, and infographics &amp; images by </a:t>
            </a:r>
            <a:r>
              <a:rPr lang="en-GB" sz="1000">
                <a:solidFill>
                  <a:srgbClr val="434343"/>
                </a:solidFill>
                <a:uFill>
                  <a:noFill/>
                </a:u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  <a:hlinkClick r:id="rId4"/>
              </a:rPr>
              <a:t>Freepik</a:t>
            </a:r>
            <a:r>
              <a:rPr lang="en-GB" sz="1000">
                <a:solidFill>
                  <a:srgbClr val="434343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rPr>
              <a:t> </a:t>
            </a:r>
            <a:endParaRPr sz="1000">
              <a:solidFill>
                <a:srgbClr val="434343"/>
              </a:solidFill>
              <a:latin typeface="Didact Gothic" panose="00000500000000000000"/>
              <a:ea typeface="Didact Gothic" panose="00000500000000000000"/>
              <a:cs typeface="Didact Gothic" panose="00000500000000000000"/>
              <a:sym typeface="Didact Gothic" panose="00000500000000000000"/>
            </a:endParaRPr>
          </a:p>
        </p:txBody>
      </p:sp>
      <p:grpSp>
        <p:nvGrpSpPr>
          <p:cNvPr id="1017" name="Google Shape;1017;p28"/>
          <p:cNvGrpSpPr/>
          <p:nvPr/>
        </p:nvGrpSpPr>
        <p:grpSpPr>
          <a:xfrm>
            <a:off x="4196657" y="3873166"/>
            <a:ext cx="5894265" cy="1683249"/>
            <a:chOff x="-578393" y="3873166"/>
            <a:chExt cx="5894265" cy="1683249"/>
          </a:xfrm>
        </p:grpSpPr>
        <p:grpSp>
          <p:nvGrpSpPr>
            <p:cNvPr id="1018" name="Google Shape;1018;p28"/>
            <p:cNvGrpSpPr/>
            <p:nvPr/>
          </p:nvGrpSpPr>
          <p:grpSpPr>
            <a:xfrm rot="248419">
              <a:off x="-535153" y="3969805"/>
              <a:ext cx="2723882" cy="1296273"/>
              <a:chOff x="4740748" y="4022919"/>
              <a:chExt cx="2723855" cy="1296260"/>
            </a:xfrm>
          </p:grpSpPr>
          <p:sp>
            <p:nvSpPr>
              <p:cNvPr id="1019" name="Google Shape;1019;p28"/>
              <p:cNvSpPr/>
              <p:nvPr/>
            </p:nvSpPr>
            <p:spPr>
              <a:xfrm>
                <a:off x="4740748" y="4022919"/>
                <a:ext cx="2723855" cy="1296260"/>
              </a:xfrm>
              <a:custGeom>
                <a:avLst/>
                <a:gdLst/>
                <a:ahLst/>
                <a:cxnLst/>
                <a:rect l="l" t="t" r="r" b="b"/>
                <a:pathLst>
                  <a:path w="65164" h="31011" extrusionOk="0">
                    <a:moveTo>
                      <a:pt x="23291" y="1"/>
                    </a:moveTo>
                    <a:cubicBezTo>
                      <a:pt x="23224" y="1"/>
                      <a:pt x="23154" y="3"/>
                      <a:pt x="23083" y="8"/>
                    </a:cubicBezTo>
                    <a:cubicBezTo>
                      <a:pt x="18597" y="309"/>
                      <a:pt x="4913" y="8153"/>
                      <a:pt x="0" y="31011"/>
                    </a:cubicBezTo>
                    <a:lnTo>
                      <a:pt x="3609" y="30835"/>
                    </a:lnTo>
                    <a:lnTo>
                      <a:pt x="58296" y="27853"/>
                    </a:lnTo>
                    <a:lnTo>
                      <a:pt x="63284" y="27577"/>
                    </a:lnTo>
                    <a:cubicBezTo>
                      <a:pt x="63284" y="27577"/>
                      <a:pt x="65164" y="19532"/>
                      <a:pt x="60251" y="16725"/>
                    </a:cubicBezTo>
                    <a:cubicBezTo>
                      <a:pt x="58331" y="15617"/>
                      <a:pt x="56747" y="15280"/>
                      <a:pt x="55531" y="15280"/>
                    </a:cubicBezTo>
                    <a:cubicBezTo>
                      <a:pt x="53636" y="15280"/>
                      <a:pt x="52632" y="16098"/>
                      <a:pt x="52632" y="16098"/>
                    </a:cubicBezTo>
                    <a:cubicBezTo>
                      <a:pt x="52632" y="16098"/>
                      <a:pt x="52732" y="8780"/>
                      <a:pt x="47419" y="8153"/>
                    </a:cubicBezTo>
                    <a:cubicBezTo>
                      <a:pt x="47133" y="8120"/>
                      <a:pt x="46847" y="8104"/>
                      <a:pt x="46561" y="8104"/>
                    </a:cubicBezTo>
                    <a:cubicBezTo>
                      <a:pt x="41504" y="8104"/>
                      <a:pt x="36542" y="13066"/>
                      <a:pt x="36542" y="13066"/>
                    </a:cubicBezTo>
                    <a:cubicBezTo>
                      <a:pt x="36542" y="13066"/>
                      <a:pt x="36141" y="5848"/>
                      <a:pt x="32482" y="5447"/>
                    </a:cubicBezTo>
                    <a:cubicBezTo>
                      <a:pt x="32300" y="5425"/>
                      <a:pt x="32118" y="5414"/>
                      <a:pt x="31936" y="5414"/>
                    </a:cubicBezTo>
                    <a:cubicBezTo>
                      <a:pt x="28549" y="5414"/>
                      <a:pt x="25153" y="8991"/>
                      <a:pt x="24963" y="9181"/>
                    </a:cubicBezTo>
                    <a:cubicBezTo>
                      <a:pt x="25037" y="8885"/>
                      <a:pt x="27416" y="1"/>
                      <a:pt x="232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4891606" y="4274726"/>
                <a:ext cx="2300630" cy="1037142"/>
              </a:xfrm>
              <a:custGeom>
                <a:avLst/>
                <a:gdLst/>
                <a:ahLst/>
                <a:cxnLst/>
                <a:rect l="l" t="t" r="r" b="b"/>
                <a:pathLst>
                  <a:path w="55039" h="24812" extrusionOk="0">
                    <a:moveTo>
                      <a:pt x="15303" y="1"/>
                    </a:moveTo>
                    <a:cubicBezTo>
                      <a:pt x="11292" y="1"/>
                      <a:pt x="968" y="12091"/>
                      <a:pt x="0" y="24811"/>
                    </a:cubicBezTo>
                    <a:lnTo>
                      <a:pt x="54687" y="21829"/>
                    </a:lnTo>
                    <a:cubicBezTo>
                      <a:pt x="54963" y="18946"/>
                      <a:pt x="55038" y="13783"/>
                      <a:pt x="52256" y="13408"/>
                    </a:cubicBezTo>
                    <a:cubicBezTo>
                      <a:pt x="51938" y="13364"/>
                      <a:pt x="51638" y="13344"/>
                      <a:pt x="51355" y="13344"/>
                    </a:cubicBezTo>
                    <a:cubicBezTo>
                      <a:pt x="48199" y="13344"/>
                      <a:pt x="47143" y="15814"/>
                      <a:pt x="47143" y="15814"/>
                    </a:cubicBezTo>
                    <a:cubicBezTo>
                      <a:pt x="47143" y="15814"/>
                      <a:pt x="47530" y="7378"/>
                      <a:pt x="42152" y="7378"/>
                    </a:cubicBezTo>
                    <a:cubicBezTo>
                      <a:pt x="41884" y="7378"/>
                      <a:pt x="41601" y="7399"/>
                      <a:pt x="41304" y="7443"/>
                    </a:cubicBezTo>
                    <a:cubicBezTo>
                      <a:pt x="35038" y="8395"/>
                      <a:pt x="32106" y="13608"/>
                      <a:pt x="32106" y="13608"/>
                    </a:cubicBezTo>
                    <a:cubicBezTo>
                      <a:pt x="32106" y="13608"/>
                      <a:pt x="31379" y="6616"/>
                      <a:pt x="26667" y="5989"/>
                    </a:cubicBezTo>
                    <a:cubicBezTo>
                      <a:pt x="26401" y="5953"/>
                      <a:pt x="26138" y="5937"/>
                      <a:pt x="25877" y="5937"/>
                    </a:cubicBezTo>
                    <a:cubicBezTo>
                      <a:pt x="21530" y="5937"/>
                      <a:pt x="17895" y="10575"/>
                      <a:pt x="17895" y="10575"/>
                    </a:cubicBezTo>
                    <a:cubicBezTo>
                      <a:pt x="17895" y="10575"/>
                      <a:pt x="19474" y="976"/>
                      <a:pt x="15715" y="49"/>
                    </a:cubicBezTo>
                    <a:cubicBezTo>
                      <a:pt x="15586" y="17"/>
                      <a:pt x="15449" y="1"/>
                      <a:pt x="153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5624248" y="4878370"/>
                <a:ext cx="376367" cy="357933"/>
              </a:xfrm>
              <a:custGeom>
                <a:avLst/>
                <a:gdLst/>
                <a:ahLst/>
                <a:cxnLst/>
                <a:rect l="l" t="t" r="r" b="b"/>
                <a:pathLst>
                  <a:path w="9004" h="8563" extrusionOk="0">
                    <a:moveTo>
                      <a:pt x="613" y="0"/>
                    </a:moveTo>
                    <a:cubicBezTo>
                      <a:pt x="284" y="0"/>
                      <a:pt x="1" y="429"/>
                      <a:pt x="293" y="721"/>
                    </a:cubicBezTo>
                    <a:cubicBezTo>
                      <a:pt x="2900" y="3302"/>
                      <a:pt x="5506" y="5884"/>
                      <a:pt x="8138" y="8440"/>
                    </a:cubicBezTo>
                    <a:cubicBezTo>
                      <a:pt x="8224" y="8526"/>
                      <a:pt x="8320" y="8563"/>
                      <a:pt x="8414" y="8563"/>
                    </a:cubicBezTo>
                    <a:cubicBezTo>
                      <a:pt x="8728" y="8563"/>
                      <a:pt x="9004" y="8154"/>
                      <a:pt x="8714" y="7864"/>
                    </a:cubicBezTo>
                    <a:cubicBezTo>
                      <a:pt x="6108" y="5282"/>
                      <a:pt x="3501" y="2701"/>
                      <a:pt x="894" y="119"/>
                    </a:cubicBezTo>
                    <a:cubicBezTo>
                      <a:pt x="805" y="36"/>
                      <a:pt x="707" y="0"/>
                      <a:pt x="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5786476" y="4734241"/>
                <a:ext cx="189688" cy="33034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7903" extrusionOk="0">
                    <a:moveTo>
                      <a:pt x="3976" y="1"/>
                    </a:moveTo>
                    <a:cubicBezTo>
                      <a:pt x="3853" y="1"/>
                      <a:pt x="3733" y="62"/>
                      <a:pt x="3655" y="209"/>
                    </a:cubicBezTo>
                    <a:cubicBezTo>
                      <a:pt x="2502" y="2565"/>
                      <a:pt x="1324" y="4921"/>
                      <a:pt x="171" y="7277"/>
                    </a:cubicBezTo>
                    <a:cubicBezTo>
                      <a:pt x="1" y="7601"/>
                      <a:pt x="284" y="7903"/>
                      <a:pt x="553" y="7903"/>
                    </a:cubicBezTo>
                    <a:cubicBezTo>
                      <a:pt x="679" y="7903"/>
                      <a:pt x="801" y="7837"/>
                      <a:pt x="873" y="7678"/>
                    </a:cubicBezTo>
                    <a:cubicBezTo>
                      <a:pt x="2051" y="5347"/>
                      <a:pt x="3204" y="2991"/>
                      <a:pt x="4382" y="635"/>
                    </a:cubicBezTo>
                    <a:cubicBezTo>
                      <a:pt x="4538" y="306"/>
                      <a:pt x="4251" y="1"/>
                      <a:pt x="397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6312079" y="4827582"/>
                <a:ext cx="306185" cy="388155"/>
              </a:xfrm>
              <a:custGeom>
                <a:avLst/>
                <a:gdLst/>
                <a:ahLst/>
                <a:cxnLst/>
                <a:rect l="l" t="t" r="r" b="b"/>
                <a:pathLst>
                  <a:path w="7325" h="9286" extrusionOk="0">
                    <a:moveTo>
                      <a:pt x="6740" y="0"/>
                    </a:moveTo>
                    <a:cubicBezTo>
                      <a:pt x="6613" y="0"/>
                      <a:pt x="6485" y="54"/>
                      <a:pt x="6394" y="182"/>
                    </a:cubicBezTo>
                    <a:cubicBezTo>
                      <a:pt x="4339" y="3014"/>
                      <a:pt x="2284" y="5846"/>
                      <a:pt x="229" y="8678"/>
                    </a:cubicBezTo>
                    <a:cubicBezTo>
                      <a:pt x="1" y="8994"/>
                      <a:pt x="289" y="9285"/>
                      <a:pt x="585" y="9285"/>
                    </a:cubicBezTo>
                    <a:cubicBezTo>
                      <a:pt x="712" y="9285"/>
                      <a:pt x="841" y="9232"/>
                      <a:pt x="931" y="9104"/>
                    </a:cubicBezTo>
                    <a:cubicBezTo>
                      <a:pt x="2986" y="6272"/>
                      <a:pt x="5041" y="3440"/>
                      <a:pt x="7096" y="608"/>
                    </a:cubicBezTo>
                    <a:cubicBezTo>
                      <a:pt x="7324" y="292"/>
                      <a:pt x="7036" y="0"/>
                      <a:pt x="67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5592479" y="4841418"/>
                <a:ext cx="111063" cy="111104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658" extrusionOk="0">
                    <a:moveTo>
                      <a:pt x="1329" y="1"/>
                    </a:moveTo>
                    <a:cubicBezTo>
                      <a:pt x="602" y="1"/>
                      <a:pt x="0" y="602"/>
                      <a:pt x="0" y="1329"/>
                    </a:cubicBezTo>
                    <a:cubicBezTo>
                      <a:pt x="0" y="2056"/>
                      <a:pt x="602" y="2658"/>
                      <a:pt x="1329" y="2658"/>
                    </a:cubicBezTo>
                    <a:cubicBezTo>
                      <a:pt x="2055" y="2658"/>
                      <a:pt x="2657" y="2056"/>
                      <a:pt x="2657" y="1329"/>
                    </a:cubicBezTo>
                    <a:cubicBezTo>
                      <a:pt x="2657" y="602"/>
                      <a:pt x="2055" y="1"/>
                      <a:pt x="1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5" name="Google Shape;1025;p28"/>
              <p:cNvSpPr/>
              <p:nvPr/>
            </p:nvSpPr>
            <p:spPr>
              <a:xfrm>
                <a:off x="5896287" y="4695826"/>
                <a:ext cx="110059" cy="110018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2632" extrusionOk="0">
                    <a:moveTo>
                      <a:pt x="1329" y="0"/>
                    </a:moveTo>
                    <a:cubicBezTo>
                      <a:pt x="602" y="0"/>
                      <a:pt x="1" y="577"/>
                      <a:pt x="1" y="1303"/>
                    </a:cubicBezTo>
                    <a:cubicBezTo>
                      <a:pt x="1" y="2055"/>
                      <a:pt x="602" y="2632"/>
                      <a:pt x="1329" y="2632"/>
                    </a:cubicBezTo>
                    <a:cubicBezTo>
                      <a:pt x="2056" y="2632"/>
                      <a:pt x="2632" y="2055"/>
                      <a:pt x="2632" y="1303"/>
                    </a:cubicBezTo>
                    <a:cubicBezTo>
                      <a:pt x="2632" y="577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6" name="Google Shape;1026;p28"/>
              <p:cNvSpPr/>
              <p:nvPr/>
            </p:nvSpPr>
            <p:spPr>
              <a:xfrm>
                <a:off x="6537426" y="4795354"/>
                <a:ext cx="111104" cy="111063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2657" extrusionOk="0">
                    <a:moveTo>
                      <a:pt x="1329" y="0"/>
                    </a:moveTo>
                    <a:cubicBezTo>
                      <a:pt x="602" y="0"/>
                      <a:pt x="1" y="602"/>
                      <a:pt x="1" y="1328"/>
                    </a:cubicBezTo>
                    <a:cubicBezTo>
                      <a:pt x="1" y="2055"/>
                      <a:pt x="602" y="2657"/>
                      <a:pt x="1329" y="2657"/>
                    </a:cubicBezTo>
                    <a:cubicBezTo>
                      <a:pt x="2056" y="2657"/>
                      <a:pt x="2658" y="2055"/>
                      <a:pt x="2658" y="1328"/>
                    </a:cubicBezTo>
                    <a:cubicBezTo>
                      <a:pt x="2658" y="602"/>
                      <a:pt x="2056" y="0"/>
                      <a:pt x="13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027" name="Google Shape;1027;p28"/>
            <p:cNvGrpSpPr/>
            <p:nvPr/>
          </p:nvGrpSpPr>
          <p:grpSpPr>
            <a:xfrm>
              <a:off x="1783743" y="4365285"/>
              <a:ext cx="3532128" cy="1191131"/>
              <a:chOff x="-17642" y="3723575"/>
              <a:chExt cx="4252502" cy="1434060"/>
            </a:xfrm>
          </p:grpSpPr>
          <p:sp>
            <p:nvSpPr>
              <p:cNvPr id="1028" name="Google Shape;1028;p28"/>
              <p:cNvSpPr/>
              <p:nvPr/>
            </p:nvSpPr>
            <p:spPr>
              <a:xfrm>
                <a:off x="-11586" y="3723575"/>
                <a:ext cx="2288234" cy="1434060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-17642" y="3907279"/>
                <a:ext cx="2146401" cy="1250350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1946626" y="4388188"/>
                <a:ext cx="2288234" cy="769363"/>
              </a:xfrm>
              <a:custGeom>
                <a:avLst/>
                <a:gdLst/>
                <a:ahLst/>
                <a:cxnLst/>
                <a:rect l="l" t="t" r="r" b="b"/>
                <a:pathLst>
                  <a:path w="48303" h="30272" extrusionOk="0">
                    <a:moveTo>
                      <a:pt x="11062" y="0"/>
                    </a:moveTo>
                    <a:cubicBezTo>
                      <a:pt x="10554" y="0"/>
                      <a:pt x="10016" y="53"/>
                      <a:pt x="9449" y="171"/>
                    </a:cubicBezTo>
                    <a:cubicBezTo>
                      <a:pt x="3785" y="1349"/>
                      <a:pt x="0" y="7790"/>
                      <a:pt x="0" y="7790"/>
                    </a:cubicBezTo>
                    <a:lnTo>
                      <a:pt x="150" y="12552"/>
                    </a:lnTo>
                    <a:lnTo>
                      <a:pt x="652" y="30272"/>
                    </a:lnTo>
                    <a:lnTo>
                      <a:pt x="47569" y="30272"/>
                    </a:lnTo>
                    <a:cubicBezTo>
                      <a:pt x="48302" y="19153"/>
                      <a:pt x="42715" y="18111"/>
                      <a:pt x="40594" y="18111"/>
                    </a:cubicBezTo>
                    <a:cubicBezTo>
                      <a:pt x="40105" y="18111"/>
                      <a:pt x="39800" y="18166"/>
                      <a:pt x="39800" y="18166"/>
                    </a:cubicBezTo>
                    <a:cubicBezTo>
                      <a:pt x="39800" y="18166"/>
                      <a:pt x="40451" y="14257"/>
                      <a:pt x="36492" y="11700"/>
                    </a:cubicBezTo>
                    <a:cubicBezTo>
                      <a:pt x="35253" y="10913"/>
                      <a:pt x="34010" y="10642"/>
                      <a:pt x="32884" y="10642"/>
                    </a:cubicBezTo>
                    <a:cubicBezTo>
                      <a:pt x="30388" y="10642"/>
                      <a:pt x="28471" y="11976"/>
                      <a:pt x="28471" y="11976"/>
                    </a:cubicBezTo>
                    <a:cubicBezTo>
                      <a:pt x="28471" y="11976"/>
                      <a:pt x="27494" y="5008"/>
                      <a:pt x="24311" y="3505"/>
                    </a:cubicBezTo>
                    <a:cubicBezTo>
                      <a:pt x="23522" y="3132"/>
                      <a:pt x="22723" y="2992"/>
                      <a:pt x="21969" y="2992"/>
                    </a:cubicBezTo>
                    <a:cubicBezTo>
                      <a:pt x="19680" y="2992"/>
                      <a:pt x="17795" y="4282"/>
                      <a:pt x="17795" y="4282"/>
                    </a:cubicBezTo>
                    <a:cubicBezTo>
                      <a:pt x="17795" y="4282"/>
                      <a:pt x="15624" y="0"/>
                      <a:pt x="110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1945675" y="4579348"/>
                <a:ext cx="2146401" cy="578227"/>
              </a:xfrm>
              <a:custGeom>
                <a:avLst/>
                <a:gdLst/>
                <a:ahLst/>
                <a:cxnLst/>
                <a:rect l="l" t="t" r="r" b="b"/>
                <a:pathLst>
                  <a:path w="45309" h="26394" extrusionOk="0">
                    <a:moveTo>
                      <a:pt x="8929" y="0"/>
                    </a:moveTo>
                    <a:cubicBezTo>
                      <a:pt x="5334" y="0"/>
                      <a:pt x="1711" y="5576"/>
                      <a:pt x="0" y="8674"/>
                    </a:cubicBezTo>
                    <a:lnTo>
                      <a:pt x="502" y="26394"/>
                    </a:lnTo>
                    <a:lnTo>
                      <a:pt x="43585" y="26394"/>
                    </a:lnTo>
                    <a:cubicBezTo>
                      <a:pt x="45309" y="18444"/>
                      <a:pt x="40694" y="17507"/>
                      <a:pt x="38422" y="17507"/>
                    </a:cubicBezTo>
                    <a:cubicBezTo>
                      <a:pt x="37721" y="17507"/>
                      <a:pt x="37244" y="17597"/>
                      <a:pt x="37244" y="17597"/>
                    </a:cubicBezTo>
                    <a:cubicBezTo>
                      <a:pt x="37244" y="17597"/>
                      <a:pt x="37194" y="13110"/>
                      <a:pt x="34061" y="11281"/>
                    </a:cubicBezTo>
                    <a:cubicBezTo>
                      <a:pt x="33405" y="10898"/>
                      <a:pt x="32705" y="10747"/>
                      <a:pt x="32008" y="10747"/>
                    </a:cubicBezTo>
                    <a:cubicBezTo>
                      <a:pt x="29370" y="10747"/>
                      <a:pt x="26768" y="12910"/>
                      <a:pt x="26768" y="12910"/>
                    </a:cubicBezTo>
                    <a:cubicBezTo>
                      <a:pt x="26768" y="12910"/>
                      <a:pt x="25138" y="5090"/>
                      <a:pt x="21630" y="3787"/>
                    </a:cubicBezTo>
                    <a:cubicBezTo>
                      <a:pt x="20973" y="3545"/>
                      <a:pt x="20365" y="3446"/>
                      <a:pt x="19808" y="3446"/>
                    </a:cubicBezTo>
                    <a:cubicBezTo>
                      <a:pt x="17370" y="3446"/>
                      <a:pt x="15940" y="5341"/>
                      <a:pt x="15940" y="5341"/>
                    </a:cubicBezTo>
                    <a:cubicBezTo>
                      <a:pt x="15940" y="5341"/>
                      <a:pt x="14061" y="203"/>
                      <a:pt x="9048" y="3"/>
                    </a:cubicBezTo>
                    <a:cubicBezTo>
                      <a:pt x="9008" y="1"/>
                      <a:pt x="8969" y="0"/>
                      <a:pt x="89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032" name="Google Shape;1032;p28"/>
          <p:cNvGrpSpPr/>
          <p:nvPr/>
        </p:nvGrpSpPr>
        <p:grpSpPr>
          <a:xfrm>
            <a:off x="6283554" y="3972732"/>
            <a:ext cx="2870878" cy="1190024"/>
            <a:chOff x="6091830" y="3908407"/>
            <a:chExt cx="3052177" cy="1235105"/>
          </a:xfrm>
        </p:grpSpPr>
        <p:sp>
          <p:nvSpPr>
            <p:cNvPr id="1033" name="Google Shape;1033;p28"/>
            <p:cNvSpPr/>
            <p:nvPr/>
          </p:nvSpPr>
          <p:spPr>
            <a:xfrm>
              <a:off x="6091830" y="3908407"/>
              <a:ext cx="3052177" cy="1235105"/>
            </a:xfrm>
            <a:custGeom>
              <a:avLst/>
              <a:gdLst/>
              <a:ahLst/>
              <a:cxnLst/>
              <a:rect l="l" t="t" r="r" b="b"/>
              <a:pathLst>
                <a:path w="49189" h="19905" extrusionOk="0">
                  <a:moveTo>
                    <a:pt x="49189" y="1"/>
                  </a:moveTo>
                  <a:cubicBezTo>
                    <a:pt x="49189" y="1"/>
                    <a:pt x="22826" y="1"/>
                    <a:pt x="0" y="19904"/>
                  </a:cubicBezTo>
                  <a:lnTo>
                    <a:pt x="49189" y="19904"/>
                  </a:lnTo>
                  <a:lnTo>
                    <a:pt x="49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945878" y="4166160"/>
              <a:ext cx="2198121" cy="977350"/>
            </a:xfrm>
            <a:custGeom>
              <a:avLst/>
              <a:gdLst/>
              <a:ahLst/>
              <a:cxnLst/>
              <a:rect l="l" t="t" r="r" b="b"/>
              <a:pathLst>
                <a:path w="35425" h="15751" extrusionOk="0">
                  <a:moveTo>
                    <a:pt x="35425" y="1"/>
                  </a:moveTo>
                  <a:cubicBezTo>
                    <a:pt x="34649" y="1005"/>
                    <a:pt x="33325" y="2512"/>
                    <a:pt x="32092" y="2740"/>
                  </a:cubicBezTo>
                  <a:cubicBezTo>
                    <a:pt x="31966" y="2766"/>
                    <a:pt x="31839" y="2778"/>
                    <a:pt x="31712" y="2778"/>
                  </a:cubicBezTo>
                  <a:cubicBezTo>
                    <a:pt x="30282" y="2778"/>
                    <a:pt x="28782" y="1279"/>
                    <a:pt x="27145" y="1279"/>
                  </a:cubicBezTo>
                  <a:cubicBezTo>
                    <a:pt x="26741" y="1279"/>
                    <a:pt x="26329" y="1371"/>
                    <a:pt x="25907" y="1599"/>
                  </a:cubicBezTo>
                  <a:cubicBezTo>
                    <a:pt x="23624" y="2854"/>
                    <a:pt x="23738" y="4840"/>
                    <a:pt x="21159" y="6072"/>
                  </a:cubicBezTo>
                  <a:cubicBezTo>
                    <a:pt x="20775" y="6257"/>
                    <a:pt x="20411" y="6333"/>
                    <a:pt x="20059" y="6333"/>
                  </a:cubicBezTo>
                  <a:cubicBezTo>
                    <a:pt x="18439" y="6333"/>
                    <a:pt x="17087" y="4726"/>
                    <a:pt x="15378" y="4726"/>
                  </a:cubicBezTo>
                  <a:cubicBezTo>
                    <a:pt x="14983" y="4726"/>
                    <a:pt x="14569" y="4811"/>
                    <a:pt x="14129" y="5022"/>
                  </a:cubicBezTo>
                  <a:cubicBezTo>
                    <a:pt x="11367" y="6369"/>
                    <a:pt x="12029" y="9222"/>
                    <a:pt x="10043" y="10272"/>
                  </a:cubicBezTo>
                  <a:cubicBezTo>
                    <a:pt x="9620" y="10488"/>
                    <a:pt x="9156" y="10567"/>
                    <a:pt x="8668" y="10567"/>
                  </a:cubicBezTo>
                  <a:cubicBezTo>
                    <a:pt x="7370" y="10567"/>
                    <a:pt x="5909" y="10010"/>
                    <a:pt x="4636" y="10010"/>
                  </a:cubicBezTo>
                  <a:cubicBezTo>
                    <a:pt x="4117" y="10010"/>
                    <a:pt x="3629" y="10102"/>
                    <a:pt x="3196" y="10363"/>
                  </a:cubicBezTo>
                  <a:cubicBezTo>
                    <a:pt x="1552" y="11322"/>
                    <a:pt x="0" y="12943"/>
                    <a:pt x="548" y="15750"/>
                  </a:cubicBezTo>
                  <a:lnTo>
                    <a:pt x="35425" y="15750"/>
                  </a:lnTo>
                  <a:lnTo>
                    <a:pt x="354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35" name="Google Shape;1035;p28"/>
          <p:cNvSpPr/>
          <p:nvPr/>
        </p:nvSpPr>
        <p:spPr>
          <a:xfrm flipH="1">
            <a:off x="8787117" y="2769138"/>
            <a:ext cx="1104514" cy="460180"/>
          </a:xfrm>
          <a:custGeom>
            <a:avLst/>
            <a:gdLst/>
            <a:ahLst/>
            <a:cxnLst/>
            <a:rect l="l" t="t" r="r" b="b"/>
            <a:pathLst>
              <a:path w="13441" h="5600" extrusionOk="0">
                <a:moveTo>
                  <a:pt x="6974" y="1"/>
                </a:moveTo>
                <a:cubicBezTo>
                  <a:pt x="5468" y="1"/>
                  <a:pt x="4461" y="3244"/>
                  <a:pt x="4461" y="3244"/>
                </a:cubicBezTo>
                <a:cubicBezTo>
                  <a:pt x="4461" y="3244"/>
                  <a:pt x="3549" y="2801"/>
                  <a:pt x="2546" y="2801"/>
                </a:cubicBezTo>
                <a:cubicBezTo>
                  <a:pt x="1440" y="2801"/>
                  <a:pt x="224" y="3339"/>
                  <a:pt x="0" y="5600"/>
                </a:cubicBezTo>
                <a:lnTo>
                  <a:pt x="13233" y="5600"/>
                </a:lnTo>
                <a:cubicBezTo>
                  <a:pt x="13233" y="5600"/>
                  <a:pt x="13441" y="2884"/>
                  <a:pt x="10780" y="2884"/>
                </a:cubicBezTo>
                <a:cubicBezTo>
                  <a:pt x="10373" y="2884"/>
                  <a:pt x="9900" y="2947"/>
                  <a:pt x="9349" y="3093"/>
                </a:cubicBezTo>
                <a:cubicBezTo>
                  <a:pt x="9349" y="3093"/>
                  <a:pt x="8923" y="462"/>
                  <a:pt x="7243" y="36"/>
                </a:cubicBezTo>
                <a:cubicBezTo>
                  <a:pt x="7152" y="12"/>
                  <a:pt x="7062" y="1"/>
                  <a:pt x="69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6" name="Google Shape;1036;p28"/>
          <p:cNvSpPr/>
          <p:nvPr/>
        </p:nvSpPr>
        <p:spPr>
          <a:xfrm>
            <a:off x="-615449" y="1357296"/>
            <a:ext cx="1046287" cy="32923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7" name="Google Shape;1037;p28"/>
          <p:cNvSpPr/>
          <p:nvPr/>
        </p:nvSpPr>
        <p:spPr>
          <a:xfrm>
            <a:off x="2771847" y="160600"/>
            <a:ext cx="1382854" cy="503838"/>
          </a:xfrm>
          <a:custGeom>
            <a:avLst/>
            <a:gdLst/>
            <a:ahLst/>
            <a:cxnLst/>
            <a:rect l="l" t="t" r="r" b="b"/>
            <a:pathLst>
              <a:path w="35340" h="12876" extrusionOk="0">
                <a:moveTo>
                  <a:pt x="22643" y="1"/>
                </a:moveTo>
                <a:cubicBezTo>
                  <a:pt x="18871" y="1"/>
                  <a:pt x="16993" y="4655"/>
                  <a:pt x="16993" y="4655"/>
                </a:cubicBezTo>
                <a:cubicBezTo>
                  <a:pt x="16993" y="4655"/>
                  <a:pt x="16103" y="1985"/>
                  <a:pt x="13153" y="1985"/>
                </a:cubicBezTo>
                <a:cubicBezTo>
                  <a:pt x="12603" y="1985"/>
                  <a:pt x="11980" y="2078"/>
                  <a:pt x="11279" y="2299"/>
                </a:cubicBezTo>
                <a:cubicBezTo>
                  <a:pt x="6817" y="3702"/>
                  <a:pt x="8071" y="8564"/>
                  <a:pt x="8071" y="8564"/>
                </a:cubicBezTo>
                <a:cubicBezTo>
                  <a:pt x="8071" y="8564"/>
                  <a:pt x="6582" y="7635"/>
                  <a:pt x="4846" y="7635"/>
                </a:cubicBezTo>
                <a:cubicBezTo>
                  <a:pt x="3022" y="7635"/>
                  <a:pt x="925" y="8662"/>
                  <a:pt x="0" y="12875"/>
                </a:cubicBezTo>
                <a:lnTo>
                  <a:pt x="33685" y="12875"/>
                </a:lnTo>
                <a:cubicBezTo>
                  <a:pt x="33685" y="12875"/>
                  <a:pt x="35339" y="6415"/>
                  <a:pt x="31053" y="6415"/>
                </a:cubicBezTo>
                <a:cubicBezTo>
                  <a:pt x="30504" y="6415"/>
                  <a:pt x="29858" y="6521"/>
                  <a:pt x="29098" y="6760"/>
                </a:cubicBezTo>
                <a:cubicBezTo>
                  <a:pt x="29098" y="6760"/>
                  <a:pt x="28823" y="1597"/>
                  <a:pt x="24086" y="218"/>
                </a:cubicBezTo>
                <a:cubicBezTo>
                  <a:pt x="23578" y="68"/>
                  <a:pt x="23097" y="1"/>
                  <a:pt x="226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8" name="Google Shape;1038;p28"/>
          <p:cNvSpPr/>
          <p:nvPr/>
        </p:nvSpPr>
        <p:spPr>
          <a:xfrm flipH="1">
            <a:off x="6339050" y="259750"/>
            <a:ext cx="1382861" cy="435126"/>
          </a:xfrm>
          <a:custGeom>
            <a:avLst/>
            <a:gdLst/>
            <a:ahLst/>
            <a:cxnLst/>
            <a:rect l="l" t="t" r="r" b="b"/>
            <a:pathLst>
              <a:path w="26167" h="8234" extrusionOk="0">
                <a:moveTo>
                  <a:pt x="17177" y="1"/>
                </a:moveTo>
                <a:cubicBezTo>
                  <a:pt x="13201" y="1"/>
                  <a:pt x="12657" y="4324"/>
                  <a:pt x="12657" y="4324"/>
                </a:cubicBezTo>
                <a:cubicBezTo>
                  <a:pt x="12657" y="4324"/>
                  <a:pt x="11583" y="2047"/>
                  <a:pt x="9435" y="2047"/>
                </a:cubicBezTo>
                <a:cubicBezTo>
                  <a:pt x="9263" y="2047"/>
                  <a:pt x="9084" y="2061"/>
                  <a:pt x="8898" y="2093"/>
                </a:cubicBezTo>
                <a:cubicBezTo>
                  <a:pt x="6392" y="2519"/>
                  <a:pt x="6392" y="5151"/>
                  <a:pt x="6392" y="5151"/>
                </a:cubicBezTo>
                <a:cubicBezTo>
                  <a:pt x="6392" y="5151"/>
                  <a:pt x="5086" y="4590"/>
                  <a:pt x="3651" y="4590"/>
                </a:cubicBezTo>
                <a:cubicBezTo>
                  <a:pt x="2052" y="4590"/>
                  <a:pt x="291" y="5287"/>
                  <a:pt x="1" y="8233"/>
                </a:cubicBezTo>
                <a:lnTo>
                  <a:pt x="24637" y="8233"/>
                </a:lnTo>
                <a:cubicBezTo>
                  <a:pt x="24637" y="8233"/>
                  <a:pt x="26166" y="5577"/>
                  <a:pt x="24236" y="4474"/>
                </a:cubicBezTo>
                <a:cubicBezTo>
                  <a:pt x="23676" y="4151"/>
                  <a:pt x="23151" y="4035"/>
                  <a:pt x="22686" y="4035"/>
                </a:cubicBezTo>
                <a:cubicBezTo>
                  <a:pt x="21531" y="4035"/>
                  <a:pt x="20753" y="4750"/>
                  <a:pt x="20753" y="4750"/>
                </a:cubicBezTo>
                <a:cubicBezTo>
                  <a:pt x="20753" y="4750"/>
                  <a:pt x="21855" y="288"/>
                  <a:pt x="17545" y="13"/>
                </a:cubicBezTo>
                <a:cubicBezTo>
                  <a:pt x="17419" y="5"/>
                  <a:pt x="17296" y="1"/>
                  <a:pt x="17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39" name="Google Shape;1039;p28"/>
          <p:cNvGrpSpPr/>
          <p:nvPr/>
        </p:nvGrpSpPr>
        <p:grpSpPr>
          <a:xfrm>
            <a:off x="7909664" y="285456"/>
            <a:ext cx="1178129" cy="4289211"/>
            <a:chOff x="8063667" y="81447"/>
            <a:chExt cx="1252529" cy="4451698"/>
          </a:xfrm>
        </p:grpSpPr>
        <p:sp>
          <p:nvSpPr>
            <p:cNvPr id="1040" name="Google Shape;1040;p28"/>
            <p:cNvSpPr/>
            <p:nvPr/>
          </p:nvSpPr>
          <p:spPr>
            <a:xfrm>
              <a:off x="8113524" y="81447"/>
              <a:ext cx="1026967" cy="970308"/>
            </a:xfrm>
            <a:custGeom>
              <a:avLst/>
              <a:gdLst/>
              <a:ahLst/>
              <a:cxnLst/>
              <a:rect l="l" t="t" r="r" b="b"/>
              <a:pathLst>
                <a:path w="20681" h="19540" extrusionOk="0">
                  <a:moveTo>
                    <a:pt x="10341" y="1"/>
                  </a:moveTo>
                  <a:cubicBezTo>
                    <a:pt x="4634" y="1"/>
                    <a:pt x="1" y="4383"/>
                    <a:pt x="1" y="9770"/>
                  </a:cubicBezTo>
                  <a:cubicBezTo>
                    <a:pt x="1" y="15157"/>
                    <a:pt x="4634" y="19539"/>
                    <a:pt x="10341" y="19539"/>
                  </a:cubicBezTo>
                  <a:cubicBezTo>
                    <a:pt x="16047" y="19539"/>
                    <a:pt x="20680" y="15157"/>
                    <a:pt x="20680" y="9770"/>
                  </a:cubicBezTo>
                  <a:cubicBezTo>
                    <a:pt x="20680" y="4383"/>
                    <a:pt x="16047" y="1"/>
                    <a:pt x="1034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1" name="Google Shape;1041;p28"/>
            <p:cNvSpPr/>
            <p:nvPr/>
          </p:nvSpPr>
          <p:spPr>
            <a:xfrm>
              <a:off x="8862773" y="1347534"/>
              <a:ext cx="453423" cy="485154"/>
            </a:xfrm>
            <a:custGeom>
              <a:avLst/>
              <a:gdLst/>
              <a:ahLst/>
              <a:cxnLst/>
              <a:rect l="l" t="t" r="r" b="b"/>
              <a:pathLst>
                <a:path w="9131" h="9770" extrusionOk="0">
                  <a:moveTo>
                    <a:pt x="4565" y="1"/>
                  </a:moveTo>
                  <a:cubicBezTo>
                    <a:pt x="2055" y="1"/>
                    <a:pt x="0" y="2192"/>
                    <a:pt x="0" y="4885"/>
                  </a:cubicBezTo>
                  <a:cubicBezTo>
                    <a:pt x="0" y="7579"/>
                    <a:pt x="2055" y="9770"/>
                    <a:pt x="4565" y="9770"/>
                  </a:cubicBezTo>
                  <a:cubicBezTo>
                    <a:pt x="7099" y="9770"/>
                    <a:pt x="9130" y="7579"/>
                    <a:pt x="9130" y="4885"/>
                  </a:cubicBezTo>
                  <a:cubicBezTo>
                    <a:pt x="9130" y="2192"/>
                    <a:pt x="7099" y="1"/>
                    <a:pt x="456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2" name="Google Shape;1042;p28"/>
            <p:cNvSpPr/>
            <p:nvPr/>
          </p:nvSpPr>
          <p:spPr>
            <a:xfrm>
              <a:off x="8063667" y="1882553"/>
              <a:ext cx="414888" cy="416031"/>
            </a:xfrm>
            <a:custGeom>
              <a:avLst/>
              <a:gdLst/>
              <a:ahLst/>
              <a:cxnLst/>
              <a:rect l="l" t="t" r="r" b="b"/>
              <a:pathLst>
                <a:path w="8355" h="8378" extrusionOk="0">
                  <a:moveTo>
                    <a:pt x="4177" y="0"/>
                  </a:moveTo>
                  <a:cubicBezTo>
                    <a:pt x="1872" y="0"/>
                    <a:pt x="0" y="1872"/>
                    <a:pt x="0" y="4200"/>
                  </a:cubicBezTo>
                  <a:cubicBezTo>
                    <a:pt x="0" y="6505"/>
                    <a:pt x="1872" y="8377"/>
                    <a:pt x="4177" y="8377"/>
                  </a:cubicBezTo>
                  <a:cubicBezTo>
                    <a:pt x="6483" y="8377"/>
                    <a:pt x="8354" y="6505"/>
                    <a:pt x="8354" y="4200"/>
                  </a:cubicBezTo>
                  <a:cubicBezTo>
                    <a:pt x="8354" y="1872"/>
                    <a:pt x="6483" y="0"/>
                    <a:pt x="41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3" name="Google Shape;1043;p28"/>
            <p:cNvSpPr/>
            <p:nvPr/>
          </p:nvSpPr>
          <p:spPr>
            <a:xfrm>
              <a:off x="8591885" y="252073"/>
              <a:ext cx="38584" cy="4281072"/>
            </a:xfrm>
            <a:custGeom>
              <a:avLst/>
              <a:gdLst/>
              <a:ahLst/>
              <a:cxnLst/>
              <a:rect l="l" t="t" r="r" b="b"/>
              <a:pathLst>
                <a:path w="777" h="86212" extrusionOk="0">
                  <a:moveTo>
                    <a:pt x="388" y="0"/>
                  </a:moveTo>
                  <a:cubicBezTo>
                    <a:pt x="194" y="0"/>
                    <a:pt x="0" y="126"/>
                    <a:pt x="0" y="377"/>
                  </a:cubicBezTo>
                  <a:lnTo>
                    <a:pt x="0" y="18431"/>
                  </a:lnTo>
                  <a:lnTo>
                    <a:pt x="0" y="54838"/>
                  </a:lnTo>
                  <a:lnTo>
                    <a:pt x="0" y="82913"/>
                  </a:lnTo>
                  <a:lnTo>
                    <a:pt x="0" y="85834"/>
                  </a:lnTo>
                  <a:cubicBezTo>
                    <a:pt x="0" y="86086"/>
                    <a:pt x="194" y="86211"/>
                    <a:pt x="388" y="86211"/>
                  </a:cubicBezTo>
                  <a:cubicBezTo>
                    <a:pt x="582" y="86211"/>
                    <a:pt x="776" y="86086"/>
                    <a:pt x="776" y="85834"/>
                  </a:cubicBezTo>
                  <a:lnTo>
                    <a:pt x="776" y="67780"/>
                  </a:lnTo>
                  <a:lnTo>
                    <a:pt x="776" y="31373"/>
                  </a:lnTo>
                  <a:lnTo>
                    <a:pt x="776" y="3298"/>
                  </a:lnTo>
                  <a:lnTo>
                    <a:pt x="776" y="377"/>
                  </a:lnTo>
                  <a:cubicBezTo>
                    <a:pt x="776" y="126"/>
                    <a:pt x="582" y="0"/>
                    <a:pt x="3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1044;p28"/>
            <p:cNvSpPr/>
            <p:nvPr/>
          </p:nvSpPr>
          <p:spPr>
            <a:xfrm>
              <a:off x="8586274" y="311613"/>
              <a:ext cx="180207" cy="335585"/>
            </a:xfrm>
            <a:custGeom>
              <a:avLst/>
              <a:gdLst/>
              <a:ahLst/>
              <a:cxnLst/>
              <a:rect l="l" t="t" r="r" b="b"/>
              <a:pathLst>
                <a:path w="3629" h="6758" extrusionOk="0">
                  <a:moveTo>
                    <a:pt x="3028" y="0"/>
                  </a:moveTo>
                  <a:cubicBezTo>
                    <a:pt x="2809" y="0"/>
                    <a:pt x="2560" y="190"/>
                    <a:pt x="2601" y="479"/>
                  </a:cubicBezTo>
                  <a:cubicBezTo>
                    <a:pt x="2852" y="2213"/>
                    <a:pt x="2784" y="5820"/>
                    <a:pt x="501" y="6002"/>
                  </a:cubicBezTo>
                  <a:cubicBezTo>
                    <a:pt x="35" y="6025"/>
                    <a:pt x="1" y="6758"/>
                    <a:pt x="459" y="6758"/>
                  </a:cubicBezTo>
                  <a:cubicBezTo>
                    <a:pt x="473" y="6758"/>
                    <a:pt x="487" y="6757"/>
                    <a:pt x="501" y="6756"/>
                  </a:cubicBezTo>
                  <a:cubicBezTo>
                    <a:pt x="3537" y="6527"/>
                    <a:pt x="3628" y="2465"/>
                    <a:pt x="3331" y="273"/>
                  </a:cubicBezTo>
                  <a:cubicBezTo>
                    <a:pt x="3304" y="83"/>
                    <a:pt x="3172" y="0"/>
                    <a:pt x="30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5" name="Google Shape;1045;p28"/>
            <p:cNvSpPr/>
            <p:nvPr/>
          </p:nvSpPr>
          <p:spPr>
            <a:xfrm>
              <a:off x="8388384" y="581605"/>
              <a:ext cx="250174" cy="290149"/>
            </a:xfrm>
            <a:custGeom>
              <a:avLst/>
              <a:gdLst/>
              <a:ahLst/>
              <a:cxnLst/>
              <a:rect l="l" t="t" r="r" b="b"/>
              <a:pathLst>
                <a:path w="5038" h="5843" extrusionOk="0">
                  <a:moveTo>
                    <a:pt x="380" y="1"/>
                  </a:moveTo>
                  <a:cubicBezTo>
                    <a:pt x="189" y="1"/>
                    <a:pt x="1" y="120"/>
                    <a:pt x="12" y="360"/>
                  </a:cubicBezTo>
                  <a:cubicBezTo>
                    <a:pt x="104" y="2163"/>
                    <a:pt x="286" y="4994"/>
                    <a:pt x="2318" y="5724"/>
                  </a:cubicBezTo>
                  <a:cubicBezTo>
                    <a:pt x="2541" y="5805"/>
                    <a:pt x="2785" y="5842"/>
                    <a:pt x="3034" y="5842"/>
                  </a:cubicBezTo>
                  <a:cubicBezTo>
                    <a:pt x="3625" y="5842"/>
                    <a:pt x="4249" y="5634"/>
                    <a:pt x="4714" y="5313"/>
                  </a:cubicBezTo>
                  <a:cubicBezTo>
                    <a:pt x="5038" y="5104"/>
                    <a:pt x="4838" y="4609"/>
                    <a:pt x="4524" y="4609"/>
                  </a:cubicBezTo>
                  <a:cubicBezTo>
                    <a:pt x="4462" y="4609"/>
                    <a:pt x="4395" y="4628"/>
                    <a:pt x="4326" y="4674"/>
                  </a:cubicBezTo>
                  <a:cubicBezTo>
                    <a:pt x="3955" y="4909"/>
                    <a:pt x="3465" y="5076"/>
                    <a:pt x="3003" y="5076"/>
                  </a:cubicBezTo>
                  <a:cubicBezTo>
                    <a:pt x="2926" y="5076"/>
                    <a:pt x="2849" y="5072"/>
                    <a:pt x="2774" y="5062"/>
                  </a:cubicBezTo>
                  <a:cubicBezTo>
                    <a:pt x="925" y="4788"/>
                    <a:pt x="834" y="1707"/>
                    <a:pt x="766" y="360"/>
                  </a:cubicBezTo>
                  <a:cubicBezTo>
                    <a:pt x="766" y="120"/>
                    <a:pt x="572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6" name="Google Shape;1046;p28"/>
            <p:cNvSpPr/>
            <p:nvPr/>
          </p:nvSpPr>
          <p:spPr>
            <a:xfrm>
              <a:off x="8587366" y="1612759"/>
              <a:ext cx="507351" cy="430382"/>
            </a:xfrm>
            <a:custGeom>
              <a:avLst/>
              <a:gdLst/>
              <a:ahLst/>
              <a:cxnLst/>
              <a:rect l="l" t="t" r="r" b="b"/>
              <a:pathLst>
                <a:path w="10217" h="8667" extrusionOk="0">
                  <a:moveTo>
                    <a:pt x="9760" y="0"/>
                  </a:moveTo>
                  <a:cubicBezTo>
                    <a:pt x="9609" y="0"/>
                    <a:pt x="9459" y="83"/>
                    <a:pt x="9404" y="275"/>
                  </a:cubicBezTo>
                  <a:cubicBezTo>
                    <a:pt x="8328" y="3955"/>
                    <a:pt x="5425" y="7920"/>
                    <a:pt x="1250" y="7920"/>
                  </a:cubicBezTo>
                  <a:cubicBezTo>
                    <a:pt x="998" y="7920"/>
                    <a:pt x="741" y="7905"/>
                    <a:pt x="479" y="7875"/>
                  </a:cubicBezTo>
                  <a:cubicBezTo>
                    <a:pt x="465" y="7874"/>
                    <a:pt x="451" y="7874"/>
                    <a:pt x="438" y="7874"/>
                  </a:cubicBezTo>
                  <a:cubicBezTo>
                    <a:pt x="0" y="7874"/>
                    <a:pt x="14" y="8584"/>
                    <a:pt x="479" y="8629"/>
                  </a:cubicBezTo>
                  <a:cubicBezTo>
                    <a:pt x="693" y="8655"/>
                    <a:pt x="909" y="8667"/>
                    <a:pt x="1126" y="8667"/>
                  </a:cubicBezTo>
                  <a:cubicBezTo>
                    <a:pt x="2249" y="8667"/>
                    <a:pt x="3391" y="8342"/>
                    <a:pt x="4405" y="7921"/>
                  </a:cubicBezTo>
                  <a:cubicBezTo>
                    <a:pt x="7464" y="6597"/>
                    <a:pt x="9244" y="3539"/>
                    <a:pt x="10134" y="457"/>
                  </a:cubicBezTo>
                  <a:cubicBezTo>
                    <a:pt x="10216" y="184"/>
                    <a:pt x="9987" y="0"/>
                    <a:pt x="97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1047;p28"/>
            <p:cNvSpPr/>
            <p:nvPr/>
          </p:nvSpPr>
          <p:spPr>
            <a:xfrm>
              <a:off x="8272233" y="2014296"/>
              <a:ext cx="366770" cy="597678"/>
            </a:xfrm>
            <a:custGeom>
              <a:avLst/>
              <a:gdLst/>
              <a:ahLst/>
              <a:cxnLst/>
              <a:rect l="l" t="t" r="r" b="b"/>
              <a:pathLst>
                <a:path w="7386" h="12036" extrusionOk="0">
                  <a:moveTo>
                    <a:pt x="380" y="1"/>
                  </a:moveTo>
                  <a:cubicBezTo>
                    <a:pt x="189" y="1"/>
                    <a:pt x="0" y="120"/>
                    <a:pt x="0" y="360"/>
                  </a:cubicBezTo>
                  <a:cubicBezTo>
                    <a:pt x="114" y="3784"/>
                    <a:pt x="959" y="7299"/>
                    <a:pt x="3401" y="9855"/>
                  </a:cubicBezTo>
                  <a:cubicBezTo>
                    <a:pt x="4291" y="10768"/>
                    <a:pt x="5478" y="11681"/>
                    <a:pt x="6757" y="12024"/>
                  </a:cubicBezTo>
                  <a:cubicBezTo>
                    <a:pt x="6791" y="12032"/>
                    <a:pt x="6824" y="12036"/>
                    <a:pt x="6855" y="12036"/>
                  </a:cubicBezTo>
                  <a:cubicBezTo>
                    <a:pt x="7259" y="12036"/>
                    <a:pt x="7386" y="11399"/>
                    <a:pt x="6962" y="11293"/>
                  </a:cubicBezTo>
                  <a:cubicBezTo>
                    <a:pt x="5844" y="10997"/>
                    <a:pt x="4839" y="10198"/>
                    <a:pt x="4040" y="9422"/>
                  </a:cubicBezTo>
                  <a:cubicBezTo>
                    <a:pt x="1667" y="7071"/>
                    <a:pt x="868" y="3601"/>
                    <a:pt x="776" y="360"/>
                  </a:cubicBezTo>
                  <a:cubicBezTo>
                    <a:pt x="765" y="120"/>
                    <a:pt x="571" y="1"/>
                    <a:pt x="3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" name="Google Shape;1048;p28"/>
            <p:cNvSpPr/>
            <p:nvPr/>
          </p:nvSpPr>
          <p:spPr>
            <a:xfrm>
              <a:off x="8179520" y="2057400"/>
              <a:ext cx="154832" cy="136856"/>
            </a:xfrm>
            <a:custGeom>
              <a:avLst/>
              <a:gdLst/>
              <a:ahLst/>
              <a:cxnLst/>
              <a:rect l="l" t="t" r="r" b="b"/>
              <a:pathLst>
                <a:path w="3118" h="2756" extrusionOk="0">
                  <a:moveTo>
                    <a:pt x="460" y="0"/>
                  </a:moveTo>
                  <a:cubicBezTo>
                    <a:pt x="242" y="0"/>
                    <a:pt x="1" y="188"/>
                    <a:pt x="41" y="474"/>
                  </a:cubicBezTo>
                  <a:cubicBezTo>
                    <a:pt x="246" y="1642"/>
                    <a:pt x="1040" y="2755"/>
                    <a:pt x="2241" y="2755"/>
                  </a:cubicBezTo>
                  <a:cubicBezTo>
                    <a:pt x="2378" y="2755"/>
                    <a:pt x="2520" y="2741"/>
                    <a:pt x="2666" y="2710"/>
                  </a:cubicBezTo>
                  <a:cubicBezTo>
                    <a:pt x="3117" y="2625"/>
                    <a:pt x="2962" y="1972"/>
                    <a:pt x="2542" y="1972"/>
                  </a:cubicBezTo>
                  <a:cubicBezTo>
                    <a:pt x="2516" y="1972"/>
                    <a:pt x="2489" y="1975"/>
                    <a:pt x="2461" y="1980"/>
                  </a:cubicBezTo>
                  <a:lnTo>
                    <a:pt x="2324" y="1980"/>
                  </a:lnTo>
                  <a:cubicBezTo>
                    <a:pt x="2290" y="1984"/>
                    <a:pt x="2258" y="1986"/>
                    <a:pt x="2225" y="1986"/>
                  </a:cubicBezTo>
                  <a:cubicBezTo>
                    <a:pt x="2082" y="1986"/>
                    <a:pt x="1948" y="1949"/>
                    <a:pt x="1799" y="1912"/>
                  </a:cubicBezTo>
                  <a:cubicBezTo>
                    <a:pt x="1137" y="1683"/>
                    <a:pt x="886" y="907"/>
                    <a:pt x="772" y="291"/>
                  </a:cubicBezTo>
                  <a:cubicBezTo>
                    <a:pt x="744" y="88"/>
                    <a:pt x="608" y="0"/>
                    <a:pt x="4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29"/>
          <p:cNvGrpSpPr/>
          <p:nvPr/>
        </p:nvGrpSpPr>
        <p:grpSpPr>
          <a:xfrm>
            <a:off x="0" y="4342977"/>
            <a:ext cx="9144000" cy="576290"/>
            <a:chOff x="0" y="4571577"/>
            <a:chExt cx="9144000" cy="576290"/>
          </a:xfrm>
        </p:grpSpPr>
        <p:sp>
          <p:nvSpPr>
            <p:cNvPr id="1051" name="Google Shape;1051;p29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3" name="Google Shape;1053;p29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6" name="Google Shape;1056;p29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7" name="Google Shape;1057;p29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9" name="Google Shape;1059;p29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0" name="Google Shape;1060;p29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61" name="Google Shape;1061;p29"/>
          <p:cNvSpPr/>
          <p:nvPr/>
        </p:nvSpPr>
        <p:spPr>
          <a:xfrm>
            <a:off x="-392150" y="1326842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2" name="Google Shape;1062;p29"/>
          <p:cNvSpPr/>
          <p:nvPr/>
        </p:nvSpPr>
        <p:spPr>
          <a:xfrm>
            <a:off x="8024950" y="775938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3" name="Google Shape;1063;p29"/>
          <p:cNvSpPr/>
          <p:nvPr/>
        </p:nvSpPr>
        <p:spPr>
          <a:xfrm>
            <a:off x="7456392" y="-137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64" name="Google Shape;1064;p29"/>
          <p:cNvGrpSpPr/>
          <p:nvPr/>
        </p:nvGrpSpPr>
        <p:grpSpPr>
          <a:xfrm>
            <a:off x="0" y="4412925"/>
            <a:ext cx="9144000" cy="887338"/>
            <a:chOff x="0" y="4260525"/>
            <a:chExt cx="9144000" cy="887338"/>
          </a:xfrm>
        </p:grpSpPr>
        <p:sp>
          <p:nvSpPr>
            <p:cNvPr id="1065" name="Google Shape;1065;p29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7" name="Google Shape;1067;p29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0" name="Google Shape;1070;p29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1" name="Google Shape;1071;p29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2" name="Google Shape;1072;p29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3" name="Google Shape;1073;p29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4" name="Google Shape;1074;p29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75" name="Google Shape;1075;p29"/>
          <p:cNvSpPr/>
          <p:nvPr/>
        </p:nvSpPr>
        <p:spPr>
          <a:xfrm>
            <a:off x="-755875" y="3037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0"/>
          <p:cNvGrpSpPr/>
          <p:nvPr/>
        </p:nvGrpSpPr>
        <p:grpSpPr>
          <a:xfrm>
            <a:off x="0" y="4266777"/>
            <a:ext cx="9144000" cy="576290"/>
            <a:chOff x="0" y="4571577"/>
            <a:chExt cx="9144000" cy="576290"/>
          </a:xfrm>
        </p:grpSpPr>
        <p:sp>
          <p:nvSpPr>
            <p:cNvPr id="1078" name="Google Shape;1078;p30"/>
            <p:cNvSpPr/>
            <p:nvPr/>
          </p:nvSpPr>
          <p:spPr>
            <a:xfrm>
              <a:off x="0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9" name="Google Shape;1079;p30"/>
            <p:cNvSpPr/>
            <p:nvPr/>
          </p:nvSpPr>
          <p:spPr>
            <a:xfrm>
              <a:off x="879907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0" name="Google Shape;1080;p30"/>
            <p:cNvSpPr/>
            <p:nvPr/>
          </p:nvSpPr>
          <p:spPr>
            <a:xfrm flipH="1">
              <a:off x="1838076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1" name="Google Shape;1081;p30"/>
            <p:cNvSpPr/>
            <p:nvPr/>
          </p:nvSpPr>
          <p:spPr>
            <a:xfrm>
              <a:off x="2781353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2" name="Google Shape;1082;p30"/>
            <p:cNvSpPr/>
            <p:nvPr/>
          </p:nvSpPr>
          <p:spPr>
            <a:xfrm>
              <a:off x="3702450" y="4926825"/>
              <a:ext cx="986182" cy="22089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230665" y="4571577"/>
              <a:ext cx="913335" cy="576290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7277911" y="4822087"/>
              <a:ext cx="986182" cy="325665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5" name="Google Shape;1085;p30"/>
            <p:cNvSpPr/>
            <p:nvPr/>
          </p:nvSpPr>
          <p:spPr>
            <a:xfrm>
              <a:off x="6319742" y="4758410"/>
              <a:ext cx="986182" cy="389356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5376465" y="4718403"/>
              <a:ext cx="986182" cy="429334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4429512" y="4850175"/>
              <a:ext cx="1012038" cy="297542"/>
            </a:xfrm>
            <a:custGeom>
              <a:avLst/>
              <a:gdLst/>
              <a:ahLst/>
              <a:cxnLst/>
              <a:rect l="l" t="t" r="r" b="b"/>
              <a:pathLst>
                <a:path w="37745" h="18381" extrusionOk="0">
                  <a:moveTo>
                    <a:pt x="4480" y="1"/>
                  </a:moveTo>
                  <a:cubicBezTo>
                    <a:pt x="2444" y="1"/>
                    <a:pt x="962" y="1316"/>
                    <a:pt x="0" y="2591"/>
                  </a:cubicBezTo>
                  <a:lnTo>
                    <a:pt x="0" y="18381"/>
                  </a:lnTo>
                  <a:lnTo>
                    <a:pt x="37745" y="18381"/>
                  </a:lnTo>
                  <a:lnTo>
                    <a:pt x="37745" y="10311"/>
                  </a:lnTo>
                  <a:cubicBezTo>
                    <a:pt x="36918" y="9032"/>
                    <a:pt x="35539" y="7428"/>
                    <a:pt x="33484" y="6476"/>
                  </a:cubicBezTo>
                  <a:cubicBezTo>
                    <a:pt x="32655" y="6095"/>
                    <a:pt x="31895" y="5946"/>
                    <a:pt x="31213" y="5946"/>
                  </a:cubicBezTo>
                  <a:cubicBezTo>
                    <a:pt x="28801" y="5946"/>
                    <a:pt x="27369" y="7804"/>
                    <a:pt x="27369" y="7804"/>
                  </a:cubicBezTo>
                  <a:cubicBezTo>
                    <a:pt x="27369" y="7804"/>
                    <a:pt x="24662" y="4947"/>
                    <a:pt x="22081" y="4947"/>
                  </a:cubicBezTo>
                  <a:cubicBezTo>
                    <a:pt x="19499" y="4947"/>
                    <a:pt x="16642" y="7930"/>
                    <a:pt x="16642" y="7930"/>
                  </a:cubicBezTo>
                  <a:cubicBezTo>
                    <a:pt x="16642" y="7930"/>
                    <a:pt x="15890" y="5022"/>
                    <a:pt x="13509" y="4672"/>
                  </a:cubicBezTo>
                  <a:cubicBezTo>
                    <a:pt x="13359" y="4649"/>
                    <a:pt x="13211" y="4639"/>
                    <a:pt x="13065" y="4639"/>
                  </a:cubicBezTo>
                  <a:cubicBezTo>
                    <a:pt x="10922" y="4639"/>
                    <a:pt x="9273" y="6902"/>
                    <a:pt x="9273" y="6902"/>
                  </a:cubicBezTo>
                  <a:cubicBezTo>
                    <a:pt x="9273" y="6902"/>
                    <a:pt x="9624" y="762"/>
                    <a:pt x="5238" y="60"/>
                  </a:cubicBezTo>
                  <a:cubicBezTo>
                    <a:pt x="4978" y="20"/>
                    <a:pt x="4725" y="1"/>
                    <a:pt x="44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88" name="Google Shape;1088;p30"/>
          <p:cNvGrpSpPr/>
          <p:nvPr/>
        </p:nvGrpSpPr>
        <p:grpSpPr>
          <a:xfrm>
            <a:off x="0" y="4260525"/>
            <a:ext cx="9144000" cy="887338"/>
            <a:chOff x="0" y="4260525"/>
            <a:chExt cx="9144000" cy="887338"/>
          </a:xfrm>
        </p:grpSpPr>
        <p:sp>
          <p:nvSpPr>
            <p:cNvPr id="1089" name="Google Shape;1089;p30"/>
            <p:cNvSpPr/>
            <p:nvPr/>
          </p:nvSpPr>
          <p:spPr>
            <a:xfrm>
              <a:off x="0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91148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1" name="Google Shape;1091;p30"/>
            <p:cNvSpPr/>
            <p:nvPr/>
          </p:nvSpPr>
          <p:spPr>
            <a:xfrm flipH="1">
              <a:off x="183811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2785105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730274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4" name="Google Shape;1094;p30"/>
            <p:cNvSpPr/>
            <p:nvPr/>
          </p:nvSpPr>
          <p:spPr>
            <a:xfrm flipH="1">
              <a:off x="8215662" y="4260525"/>
              <a:ext cx="928338" cy="88733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5" name="Google Shape;1095;p30"/>
            <p:cNvSpPr/>
            <p:nvPr/>
          </p:nvSpPr>
          <p:spPr>
            <a:xfrm flipH="1">
              <a:off x="7277943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6351316" y="4429862"/>
              <a:ext cx="954571" cy="71795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7" name="Google Shape;1097;p30"/>
            <p:cNvSpPr/>
            <p:nvPr/>
          </p:nvSpPr>
          <p:spPr>
            <a:xfrm flipH="1">
              <a:off x="5404324" y="4405470"/>
              <a:ext cx="954571" cy="742291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4459155" y="4539752"/>
              <a:ext cx="954571" cy="607998"/>
            </a:xfrm>
            <a:custGeom>
              <a:avLst/>
              <a:gdLst/>
              <a:ahLst/>
              <a:cxnLst/>
              <a:rect l="l" t="t" r="r" b="b"/>
              <a:pathLst>
                <a:path w="37745" h="28302" extrusionOk="0">
                  <a:moveTo>
                    <a:pt x="6341" y="0"/>
                  </a:moveTo>
                  <a:cubicBezTo>
                    <a:pt x="2649" y="0"/>
                    <a:pt x="0" y="4918"/>
                    <a:pt x="0" y="4918"/>
                  </a:cubicBezTo>
                  <a:lnTo>
                    <a:pt x="0" y="28302"/>
                  </a:lnTo>
                  <a:lnTo>
                    <a:pt x="37745" y="28302"/>
                  </a:lnTo>
                  <a:lnTo>
                    <a:pt x="37745" y="9705"/>
                  </a:lnTo>
                  <a:cubicBezTo>
                    <a:pt x="37745" y="9705"/>
                    <a:pt x="35949" y="6800"/>
                    <a:pt x="33462" y="6800"/>
                  </a:cubicBezTo>
                  <a:cubicBezTo>
                    <a:pt x="33177" y="6800"/>
                    <a:pt x="32883" y="6838"/>
                    <a:pt x="32582" y="6923"/>
                  </a:cubicBezTo>
                  <a:cubicBezTo>
                    <a:pt x="29675" y="7775"/>
                    <a:pt x="28622" y="11034"/>
                    <a:pt x="28622" y="11034"/>
                  </a:cubicBezTo>
                  <a:cubicBezTo>
                    <a:pt x="28622" y="11034"/>
                    <a:pt x="26592" y="7775"/>
                    <a:pt x="23534" y="7775"/>
                  </a:cubicBezTo>
                  <a:cubicBezTo>
                    <a:pt x="20477" y="7775"/>
                    <a:pt x="19148" y="11385"/>
                    <a:pt x="19148" y="11385"/>
                  </a:cubicBezTo>
                  <a:cubicBezTo>
                    <a:pt x="19148" y="11385"/>
                    <a:pt x="18722" y="7775"/>
                    <a:pt x="16091" y="7700"/>
                  </a:cubicBezTo>
                  <a:cubicBezTo>
                    <a:pt x="16064" y="7699"/>
                    <a:pt x="16037" y="7699"/>
                    <a:pt x="16010" y="7699"/>
                  </a:cubicBezTo>
                  <a:cubicBezTo>
                    <a:pt x="13500" y="7699"/>
                    <a:pt x="11879" y="11161"/>
                    <a:pt x="11780" y="11359"/>
                  </a:cubicBezTo>
                  <a:cubicBezTo>
                    <a:pt x="11830" y="10983"/>
                    <a:pt x="13058" y="2913"/>
                    <a:pt x="8421" y="532"/>
                  </a:cubicBezTo>
                  <a:cubicBezTo>
                    <a:pt x="7701" y="159"/>
                    <a:pt x="7004" y="0"/>
                    <a:pt x="63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99" name="Google Shape;1099;p30"/>
          <p:cNvGrpSpPr/>
          <p:nvPr/>
        </p:nvGrpSpPr>
        <p:grpSpPr>
          <a:xfrm flipH="1">
            <a:off x="7649771" y="4184092"/>
            <a:ext cx="773843" cy="990651"/>
            <a:chOff x="4376621" y="3930330"/>
            <a:chExt cx="1138339" cy="1457482"/>
          </a:xfrm>
        </p:grpSpPr>
        <p:sp>
          <p:nvSpPr>
            <p:cNvPr id="1100" name="Google Shape;1100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 flipH="1">
            <a:off x="8170381" y="4107664"/>
            <a:ext cx="642193" cy="1108700"/>
            <a:chOff x="3804453" y="3817886"/>
            <a:chExt cx="944680" cy="1631161"/>
          </a:xfrm>
        </p:grpSpPr>
        <p:sp>
          <p:nvSpPr>
            <p:cNvPr id="1104" name="Google Shape;1104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07" name="Google Shape;1107;p30"/>
          <p:cNvGrpSpPr/>
          <p:nvPr/>
        </p:nvGrpSpPr>
        <p:grpSpPr>
          <a:xfrm>
            <a:off x="813406" y="4225730"/>
            <a:ext cx="773843" cy="990651"/>
            <a:chOff x="4376621" y="3930330"/>
            <a:chExt cx="1138339" cy="1457482"/>
          </a:xfrm>
        </p:grpSpPr>
        <p:sp>
          <p:nvSpPr>
            <p:cNvPr id="1108" name="Google Shape;1108;p30"/>
            <p:cNvSpPr/>
            <p:nvPr/>
          </p:nvSpPr>
          <p:spPr>
            <a:xfrm>
              <a:off x="4376621" y="3930330"/>
              <a:ext cx="1138339" cy="1457482"/>
            </a:xfrm>
            <a:custGeom>
              <a:avLst/>
              <a:gdLst/>
              <a:ahLst/>
              <a:cxnLst/>
              <a:rect l="l" t="t" r="r" b="b"/>
              <a:pathLst>
                <a:path w="27233" h="34868" extrusionOk="0">
                  <a:moveTo>
                    <a:pt x="22477" y="1"/>
                  </a:moveTo>
                  <a:cubicBezTo>
                    <a:pt x="18469" y="1"/>
                    <a:pt x="14395" y="7676"/>
                    <a:pt x="12414" y="7676"/>
                  </a:cubicBezTo>
                  <a:cubicBezTo>
                    <a:pt x="12365" y="7676"/>
                    <a:pt x="12317" y="7671"/>
                    <a:pt x="12270" y="7662"/>
                  </a:cubicBezTo>
                  <a:cubicBezTo>
                    <a:pt x="9864" y="7135"/>
                    <a:pt x="15303" y="2223"/>
                    <a:pt x="13423" y="1070"/>
                  </a:cubicBezTo>
                  <a:cubicBezTo>
                    <a:pt x="13311" y="1001"/>
                    <a:pt x="13172" y="968"/>
                    <a:pt x="13010" y="968"/>
                  </a:cubicBezTo>
                  <a:cubicBezTo>
                    <a:pt x="10440" y="968"/>
                    <a:pt x="1958" y="9323"/>
                    <a:pt x="992" y="19341"/>
                  </a:cubicBezTo>
                  <a:cubicBezTo>
                    <a:pt x="1" y="29371"/>
                    <a:pt x="9944" y="34868"/>
                    <a:pt x="15733" y="34868"/>
                  </a:cubicBezTo>
                  <a:cubicBezTo>
                    <a:pt x="16091" y="34868"/>
                    <a:pt x="16433" y="34847"/>
                    <a:pt x="16756" y="34805"/>
                  </a:cubicBezTo>
                  <a:cubicBezTo>
                    <a:pt x="22295" y="34078"/>
                    <a:pt x="24476" y="30845"/>
                    <a:pt x="21443" y="30218"/>
                  </a:cubicBezTo>
                  <a:cubicBezTo>
                    <a:pt x="18436" y="29591"/>
                    <a:pt x="16656" y="27085"/>
                    <a:pt x="18736" y="25506"/>
                  </a:cubicBezTo>
                  <a:cubicBezTo>
                    <a:pt x="20817" y="23952"/>
                    <a:pt x="24376" y="22699"/>
                    <a:pt x="25428" y="18814"/>
                  </a:cubicBezTo>
                  <a:cubicBezTo>
                    <a:pt x="26105" y="16274"/>
                    <a:pt x="25977" y="15275"/>
                    <a:pt x="25190" y="15275"/>
                  </a:cubicBezTo>
                  <a:cubicBezTo>
                    <a:pt x="24781" y="15275"/>
                    <a:pt x="24194" y="15545"/>
                    <a:pt x="23448" y="16007"/>
                  </a:cubicBezTo>
                  <a:cubicBezTo>
                    <a:pt x="22432" y="16631"/>
                    <a:pt x="21006" y="17451"/>
                    <a:pt x="20239" y="17451"/>
                  </a:cubicBezTo>
                  <a:cubicBezTo>
                    <a:pt x="19342" y="17451"/>
                    <a:pt x="19347" y="16327"/>
                    <a:pt x="21970" y="12449"/>
                  </a:cubicBezTo>
                  <a:cubicBezTo>
                    <a:pt x="25052" y="7937"/>
                    <a:pt x="27233" y="4027"/>
                    <a:pt x="25528" y="1797"/>
                  </a:cubicBezTo>
                  <a:cubicBezTo>
                    <a:pt x="24541" y="512"/>
                    <a:pt x="23511" y="1"/>
                    <a:pt x="22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4422268" y="4152292"/>
              <a:ext cx="916716" cy="1182898"/>
            </a:xfrm>
            <a:custGeom>
              <a:avLst/>
              <a:gdLst/>
              <a:ahLst/>
              <a:cxnLst/>
              <a:rect l="l" t="t" r="r" b="b"/>
              <a:pathLst>
                <a:path w="21931" h="28299" extrusionOk="0">
                  <a:moveTo>
                    <a:pt x="18929" y="1"/>
                  </a:moveTo>
                  <a:cubicBezTo>
                    <a:pt x="16894" y="1"/>
                    <a:pt x="14874" y="5965"/>
                    <a:pt x="12106" y="7765"/>
                  </a:cubicBezTo>
                  <a:cubicBezTo>
                    <a:pt x="11580" y="8114"/>
                    <a:pt x="11182" y="8263"/>
                    <a:pt x="10874" y="8263"/>
                  </a:cubicBezTo>
                  <a:cubicBezTo>
                    <a:pt x="9388" y="8263"/>
                    <a:pt x="9991" y="4796"/>
                    <a:pt x="8496" y="3529"/>
                  </a:cubicBezTo>
                  <a:cubicBezTo>
                    <a:pt x="8271" y="3339"/>
                    <a:pt x="8044" y="3251"/>
                    <a:pt x="7813" y="3251"/>
                  </a:cubicBezTo>
                  <a:cubicBezTo>
                    <a:pt x="6197" y="3251"/>
                    <a:pt x="4440" y="7586"/>
                    <a:pt x="2356" y="11249"/>
                  </a:cubicBezTo>
                  <a:cubicBezTo>
                    <a:pt x="0" y="15434"/>
                    <a:pt x="2707" y="20848"/>
                    <a:pt x="2707" y="20848"/>
                  </a:cubicBezTo>
                  <a:cubicBezTo>
                    <a:pt x="6904" y="26788"/>
                    <a:pt x="12692" y="28299"/>
                    <a:pt x="15968" y="28299"/>
                  </a:cubicBezTo>
                  <a:cubicBezTo>
                    <a:pt x="17308" y="28299"/>
                    <a:pt x="18228" y="28046"/>
                    <a:pt x="18446" y="27740"/>
                  </a:cubicBezTo>
                  <a:cubicBezTo>
                    <a:pt x="19223" y="26713"/>
                    <a:pt x="16291" y="26161"/>
                    <a:pt x="14211" y="24332"/>
                  </a:cubicBezTo>
                  <a:cubicBezTo>
                    <a:pt x="12106" y="22527"/>
                    <a:pt x="20827" y="16963"/>
                    <a:pt x="19975" y="15359"/>
                  </a:cubicBezTo>
                  <a:cubicBezTo>
                    <a:pt x="19148" y="13755"/>
                    <a:pt x="18647" y="15008"/>
                    <a:pt x="15815" y="13555"/>
                  </a:cubicBezTo>
                  <a:cubicBezTo>
                    <a:pt x="12958" y="12076"/>
                    <a:pt x="21930" y="1925"/>
                    <a:pt x="19624" y="246"/>
                  </a:cubicBezTo>
                  <a:cubicBezTo>
                    <a:pt x="19392" y="78"/>
                    <a:pt x="19160" y="1"/>
                    <a:pt x="189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4701957" y="4417099"/>
              <a:ext cx="402534" cy="766905"/>
            </a:xfrm>
            <a:custGeom>
              <a:avLst/>
              <a:gdLst/>
              <a:ahLst/>
              <a:cxnLst/>
              <a:rect l="l" t="t" r="r" b="b"/>
              <a:pathLst>
                <a:path w="9630" h="18347" extrusionOk="0">
                  <a:moveTo>
                    <a:pt x="9026" y="0"/>
                  </a:moveTo>
                  <a:cubicBezTo>
                    <a:pt x="8898" y="0"/>
                    <a:pt x="8768" y="52"/>
                    <a:pt x="8673" y="177"/>
                  </a:cubicBezTo>
                  <a:cubicBezTo>
                    <a:pt x="4813" y="5365"/>
                    <a:pt x="1680" y="11530"/>
                    <a:pt x="76" y="17821"/>
                  </a:cubicBezTo>
                  <a:cubicBezTo>
                    <a:pt x="1" y="18138"/>
                    <a:pt x="262" y="18346"/>
                    <a:pt x="509" y="18346"/>
                  </a:cubicBezTo>
                  <a:cubicBezTo>
                    <a:pt x="672" y="18346"/>
                    <a:pt x="828" y="18256"/>
                    <a:pt x="878" y="18047"/>
                  </a:cubicBezTo>
                  <a:cubicBezTo>
                    <a:pt x="2482" y="11831"/>
                    <a:pt x="5565" y="5741"/>
                    <a:pt x="9400" y="603"/>
                  </a:cubicBezTo>
                  <a:cubicBezTo>
                    <a:pt x="9630" y="302"/>
                    <a:pt x="9334" y="0"/>
                    <a:pt x="90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11" name="Google Shape;1111;p30"/>
          <p:cNvGrpSpPr/>
          <p:nvPr/>
        </p:nvGrpSpPr>
        <p:grpSpPr>
          <a:xfrm>
            <a:off x="430696" y="4049114"/>
            <a:ext cx="642193" cy="1108700"/>
            <a:chOff x="3804453" y="3817886"/>
            <a:chExt cx="944680" cy="1631161"/>
          </a:xfrm>
        </p:grpSpPr>
        <p:sp>
          <p:nvSpPr>
            <p:cNvPr id="1112" name="Google Shape;1112;p30"/>
            <p:cNvSpPr/>
            <p:nvPr/>
          </p:nvSpPr>
          <p:spPr>
            <a:xfrm>
              <a:off x="3804453" y="3817886"/>
              <a:ext cx="944680" cy="1631161"/>
            </a:xfrm>
            <a:custGeom>
              <a:avLst/>
              <a:gdLst/>
              <a:ahLst/>
              <a:cxnLst/>
              <a:rect l="l" t="t" r="r" b="b"/>
              <a:pathLst>
                <a:path w="22600" h="39023" extrusionOk="0">
                  <a:moveTo>
                    <a:pt x="18339" y="1"/>
                  </a:moveTo>
                  <a:lnTo>
                    <a:pt x="18339" y="1"/>
                  </a:lnTo>
                  <a:cubicBezTo>
                    <a:pt x="14354" y="1780"/>
                    <a:pt x="3602" y="7945"/>
                    <a:pt x="1522" y="23710"/>
                  </a:cubicBezTo>
                  <a:cubicBezTo>
                    <a:pt x="0" y="35105"/>
                    <a:pt x="8639" y="39023"/>
                    <a:pt x="14653" y="39023"/>
                  </a:cubicBezTo>
                  <a:cubicBezTo>
                    <a:pt x="16959" y="39023"/>
                    <a:pt x="18880" y="38446"/>
                    <a:pt x="19693" y="37495"/>
                  </a:cubicBezTo>
                  <a:cubicBezTo>
                    <a:pt x="22600" y="34036"/>
                    <a:pt x="21572" y="24963"/>
                    <a:pt x="19367" y="19750"/>
                  </a:cubicBezTo>
                  <a:cubicBezTo>
                    <a:pt x="17186" y="14512"/>
                    <a:pt x="18339" y="1"/>
                    <a:pt x="18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909164" y="4049420"/>
              <a:ext cx="722638" cy="1318539"/>
            </a:xfrm>
            <a:custGeom>
              <a:avLst/>
              <a:gdLst/>
              <a:ahLst/>
              <a:cxnLst/>
              <a:rect l="l" t="t" r="r" b="b"/>
              <a:pathLst>
                <a:path w="17288" h="31544" extrusionOk="0">
                  <a:moveTo>
                    <a:pt x="11749" y="0"/>
                  </a:moveTo>
                  <a:cubicBezTo>
                    <a:pt x="11748" y="1"/>
                    <a:pt x="4756" y="4061"/>
                    <a:pt x="1924" y="17544"/>
                  </a:cubicBezTo>
                  <a:cubicBezTo>
                    <a:pt x="0" y="26770"/>
                    <a:pt x="6072" y="31544"/>
                    <a:pt x="10719" y="31544"/>
                  </a:cubicBezTo>
                  <a:cubicBezTo>
                    <a:pt x="12852" y="31544"/>
                    <a:pt x="14685" y="30539"/>
                    <a:pt x="15308" y="28497"/>
                  </a:cubicBezTo>
                  <a:cubicBezTo>
                    <a:pt x="17288" y="22031"/>
                    <a:pt x="10496" y="9600"/>
                    <a:pt x="11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4165570" y="4246427"/>
              <a:ext cx="160554" cy="1024894"/>
            </a:xfrm>
            <a:custGeom>
              <a:avLst/>
              <a:gdLst/>
              <a:ahLst/>
              <a:cxnLst/>
              <a:rect l="l" t="t" r="r" b="b"/>
              <a:pathLst>
                <a:path w="3841" h="24519" extrusionOk="0">
                  <a:moveTo>
                    <a:pt x="3322" y="0"/>
                  </a:moveTo>
                  <a:cubicBezTo>
                    <a:pt x="3150" y="0"/>
                    <a:pt x="2978" y="91"/>
                    <a:pt x="2908" y="300"/>
                  </a:cubicBezTo>
                  <a:cubicBezTo>
                    <a:pt x="1053" y="5689"/>
                    <a:pt x="76" y="11328"/>
                    <a:pt x="26" y="17042"/>
                  </a:cubicBezTo>
                  <a:cubicBezTo>
                    <a:pt x="1" y="19423"/>
                    <a:pt x="76" y="21879"/>
                    <a:pt x="527" y="24210"/>
                  </a:cubicBezTo>
                  <a:cubicBezTo>
                    <a:pt x="568" y="24425"/>
                    <a:pt x="726" y="24518"/>
                    <a:pt x="891" y="24518"/>
                  </a:cubicBezTo>
                  <a:cubicBezTo>
                    <a:pt x="1132" y="24518"/>
                    <a:pt x="1388" y="24321"/>
                    <a:pt x="1329" y="24009"/>
                  </a:cubicBezTo>
                  <a:cubicBezTo>
                    <a:pt x="903" y="21729"/>
                    <a:pt x="828" y="19348"/>
                    <a:pt x="853" y="17042"/>
                  </a:cubicBezTo>
                  <a:cubicBezTo>
                    <a:pt x="903" y="11403"/>
                    <a:pt x="1881" y="5814"/>
                    <a:pt x="3735" y="526"/>
                  </a:cubicBezTo>
                  <a:cubicBezTo>
                    <a:pt x="3841" y="208"/>
                    <a:pt x="3583" y="0"/>
                    <a:pt x="3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8449030" y="1866500"/>
            <a:ext cx="829600" cy="2646275"/>
            <a:chOff x="8449030" y="1866500"/>
            <a:chExt cx="829600" cy="2646275"/>
          </a:xfrm>
        </p:grpSpPr>
        <p:sp>
          <p:nvSpPr>
            <p:cNvPr id="1116" name="Google Shape;1116;p30"/>
            <p:cNvSpPr/>
            <p:nvPr/>
          </p:nvSpPr>
          <p:spPr>
            <a:xfrm>
              <a:off x="8449030" y="1866500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8556180" y="1952550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8916930" y="2499925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9" name="Google Shape;1119;p30"/>
            <p:cNvSpPr/>
            <p:nvPr/>
          </p:nvSpPr>
          <p:spPr>
            <a:xfrm>
              <a:off x="8844155" y="2702700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8860455" y="3360325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1" name="Google Shape;1121;p30"/>
            <p:cNvSpPr/>
            <p:nvPr/>
          </p:nvSpPr>
          <p:spPr>
            <a:xfrm>
              <a:off x="8824655" y="3813125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2" name="Google Shape;1122;p30"/>
            <p:cNvSpPr/>
            <p:nvPr/>
          </p:nvSpPr>
          <p:spPr>
            <a:xfrm>
              <a:off x="8826405" y="4118975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8885755" y="2468250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8829980" y="3331050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25" name="Google Shape;1125;p30"/>
          <p:cNvGrpSpPr/>
          <p:nvPr/>
        </p:nvGrpSpPr>
        <p:grpSpPr>
          <a:xfrm>
            <a:off x="8053030" y="4276675"/>
            <a:ext cx="1124100" cy="852025"/>
            <a:chOff x="8053030" y="4276675"/>
            <a:chExt cx="1124100" cy="852025"/>
          </a:xfrm>
        </p:grpSpPr>
        <p:sp>
          <p:nvSpPr>
            <p:cNvPr id="1126" name="Google Shape;1126;p30"/>
            <p:cNvSpPr/>
            <p:nvPr/>
          </p:nvSpPr>
          <p:spPr>
            <a:xfrm>
              <a:off x="8053030" y="4276675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8187130" y="4363075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8886305" y="4563625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29" name="Google Shape;1129;p30"/>
          <p:cNvGrpSpPr/>
          <p:nvPr/>
        </p:nvGrpSpPr>
        <p:grpSpPr>
          <a:xfrm>
            <a:off x="-170295" y="2037275"/>
            <a:ext cx="829600" cy="2646275"/>
            <a:chOff x="-170295" y="1808675"/>
            <a:chExt cx="829600" cy="2646275"/>
          </a:xfrm>
        </p:grpSpPr>
        <p:sp>
          <p:nvSpPr>
            <p:cNvPr id="1130" name="Google Shape;1130;p30"/>
            <p:cNvSpPr/>
            <p:nvPr/>
          </p:nvSpPr>
          <p:spPr>
            <a:xfrm flipH="1">
              <a:off x="-170295" y="1808675"/>
              <a:ext cx="829600" cy="2646275"/>
            </a:xfrm>
            <a:custGeom>
              <a:avLst/>
              <a:gdLst/>
              <a:ahLst/>
              <a:cxnLst/>
              <a:rect l="l" t="t" r="r" b="b"/>
              <a:pathLst>
                <a:path w="33184" h="105851" extrusionOk="0">
                  <a:moveTo>
                    <a:pt x="22322" y="1"/>
                  </a:moveTo>
                  <a:cubicBezTo>
                    <a:pt x="19049" y="1"/>
                    <a:pt x="14806" y="1870"/>
                    <a:pt x="15038" y="11665"/>
                  </a:cubicBezTo>
                  <a:cubicBezTo>
                    <a:pt x="15038" y="11665"/>
                    <a:pt x="5665" y="13419"/>
                    <a:pt x="10351" y="29058"/>
                  </a:cubicBezTo>
                  <a:cubicBezTo>
                    <a:pt x="10351" y="29058"/>
                    <a:pt x="1755" y="33545"/>
                    <a:pt x="9173" y="47028"/>
                  </a:cubicBezTo>
                  <a:cubicBezTo>
                    <a:pt x="9173" y="47028"/>
                    <a:pt x="0" y="57981"/>
                    <a:pt x="6642" y="70487"/>
                  </a:cubicBezTo>
                  <a:cubicBezTo>
                    <a:pt x="6642" y="70487"/>
                    <a:pt x="1379" y="79460"/>
                    <a:pt x="6442" y="91014"/>
                  </a:cubicBezTo>
                  <a:cubicBezTo>
                    <a:pt x="6442" y="91014"/>
                    <a:pt x="2156" y="96678"/>
                    <a:pt x="6642" y="105851"/>
                  </a:cubicBezTo>
                  <a:lnTo>
                    <a:pt x="26392" y="105851"/>
                  </a:lnTo>
                  <a:cubicBezTo>
                    <a:pt x="26392" y="105851"/>
                    <a:pt x="33184" y="27304"/>
                    <a:pt x="28798" y="6001"/>
                  </a:cubicBezTo>
                  <a:cubicBezTo>
                    <a:pt x="28146" y="2793"/>
                    <a:pt x="27219" y="863"/>
                    <a:pt x="25991" y="712"/>
                  </a:cubicBezTo>
                  <a:cubicBezTo>
                    <a:pt x="25991" y="712"/>
                    <a:pt x="24341" y="1"/>
                    <a:pt x="22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1" name="Google Shape;1131;p30"/>
            <p:cNvSpPr/>
            <p:nvPr/>
          </p:nvSpPr>
          <p:spPr>
            <a:xfrm flipH="1">
              <a:off x="-170295" y="1894725"/>
              <a:ext cx="722450" cy="2560225"/>
            </a:xfrm>
            <a:custGeom>
              <a:avLst/>
              <a:gdLst/>
              <a:ahLst/>
              <a:cxnLst/>
              <a:rect l="l" t="t" r="r" b="b"/>
              <a:pathLst>
                <a:path w="28898" h="102409" extrusionOk="0">
                  <a:moveTo>
                    <a:pt x="19928" y="0"/>
                  </a:moveTo>
                  <a:cubicBezTo>
                    <a:pt x="19241" y="0"/>
                    <a:pt x="18527" y="182"/>
                    <a:pt x="17795" y="604"/>
                  </a:cubicBezTo>
                  <a:cubicBezTo>
                    <a:pt x="12707" y="3536"/>
                    <a:pt x="14487" y="11331"/>
                    <a:pt x="14487" y="11331"/>
                  </a:cubicBezTo>
                  <a:cubicBezTo>
                    <a:pt x="14487" y="11331"/>
                    <a:pt x="4887" y="15842"/>
                    <a:pt x="10176" y="25992"/>
                  </a:cubicBezTo>
                  <a:cubicBezTo>
                    <a:pt x="10176" y="25992"/>
                    <a:pt x="1178" y="32258"/>
                    <a:pt x="8797" y="44564"/>
                  </a:cubicBezTo>
                  <a:cubicBezTo>
                    <a:pt x="8797" y="44564"/>
                    <a:pt x="0" y="54739"/>
                    <a:pt x="7243" y="65667"/>
                  </a:cubicBezTo>
                  <a:cubicBezTo>
                    <a:pt x="7243" y="65667"/>
                    <a:pt x="401" y="77973"/>
                    <a:pt x="6842" y="84439"/>
                  </a:cubicBezTo>
                  <a:cubicBezTo>
                    <a:pt x="6842" y="84439"/>
                    <a:pt x="1704" y="94539"/>
                    <a:pt x="7168" y="102409"/>
                  </a:cubicBezTo>
                  <a:lnTo>
                    <a:pt x="22106" y="102409"/>
                  </a:lnTo>
                  <a:cubicBezTo>
                    <a:pt x="22106" y="102409"/>
                    <a:pt x="28898" y="23862"/>
                    <a:pt x="24512" y="2559"/>
                  </a:cubicBezTo>
                  <a:cubicBezTo>
                    <a:pt x="23268" y="1189"/>
                    <a:pt x="21687" y="0"/>
                    <a:pt x="19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2" name="Google Shape;1132;p30"/>
            <p:cNvSpPr/>
            <p:nvPr/>
          </p:nvSpPr>
          <p:spPr>
            <a:xfrm flipH="1">
              <a:off x="-71420" y="2442100"/>
              <a:ext cx="262825" cy="465800"/>
            </a:xfrm>
            <a:custGeom>
              <a:avLst/>
              <a:gdLst/>
              <a:ahLst/>
              <a:cxnLst/>
              <a:rect l="l" t="t" r="r" b="b"/>
              <a:pathLst>
                <a:path w="10513" h="18632" extrusionOk="0">
                  <a:moveTo>
                    <a:pt x="535" y="1"/>
                  </a:moveTo>
                  <a:cubicBezTo>
                    <a:pt x="276" y="1"/>
                    <a:pt x="1" y="277"/>
                    <a:pt x="157" y="589"/>
                  </a:cubicBezTo>
                  <a:cubicBezTo>
                    <a:pt x="3340" y="6528"/>
                    <a:pt x="6498" y="12493"/>
                    <a:pt x="9681" y="18433"/>
                  </a:cubicBezTo>
                  <a:cubicBezTo>
                    <a:pt x="9751" y="18573"/>
                    <a:pt x="9864" y="18631"/>
                    <a:pt x="9980" y="18631"/>
                  </a:cubicBezTo>
                  <a:cubicBezTo>
                    <a:pt x="10239" y="18631"/>
                    <a:pt x="10513" y="18344"/>
                    <a:pt x="10357" y="18032"/>
                  </a:cubicBezTo>
                  <a:cubicBezTo>
                    <a:pt x="7174" y="12092"/>
                    <a:pt x="4016" y="6153"/>
                    <a:pt x="833" y="188"/>
                  </a:cubicBezTo>
                  <a:cubicBezTo>
                    <a:pt x="764" y="56"/>
                    <a:pt x="651" y="1"/>
                    <a:pt x="535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3" name="Google Shape;1133;p30"/>
            <p:cNvSpPr/>
            <p:nvPr/>
          </p:nvSpPr>
          <p:spPr>
            <a:xfrm flipH="1">
              <a:off x="-56570" y="2644875"/>
              <a:ext cx="320750" cy="405700"/>
            </a:xfrm>
            <a:custGeom>
              <a:avLst/>
              <a:gdLst/>
              <a:ahLst/>
              <a:cxnLst/>
              <a:rect l="l" t="t" r="r" b="b"/>
              <a:pathLst>
                <a:path w="12830" h="16228" extrusionOk="0">
                  <a:moveTo>
                    <a:pt x="549" y="0"/>
                  </a:moveTo>
                  <a:cubicBezTo>
                    <a:pt x="267" y="0"/>
                    <a:pt x="1" y="268"/>
                    <a:pt x="211" y="548"/>
                  </a:cubicBezTo>
                  <a:cubicBezTo>
                    <a:pt x="4120" y="5736"/>
                    <a:pt x="8030" y="10899"/>
                    <a:pt x="11940" y="16062"/>
                  </a:cubicBezTo>
                  <a:cubicBezTo>
                    <a:pt x="12028" y="16179"/>
                    <a:pt x="12148" y="16228"/>
                    <a:pt x="12267" y="16228"/>
                  </a:cubicBezTo>
                  <a:cubicBezTo>
                    <a:pt x="12553" y="16228"/>
                    <a:pt x="12829" y="15944"/>
                    <a:pt x="12617" y="15661"/>
                  </a:cubicBezTo>
                  <a:cubicBezTo>
                    <a:pt x="8707" y="10498"/>
                    <a:pt x="4797" y="5335"/>
                    <a:pt x="887" y="172"/>
                  </a:cubicBezTo>
                  <a:cubicBezTo>
                    <a:pt x="796" y="51"/>
                    <a:pt x="671" y="0"/>
                    <a:pt x="549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4" name="Google Shape;1134;p30"/>
            <p:cNvSpPr/>
            <p:nvPr/>
          </p:nvSpPr>
          <p:spPr>
            <a:xfrm flipH="1">
              <a:off x="-36445" y="3302500"/>
              <a:ext cx="284325" cy="393225"/>
            </a:xfrm>
            <a:custGeom>
              <a:avLst/>
              <a:gdLst/>
              <a:ahLst/>
              <a:cxnLst/>
              <a:rect l="l" t="t" r="r" b="b"/>
              <a:pathLst>
                <a:path w="11373" h="15729" extrusionOk="0">
                  <a:moveTo>
                    <a:pt x="558" y="0"/>
                  </a:moveTo>
                  <a:cubicBezTo>
                    <a:pt x="277" y="0"/>
                    <a:pt x="1" y="280"/>
                    <a:pt x="210" y="559"/>
                  </a:cubicBezTo>
                  <a:cubicBezTo>
                    <a:pt x="3644" y="5571"/>
                    <a:pt x="7077" y="10559"/>
                    <a:pt x="10511" y="15546"/>
                  </a:cubicBezTo>
                  <a:cubicBezTo>
                    <a:pt x="10594" y="15675"/>
                    <a:pt x="10714" y="15728"/>
                    <a:pt x="10832" y="15728"/>
                  </a:cubicBezTo>
                  <a:cubicBezTo>
                    <a:pt x="11106" y="15728"/>
                    <a:pt x="11373" y="15443"/>
                    <a:pt x="11163" y="15145"/>
                  </a:cubicBezTo>
                  <a:cubicBezTo>
                    <a:pt x="7754" y="10158"/>
                    <a:pt x="4321" y="5170"/>
                    <a:pt x="887" y="183"/>
                  </a:cubicBezTo>
                  <a:cubicBezTo>
                    <a:pt x="803" y="53"/>
                    <a:pt x="680" y="0"/>
                    <a:pt x="558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5" name="Google Shape;1135;p30"/>
            <p:cNvSpPr/>
            <p:nvPr/>
          </p:nvSpPr>
          <p:spPr>
            <a:xfrm flipH="1">
              <a:off x="2405" y="3755300"/>
              <a:ext cx="281275" cy="353700"/>
            </a:xfrm>
            <a:custGeom>
              <a:avLst/>
              <a:gdLst/>
              <a:ahLst/>
              <a:cxnLst/>
              <a:rect l="l" t="t" r="r" b="b"/>
              <a:pathLst>
                <a:path w="11251" h="14148" extrusionOk="0">
                  <a:moveTo>
                    <a:pt x="563" y="0"/>
                  </a:moveTo>
                  <a:cubicBezTo>
                    <a:pt x="277" y="0"/>
                    <a:pt x="1" y="284"/>
                    <a:pt x="214" y="567"/>
                  </a:cubicBezTo>
                  <a:cubicBezTo>
                    <a:pt x="3597" y="5028"/>
                    <a:pt x="6981" y="9515"/>
                    <a:pt x="10364" y="13976"/>
                  </a:cubicBezTo>
                  <a:cubicBezTo>
                    <a:pt x="10455" y="14097"/>
                    <a:pt x="10580" y="14147"/>
                    <a:pt x="10702" y="14147"/>
                  </a:cubicBezTo>
                  <a:cubicBezTo>
                    <a:pt x="10985" y="14147"/>
                    <a:pt x="11251" y="13880"/>
                    <a:pt x="11041" y="13600"/>
                  </a:cubicBezTo>
                  <a:cubicBezTo>
                    <a:pt x="7657" y="9114"/>
                    <a:pt x="4274" y="4652"/>
                    <a:pt x="890" y="166"/>
                  </a:cubicBezTo>
                  <a:cubicBezTo>
                    <a:pt x="802" y="49"/>
                    <a:pt x="682" y="0"/>
                    <a:pt x="563" y="0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6" name="Google Shape;1136;p30"/>
            <p:cNvSpPr/>
            <p:nvPr/>
          </p:nvSpPr>
          <p:spPr>
            <a:xfrm flipH="1">
              <a:off x="-2195" y="4061150"/>
              <a:ext cx="284125" cy="129675"/>
            </a:xfrm>
            <a:custGeom>
              <a:avLst/>
              <a:gdLst/>
              <a:ahLst/>
              <a:cxnLst/>
              <a:rect l="l" t="t" r="r" b="b"/>
              <a:pathLst>
                <a:path w="11365" h="5187" extrusionOk="0">
                  <a:moveTo>
                    <a:pt x="628" y="1"/>
                  </a:moveTo>
                  <a:cubicBezTo>
                    <a:pt x="256" y="1"/>
                    <a:pt x="0" y="539"/>
                    <a:pt x="394" y="714"/>
                  </a:cubicBezTo>
                  <a:cubicBezTo>
                    <a:pt x="3803" y="2193"/>
                    <a:pt x="7186" y="3672"/>
                    <a:pt x="10570" y="5150"/>
                  </a:cubicBezTo>
                  <a:cubicBezTo>
                    <a:pt x="10627" y="5176"/>
                    <a:pt x="10683" y="5187"/>
                    <a:pt x="10737" y="5187"/>
                  </a:cubicBezTo>
                  <a:cubicBezTo>
                    <a:pt x="11109" y="5187"/>
                    <a:pt x="11365" y="4649"/>
                    <a:pt x="10971" y="4474"/>
                  </a:cubicBezTo>
                  <a:cubicBezTo>
                    <a:pt x="7587" y="2995"/>
                    <a:pt x="4179" y="1516"/>
                    <a:pt x="795" y="37"/>
                  </a:cubicBezTo>
                  <a:cubicBezTo>
                    <a:pt x="738" y="12"/>
                    <a:pt x="682" y="1"/>
                    <a:pt x="628" y="1"/>
                  </a:cubicBezTo>
                  <a:close/>
                </a:path>
              </a:pathLst>
            </a:custGeom>
            <a:solidFill>
              <a:srgbClr val="0A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7" name="Google Shape;1137;p30"/>
            <p:cNvSpPr/>
            <p:nvPr/>
          </p:nvSpPr>
          <p:spPr>
            <a:xfrm flipH="1">
              <a:off x="127330" y="2410425"/>
              <a:ext cx="95250" cy="95275"/>
            </a:xfrm>
            <a:custGeom>
              <a:avLst/>
              <a:gdLst/>
              <a:ahLst/>
              <a:cxnLst/>
              <a:rect l="l" t="t" r="r" b="b"/>
              <a:pathLst>
                <a:path w="3810" h="3811" extrusionOk="0">
                  <a:moveTo>
                    <a:pt x="1905" y="1"/>
                  </a:moveTo>
                  <a:cubicBezTo>
                    <a:pt x="852" y="1"/>
                    <a:pt x="0" y="853"/>
                    <a:pt x="0" y="1906"/>
                  </a:cubicBezTo>
                  <a:cubicBezTo>
                    <a:pt x="0" y="2958"/>
                    <a:pt x="852" y="3811"/>
                    <a:pt x="1905" y="3811"/>
                  </a:cubicBezTo>
                  <a:cubicBezTo>
                    <a:pt x="2958" y="3811"/>
                    <a:pt x="3810" y="2958"/>
                    <a:pt x="3810" y="1906"/>
                  </a:cubicBezTo>
                  <a:cubicBezTo>
                    <a:pt x="3810" y="853"/>
                    <a:pt x="2958" y="1"/>
                    <a:pt x="1905" y="1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8" name="Google Shape;1138;p30"/>
            <p:cNvSpPr/>
            <p:nvPr/>
          </p:nvSpPr>
          <p:spPr>
            <a:xfrm flipH="1">
              <a:off x="183080" y="3273225"/>
              <a:ext cx="95275" cy="95250"/>
            </a:xfrm>
            <a:custGeom>
              <a:avLst/>
              <a:gdLst/>
              <a:ahLst/>
              <a:cxnLst/>
              <a:rect l="l" t="t" r="r" b="b"/>
              <a:pathLst>
                <a:path w="3811" h="3810" extrusionOk="0">
                  <a:moveTo>
                    <a:pt x="1905" y="0"/>
                  </a:moveTo>
                  <a:cubicBezTo>
                    <a:pt x="853" y="0"/>
                    <a:pt x="1" y="853"/>
                    <a:pt x="1" y="1905"/>
                  </a:cubicBezTo>
                  <a:cubicBezTo>
                    <a:pt x="1" y="2958"/>
                    <a:pt x="853" y="3810"/>
                    <a:pt x="1905" y="3810"/>
                  </a:cubicBezTo>
                  <a:cubicBezTo>
                    <a:pt x="2958" y="3810"/>
                    <a:pt x="3810" y="2958"/>
                    <a:pt x="3810" y="1905"/>
                  </a:cubicBezTo>
                  <a:cubicBezTo>
                    <a:pt x="3810" y="853"/>
                    <a:pt x="2958" y="0"/>
                    <a:pt x="1905" y="0"/>
                  </a:cubicBezTo>
                  <a:close/>
                </a:path>
              </a:pathLst>
            </a:custGeom>
            <a:solidFill>
              <a:srgbClr val="F03A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39" name="Google Shape;1139;p30"/>
          <p:cNvGrpSpPr/>
          <p:nvPr/>
        </p:nvGrpSpPr>
        <p:grpSpPr>
          <a:xfrm>
            <a:off x="-68795" y="4295050"/>
            <a:ext cx="1124100" cy="852025"/>
            <a:chOff x="-68795" y="4218850"/>
            <a:chExt cx="1124100" cy="852025"/>
          </a:xfrm>
        </p:grpSpPr>
        <p:sp>
          <p:nvSpPr>
            <p:cNvPr id="1140" name="Google Shape;1140;p30"/>
            <p:cNvSpPr/>
            <p:nvPr/>
          </p:nvSpPr>
          <p:spPr>
            <a:xfrm flipH="1">
              <a:off x="-68795" y="4218850"/>
              <a:ext cx="1124100" cy="852025"/>
            </a:xfrm>
            <a:custGeom>
              <a:avLst/>
              <a:gdLst/>
              <a:ahLst/>
              <a:cxnLst/>
              <a:rect l="l" t="t" r="r" b="b"/>
              <a:pathLst>
                <a:path w="44964" h="34081" extrusionOk="0">
                  <a:moveTo>
                    <a:pt x="35650" y="0"/>
                  </a:moveTo>
                  <a:cubicBezTo>
                    <a:pt x="32202" y="0"/>
                    <a:pt x="28348" y="1635"/>
                    <a:pt x="25114" y="7113"/>
                  </a:cubicBezTo>
                  <a:cubicBezTo>
                    <a:pt x="25114" y="7113"/>
                    <a:pt x="25053" y="7109"/>
                    <a:pt x="24941" y="7109"/>
                  </a:cubicBezTo>
                  <a:cubicBezTo>
                    <a:pt x="23831" y="7109"/>
                    <a:pt x="17715" y="7523"/>
                    <a:pt x="16918" y="16587"/>
                  </a:cubicBezTo>
                  <a:cubicBezTo>
                    <a:pt x="16918" y="16587"/>
                    <a:pt x="16356" y="16482"/>
                    <a:pt x="15492" y="16482"/>
                  </a:cubicBezTo>
                  <a:cubicBezTo>
                    <a:pt x="12902" y="16482"/>
                    <a:pt x="7601" y="17426"/>
                    <a:pt x="6642" y="24983"/>
                  </a:cubicBezTo>
                  <a:cubicBezTo>
                    <a:pt x="6642" y="24983"/>
                    <a:pt x="1" y="26837"/>
                    <a:pt x="2657" y="34081"/>
                  </a:cubicBezTo>
                  <a:lnTo>
                    <a:pt x="42507" y="34081"/>
                  </a:lnTo>
                  <a:lnTo>
                    <a:pt x="44663" y="7364"/>
                  </a:lnTo>
                  <a:lnTo>
                    <a:pt x="44963" y="3579"/>
                  </a:lnTo>
                  <a:cubicBezTo>
                    <a:pt x="44963" y="3579"/>
                    <a:pt x="40751" y="0"/>
                    <a:pt x="35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1" name="Google Shape;1141;p30"/>
            <p:cNvSpPr/>
            <p:nvPr/>
          </p:nvSpPr>
          <p:spPr>
            <a:xfrm flipH="1">
              <a:off x="-61270" y="4305250"/>
              <a:ext cx="982475" cy="765625"/>
            </a:xfrm>
            <a:custGeom>
              <a:avLst/>
              <a:gdLst/>
              <a:ahLst/>
              <a:cxnLst/>
              <a:rect l="l" t="t" r="r" b="b"/>
              <a:pathLst>
                <a:path w="39299" h="30625" extrusionOk="0">
                  <a:moveTo>
                    <a:pt x="31893" y="0"/>
                  </a:moveTo>
                  <a:cubicBezTo>
                    <a:pt x="31692" y="0"/>
                    <a:pt x="31487" y="8"/>
                    <a:pt x="31279" y="23"/>
                  </a:cubicBezTo>
                  <a:cubicBezTo>
                    <a:pt x="25138" y="524"/>
                    <a:pt x="23860" y="8043"/>
                    <a:pt x="23860" y="8043"/>
                  </a:cubicBezTo>
                  <a:cubicBezTo>
                    <a:pt x="23860" y="8043"/>
                    <a:pt x="23452" y="7965"/>
                    <a:pt x="22801" y="7965"/>
                  </a:cubicBezTo>
                  <a:cubicBezTo>
                    <a:pt x="20641" y="7965"/>
                    <a:pt x="15811" y="8823"/>
                    <a:pt x="14386" y="16239"/>
                  </a:cubicBezTo>
                  <a:cubicBezTo>
                    <a:pt x="14386" y="16239"/>
                    <a:pt x="14055" y="16208"/>
                    <a:pt x="13516" y="16208"/>
                  </a:cubicBezTo>
                  <a:cubicBezTo>
                    <a:pt x="11145" y="16208"/>
                    <a:pt x="4768" y="16791"/>
                    <a:pt x="5013" y="23081"/>
                  </a:cubicBezTo>
                  <a:cubicBezTo>
                    <a:pt x="5013" y="23081"/>
                    <a:pt x="0" y="25612"/>
                    <a:pt x="326" y="30625"/>
                  </a:cubicBezTo>
                  <a:lnTo>
                    <a:pt x="37143" y="30625"/>
                  </a:lnTo>
                  <a:lnTo>
                    <a:pt x="39299" y="3908"/>
                  </a:lnTo>
                  <a:cubicBezTo>
                    <a:pt x="37808" y="2133"/>
                    <a:pt x="35311" y="0"/>
                    <a:pt x="31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2" name="Google Shape;1142;p30"/>
            <p:cNvSpPr/>
            <p:nvPr/>
          </p:nvSpPr>
          <p:spPr>
            <a:xfrm flipH="1">
              <a:off x="-14920" y="4505800"/>
              <a:ext cx="236950" cy="220400"/>
            </a:xfrm>
            <a:custGeom>
              <a:avLst/>
              <a:gdLst/>
              <a:ahLst/>
              <a:cxnLst/>
              <a:rect l="l" t="t" r="r" b="b"/>
              <a:pathLst>
                <a:path w="9478" h="8816" extrusionOk="0">
                  <a:moveTo>
                    <a:pt x="3720" y="0"/>
                  </a:moveTo>
                  <a:cubicBezTo>
                    <a:pt x="3546" y="0"/>
                    <a:pt x="3359" y="53"/>
                    <a:pt x="3161" y="171"/>
                  </a:cubicBezTo>
                  <a:cubicBezTo>
                    <a:pt x="1532" y="1149"/>
                    <a:pt x="2434" y="3430"/>
                    <a:pt x="2434" y="3430"/>
                  </a:cubicBezTo>
                  <a:cubicBezTo>
                    <a:pt x="2434" y="3430"/>
                    <a:pt x="1757" y="2753"/>
                    <a:pt x="1139" y="2753"/>
                  </a:cubicBezTo>
                  <a:cubicBezTo>
                    <a:pt x="673" y="2753"/>
                    <a:pt x="240" y="3136"/>
                    <a:pt x="154" y="4482"/>
                  </a:cubicBezTo>
                  <a:cubicBezTo>
                    <a:pt x="0" y="7225"/>
                    <a:pt x="2171" y="8815"/>
                    <a:pt x="4548" y="8815"/>
                  </a:cubicBezTo>
                  <a:cubicBezTo>
                    <a:pt x="4885" y="8815"/>
                    <a:pt x="5227" y="8783"/>
                    <a:pt x="5567" y="8718"/>
                  </a:cubicBezTo>
                  <a:cubicBezTo>
                    <a:pt x="8299" y="8191"/>
                    <a:pt x="9477" y="1425"/>
                    <a:pt x="7848" y="773"/>
                  </a:cubicBezTo>
                  <a:cubicBezTo>
                    <a:pt x="7667" y="700"/>
                    <a:pt x="7499" y="668"/>
                    <a:pt x="7343" y="668"/>
                  </a:cubicBezTo>
                  <a:cubicBezTo>
                    <a:pt x="6098" y="668"/>
                    <a:pt x="5642" y="2728"/>
                    <a:pt x="5642" y="2728"/>
                  </a:cubicBezTo>
                  <a:cubicBezTo>
                    <a:pt x="5642" y="2728"/>
                    <a:pt x="4985" y="0"/>
                    <a:pt x="37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43" name="Google Shape;1143;p30"/>
          <p:cNvSpPr/>
          <p:nvPr/>
        </p:nvSpPr>
        <p:spPr>
          <a:xfrm>
            <a:off x="1279150" y="56080"/>
            <a:ext cx="1322035" cy="632509"/>
          </a:xfrm>
          <a:custGeom>
            <a:avLst/>
            <a:gdLst/>
            <a:ahLst/>
            <a:cxnLst/>
            <a:rect l="l" t="t" r="r" b="b"/>
            <a:pathLst>
              <a:path w="15164" h="7255" extrusionOk="0">
                <a:moveTo>
                  <a:pt x="5362" y="0"/>
                </a:moveTo>
                <a:cubicBezTo>
                  <a:pt x="3058" y="0"/>
                  <a:pt x="3058" y="4598"/>
                  <a:pt x="3058" y="4598"/>
                </a:cubicBezTo>
                <a:cubicBezTo>
                  <a:pt x="3058" y="4598"/>
                  <a:pt x="2611" y="4325"/>
                  <a:pt x="2054" y="4325"/>
                </a:cubicBezTo>
                <a:cubicBezTo>
                  <a:pt x="1290" y="4325"/>
                  <a:pt x="319" y="4836"/>
                  <a:pt x="0" y="7255"/>
                </a:cubicBezTo>
                <a:lnTo>
                  <a:pt x="15163" y="7255"/>
                </a:lnTo>
                <a:cubicBezTo>
                  <a:pt x="15163" y="7255"/>
                  <a:pt x="14777" y="4519"/>
                  <a:pt x="12700" y="4519"/>
                </a:cubicBezTo>
                <a:cubicBezTo>
                  <a:pt x="12294" y="4519"/>
                  <a:pt x="11824" y="4624"/>
                  <a:pt x="11278" y="4874"/>
                </a:cubicBezTo>
                <a:cubicBezTo>
                  <a:pt x="11278" y="4874"/>
                  <a:pt x="10880" y="2861"/>
                  <a:pt x="9125" y="2861"/>
                </a:cubicBezTo>
                <a:cubicBezTo>
                  <a:pt x="8817" y="2861"/>
                  <a:pt x="8467" y="2923"/>
                  <a:pt x="8070" y="3069"/>
                </a:cubicBezTo>
                <a:cubicBezTo>
                  <a:pt x="8070" y="3069"/>
                  <a:pt x="8070" y="287"/>
                  <a:pt x="5564" y="11"/>
                </a:cubicBezTo>
                <a:cubicBezTo>
                  <a:pt x="5495" y="4"/>
                  <a:pt x="5428" y="0"/>
                  <a:pt x="53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4" name="Google Shape;1144;p30"/>
          <p:cNvSpPr/>
          <p:nvPr/>
        </p:nvSpPr>
        <p:spPr>
          <a:xfrm>
            <a:off x="7427625" y="415113"/>
            <a:ext cx="2374888" cy="632525"/>
          </a:xfrm>
          <a:custGeom>
            <a:avLst/>
            <a:gdLst/>
            <a:ahLst/>
            <a:cxnLst/>
            <a:rect l="l" t="t" r="r" b="b"/>
            <a:pathLst>
              <a:path w="19750" h="5729" extrusionOk="0">
                <a:moveTo>
                  <a:pt x="12239" y="1"/>
                </a:moveTo>
                <a:cubicBezTo>
                  <a:pt x="10760" y="1"/>
                  <a:pt x="9173" y="2822"/>
                  <a:pt x="9173" y="2822"/>
                </a:cubicBezTo>
                <a:cubicBezTo>
                  <a:pt x="9173" y="2822"/>
                  <a:pt x="8232" y="341"/>
                  <a:pt x="6562" y="341"/>
                </a:cubicBezTo>
                <a:cubicBezTo>
                  <a:pt x="6211" y="341"/>
                  <a:pt x="5827" y="451"/>
                  <a:pt x="5414" y="716"/>
                </a:cubicBezTo>
                <a:cubicBezTo>
                  <a:pt x="3058" y="2270"/>
                  <a:pt x="3609" y="3649"/>
                  <a:pt x="3609" y="3649"/>
                </a:cubicBezTo>
                <a:cubicBezTo>
                  <a:pt x="3609" y="3649"/>
                  <a:pt x="3228" y="3500"/>
                  <a:pt x="2697" y="3500"/>
                </a:cubicBezTo>
                <a:cubicBezTo>
                  <a:pt x="1868" y="3500"/>
                  <a:pt x="673" y="3864"/>
                  <a:pt x="0" y="5729"/>
                </a:cubicBezTo>
                <a:lnTo>
                  <a:pt x="19750" y="5729"/>
                </a:lnTo>
                <a:cubicBezTo>
                  <a:pt x="19750" y="5729"/>
                  <a:pt x="19337" y="2406"/>
                  <a:pt x="16528" y="2406"/>
                </a:cubicBezTo>
                <a:cubicBezTo>
                  <a:pt x="16091" y="2406"/>
                  <a:pt x="15597" y="2486"/>
                  <a:pt x="15038" y="2671"/>
                </a:cubicBezTo>
                <a:cubicBezTo>
                  <a:pt x="15038" y="2671"/>
                  <a:pt x="14060" y="441"/>
                  <a:pt x="12532" y="40"/>
                </a:cubicBezTo>
                <a:cubicBezTo>
                  <a:pt x="12435" y="13"/>
                  <a:pt x="12337" y="1"/>
                  <a:pt x="122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5" name="Google Shape;1145;p30"/>
          <p:cNvSpPr/>
          <p:nvPr/>
        </p:nvSpPr>
        <p:spPr>
          <a:xfrm>
            <a:off x="-261125" y="358625"/>
            <a:ext cx="1389414" cy="907002"/>
          </a:xfrm>
          <a:custGeom>
            <a:avLst/>
            <a:gdLst/>
            <a:ahLst/>
            <a:cxnLst/>
            <a:rect l="l" t="t" r="r" b="b"/>
            <a:pathLst>
              <a:path w="15189" h="7255" extrusionOk="0">
                <a:moveTo>
                  <a:pt x="9826" y="0"/>
                </a:moveTo>
                <a:cubicBezTo>
                  <a:pt x="9761" y="0"/>
                  <a:pt x="9694" y="4"/>
                  <a:pt x="9625" y="11"/>
                </a:cubicBezTo>
                <a:cubicBezTo>
                  <a:pt x="7119" y="287"/>
                  <a:pt x="7119" y="3069"/>
                  <a:pt x="7119" y="3069"/>
                </a:cubicBezTo>
                <a:cubicBezTo>
                  <a:pt x="6722" y="2923"/>
                  <a:pt x="6372" y="2861"/>
                  <a:pt x="6064" y="2861"/>
                </a:cubicBezTo>
                <a:cubicBezTo>
                  <a:pt x="4309" y="2861"/>
                  <a:pt x="3911" y="4874"/>
                  <a:pt x="3911" y="4874"/>
                </a:cubicBezTo>
                <a:cubicBezTo>
                  <a:pt x="3361" y="4624"/>
                  <a:pt x="2887" y="4519"/>
                  <a:pt x="2478" y="4519"/>
                </a:cubicBezTo>
                <a:cubicBezTo>
                  <a:pt x="387" y="4519"/>
                  <a:pt x="1" y="7255"/>
                  <a:pt x="1" y="7255"/>
                </a:cubicBezTo>
                <a:lnTo>
                  <a:pt x="15189" y="7255"/>
                </a:lnTo>
                <a:cubicBezTo>
                  <a:pt x="14870" y="4836"/>
                  <a:pt x="13899" y="4326"/>
                  <a:pt x="13135" y="4326"/>
                </a:cubicBezTo>
                <a:cubicBezTo>
                  <a:pt x="12578" y="4326"/>
                  <a:pt x="12131" y="4598"/>
                  <a:pt x="12131" y="4598"/>
                </a:cubicBezTo>
                <a:cubicBezTo>
                  <a:pt x="12131" y="4598"/>
                  <a:pt x="12131" y="0"/>
                  <a:pt x="98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6" name="Google Shape;1146;p30"/>
          <p:cNvSpPr/>
          <p:nvPr/>
        </p:nvSpPr>
        <p:spPr>
          <a:xfrm>
            <a:off x="5851042" y="-248900"/>
            <a:ext cx="1410167" cy="573856"/>
          </a:xfrm>
          <a:custGeom>
            <a:avLst/>
            <a:gdLst/>
            <a:ahLst/>
            <a:cxnLst/>
            <a:rect l="l" t="t" r="r" b="b"/>
            <a:pathLst>
              <a:path w="16393" h="6671" extrusionOk="0">
                <a:moveTo>
                  <a:pt x="8627" y="0"/>
                </a:moveTo>
                <a:cubicBezTo>
                  <a:pt x="8569" y="0"/>
                  <a:pt x="8511" y="1"/>
                  <a:pt x="8451" y="4"/>
                </a:cubicBezTo>
                <a:cubicBezTo>
                  <a:pt x="5093" y="104"/>
                  <a:pt x="5093" y="3337"/>
                  <a:pt x="5093" y="3337"/>
                </a:cubicBezTo>
                <a:cubicBezTo>
                  <a:pt x="5093" y="3337"/>
                  <a:pt x="4254" y="3067"/>
                  <a:pt x="3268" y="3067"/>
                </a:cubicBezTo>
                <a:cubicBezTo>
                  <a:pt x="1798" y="3067"/>
                  <a:pt x="1" y="3669"/>
                  <a:pt x="181" y="6670"/>
                </a:cubicBezTo>
                <a:lnTo>
                  <a:pt x="15644" y="6670"/>
                </a:lnTo>
                <a:cubicBezTo>
                  <a:pt x="15644" y="6670"/>
                  <a:pt x="16392" y="3147"/>
                  <a:pt x="13650" y="3147"/>
                </a:cubicBezTo>
                <a:cubicBezTo>
                  <a:pt x="13298" y="3147"/>
                  <a:pt x="12888" y="3206"/>
                  <a:pt x="12411" y="3337"/>
                </a:cubicBezTo>
                <a:cubicBezTo>
                  <a:pt x="12411" y="3337"/>
                  <a:pt x="11807" y="0"/>
                  <a:pt x="86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rot="-5400000" flipH="1">
            <a:off x="-138590" y="4065820"/>
            <a:ext cx="585438" cy="262694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833" name="Google Shape;3833;p15"/>
          <p:cNvSpPr txBox="1">
            <a:spLocks noGrp="1"/>
          </p:cNvSpPr>
          <p:nvPr>
            <p:ph type="subTitle" idx="1"/>
          </p:nvPr>
        </p:nvSpPr>
        <p:spPr>
          <a:xfrm>
            <a:off x="3609750" y="2811287"/>
            <a:ext cx="19245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834" name="Google Shape;3834;p15"/>
          <p:cNvSpPr txBox="1">
            <a:spLocks noGrp="1"/>
          </p:cNvSpPr>
          <p:nvPr>
            <p:ph type="subTitle" idx="2"/>
          </p:nvPr>
        </p:nvSpPr>
        <p:spPr>
          <a:xfrm>
            <a:off x="5658675" y="2811282"/>
            <a:ext cx="19245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835" name="Google Shape;3835;p15"/>
          <p:cNvSpPr txBox="1">
            <a:spLocks noGrp="1"/>
          </p:cNvSpPr>
          <p:nvPr>
            <p:ph type="subTitle" idx="3"/>
          </p:nvPr>
        </p:nvSpPr>
        <p:spPr>
          <a:xfrm>
            <a:off x="1560825" y="2811287"/>
            <a:ext cx="19245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3836" name="Google Shape;3836;p15"/>
          <p:cNvSpPr txBox="1">
            <a:spLocks noGrp="1"/>
          </p:cNvSpPr>
          <p:nvPr>
            <p:ph type="subTitle" idx="4"/>
          </p:nvPr>
        </p:nvSpPr>
        <p:spPr>
          <a:xfrm>
            <a:off x="1581825" y="3143576"/>
            <a:ext cx="188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sp>
        <p:nvSpPr>
          <p:cNvPr id="3837" name="Google Shape;3837;p15"/>
          <p:cNvSpPr txBox="1">
            <a:spLocks noGrp="1"/>
          </p:cNvSpPr>
          <p:nvPr>
            <p:ph type="subTitle" idx="5"/>
          </p:nvPr>
        </p:nvSpPr>
        <p:spPr>
          <a:xfrm>
            <a:off x="3630750" y="3143576"/>
            <a:ext cx="188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sp>
        <p:nvSpPr>
          <p:cNvPr id="3838" name="Google Shape;3838;p15"/>
          <p:cNvSpPr txBox="1">
            <a:spLocks noGrp="1"/>
          </p:cNvSpPr>
          <p:nvPr>
            <p:ph type="subTitle" idx="6"/>
          </p:nvPr>
        </p:nvSpPr>
        <p:spPr>
          <a:xfrm>
            <a:off x="5679675" y="3143575"/>
            <a:ext cx="188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  <p:sp>
        <p:nvSpPr>
          <p:cNvPr id="3839" name="Google Shape;3839;p15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840" name="Google Shape;3840;p15"/>
          <p:cNvGrpSpPr/>
          <p:nvPr/>
        </p:nvGrpSpPr>
        <p:grpSpPr>
          <a:xfrm flipH="1">
            <a:off x="1636359" y="4918050"/>
            <a:ext cx="161913" cy="146905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41550" y="4684525"/>
            <a:ext cx="3517727" cy="4760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45" name="Google Shape;3845;p15"/>
          <p:cNvSpPr/>
          <p:nvPr/>
        </p:nvSpPr>
        <p:spPr>
          <a:xfrm flipH="1">
            <a:off x="6629974" y="-15076"/>
            <a:ext cx="2707986" cy="61220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46" name="Google Shape;3846;p15"/>
          <p:cNvGrpSpPr/>
          <p:nvPr/>
        </p:nvGrpSpPr>
        <p:grpSpPr>
          <a:xfrm rot="5400000" flipH="1">
            <a:off x="8611250" y="-289703"/>
            <a:ext cx="439050" cy="1138216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rot="5400000" flipH="1">
            <a:off x="8446719" y="-121413"/>
            <a:ext cx="444435" cy="1202872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59161" y="4541170"/>
            <a:ext cx="876802" cy="561032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316741" y="4163655"/>
            <a:ext cx="772370" cy="775893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rot="5400000" flipH="1">
            <a:off x="576115" y="4684808"/>
            <a:ext cx="273016" cy="739520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rot="5400000" flipH="1">
            <a:off x="-67436" y="1312833"/>
            <a:ext cx="633267" cy="380075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185562" y="501899"/>
            <a:ext cx="800029" cy="59234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8149501" y="3972291"/>
            <a:ext cx="1146207" cy="1063803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8375426" y="3699426"/>
            <a:ext cx="906954" cy="1160207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38601" y="-156827"/>
            <a:ext cx="775583" cy="776946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rot="-5400000" flipH="1">
            <a:off x="8358974" y="4213030"/>
            <a:ext cx="428468" cy="1217307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59844" y="4617104"/>
            <a:ext cx="561571" cy="54342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9" Type="http://schemas.openxmlformats.org/officeDocument/2006/relationships/theme" Target="../theme/theme2.xml"/><Relationship Id="rId38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47.xml"/><Relationship Id="rId30" Type="http://schemas.openxmlformats.org/officeDocument/2006/relationships/slideLayout" Target="../slideLayouts/slideLayout46.xml"/><Relationship Id="rId3" Type="http://schemas.openxmlformats.org/officeDocument/2006/relationships/slideLayout" Target="../slideLayouts/slideLayout19.xml"/><Relationship Id="rId29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0" Type="http://schemas.openxmlformats.org/officeDocument/2006/relationships/theme" Target="../theme/theme3.xml"/><Relationship Id="rId3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0250" y="528000"/>
            <a:ext cx="69834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 panose="02000000000000000000"/>
              <a:buNone/>
              <a:defRPr sz="3000">
                <a:solidFill>
                  <a:schemeClr val="dk1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 panose="02000000000000000000"/>
              <a:buNone/>
              <a:defRPr>
                <a:solidFill>
                  <a:schemeClr val="accent2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 panose="02000000000000000000"/>
              <a:buNone/>
              <a:defRPr>
                <a:solidFill>
                  <a:schemeClr val="accent2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 panose="02000000000000000000"/>
              <a:buNone/>
              <a:defRPr>
                <a:solidFill>
                  <a:schemeClr val="accent2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 panose="02000000000000000000"/>
              <a:buNone/>
              <a:defRPr>
                <a:solidFill>
                  <a:schemeClr val="accent2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 panose="02000000000000000000"/>
              <a:buNone/>
              <a:defRPr>
                <a:solidFill>
                  <a:schemeClr val="accent2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 panose="02000000000000000000"/>
              <a:buNone/>
              <a:defRPr>
                <a:solidFill>
                  <a:schemeClr val="accent2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 panose="02000000000000000000"/>
              <a:buNone/>
              <a:defRPr>
                <a:solidFill>
                  <a:schemeClr val="accent2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 panose="02000000000000000000"/>
              <a:buNone/>
              <a:defRPr>
                <a:solidFill>
                  <a:schemeClr val="accent2"/>
                </a:solidFill>
                <a:latin typeface="Chewy" panose="02000000000000000000"/>
                <a:ea typeface="Chewy" panose="02000000000000000000"/>
                <a:cs typeface="Chewy" panose="02000000000000000000"/>
                <a:sym typeface="Chewy" panose="02000000000000000000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6325" y="2615525"/>
            <a:ext cx="6897300" cy="2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 panose="00000500000000000000"/>
              <a:buChar char="●"/>
              <a:defRPr>
                <a:solidFill>
                  <a:schemeClr val="accent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 panose="00000500000000000000"/>
              <a:buChar char="○"/>
              <a:defRPr>
                <a:solidFill>
                  <a:schemeClr val="accent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 panose="00000500000000000000"/>
              <a:buChar char="■"/>
              <a:defRPr>
                <a:solidFill>
                  <a:schemeClr val="accent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 panose="00000500000000000000"/>
              <a:buChar char="●"/>
              <a:defRPr>
                <a:solidFill>
                  <a:schemeClr val="accent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 panose="00000500000000000000"/>
              <a:buChar char="○"/>
              <a:defRPr>
                <a:solidFill>
                  <a:schemeClr val="accent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 panose="00000500000000000000"/>
              <a:buChar char="■"/>
              <a:defRPr>
                <a:solidFill>
                  <a:schemeClr val="accent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 panose="00000500000000000000"/>
              <a:buChar char="●"/>
              <a:defRPr>
                <a:solidFill>
                  <a:schemeClr val="accent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 panose="00000500000000000000"/>
              <a:buChar char="○"/>
              <a:defRPr>
                <a:solidFill>
                  <a:schemeClr val="accent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 panose="00000500000000000000"/>
              <a:buChar char="■"/>
              <a:defRPr>
                <a:solidFill>
                  <a:schemeClr val="accent2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91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 panose="020B0604020202020204"/>
              <a:buNone/>
              <a:defRPr sz="3000">
                <a:solidFill>
                  <a:schemeClr val="dk1"/>
                </a:solidFill>
                <a:latin typeface="Berkshire Swash" panose="020B0604020202020204"/>
                <a:ea typeface="Berkshire Swash" panose="020B0604020202020204"/>
                <a:cs typeface="Berkshire Swash" panose="020B0604020202020204"/>
                <a:sym typeface="Berkshire Swash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 panose="020F0502020204030203"/>
              <a:buChar char="●"/>
              <a:defRPr sz="16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 panose="020F0502020204030203"/>
              <a:buChar char="○"/>
              <a:defRPr sz="16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 panose="020F0502020204030203"/>
              <a:buChar char="■"/>
              <a:defRPr sz="16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 panose="020F0502020204030203"/>
              <a:buChar char="●"/>
              <a:defRPr sz="16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 panose="020F0502020204030203"/>
              <a:buChar char="○"/>
              <a:defRPr sz="16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 panose="020F0502020204030203"/>
              <a:buChar char="■"/>
              <a:defRPr sz="16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 panose="020F0502020204030203"/>
              <a:buChar char="●"/>
              <a:defRPr sz="16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 panose="020F0502020204030203"/>
              <a:buChar char="○"/>
              <a:defRPr sz="16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 panose="020F0502020204030203"/>
              <a:buChar char="■"/>
              <a:defRPr sz="16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  <p:sldLayoutId id="2147483696" r:id="rId31"/>
    <p:sldLayoutId id="2147483697" r:id="rId32"/>
    <p:sldLayoutId id="2147483698" r:id="rId33"/>
    <p:sldLayoutId id="2147483699" r:id="rId34"/>
    <p:sldLayoutId id="2147483700" r:id="rId35"/>
    <p:sldLayoutId id="2147483701" r:id="rId36"/>
    <p:sldLayoutId id="2147483702" r:id="rId37"/>
    <p:sldLayoutId id="2147483703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50" y="445025"/>
            <a:ext cx="7701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au Philomene One" panose="02000806040000020003"/>
              <a:buNone/>
              <a:defRPr sz="3500">
                <a:solidFill>
                  <a:schemeClr val="dk1"/>
                </a:solidFill>
                <a:latin typeface="Chau Philomene One" panose="02000806040000020003"/>
                <a:ea typeface="Chau Philomene One" panose="02000806040000020003"/>
                <a:cs typeface="Chau Philomene One" panose="02000806040000020003"/>
                <a:sym typeface="Chau Philomene One" panose="020008060400000200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 panose="020B0606020202050201"/>
              <a:buNone/>
              <a:defRPr sz="3500">
                <a:solidFill>
                  <a:schemeClr val="dk1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●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 panose="00000500000000000000"/>
              <a:buChar char="○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 panose="00000500000000000000"/>
              <a:buChar char="■"/>
              <a:defRPr>
                <a:solidFill>
                  <a:schemeClr val="dk1"/>
                </a:solidFill>
                <a:latin typeface="Didact Gothic" panose="00000500000000000000"/>
                <a:ea typeface="Didact Gothic" panose="00000500000000000000"/>
                <a:cs typeface="Didact Gothic" panose="00000500000000000000"/>
                <a:sym typeface="Didact Gothic" panose="00000500000000000000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hyperlink" Target="https://www.youtube.com/watch?v=ElbzitGGDu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UuQh7fh9wtI" TargetMode="Externa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8.xml"/><Relationship Id="rId2" Type="http://schemas.openxmlformats.org/officeDocument/2006/relationships/hyperlink" Target="https://www.youtube.com/watch?v=Mht9s3zT11Q" TargetMode="Externa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0.xml"/><Relationship Id="rId2" Type="http://schemas.openxmlformats.org/officeDocument/2006/relationships/hyperlink" Target="https://www.youtube.com/watch?v=Yt2NA-nFVqU" TargetMode="Externa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hyperlink" Target="https://www.youtube.com/watch?v=JtMkJ54N2K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2"/>
          <p:cNvSpPr txBox="1">
            <a:spLocks noGrp="1"/>
          </p:cNvSpPr>
          <p:nvPr>
            <p:ph type="subTitle" idx="1"/>
          </p:nvPr>
        </p:nvSpPr>
        <p:spPr>
          <a:xfrm>
            <a:off x="2436450" y="1907526"/>
            <a:ext cx="42711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Hier beginnt deine Präsentation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693" y="-15114"/>
            <a:ext cx="9283385" cy="5221904"/>
          </a:xfrm>
          <a:prstGeom prst="rect">
            <a:avLst/>
          </a:prstGeom>
        </p:spPr>
      </p:pic>
      <p:sp>
        <p:nvSpPr>
          <p:cNvPr id="7" name="Google Shape;400;p38"/>
          <p:cNvSpPr txBox="1"/>
          <p:nvPr/>
        </p:nvSpPr>
        <p:spPr>
          <a:xfrm rot="-360">
            <a:off x="-204563" y="-790"/>
            <a:ext cx="5721900" cy="19080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7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44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sym typeface="Arial" panose="020B0604020202020204"/>
              </a:rPr>
              <a:t>CHỦ ĐỀ </a:t>
            </a:r>
            <a:r>
              <a:rPr kumimoji="0" lang="en-US" sz="44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sym typeface="Arial" panose="020B0604020202020204"/>
              </a:rPr>
              <a:t>5</a:t>
            </a:r>
            <a:br>
              <a:rPr kumimoji="0" lang="vi-VN" sz="44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sym typeface="Arial" panose="020B0604020202020204"/>
              </a:rPr>
            </a:br>
            <a:r>
              <a:rPr kumimoji="0" lang="en-US" sz="4400" b="1" i="0" u="none" strike="noStrike" kern="0" cap="none" spc="0" normalizeH="0" baseline="0" noProof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sym typeface="Arial" panose="020B0604020202020204"/>
              </a:rPr>
              <a:t>GIAI ĐIỆU QUÊ HƯƠNG</a:t>
            </a:r>
            <a:endParaRPr kumimoji="0" lang="vi-VN" sz="4400" b="1" i="0" u="none" strike="noStrike" kern="0" cap="none" spc="0" normalizeH="0" baseline="0" noProof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ahnschrift Condensed" panose="020B0502040204020203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E5"/>
        </a:solidFill>
        <a:effectLst/>
      </p:bgPr>
    </p:bg>
    <p:spTree>
      <p:nvGrpSpPr>
        <p:cNvPr id="1" name="Shape 7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0;p38"/>
          <p:cNvSpPr txBox="1"/>
          <p:nvPr/>
        </p:nvSpPr>
        <p:spPr>
          <a:xfrm rot="21599640">
            <a:off x="3628065" y="557507"/>
            <a:ext cx="2289920" cy="6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100"/>
              <a:buNone/>
              <a:defRPr sz="54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1pPr>
            <a:lvl2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2pPr>
            <a:lvl3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3pPr>
            <a:lvl4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4pPr>
            <a:lvl5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5pPr>
            <a:lvl6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6pPr>
            <a:lvl7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7pPr>
            <a:lvl8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8pPr>
            <a:lvl9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9pPr>
          </a:lstStyle>
          <a:p>
            <a:r>
              <a:rPr lang="vi-VN" sz="3200" spc="50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sym typeface="Arial" panose="020B0604020202020204"/>
              </a:rPr>
              <a:t>LUYỆN TẬP</a:t>
            </a:r>
            <a:endParaRPr lang="en-US" sz="3200" spc="50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sym typeface="Arial" panose="020B0604020202020204"/>
            </a:endParaRPr>
          </a:p>
        </p:txBody>
      </p:sp>
      <p:sp>
        <p:nvSpPr>
          <p:cNvPr id="13" name="Google Shape;1883;p35"/>
          <p:cNvSpPr txBox="1"/>
          <p:nvPr/>
        </p:nvSpPr>
        <p:spPr>
          <a:xfrm>
            <a:off x="1564920" y="1625969"/>
            <a:ext cx="8330051" cy="3271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114300" algn="just">
              <a:lnSpc>
                <a:spcPct val="115000"/>
              </a:lnSpc>
            </a:pPr>
            <a:r>
              <a:rPr lang="vi-VN" sz="2400" b="1" dirty="0">
                <a:solidFill>
                  <a:srgbClr val="5891B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vi-VN" sz="2000" dirty="0">
                <a:latin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5891B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theo nhóm với các hình thức </a:t>
            </a:r>
            <a:endParaRPr lang="vi-VN" sz="2400" b="1" dirty="0">
              <a:solidFill>
                <a:srgbClr val="5891BE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algn="just">
              <a:lnSpc>
                <a:spcPct val="115000"/>
              </a:lnSpc>
            </a:pPr>
            <a:r>
              <a:rPr lang="vi-VN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-</a:t>
            </a:r>
            <a:r>
              <a:rPr lang="vi-VN" sz="2000" dirty="0">
                <a:latin typeface="Times New Roman" panose="02020603050405020304" pitchFamily="18" charset="0"/>
              </a:rPr>
              <a:t> </a:t>
            </a:r>
            <a:r>
              <a:rPr lang="vi-VN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Hát lĩnh xướng </a:t>
            </a:r>
            <a:endParaRPr lang="vi-VN" sz="1600" dirty="0">
              <a:solidFill>
                <a:srgbClr val="01C1CB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</a:pPr>
            <a:r>
              <a:rPr lang="vi-VN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- Hát nối tiếp  </a:t>
            </a:r>
            <a:endParaRPr lang="en-US" sz="1600" dirty="0">
              <a:solidFill>
                <a:srgbClr val="01C1CB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pPr indent="168275"/>
            <a:r>
              <a:rPr lang="vi-VN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+ </a:t>
            </a:r>
            <a:r>
              <a:rPr lang="fr-FR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Nhóm</a:t>
            </a:r>
            <a:r>
              <a:rPr lang="fr-FR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1: </a:t>
            </a:r>
            <a:r>
              <a:rPr lang="fr-FR" sz="1600" i="1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Câu</a:t>
            </a:r>
            <a:r>
              <a:rPr lang="fr-FR" sz="1600" i="1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1, 2</a:t>
            </a:r>
            <a:endParaRPr lang="vi-VN" sz="1600" i="1" dirty="0">
              <a:solidFill>
                <a:srgbClr val="01C1CB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pPr indent="168275"/>
            <a:r>
              <a:rPr lang="vi-VN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+ </a:t>
            </a:r>
            <a:r>
              <a:rPr lang="fr-FR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Nhóm</a:t>
            </a:r>
            <a:r>
              <a:rPr lang="fr-FR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2 : </a:t>
            </a:r>
            <a:r>
              <a:rPr lang="fr-FR" sz="1600" i="1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Câu</a:t>
            </a:r>
            <a:r>
              <a:rPr lang="fr-FR" sz="1600" i="1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3,4</a:t>
            </a:r>
            <a:endParaRPr lang="en-US" sz="1600" i="1" dirty="0">
              <a:solidFill>
                <a:srgbClr val="01C1CB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pPr marL="114300" algn="just">
              <a:lnSpc>
                <a:spcPct val="115000"/>
              </a:lnSpc>
              <a:defRPr/>
            </a:pPr>
            <a:r>
              <a:rPr lang="vi-VN" sz="2400" b="1" dirty="0">
                <a:solidFill>
                  <a:srgbClr val="5891B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Nêu cảm nhận sau khi học bài hát</a:t>
            </a:r>
            <a:endParaRPr lang="vi-VN" sz="2400" b="1" dirty="0">
              <a:solidFill>
                <a:srgbClr val="5891BE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hlinkClick r:id="rId1"/>
          </p:cNvPr>
          <p:cNvSpPr txBox="1"/>
          <p:nvPr/>
        </p:nvSpPr>
        <p:spPr>
          <a:xfrm>
            <a:off x="2913682" y="4100397"/>
            <a:ext cx="5083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ElbzitGGDuE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E5"/>
        </a:solidFill>
        <a:effectLst/>
      </p:bgPr>
    </p:bg>
    <p:spTree>
      <p:nvGrpSpPr>
        <p:cNvPr id="1" name="Shape 8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4030" y="448246"/>
            <a:ext cx="23203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1100"/>
              <a:buNone/>
              <a:defRPr sz="3200" b="1" spc="50">
                <a:ln w="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Sue Ellen Francisco" panose="020B0604020202020204"/>
                <a:cs typeface="Sue Ellen Francisco" panose="020B0604020202020204"/>
              </a:defRPr>
            </a:lvl1pPr>
            <a:lvl2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2pPr>
            <a:lvl3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3pPr>
            <a:lvl4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4pPr>
            <a:lvl5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5pPr>
            <a:lvl6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6pPr>
            <a:lvl7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7pPr>
            <a:lvl8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8pPr>
            <a:lvl9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1F00"/>
              </a:buClr>
              <a:buSzPts val="1100"/>
              <a:buFont typeface="Arial" panose="020B0604020202020204"/>
              <a:buNone/>
              <a:defRPr/>
            </a:pPr>
            <a:r>
              <a:rPr lang="en-US" dirty="0">
                <a:ln w="12700">
                  <a:solidFill>
                    <a:srgbClr val="FFFBEE"/>
                  </a:solidFill>
                </a:ln>
                <a:solidFill>
                  <a:srgbClr val="FF0000"/>
                </a:solidFill>
                <a:sym typeface="Sue Ellen Francisco" panose="020B0604020202020204"/>
              </a:rPr>
              <a:t>VẬN DỤNG</a:t>
            </a:r>
            <a:endParaRPr kumimoji="0" lang="en-US" sz="3200" b="1" i="0" u="none" strike="noStrike" kern="0" cap="none" spc="50" normalizeH="0" baseline="0" noProof="0" dirty="0">
              <a:ln w="12700">
                <a:solidFill>
                  <a:srgbClr val="FFFBEE"/>
                </a:solidFill>
              </a:ln>
              <a:solidFill>
                <a:srgbClr val="FF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ahnschrift Condensed" panose="020B0502040204020203" pitchFamily="34" charset="0"/>
              <a:cs typeface="Sue Ellen Francisco" panose="020B0604020202020204"/>
              <a:sym typeface="Sue Ellen Francisco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5080" y="1598261"/>
            <a:ext cx="7004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Ứng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dụng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và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tạo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thêm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nhiều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ý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tưởng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bài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hát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Mưa</a:t>
            </a:r>
            <a:r>
              <a:rPr lang="en-US" sz="1600" i="1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rơi</a:t>
            </a:r>
            <a:r>
              <a:rPr lang="en-US" sz="1600" i="1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. </a:t>
            </a:r>
            <a:endParaRPr lang="en-US" sz="1600" i="1" dirty="0">
              <a:solidFill>
                <a:srgbClr val="01C1CB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ý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thức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gìn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giữ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phát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huy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giá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trị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tốt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đẹp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dân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ca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Việt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Nam.</a:t>
            </a:r>
            <a:endParaRPr lang="en-US" sz="1600" dirty="0">
              <a:solidFill>
                <a:srgbClr val="01C1CB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0047" y="2414539"/>
            <a:ext cx="3895022" cy="2377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E5"/>
        </a:solidFill>
        <a:effectLst/>
      </p:bgPr>
    </p:bg>
    <p:spTree>
      <p:nvGrpSpPr>
        <p:cNvPr id="1" name="Shape 8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0;p38"/>
          <p:cNvSpPr txBox="1"/>
          <p:nvPr/>
        </p:nvSpPr>
        <p:spPr>
          <a:xfrm rot="21599640">
            <a:off x="1151701" y="1631610"/>
            <a:ext cx="6645173" cy="93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ts val="1100"/>
              <a:buNone/>
              <a:defRPr sz="40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Sue Ellen Francisco" panose="020B0604020202020204"/>
                <a:cs typeface="Sue Ellen Francisco" panose="020B0604020202020204"/>
              </a:defRPr>
            </a:lvl1pPr>
            <a:lvl2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2pPr>
            <a:lvl3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3pPr>
            <a:lvl4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4pPr>
            <a:lvl5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5pPr>
            <a:lvl6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6pPr>
            <a:lvl7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7pPr>
            <a:lvl8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8pPr>
            <a:lvl9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3200" b="1" i="0" u="none" strike="noStrike" kern="0" cap="none" spc="0" normalizeH="0" baseline="0" noProof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sym typeface="Arial" panose="020B0604020202020204"/>
              </a:rPr>
              <a:t>   NỘI DUNG 2 </a:t>
            </a:r>
            <a:r>
              <a:rPr kumimoji="0" lang="en-US" sz="3200" b="1" i="0" u="none" strike="noStrike" kern="0" cap="none" spc="0" normalizeH="0" baseline="0" noProof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sym typeface="Arial" panose="020B0604020202020204"/>
              </a:rPr>
              <a:t>- </a:t>
            </a:r>
            <a:r>
              <a:rPr kumimoji="0" lang="vi-VN" sz="3200" b="1" i="0" u="none" strike="noStrike" kern="0" cap="none" spc="0" normalizeH="0" baseline="0" noProof="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sym typeface="Arial" panose="020B0604020202020204"/>
              </a:rPr>
              <a:t>NGHE NHẠC</a:t>
            </a:r>
            <a:endParaRPr kumimoji="0" lang="en-US" sz="3200" b="1" i="0" u="none" strike="noStrike" kern="0" cap="none" spc="0" normalizeH="0" baseline="0" noProof="0" dirty="0">
              <a:ln w="0"/>
              <a:solidFill>
                <a:srgbClr val="2A684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Bahnschrift Condensed" panose="020B0502040204020203" pitchFamily="34" charset="0"/>
              <a:sym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n-US" sz="320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HÒA TẤU NHẠC CỤ DÂN TỘC: MỪNG HỘI HOA BÔNG</a:t>
            </a:r>
            <a:endParaRPr kumimoji="0" lang="vi-VN" sz="3200" b="1" i="0" u="none" strike="noStrike" kern="0" cap="none" spc="0" normalizeH="0" baseline="0" noProof="0" dirty="0">
              <a:ln w="0"/>
              <a:solidFill>
                <a:srgbClr val="2A684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Bahnschrift Condensed" panose="020B0502040204020203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2028563" y="240819"/>
            <a:ext cx="561486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1100"/>
              <a:buNone/>
              <a:defRPr sz="3200" b="1" spc="50">
                <a:ln w="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Sue Ellen Francisco" panose="020B0604020202020204"/>
                <a:cs typeface="Sue Ellen Francisco" panose="020B0604020202020204"/>
              </a:defRPr>
            </a:lvl1pPr>
            <a:lvl2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2pPr>
            <a:lvl3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3pPr>
            <a:lvl4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4pPr>
            <a:lvl5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5pPr>
            <a:lvl6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6pPr>
            <a:lvl7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7pPr>
            <a:lvl8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8pPr>
            <a:lvl9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9pPr>
          </a:lstStyle>
          <a:p>
            <a:r>
              <a:rPr lang="en-US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sym typeface="Sue Ellen Francisco" panose="020B0604020202020204"/>
              </a:rPr>
              <a:t>HÌNH THÀNH KIẾN THỨC MỚI</a:t>
            </a:r>
            <a:endParaRPr lang="en-US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sym typeface="Sue Ellen Francisco" panose="020B060402020202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89709" y="697975"/>
            <a:ext cx="7564582" cy="3177581"/>
            <a:chOff x="789709" y="376506"/>
            <a:chExt cx="7564582" cy="31775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1"/>
            <a:srcRect t="21953" r="2576" b="33064"/>
            <a:stretch>
              <a:fillRect/>
            </a:stretch>
          </p:blipFill>
          <p:spPr>
            <a:xfrm>
              <a:off x="789709" y="1589412"/>
              <a:ext cx="7564582" cy="196467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27932" y="376506"/>
              <a:ext cx="61019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 defTabSz="1219200">
                <a:defRPr sz="2400" b="1">
                  <a:solidFill>
                    <a:schemeClr val="tx2">
                      <a:lumMod val="75000"/>
                    </a:schemeClr>
                  </a:solidFill>
                  <a:latin typeface="+mn-lt"/>
                </a:defRPr>
              </a:lvl1pPr>
            </a:lstStyle>
            <a:p>
              <a:pPr>
                <a:defRPr/>
              </a:pPr>
              <a:r>
                <a:rPr lang="en-US" dirty="0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Nghe </a:t>
              </a:r>
              <a:r>
                <a:rPr lang="en-US" dirty="0" err="1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hòa</a:t>
              </a:r>
              <a:r>
                <a:rPr lang="en-US" dirty="0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 </a:t>
              </a:r>
              <a:r>
                <a:rPr lang="en-US" dirty="0" err="1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tấu</a:t>
              </a:r>
              <a:r>
                <a:rPr lang="en-US" dirty="0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 </a:t>
              </a:r>
              <a:r>
                <a:rPr lang="en-US" dirty="0" err="1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nhạc</a:t>
              </a:r>
              <a:r>
                <a:rPr lang="en-US" dirty="0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 </a:t>
              </a:r>
              <a:r>
                <a:rPr lang="en-US" dirty="0" err="1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cụ</a:t>
              </a:r>
              <a:r>
                <a:rPr lang="en-US" dirty="0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 </a:t>
              </a:r>
              <a:r>
                <a:rPr lang="en-US" dirty="0" err="1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dân</a:t>
              </a:r>
              <a:r>
                <a:rPr lang="en-US" dirty="0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 </a:t>
              </a:r>
              <a:r>
                <a:rPr lang="en-US" dirty="0" err="1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tộc</a:t>
              </a:r>
              <a:endParaRPr lang="en-US" dirty="0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endParaRPr>
            </a:p>
            <a:p>
              <a:pPr>
                <a:defRPr/>
              </a:pPr>
              <a:r>
                <a:rPr lang="en-US" i="1" dirty="0" err="1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Mừng</a:t>
              </a:r>
              <a:r>
                <a:rPr lang="en-US" i="1" dirty="0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 </a:t>
              </a:r>
              <a:r>
                <a:rPr lang="en-US" i="1" dirty="0" err="1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hội</a:t>
              </a:r>
              <a:r>
                <a:rPr lang="en-US" i="1" dirty="0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 </a:t>
              </a:r>
              <a:r>
                <a:rPr lang="en-US" i="1" dirty="0" err="1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hoa</a:t>
              </a:r>
              <a:r>
                <a:rPr lang="en-US" i="1" dirty="0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 </a:t>
              </a:r>
              <a:r>
                <a:rPr lang="en-US" i="1" dirty="0" err="1">
                  <a:solidFill>
                    <a:srgbClr val="5891BE">
                      <a:lumMod val="50000"/>
                    </a:srgbClr>
                  </a:solidFill>
                  <a:cs typeface="Arial" panose="020B0604020202020204" pitchFamily="34" charset="0"/>
                  <a:sym typeface="Sue Ellen Francisco" panose="020B0604020202020204"/>
                </a:rPr>
                <a:t>bông</a:t>
              </a:r>
              <a:endParaRPr lang="en-US" i="1" dirty="0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endParaRPr>
            </a:p>
          </p:txBody>
        </p:sp>
      </p:grpSp>
      <p:pic>
        <p:nvPicPr>
          <p:cNvPr id="4" name="NN_MUNG HOI HOA BONG_hoa tau ncu DT_CD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8669" y="47371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0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7" grpId="0"/>
      <p:bldP spid="7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E5"/>
        </a:solidFill>
        <a:effectLst/>
      </p:bgPr>
    </p:bg>
    <p:spTree>
      <p:nvGrpSpPr>
        <p:cNvPr id="1" name="Shape 8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369" y="640456"/>
            <a:ext cx="6101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1219200">
              <a:defRPr sz="24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 err="1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Giới</a:t>
            </a:r>
            <a:r>
              <a:rPr lang="en-US" dirty="0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lang="en-US" dirty="0" err="1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thiệu</a:t>
            </a:r>
            <a:r>
              <a:rPr lang="en-US" dirty="0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lang="en-US" dirty="0" err="1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bản</a:t>
            </a:r>
            <a:r>
              <a:rPr lang="en-US" dirty="0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lang="en-US" dirty="0" err="1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hòa</a:t>
            </a:r>
            <a:r>
              <a:rPr lang="en-US" dirty="0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lang="en-US" dirty="0" err="1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tấu</a:t>
            </a:r>
            <a:r>
              <a:rPr lang="en-US" dirty="0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lang="en-US" dirty="0" err="1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nhạc</a:t>
            </a:r>
            <a:r>
              <a:rPr lang="en-US" dirty="0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lang="en-US" dirty="0" err="1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cụ</a:t>
            </a:r>
            <a:r>
              <a:rPr lang="en-US" dirty="0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lang="en-US" dirty="0" err="1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dân</a:t>
            </a:r>
            <a:r>
              <a:rPr lang="en-US" dirty="0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lang="en-US" dirty="0" err="1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tộc</a:t>
            </a:r>
            <a:endParaRPr lang="en-US" dirty="0">
              <a:solidFill>
                <a:srgbClr val="5891BE">
                  <a:lumMod val="50000"/>
                </a:srgbClr>
              </a:solidFill>
              <a:cs typeface="Arial" panose="020B0604020202020204" pitchFamily="34" charset="0"/>
              <a:sym typeface="Sue Ellen Francisco" panose="020B0604020202020204"/>
            </a:endParaRPr>
          </a:p>
          <a:p>
            <a:pPr>
              <a:defRPr/>
            </a:pPr>
            <a:r>
              <a:rPr lang="en-US" i="1" dirty="0" err="1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Mừng</a:t>
            </a:r>
            <a:r>
              <a:rPr lang="en-US" i="1" dirty="0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lang="en-US" i="1" dirty="0" err="1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hội</a:t>
            </a:r>
            <a:r>
              <a:rPr lang="en-US" i="1" dirty="0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lang="en-US" i="1" dirty="0" err="1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hoa</a:t>
            </a:r>
            <a:r>
              <a:rPr lang="en-US" i="1" dirty="0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lang="en-US" i="1" dirty="0" err="1">
                <a:solidFill>
                  <a:srgbClr val="5891BE">
                    <a:lumMod val="50000"/>
                  </a:srgbClr>
                </a:solidFill>
                <a:cs typeface="Arial" panose="020B0604020202020204" pitchFamily="34" charset="0"/>
                <a:sym typeface="Sue Ellen Francisco" panose="020B0604020202020204"/>
              </a:rPr>
              <a:t>bông</a:t>
            </a:r>
            <a:endParaRPr lang="en-US" i="1" dirty="0">
              <a:solidFill>
                <a:srgbClr val="5891BE">
                  <a:lumMod val="50000"/>
                </a:srgbClr>
              </a:solidFill>
              <a:cs typeface="Arial" panose="020B0604020202020204" pitchFamily="34" charset="0"/>
              <a:sym typeface="Sue Ellen Francisco" panose="020B060402020202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3823" y="1802368"/>
            <a:ext cx="70049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  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Bản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hòa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tấu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do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nghệ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sĩ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ưu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tú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Nguyễn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Hồng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Thái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chuyển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soạn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cơ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sở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làn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điệu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Chèo</a:t>
            </a:r>
            <a:r>
              <a:rPr lang="en-US" sz="1600" i="1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Tứ</a:t>
            </a:r>
            <a:r>
              <a:rPr lang="en-US" sz="1600" i="1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Quý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khí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vui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tươi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nhộn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nhịp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tưng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bừng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ngày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lễ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hội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mang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đậm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bản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sắc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dân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tộc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1C1CB">
                  <a:lumMod val="50000"/>
                </a:srgbClr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 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lễ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hội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truyền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thống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dân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cư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số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vùng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ven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song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Hồng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thuộc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đồng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bằng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Bắc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Bộ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thường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tổ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chức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vào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dịp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đầu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xuân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cầu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thuận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gió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hòa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cuộc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ấm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no. Theo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quan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niệm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dân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gian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lễ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hội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dân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gian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nếu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ai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lấy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vật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dâng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tế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bông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lúa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bông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hoa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thì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quanh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năm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sẽ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gặp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may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mắn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làm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ăn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tấn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tới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1C1CB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E5"/>
        </a:solidFill>
        <a:effectLst/>
      </p:bgPr>
    </p:bg>
    <p:spTree>
      <p:nvGrpSpPr>
        <p:cNvPr id="1" name="Shape 8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99"/>
          <p:cNvGrpSpPr/>
          <p:nvPr/>
        </p:nvGrpSpPr>
        <p:grpSpPr>
          <a:xfrm>
            <a:off x="2057860" y="273895"/>
            <a:ext cx="4693975" cy="2593468"/>
            <a:chOff x="2662017" y="437181"/>
            <a:chExt cx="4693975" cy="2593468"/>
          </a:xfrm>
        </p:grpSpPr>
        <p:grpSp>
          <p:nvGrpSpPr>
            <p:cNvPr id="201" name="Group 200"/>
            <p:cNvGrpSpPr/>
            <p:nvPr/>
          </p:nvGrpSpPr>
          <p:grpSpPr>
            <a:xfrm>
              <a:off x="2662017" y="437181"/>
              <a:ext cx="4693975" cy="2593468"/>
              <a:chOff x="1662601" y="-55685"/>
              <a:chExt cx="5934462" cy="3567131"/>
            </a:xfrm>
          </p:grpSpPr>
          <p:sp>
            <p:nvSpPr>
              <p:cNvPr id="203" name="Google Shape;4689;p55"/>
              <p:cNvSpPr/>
              <p:nvPr/>
            </p:nvSpPr>
            <p:spPr>
              <a:xfrm rot="20747860" flipH="1">
                <a:off x="1662601" y="-55685"/>
                <a:ext cx="5934462" cy="3160384"/>
              </a:xfrm>
              <a:custGeom>
                <a:avLst/>
                <a:gdLst/>
                <a:ahLst/>
                <a:cxnLst/>
                <a:rect l="l" t="t" r="r" b="b"/>
                <a:pathLst>
                  <a:path w="23194" h="15377" extrusionOk="0">
                    <a:moveTo>
                      <a:pt x="17076" y="1"/>
                    </a:moveTo>
                    <a:cubicBezTo>
                      <a:pt x="15015" y="1"/>
                      <a:pt x="12935" y="727"/>
                      <a:pt x="10942" y="1117"/>
                    </a:cubicBezTo>
                    <a:cubicBezTo>
                      <a:pt x="8621" y="1569"/>
                      <a:pt x="6287" y="2069"/>
                      <a:pt x="4108" y="3117"/>
                    </a:cubicBezTo>
                    <a:cubicBezTo>
                      <a:pt x="3346" y="3474"/>
                      <a:pt x="2608" y="3915"/>
                      <a:pt x="2013" y="4546"/>
                    </a:cubicBezTo>
                    <a:cubicBezTo>
                      <a:pt x="1" y="6653"/>
                      <a:pt x="1132" y="10118"/>
                      <a:pt x="2453" y="12416"/>
                    </a:cubicBezTo>
                    <a:cubicBezTo>
                      <a:pt x="3687" y="14539"/>
                      <a:pt x="5487" y="15376"/>
                      <a:pt x="7518" y="15376"/>
                    </a:cubicBezTo>
                    <a:cubicBezTo>
                      <a:pt x="7936" y="15376"/>
                      <a:pt x="8364" y="15341"/>
                      <a:pt x="8799" y="15273"/>
                    </a:cubicBezTo>
                    <a:cubicBezTo>
                      <a:pt x="10050" y="15071"/>
                      <a:pt x="11264" y="14654"/>
                      <a:pt x="12478" y="14226"/>
                    </a:cubicBezTo>
                    <a:cubicBezTo>
                      <a:pt x="14455" y="13547"/>
                      <a:pt x="16431" y="12833"/>
                      <a:pt x="18372" y="12011"/>
                    </a:cubicBezTo>
                    <a:cubicBezTo>
                      <a:pt x="19979" y="11344"/>
                      <a:pt x="22384" y="10761"/>
                      <a:pt x="22932" y="8654"/>
                    </a:cubicBezTo>
                    <a:cubicBezTo>
                      <a:pt x="23194" y="7665"/>
                      <a:pt x="23123" y="6594"/>
                      <a:pt x="22980" y="5570"/>
                    </a:cubicBezTo>
                    <a:cubicBezTo>
                      <a:pt x="22849" y="4605"/>
                      <a:pt x="22658" y="3593"/>
                      <a:pt x="22218" y="2736"/>
                    </a:cubicBezTo>
                    <a:cubicBezTo>
                      <a:pt x="22158" y="2641"/>
                      <a:pt x="22122" y="2534"/>
                      <a:pt x="22063" y="2439"/>
                    </a:cubicBezTo>
                    <a:cubicBezTo>
                      <a:pt x="21503" y="1522"/>
                      <a:pt x="20658" y="879"/>
                      <a:pt x="19741" y="498"/>
                    </a:cubicBezTo>
                    <a:cubicBezTo>
                      <a:pt x="18862" y="137"/>
                      <a:pt x="17971" y="1"/>
                      <a:pt x="17076" y="1"/>
                    </a:cubicBezTo>
                    <a:close/>
                  </a:path>
                </a:pathLst>
              </a:custGeom>
              <a:solidFill>
                <a:srgbClr val="D6ED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4" name="Google Shape;3262;p46"/>
              <p:cNvSpPr/>
              <p:nvPr/>
            </p:nvSpPr>
            <p:spPr>
              <a:xfrm rot="2042856">
                <a:off x="2367448" y="2673244"/>
                <a:ext cx="329122" cy="838202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4713" extrusionOk="0">
                    <a:moveTo>
                      <a:pt x="1607" y="1"/>
                    </a:moveTo>
                    <a:cubicBezTo>
                      <a:pt x="1584" y="1"/>
                      <a:pt x="1560" y="4"/>
                      <a:pt x="1537" y="10"/>
                    </a:cubicBezTo>
                    <a:cubicBezTo>
                      <a:pt x="1108" y="129"/>
                      <a:pt x="203" y="296"/>
                      <a:pt x="96" y="808"/>
                    </a:cubicBezTo>
                    <a:cubicBezTo>
                      <a:pt x="1" y="1236"/>
                      <a:pt x="596" y="2093"/>
                      <a:pt x="703" y="2558"/>
                    </a:cubicBezTo>
                    <a:cubicBezTo>
                      <a:pt x="870" y="3272"/>
                      <a:pt x="870" y="4058"/>
                      <a:pt x="537" y="4713"/>
                    </a:cubicBezTo>
                    <a:cubicBezTo>
                      <a:pt x="1703" y="3546"/>
                      <a:pt x="2192" y="1736"/>
                      <a:pt x="1763" y="153"/>
                    </a:cubicBezTo>
                    <a:cubicBezTo>
                      <a:pt x="1751" y="93"/>
                      <a:pt x="1727" y="34"/>
                      <a:pt x="1668" y="10"/>
                    </a:cubicBezTo>
                    <a:cubicBezTo>
                      <a:pt x="1650" y="4"/>
                      <a:pt x="1629" y="1"/>
                      <a:pt x="1607" y="1"/>
                    </a:cubicBezTo>
                    <a:close/>
                  </a:path>
                </a:pathLst>
              </a:custGeom>
              <a:solidFill>
                <a:srgbClr val="D6ED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5" name="Google Shape;3262;p46"/>
              <p:cNvSpPr/>
              <p:nvPr/>
            </p:nvSpPr>
            <p:spPr>
              <a:xfrm rot="1400615">
                <a:off x="3737400" y="2763743"/>
                <a:ext cx="212588" cy="54141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4713" extrusionOk="0">
                    <a:moveTo>
                      <a:pt x="1607" y="1"/>
                    </a:moveTo>
                    <a:cubicBezTo>
                      <a:pt x="1584" y="1"/>
                      <a:pt x="1560" y="4"/>
                      <a:pt x="1537" y="10"/>
                    </a:cubicBezTo>
                    <a:cubicBezTo>
                      <a:pt x="1108" y="129"/>
                      <a:pt x="203" y="296"/>
                      <a:pt x="96" y="808"/>
                    </a:cubicBezTo>
                    <a:cubicBezTo>
                      <a:pt x="1" y="1236"/>
                      <a:pt x="596" y="2093"/>
                      <a:pt x="703" y="2558"/>
                    </a:cubicBezTo>
                    <a:cubicBezTo>
                      <a:pt x="870" y="3272"/>
                      <a:pt x="870" y="4058"/>
                      <a:pt x="537" y="4713"/>
                    </a:cubicBezTo>
                    <a:cubicBezTo>
                      <a:pt x="1703" y="3546"/>
                      <a:pt x="2192" y="1736"/>
                      <a:pt x="1763" y="153"/>
                    </a:cubicBezTo>
                    <a:cubicBezTo>
                      <a:pt x="1751" y="93"/>
                      <a:pt x="1727" y="34"/>
                      <a:pt x="1668" y="10"/>
                    </a:cubicBezTo>
                    <a:cubicBezTo>
                      <a:pt x="1650" y="4"/>
                      <a:pt x="1629" y="1"/>
                      <a:pt x="1607" y="1"/>
                    </a:cubicBezTo>
                    <a:close/>
                  </a:path>
                </a:pathLst>
              </a:custGeom>
              <a:solidFill>
                <a:srgbClr val="D6ED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6" name="Google Shape;3262;p46"/>
              <p:cNvSpPr/>
              <p:nvPr/>
            </p:nvSpPr>
            <p:spPr>
              <a:xfrm rot="19352147" flipH="1">
                <a:off x="4647784" y="2531669"/>
                <a:ext cx="359146" cy="914655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4713" extrusionOk="0">
                    <a:moveTo>
                      <a:pt x="1607" y="1"/>
                    </a:moveTo>
                    <a:cubicBezTo>
                      <a:pt x="1584" y="1"/>
                      <a:pt x="1560" y="4"/>
                      <a:pt x="1537" y="10"/>
                    </a:cubicBezTo>
                    <a:cubicBezTo>
                      <a:pt x="1108" y="129"/>
                      <a:pt x="203" y="296"/>
                      <a:pt x="96" y="808"/>
                    </a:cubicBezTo>
                    <a:cubicBezTo>
                      <a:pt x="1" y="1236"/>
                      <a:pt x="596" y="2093"/>
                      <a:pt x="703" y="2558"/>
                    </a:cubicBezTo>
                    <a:cubicBezTo>
                      <a:pt x="870" y="3272"/>
                      <a:pt x="870" y="4058"/>
                      <a:pt x="537" y="4713"/>
                    </a:cubicBezTo>
                    <a:cubicBezTo>
                      <a:pt x="1703" y="3546"/>
                      <a:pt x="2192" y="1736"/>
                      <a:pt x="1763" y="153"/>
                    </a:cubicBezTo>
                    <a:cubicBezTo>
                      <a:pt x="1751" y="93"/>
                      <a:pt x="1727" y="34"/>
                      <a:pt x="1668" y="10"/>
                    </a:cubicBezTo>
                    <a:cubicBezTo>
                      <a:pt x="1650" y="4"/>
                      <a:pt x="1629" y="1"/>
                      <a:pt x="1607" y="1"/>
                    </a:cubicBezTo>
                    <a:close/>
                  </a:path>
                </a:pathLst>
              </a:custGeom>
              <a:solidFill>
                <a:srgbClr val="D6ED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7" name="Google Shape;3262;p46"/>
              <p:cNvSpPr/>
              <p:nvPr/>
            </p:nvSpPr>
            <p:spPr>
              <a:xfrm rot="19352147" flipH="1">
                <a:off x="6059615" y="2611125"/>
                <a:ext cx="309510" cy="703387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4713" extrusionOk="0">
                    <a:moveTo>
                      <a:pt x="1607" y="1"/>
                    </a:moveTo>
                    <a:cubicBezTo>
                      <a:pt x="1584" y="1"/>
                      <a:pt x="1560" y="4"/>
                      <a:pt x="1537" y="10"/>
                    </a:cubicBezTo>
                    <a:cubicBezTo>
                      <a:pt x="1108" y="129"/>
                      <a:pt x="203" y="296"/>
                      <a:pt x="96" y="808"/>
                    </a:cubicBezTo>
                    <a:cubicBezTo>
                      <a:pt x="1" y="1236"/>
                      <a:pt x="596" y="2093"/>
                      <a:pt x="703" y="2558"/>
                    </a:cubicBezTo>
                    <a:cubicBezTo>
                      <a:pt x="870" y="3272"/>
                      <a:pt x="870" y="4058"/>
                      <a:pt x="537" y="4713"/>
                    </a:cubicBezTo>
                    <a:cubicBezTo>
                      <a:pt x="1703" y="3546"/>
                      <a:pt x="2192" y="1736"/>
                      <a:pt x="1763" y="153"/>
                    </a:cubicBezTo>
                    <a:cubicBezTo>
                      <a:pt x="1751" y="93"/>
                      <a:pt x="1727" y="34"/>
                      <a:pt x="1668" y="10"/>
                    </a:cubicBezTo>
                    <a:cubicBezTo>
                      <a:pt x="1650" y="4"/>
                      <a:pt x="1629" y="1"/>
                      <a:pt x="1607" y="1"/>
                    </a:cubicBezTo>
                    <a:close/>
                  </a:path>
                </a:pathLst>
              </a:custGeom>
              <a:solidFill>
                <a:srgbClr val="D6ED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02" name="TextBox 201"/>
            <p:cNvSpPr txBox="1"/>
            <p:nvPr/>
          </p:nvSpPr>
          <p:spPr>
            <a:xfrm>
              <a:off x="2682734" y="1238125"/>
              <a:ext cx="4367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1600" dirty="0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Hãy nêu cảm nhận về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bản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hòa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tấu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 </a:t>
              </a:r>
              <a:endPara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nhạc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cụ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dân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tộc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: </a:t>
              </a:r>
              <a:r>
                <a:rPr lang="en-US" sz="1600" i="1" dirty="0" err="1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Mừng</a:t>
              </a:r>
              <a:r>
                <a:rPr lang="en-US" sz="1600" i="1" dirty="0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hội</a:t>
              </a:r>
              <a:r>
                <a:rPr lang="en-US" sz="1600" i="1" dirty="0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hoa</a:t>
              </a:r>
              <a:r>
                <a:rPr lang="en-US" sz="1600" i="1" dirty="0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 </a:t>
              </a:r>
              <a:r>
                <a:rPr lang="en-US" sz="1600" i="1" dirty="0" err="1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bông</a:t>
              </a:r>
              <a:r>
                <a:rPr lang="vi-VN" sz="1600" i="1" dirty="0">
                  <a:solidFill>
                    <a:srgbClr val="01C1CB">
                      <a:lumMod val="50000"/>
                    </a:srgbClr>
                  </a:solidFill>
                  <a:cs typeface="Times New Roman" panose="02020603050405020304" pitchFamily="18" charset="0"/>
                </a:rPr>
                <a:t> </a:t>
              </a:r>
              <a:endParaRPr lang="vi-VN" sz="1600" i="1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2" name="Group 571"/>
          <p:cNvGrpSpPr/>
          <p:nvPr/>
        </p:nvGrpSpPr>
        <p:grpSpPr>
          <a:xfrm>
            <a:off x="1707491" y="2754672"/>
            <a:ext cx="5974758" cy="2496481"/>
            <a:chOff x="1707491" y="2754672"/>
            <a:chExt cx="5974758" cy="2496481"/>
          </a:xfrm>
        </p:grpSpPr>
        <p:sp>
          <p:nvSpPr>
            <p:cNvPr id="573" name="Google Shape;6337;p63"/>
            <p:cNvSpPr/>
            <p:nvPr/>
          </p:nvSpPr>
          <p:spPr>
            <a:xfrm flipH="1">
              <a:off x="6981288" y="4834367"/>
              <a:ext cx="700961" cy="416786"/>
            </a:xfrm>
            <a:custGeom>
              <a:avLst/>
              <a:gdLst/>
              <a:ahLst/>
              <a:cxnLst/>
              <a:rect l="l" t="t" r="r" b="b"/>
              <a:pathLst>
                <a:path w="13574" h="8071" extrusionOk="0">
                  <a:moveTo>
                    <a:pt x="6092" y="0"/>
                  </a:moveTo>
                  <a:cubicBezTo>
                    <a:pt x="5733" y="0"/>
                    <a:pt x="5369" y="110"/>
                    <a:pt x="5084" y="321"/>
                  </a:cubicBezTo>
                  <a:cubicBezTo>
                    <a:pt x="4477" y="773"/>
                    <a:pt x="4191" y="1559"/>
                    <a:pt x="4227" y="2309"/>
                  </a:cubicBezTo>
                  <a:cubicBezTo>
                    <a:pt x="4240" y="2711"/>
                    <a:pt x="4341" y="3105"/>
                    <a:pt x="4493" y="3483"/>
                  </a:cubicBezTo>
                  <a:lnTo>
                    <a:pt x="4493" y="3483"/>
                  </a:lnTo>
                  <a:cubicBezTo>
                    <a:pt x="4416" y="3383"/>
                    <a:pt x="4328" y="3292"/>
                    <a:pt x="4227" y="3214"/>
                  </a:cubicBezTo>
                  <a:cubicBezTo>
                    <a:pt x="4051" y="3086"/>
                    <a:pt x="3830" y="3018"/>
                    <a:pt x="3617" y="3018"/>
                  </a:cubicBezTo>
                  <a:cubicBezTo>
                    <a:pt x="3356" y="3018"/>
                    <a:pt x="3108" y="3122"/>
                    <a:pt x="2977" y="3345"/>
                  </a:cubicBezTo>
                  <a:cubicBezTo>
                    <a:pt x="2870" y="3512"/>
                    <a:pt x="2858" y="3702"/>
                    <a:pt x="2858" y="3893"/>
                  </a:cubicBezTo>
                  <a:cubicBezTo>
                    <a:pt x="2858" y="4369"/>
                    <a:pt x="2977" y="4869"/>
                    <a:pt x="3179" y="5298"/>
                  </a:cubicBezTo>
                  <a:cubicBezTo>
                    <a:pt x="2739" y="4548"/>
                    <a:pt x="1917" y="4036"/>
                    <a:pt x="1060" y="3940"/>
                  </a:cubicBezTo>
                  <a:cubicBezTo>
                    <a:pt x="1012" y="3937"/>
                    <a:pt x="963" y="3936"/>
                    <a:pt x="914" y="3936"/>
                  </a:cubicBezTo>
                  <a:cubicBezTo>
                    <a:pt x="575" y="3936"/>
                    <a:pt x="229" y="4016"/>
                    <a:pt x="83" y="4298"/>
                  </a:cubicBezTo>
                  <a:cubicBezTo>
                    <a:pt x="0" y="4476"/>
                    <a:pt x="12" y="4690"/>
                    <a:pt x="48" y="4881"/>
                  </a:cubicBezTo>
                  <a:cubicBezTo>
                    <a:pt x="549" y="7701"/>
                    <a:pt x="4265" y="8071"/>
                    <a:pt x="7303" y="8071"/>
                  </a:cubicBezTo>
                  <a:cubicBezTo>
                    <a:pt x="8382" y="8071"/>
                    <a:pt x="9375" y="8024"/>
                    <a:pt x="10109" y="8024"/>
                  </a:cubicBezTo>
                  <a:cubicBezTo>
                    <a:pt x="10597" y="8024"/>
                    <a:pt x="11085" y="8024"/>
                    <a:pt x="11537" y="7810"/>
                  </a:cubicBezTo>
                  <a:cubicBezTo>
                    <a:pt x="12085" y="7560"/>
                    <a:pt x="12454" y="7012"/>
                    <a:pt x="12764" y="6476"/>
                  </a:cubicBezTo>
                  <a:cubicBezTo>
                    <a:pt x="13157" y="5833"/>
                    <a:pt x="13502" y="5131"/>
                    <a:pt x="13561" y="4393"/>
                  </a:cubicBezTo>
                  <a:cubicBezTo>
                    <a:pt x="13573" y="4155"/>
                    <a:pt x="13561" y="3917"/>
                    <a:pt x="13418" y="3714"/>
                  </a:cubicBezTo>
                  <a:cubicBezTo>
                    <a:pt x="13283" y="3531"/>
                    <a:pt x="13059" y="3448"/>
                    <a:pt x="12827" y="3448"/>
                  </a:cubicBezTo>
                  <a:cubicBezTo>
                    <a:pt x="12652" y="3448"/>
                    <a:pt x="12472" y="3496"/>
                    <a:pt x="12323" y="3583"/>
                  </a:cubicBezTo>
                  <a:cubicBezTo>
                    <a:pt x="11966" y="3797"/>
                    <a:pt x="11752" y="4155"/>
                    <a:pt x="11549" y="4512"/>
                  </a:cubicBezTo>
                  <a:cubicBezTo>
                    <a:pt x="11621" y="4071"/>
                    <a:pt x="11609" y="3619"/>
                    <a:pt x="11537" y="3178"/>
                  </a:cubicBezTo>
                  <a:cubicBezTo>
                    <a:pt x="11502" y="3047"/>
                    <a:pt x="11478" y="2916"/>
                    <a:pt x="11383" y="2821"/>
                  </a:cubicBezTo>
                  <a:cubicBezTo>
                    <a:pt x="11301" y="2735"/>
                    <a:pt x="11197" y="2699"/>
                    <a:pt x="11086" y="2699"/>
                  </a:cubicBezTo>
                  <a:cubicBezTo>
                    <a:pt x="10858" y="2699"/>
                    <a:pt x="10598" y="2851"/>
                    <a:pt x="10430" y="3035"/>
                  </a:cubicBezTo>
                  <a:cubicBezTo>
                    <a:pt x="9989" y="3500"/>
                    <a:pt x="9656" y="4095"/>
                    <a:pt x="9513" y="4726"/>
                  </a:cubicBezTo>
                  <a:cubicBezTo>
                    <a:pt x="9573" y="4190"/>
                    <a:pt x="9549" y="3643"/>
                    <a:pt x="9454" y="3119"/>
                  </a:cubicBezTo>
                  <a:cubicBezTo>
                    <a:pt x="9418" y="3024"/>
                    <a:pt x="9394" y="2904"/>
                    <a:pt x="9299" y="2821"/>
                  </a:cubicBezTo>
                  <a:cubicBezTo>
                    <a:pt x="9255" y="2790"/>
                    <a:pt x="9207" y="2776"/>
                    <a:pt x="9159" y="2776"/>
                  </a:cubicBezTo>
                  <a:cubicBezTo>
                    <a:pt x="8988" y="2776"/>
                    <a:pt x="8806" y="2949"/>
                    <a:pt x="8704" y="3107"/>
                  </a:cubicBezTo>
                  <a:cubicBezTo>
                    <a:pt x="8358" y="3655"/>
                    <a:pt x="8168" y="4286"/>
                    <a:pt x="8120" y="4929"/>
                  </a:cubicBezTo>
                  <a:cubicBezTo>
                    <a:pt x="8180" y="3750"/>
                    <a:pt x="8025" y="2559"/>
                    <a:pt x="7680" y="1428"/>
                  </a:cubicBezTo>
                  <a:cubicBezTo>
                    <a:pt x="7561" y="1059"/>
                    <a:pt x="7430" y="678"/>
                    <a:pt x="7144" y="404"/>
                  </a:cubicBezTo>
                  <a:cubicBezTo>
                    <a:pt x="6871" y="131"/>
                    <a:pt x="6484" y="0"/>
                    <a:pt x="6092" y="0"/>
                  </a:cubicBezTo>
                  <a:close/>
                </a:path>
              </a:pathLst>
            </a:custGeom>
            <a:solidFill>
              <a:srgbClr val="00B050">
                <a:alpha val="43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6133;p63"/>
            <p:cNvSpPr/>
            <p:nvPr/>
          </p:nvSpPr>
          <p:spPr>
            <a:xfrm flipH="1">
              <a:off x="3137214" y="4979125"/>
              <a:ext cx="1027248" cy="118477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1"/>
                  </a:moveTo>
                  <a:cubicBezTo>
                    <a:pt x="4668" y="1"/>
                    <a:pt x="0" y="537"/>
                    <a:pt x="0" y="1203"/>
                  </a:cubicBezTo>
                  <a:cubicBezTo>
                    <a:pt x="0" y="1870"/>
                    <a:pt x="4668" y="2406"/>
                    <a:pt x="10430" y="2406"/>
                  </a:cubicBezTo>
                  <a:cubicBezTo>
                    <a:pt x="16193" y="2406"/>
                    <a:pt x="20860" y="1870"/>
                    <a:pt x="20860" y="1203"/>
                  </a:cubicBezTo>
                  <a:cubicBezTo>
                    <a:pt x="20860" y="537"/>
                    <a:pt x="16193" y="1"/>
                    <a:pt x="10430" y="1"/>
                  </a:cubicBezTo>
                  <a:close/>
                </a:path>
              </a:pathLst>
            </a:custGeom>
            <a:solidFill>
              <a:srgbClr val="004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6136;p63"/>
            <p:cNvSpPr/>
            <p:nvPr/>
          </p:nvSpPr>
          <p:spPr>
            <a:xfrm flipH="1">
              <a:off x="3884763" y="3642937"/>
              <a:ext cx="242766" cy="547084"/>
            </a:xfrm>
            <a:custGeom>
              <a:avLst/>
              <a:gdLst/>
              <a:ahLst/>
              <a:cxnLst/>
              <a:rect l="l" t="t" r="r" b="b"/>
              <a:pathLst>
                <a:path w="4930" h="11110" extrusionOk="0">
                  <a:moveTo>
                    <a:pt x="4930" y="1"/>
                  </a:moveTo>
                  <a:lnTo>
                    <a:pt x="4930" y="1"/>
                  </a:lnTo>
                  <a:cubicBezTo>
                    <a:pt x="4929" y="1"/>
                    <a:pt x="453" y="3549"/>
                    <a:pt x="227" y="5073"/>
                  </a:cubicBezTo>
                  <a:cubicBezTo>
                    <a:pt x="1" y="6597"/>
                    <a:pt x="3382" y="11109"/>
                    <a:pt x="3382" y="11109"/>
                  </a:cubicBezTo>
                  <a:lnTo>
                    <a:pt x="4930" y="1"/>
                  </a:ln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6137;p63"/>
            <p:cNvSpPr/>
            <p:nvPr/>
          </p:nvSpPr>
          <p:spPr>
            <a:xfrm flipH="1">
              <a:off x="3884762" y="3642346"/>
              <a:ext cx="189978" cy="546493"/>
            </a:xfrm>
            <a:custGeom>
              <a:avLst/>
              <a:gdLst/>
              <a:ahLst/>
              <a:cxnLst/>
              <a:rect l="l" t="t" r="r" b="b"/>
              <a:pathLst>
                <a:path w="3858" h="11098" extrusionOk="0">
                  <a:moveTo>
                    <a:pt x="3858" y="1"/>
                  </a:moveTo>
                  <a:lnTo>
                    <a:pt x="3858" y="1"/>
                  </a:lnTo>
                  <a:lnTo>
                    <a:pt x="3858" y="1"/>
                  </a:lnTo>
                  <a:cubicBezTo>
                    <a:pt x="3858" y="1"/>
                    <a:pt x="3858" y="1"/>
                    <a:pt x="3858" y="1"/>
                  </a:cubicBezTo>
                  <a:close/>
                  <a:moveTo>
                    <a:pt x="3858" y="1"/>
                  </a:moveTo>
                  <a:lnTo>
                    <a:pt x="3858" y="1"/>
                  </a:lnTo>
                  <a:cubicBezTo>
                    <a:pt x="3854" y="15"/>
                    <a:pt x="3724" y="110"/>
                    <a:pt x="3512" y="286"/>
                  </a:cubicBezTo>
                  <a:lnTo>
                    <a:pt x="3512" y="322"/>
                  </a:lnTo>
                  <a:cubicBezTo>
                    <a:pt x="3322" y="1858"/>
                    <a:pt x="2667" y="3275"/>
                    <a:pt x="1905" y="4608"/>
                  </a:cubicBezTo>
                  <a:cubicBezTo>
                    <a:pt x="1536" y="5263"/>
                    <a:pt x="1167" y="5942"/>
                    <a:pt x="750" y="6561"/>
                  </a:cubicBezTo>
                  <a:cubicBezTo>
                    <a:pt x="560" y="6859"/>
                    <a:pt x="333" y="7144"/>
                    <a:pt x="107" y="7430"/>
                  </a:cubicBezTo>
                  <a:cubicBezTo>
                    <a:pt x="83" y="7466"/>
                    <a:pt x="36" y="7502"/>
                    <a:pt x="0" y="7549"/>
                  </a:cubicBezTo>
                  <a:cubicBezTo>
                    <a:pt x="941" y="9276"/>
                    <a:pt x="2322" y="11097"/>
                    <a:pt x="2322" y="11097"/>
                  </a:cubicBezTo>
                  <a:lnTo>
                    <a:pt x="3858" y="1"/>
                  </a:lnTo>
                  <a:close/>
                </a:path>
              </a:pathLst>
            </a:custGeom>
            <a:solidFill>
              <a:srgbClr val="FFD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6138;p63"/>
            <p:cNvSpPr/>
            <p:nvPr/>
          </p:nvSpPr>
          <p:spPr>
            <a:xfrm flipH="1">
              <a:off x="3956310" y="3898514"/>
              <a:ext cx="90163" cy="70712"/>
            </a:xfrm>
            <a:custGeom>
              <a:avLst/>
              <a:gdLst/>
              <a:ahLst/>
              <a:cxnLst/>
              <a:rect l="l" t="t" r="r" b="b"/>
              <a:pathLst>
                <a:path w="1831" h="1436" extrusionOk="0">
                  <a:moveTo>
                    <a:pt x="50" y="0"/>
                  </a:moveTo>
                  <a:cubicBezTo>
                    <a:pt x="27" y="0"/>
                    <a:pt x="1" y="50"/>
                    <a:pt x="33" y="61"/>
                  </a:cubicBezTo>
                  <a:cubicBezTo>
                    <a:pt x="188" y="156"/>
                    <a:pt x="343" y="228"/>
                    <a:pt x="510" y="311"/>
                  </a:cubicBezTo>
                  <a:cubicBezTo>
                    <a:pt x="664" y="406"/>
                    <a:pt x="819" y="526"/>
                    <a:pt x="962" y="633"/>
                  </a:cubicBezTo>
                  <a:cubicBezTo>
                    <a:pt x="1260" y="847"/>
                    <a:pt x="1510" y="1121"/>
                    <a:pt x="1760" y="1407"/>
                  </a:cubicBezTo>
                  <a:cubicBezTo>
                    <a:pt x="1768" y="1428"/>
                    <a:pt x="1781" y="1435"/>
                    <a:pt x="1793" y="1435"/>
                  </a:cubicBezTo>
                  <a:cubicBezTo>
                    <a:pt x="1814" y="1435"/>
                    <a:pt x="1830" y="1410"/>
                    <a:pt x="1807" y="1395"/>
                  </a:cubicBezTo>
                  <a:cubicBezTo>
                    <a:pt x="1724" y="1276"/>
                    <a:pt x="1617" y="1145"/>
                    <a:pt x="1510" y="1037"/>
                  </a:cubicBezTo>
                  <a:cubicBezTo>
                    <a:pt x="1486" y="978"/>
                    <a:pt x="1438" y="895"/>
                    <a:pt x="1414" y="835"/>
                  </a:cubicBezTo>
                  <a:cubicBezTo>
                    <a:pt x="1367" y="764"/>
                    <a:pt x="1319" y="692"/>
                    <a:pt x="1260" y="597"/>
                  </a:cubicBezTo>
                  <a:cubicBezTo>
                    <a:pt x="1176" y="454"/>
                    <a:pt x="1081" y="287"/>
                    <a:pt x="962" y="133"/>
                  </a:cubicBezTo>
                  <a:cubicBezTo>
                    <a:pt x="959" y="126"/>
                    <a:pt x="953" y="123"/>
                    <a:pt x="946" y="123"/>
                  </a:cubicBezTo>
                  <a:cubicBezTo>
                    <a:pt x="928" y="123"/>
                    <a:pt x="906" y="143"/>
                    <a:pt x="914" y="168"/>
                  </a:cubicBezTo>
                  <a:cubicBezTo>
                    <a:pt x="998" y="335"/>
                    <a:pt x="1117" y="478"/>
                    <a:pt x="1200" y="645"/>
                  </a:cubicBezTo>
                  <a:cubicBezTo>
                    <a:pt x="1248" y="704"/>
                    <a:pt x="1295" y="776"/>
                    <a:pt x="1319" y="835"/>
                  </a:cubicBezTo>
                  <a:cubicBezTo>
                    <a:pt x="1224" y="752"/>
                    <a:pt x="1129" y="656"/>
                    <a:pt x="1022" y="573"/>
                  </a:cubicBezTo>
                  <a:cubicBezTo>
                    <a:pt x="736" y="347"/>
                    <a:pt x="414" y="121"/>
                    <a:pt x="57" y="2"/>
                  </a:cubicBezTo>
                  <a:cubicBezTo>
                    <a:pt x="55" y="1"/>
                    <a:pt x="53" y="0"/>
                    <a:pt x="50" y="0"/>
                  </a:cubicBezTo>
                  <a:close/>
                </a:path>
              </a:pathLst>
            </a:custGeom>
            <a:solidFill>
              <a:srgbClr val="C78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6139;p63"/>
            <p:cNvSpPr/>
            <p:nvPr/>
          </p:nvSpPr>
          <p:spPr>
            <a:xfrm flipH="1">
              <a:off x="3352397" y="4188807"/>
              <a:ext cx="582243" cy="763406"/>
            </a:xfrm>
            <a:custGeom>
              <a:avLst/>
              <a:gdLst/>
              <a:ahLst/>
              <a:cxnLst/>
              <a:rect l="l" t="t" r="r" b="b"/>
              <a:pathLst>
                <a:path w="11824" h="15503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2620"/>
                    <a:pt x="167" y="4989"/>
                    <a:pt x="334" y="6108"/>
                  </a:cubicBezTo>
                  <a:cubicBezTo>
                    <a:pt x="751" y="9049"/>
                    <a:pt x="1418" y="15502"/>
                    <a:pt x="1418" y="15502"/>
                  </a:cubicBezTo>
                  <a:lnTo>
                    <a:pt x="4870" y="15502"/>
                  </a:lnTo>
                  <a:cubicBezTo>
                    <a:pt x="4858" y="12764"/>
                    <a:pt x="4382" y="2370"/>
                    <a:pt x="4597" y="2322"/>
                  </a:cubicBezTo>
                  <a:cubicBezTo>
                    <a:pt x="4652" y="2313"/>
                    <a:pt x="4711" y="2307"/>
                    <a:pt x="4776" y="2307"/>
                  </a:cubicBezTo>
                  <a:cubicBezTo>
                    <a:pt x="4975" y="2307"/>
                    <a:pt x="5226" y="2363"/>
                    <a:pt x="5585" y="2560"/>
                  </a:cubicBezTo>
                  <a:cubicBezTo>
                    <a:pt x="6228" y="2905"/>
                    <a:pt x="8395" y="15502"/>
                    <a:pt x="8395" y="15502"/>
                  </a:cubicBezTo>
                  <a:lnTo>
                    <a:pt x="11824" y="15502"/>
                  </a:lnTo>
                  <a:cubicBezTo>
                    <a:pt x="11502" y="12502"/>
                    <a:pt x="10169" y="3322"/>
                    <a:pt x="9800" y="322"/>
                  </a:cubicBezTo>
                  <a:cubicBezTo>
                    <a:pt x="9755" y="314"/>
                    <a:pt x="9717" y="312"/>
                    <a:pt x="9682" y="312"/>
                  </a:cubicBezTo>
                  <a:cubicBezTo>
                    <a:pt x="9604" y="312"/>
                    <a:pt x="9544" y="325"/>
                    <a:pt x="9478" y="334"/>
                  </a:cubicBezTo>
                  <a:cubicBezTo>
                    <a:pt x="8228" y="476"/>
                    <a:pt x="6969" y="538"/>
                    <a:pt x="5712" y="538"/>
                  </a:cubicBezTo>
                  <a:cubicBezTo>
                    <a:pt x="4970" y="538"/>
                    <a:pt x="4228" y="516"/>
                    <a:pt x="3489" y="476"/>
                  </a:cubicBezTo>
                  <a:cubicBezTo>
                    <a:pt x="2322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6140;p63"/>
            <p:cNvSpPr/>
            <p:nvPr/>
          </p:nvSpPr>
          <p:spPr>
            <a:xfrm flipH="1">
              <a:off x="3392284" y="4189989"/>
              <a:ext cx="542357" cy="477849"/>
            </a:xfrm>
            <a:custGeom>
              <a:avLst/>
              <a:gdLst/>
              <a:ahLst/>
              <a:cxnLst/>
              <a:rect l="l" t="t" r="r" b="b"/>
              <a:pathLst>
                <a:path w="11014" h="9704" extrusionOk="0">
                  <a:moveTo>
                    <a:pt x="1" y="0"/>
                  </a:moveTo>
                  <a:lnTo>
                    <a:pt x="1" y="0"/>
                  </a:lnTo>
                  <a:cubicBezTo>
                    <a:pt x="36" y="2619"/>
                    <a:pt x="167" y="4977"/>
                    <a:pt x="334" y="6096"/>
                  </a:cubicBezTo>
                  <a:cubicBezTo>
                    <a:pt x="429" y="6882"/>
                    <a:pt x="572" y="8001"/>
                    <a:pt x="703" y="9168"/>
                  </a:cubicBezTo>
                  <a:cubicBezTo>
                    <a:pt x="1013" y="9215"/>
                    <a:pt x="1322" y="9287"/>
                    <a:pt x="1656" y="9323"/>
                  </a:cubicBezTo>
                  <a:cubicBezTo>
                    <a:pt x="2513" y="9442"/>
                    <a:pt x="3394" y="9525"/>
                    <a:pt x="4263" y="9596"/>
                  </a:cubicBezTo>
                  <a:cubicBezTo>
                    <a:pt x="4406" y="9608"/>
                    <a:pt x="4537" y="9608"/>
                    <a:pt x="4692" y="9620"/>
                  </a:cubicBezTo>
                  <a:cubicBezTo>
                    <a:pt x="4573" y="6048"/>
                    <a:pt x="4454" y="2334"/>
                    <a:pt x="4585" y="2298"/>
                  </a:cubicBezTo>
                  <a:cubicBezTo>
                    <a:pt x="4640" y="2289"/>
                    <a:pt x="4700" y="2283"/>
                    <a:pt x="4764" y="2283"/>
                  </a:cubicBezTo>
                  <a:cubicBezTo>
                    <a:pt x="4963" y="2283"/>
                    <a:pt x="5214" y="2339"/>
                    <a:pt x="5573" y="2536"/>
                  </a:cubicBezTo>
                  <a:cubicBezTo>
                    <a:pt x="5906" y="2715"/>
                    <a:pt x="6668" y="6334"/>
                    <a:pt x="7323" y="9704"/>
                  </a:cubicBezTo>
                  <a:cubicBezTo>
                    <a:pt x="8561" y="9668"/>
                    <a:pt x="9800" y="9549"/>
                    <a:pt x="11014" y="9382"/>
                  </a:cubicBezTo>
                  <a:cubicBezTo>
                    <a:pt x="10538" y="5894"/>
                    <a:pt x="9990" y="2048"/>
                    <a:pt x="9764" y="298"/>
                  </a:cubicBezTo>
                  <a:cubicBezTo>
                    <a:pt x="9680" y="310"/>
                    <a:pt x="9573" y="310"/>
                    <a:pt x="9478" y="322"/>
                  </a:cubicBezTo>
                  <a:cubicBezTo>
                    <a:pt x="8197" y="467"/>
                    <a:pt x="6906" y="529"/>
                    <a:pt x="5618" y="529"/>
                  </a:cubicBezTo>
                  <a:cubicBezTo>
                    <a:pt x="4907" y="529"/>
                    <a:pt x="4196" y="510"/>
                    <a:pt x="3489" y="476"/>
                  </a:cubicBezTo>
                  <a:cubicBezTo>
                    <a:pt x="2322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6141;p63"/>
            <p:cNvSpPr/>
            <p:nvPr/>
          </p:nvSpPr>
          <p:spPr>
            <a:xfrm flipH="1">
              <a:off x="3670751" y="4942143"/>
              <a:ext cx="306091" cy="96269"/>
            </a:xfrm>
            <a:custGeom>
              <a:avLst/>
              <a:gdLst/>
              <a:ahLst/>
              <a:cxnLst/>
              <a:rect l="l" t="t" r="r" b="b"/>
              <a:pathLst>
                <a:path w="6216" h="1955" extrusionOk="0">
                  <a:moveTo>
                    <a:pt x="3015" y="0"/>
                  </a:moveTo>
                  <a:cubicBezTo>
                    <a:pt x="2570" y="0"/>
                    <a:pt x="2240" y="7"/>
                    <a:pt x="2203" y="26"/>
                  </a:cubicBezTo>
                  <a:cubicBezTo>
                    <a:pt x="2203" y="26"/>
                    <a:pt x="1917" y="37"/>
                    <a:pt x="1012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0" y="1692"/>
                    <a:pt x="84" y="1835"/>
                    <a:pt x="215" y="1835"/>
                  </a:cubicBezTo>
                  <a:cubicBezTo>
                    <a:pt x="912" y="1865"/>
                    <a:pt x="2947" y="1955"/>
                    <a:pt x="4416" y="1955"/>
                  </a:cubicBezTo>
                  <a:cubicBezTo>
                    <a:pt x="5303" y="1955"/>
                    <a:pt x="5983" y="1922"/>
                    <a:pt x="6037" y="1823"/>
                  </a:cubicBezTo>
                  <a:cubicBezTo>
                    <a:pt x="6216" y="1514"/>
                    <a:pt x="5894" y="109"/>
                    <a:pt x="5727" y="61"/>
                  </a:cubicBezTo>
                  <a:cubicBezTo>
                    <a:pt x="5620" y="36"/>
                    <a:pt x="4023" y="0"/>
                    <a:pt x="3015" y="0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6142;p63"/>
            <p:cNvSpPr/>
            <p:nvPr/>
          </p:nvSpPr>
          <p:spPr>
            <a:xfrm flipH="1">
              <a:off x="3864225" y="4959772"/>
              <a:ext cx="113209" cy="76277"/>
            </a:xfrm>
            <a:custGeom>
              <a:avLst/>
              <a:gdLst/>
              <a:ahLst/>
              <a:cxnLst/>
              <a:rect l="l" t="t" r="r" b="b"/>
              <a:pathLst>
                <a:path w="2299" h="1549" extrusionOk="0">
                  <a:moveTo>
                    <a:pt x="1405" y="1"/>
                  </a:moveTo>
                  <a:cubicBezTo>
                    <a:pt x="1286" y="84"/>
                    <a:pt x="1155" y="156"/>
                    <a:pt x="1013" y="263"/>
                  </a:cubicBezTo>
                  <a:cubicBezTo>
                    <a:pt x="453" y="608"/>
                    <a:pt x="179" y="953"/>
                    <a:pt x="60" y="1192"/>
                  </a:cubicBezTo>
                  <a:cubicBezTo>
                    <a:pt x="1" y="1311"/>
                    <a:pt x="84" y="1453"/>
                    <a:pt x="215" y="1465"/>
                  </a:cubicBezTo>
                  <a:cubicBezTo>
                    <a:pt x="608" y="1477"/>
                    <a:pt x="1405" y="1525"/>
                    <a:pt x="2298" y="1549"/>
                  </a:cubicBezTo>
                  <a:cubicBezTo>
                    <a:pt x="2298" y="1477"/>
                    <a:pt x="2275" y="1394"/>
                    <a:pt x="2239" y="1311"/>
                  </a:cubicBezTo>
                  <a:cubicBezTo>
                    <a:pt x="2120" y="989"/>
                    <a:pt x="1977" y="691"/>
                    <a:pt x="1763" y="418"/>
                  </a:cubicBezTo>
                  <a:cubicBezTo>
                    <a:pt x="1656" y="287"/>
                    <a:pt x="1560" y="156"/>
                    <a:pt x="1441" y="37"/>
                  </a:cubicBezTo>
                  <a:lnTo>
                    <a:pt x="1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6143;p63"/>
            <p:cNvSpPr/>
            <p:nvPr/>
          </p:nvSpPr>
          <p:spPr>
            <a:xfrm flipH="1">
              <a:off x="3325995" y="4942143"/>
              <a:ext cx="306682" cy="96269"/>
            </a:xfrm>
            <a:custGeom>
              <a:avLst/>
              <a:gdLst/>
              <a:ahLst/>
              <a:cxnLst/>
              <a:rect l="l" t="t" r="r" b="b"/>
              <a:pathLst>
                <a:path w="6228" h="1955" extrusionOk="0">
                  <a:moveTo>
                    <a:pt x="3017" y="0"/>
                  </a:moveTo>
                  <a:cubicBezTo>
                    <a:pt x="2571" y="0"/>
                    <a:pt x="2240" y="7"/>
                    <a:pt x="2203" y="26"/>
                  </a:cubicBezTo>
                  <a:cubicBezTo>
                    <a:pt x="2203" y="26"/>
                    <a:pt x="1905" y="37"/>
                    <a:pt x="1012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0" y="1692"/>
                    <a:pt x="96" y="1835"/>
                    <a:pt x="227" y="1835"/>
                  </a:cubicBezTo>
                  <a:cubicBezTo>
                    <a:pt x="924" y="1865"/>
                    <a:pt x="2955" y="1955"/>
                    <a:pt x="4422" y="1955"/>
                  </a:cubicBezTo>
                  <a:cubicBezTo>
                    <a:pt x="5309" y="1955"/>
                    <a:pt x="5990" y="1922"/>
                    <a:pt x="6049" y="1823"/>
                  </a:cubicBezTo>
                  <a:cubicBezTo>
                    <a:pt x="6227" y="1514"/>
                    <a:pt x="5894" y="109"/>
                    <a:pt x="5727" y="61"/>
                  </a:cubicBezTo>
                  <a:cubicBezTo>
                    <a:pt x="5628" y="36"/>
                    <a:pt x="4028" y="0"/>
                    <a:pt x="3017" y="0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6144;p63"/>
            <p:cNvSpPr/>
            <p:nvPr/>
          </p:nvSpPr>
          <p:spPr>
            <a:xfrm flipH="1">
              <a:off x="3523605" y="4964500"/>
              <a:ext cx="109072" cy="71549"/>
            </a:xfrm>
            <a:custGeom>
              <a:avLst/>
              <a:gdLst/>
              <a:ahLst/>
              <a:cxnLst/>
              <a:rect l="l" t="t" r="r" b="b"/>
              <a:pathLst>
                <a:path w="2215" h="1453" extrusionOk="0">
                  <a:moveTo>
                    <a:pt x="1298" y="0"/>
                  </a:moveTo>
                  <a:cubicBezTo>
                    <a:pt x="1203" y="48"/>
                    <a:pt x="1120" y="107"/>
                    <a:pt x="1012" y="179"/>
                  </a:cubicBezTo>
                  <a:cubicBezTo>
                    <a:pt x="465" y="536"/>
                    <a:pt x="179" y="881"/>
                    <a:pt x="60" y="1119"/>
                  </a:cubicBezTo>
                  <a:cubicBezTo>
                    <a:pt x="0" y="1238"/>
                    <a:pt x="96" y="1369"/>
                    <a:pt x="227" y="1381"/>
                  </a:cubicBezTo>
                  <a:cubicBezTo>
                    <a:pt x="596" y="1393"/>
                    <a:pt x="1370" y="1441"/>
                    <a:pt x="2215" y="1453"/>
                  </a:cubicBezTo>
                  <a:cubicBezTo>
                    <a:pt x="2120" y="1119"/>
                    <a:pt x="1965" y="798"/>
                    <a:pt x="1763" y="524"/>
                  </a:cubicBezTo>
                  <a:cubicBezTo>
                    <a:pt x="1620" y="322"/>
                    <a:pt x="1465" y="167"/>
                    <a:pt x="1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6145;p63"/>
            <p:cNvSpPr/>
            <p:nvPr/>
          </p:nvSpPr>
          <p:spPr>
            <a:xfrm flipH="1">
              <a:off x="3345948" y="4181174"/>
              <a:ext cx="642024" cy="449929"/>
            </a:xfrm>
            <a:custGeom>
              <a:avLst/>
              <a:gdLst/>
              <a:ahLst/>
              <a:cxnLst/>
              <a:rect l="l" t="t" r="r" b="b"/>
              <a:pathLst>
                <a:path w="13038" h="9137" extrusionOk="0">
                  <a:moveTo>
                    <a:pt x="215" y="0"/>
                  </a:moveTo>
                  <a:cubicBezTo>
                    <a:pt x="215" y="0"/>
                    <a:pt x="167" y="893"/>
                    <a:pt x="107" y="2048"/>
                  </a:cubicBezTo>
                  <a:lnTo>
                    <a:pt x="107" y="2203"/>
                  </a:lnTo>
                  <a:cubicBezTo>
                    <a:pt x="48" y="3477"/>
                    <a:pt x="0" y="5037"/>
                    <a:pt x="48" y="6025"/>
                  </a:cubicBezTo>
                  <a:cubicBezTo>
                    <a:pt x="155" y="7930"/>
                    <a:pt x="238" y="8430"/>
                    <a:pt x="238" y="8430"/>
                  </a:cubicBezTo>
                  <a:cubicBezTo>
                    <a:pt x="238" y="8430"/>
                    <a:pt x="2060" y="8775"/>
                    <a:pt x="3632" y="8906"/>
                  </a:cubicBezTo>
                  <a:cubicBezTo>
                    <a:pt x="4029" y="8946"/>
                    <a:pt x="4405" y="8960"/>
                    <a:pt x="4745" y="8960"/>
                  </a:cubicBezTo>
                  <a:cubicBezTo>
                    <a:pt x="5737" y="8960"/>
                    <a:pt x="6418" y="8835"/>
                    <a:pt x="6418" y="8835"/>
                  </a:cubicBezTo>
                  <a:cubicBezTo>
                    <a:pt x="6418" y="8835"/>
                    <a:pt x="5787" y="6215"/>
                    <a:pt x="6001" y="5977"/>
                  </a:cubicBezTo>
                  <a:cubicBezTo>
                    <a:pt x="6013" y="5965"/>
                    <a:pt x="6013" y="5965"/>
                    <a:pt x="6025" y="5965"/>
                  </a:cubicBezTo>
                  <a:cubicBezTo>
                    <a:pt x="6061" y="5965"/>
                    <a:pt x="6084" y="5977"/>
                    <a:pt x="6120" y="6025"/>
                  </a:cubicBezTo>
                  <a:cubicBezTo>
                    <a:pt x="6406" y="6442"/>
                    <a:pt x="6858" y="8775"/>
                    <a:pt x="6858" y="8775"/>
                  </a:cubicBezTo>
                  <a:cubicBezTo>
                    <a:pt x="6858" y="8775"/>
                    <a:pt x="7963" y="9136"/>
                    <a:pt x="9931" y="9136"/>
                  </a:cubicBezTo>
                  <a:cubicBezTo>
                    <a:pt x="10047" y="9136"/>
                    <a:pt x="10166" y="9135"/>
                    <a:pt x="10287" y="9133"/>
                  </a:cubicBezTo>
                  <a:cubicBezTo>
                    <a:pt x="11109" y="9133"/>
                    <a:pt x="11680" y="8990"/>
                    <a:pt x="12097" y="8823"/>
                  </a:cubicBezTo>
                  <a:cubicBezTo>
                    <a:pt x="12145" y="8811"/>
                    <a:pt x="12180" y="8787"/>
                    <a:pt x="12204" y="8775"/>
                  </a:cubicBezTo>
                  <a:cubicBezTo>
                    <a:pt x="12847" y="8513"/>
                    <a:pt x="13038" y="8168"/>
                    <a:pt x="13038" y="8168"/>
                  </a:cubicBezTo>
                  <a:cubicBezTo>
                    <a:pt x="13038" y="8168"/>
                    <a:pt x="11740" y="1203"/>
                    <a:pt x="11430" y="298"/>
                  </a:cubicBezTo>
                  <a:cubicBezTo>
                    <a:pt x="11430" y="298"/>
                    <a:pt x="11299" y="274"/>
                    <a:pt x="11061" y="274"/>
                  </a:cubicBezTo>
                  <a:lnTo>
                    <a:pt x="10930" y="274"/>
                  </a:lnTo>
                  <a:cubicBezTo>
                    <a:pt x="10418" y="262"/>
                    <a:pt x="9537" y="239"/>
                    <a:pt x="8513" y="203"/>
                  </a:cubicBezTo>
                  <a:lnTo>
                    <a:pt x="8394" y="203"/>
                  </a:lnTo>
                  <a:cubicBezTo>
                    <a:pt x="7382" y="179"/>
                    <a:pt x="6239" y="143"/>
                    <a:pt x="5132" y="120"/>
                  </a:cubicBezTo>
                  <a:lnTo>
                    <a:pt x="5048" y="120"/>
                  </a:lnTo>
                  <a:cubicBezTo>
                    <a:pt x="4906" y="120"/>
                    <a:pt x="4775" y="96"/>
                    <a:pt x="4656" y="96"/>
                  </a:cubicBezTo>
                  <a:lnTo>
                    <a:pt x="4584" y="96"/>
                  </a:lnTo>
                  <a:cubicBezTo>
                    <a:pt x="3251" y="72"/>
                    <a:pt x="2024" y="24"/>
                    <a:pt x="1250" y="12"/>
                  </a:cubicBezTo>
                  <a:lnTo>
                    <a:pt x="1143" y="12"/>
                  </a:lnTo>
                  <a:cubicBezTo>
                    <a:pt x="691" y="12"/>
                    <a:pt x="417" y="0"/>
                    <a:pt x="393" y="0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6146;p63"/>
            <p:cNvSpPr/>
            <p:nvPr/>
          </p:nvSpPr>
          <p:spPr>
            <a:xfrm flipH="1">
              <a:off x="3386955" y="4194076"/>
              <a:ext cx="187663" cy="421565"/>
            </a:xfrm>
            <a:custGeom>
              <a:avLst/>
              <a:gdLst/>
              <a:ahLst/>
              <a:cxnLst/>
              <a:rect l="l" t="t" r="r" b="b"/>
              <a:pathLst>
                <a:path w="3811" h="8561" extrusionOk="0">
                  <a:moveTo>
                    <a:pt x="0" y="0"/>
                  </a:moveTo>
                  <a:cubicBezTo>
                    <a:pt x="191" y="1143"/>
                    <a:pt x="834" y="2215"/>
                    <a:pt x="1774" y="2929"/>
                  </a:cubicBezTo>
                  <a:cubicBezTo>
                    <a:pt x="2131" y="3215"/>
                    <a:pt x="2524" y="3429"/>
                    <a:pt x="2965" y="3572"/>
                  </a:cubicBezTo>
                  <a:cubicBezTo>
                    <a:pt x="3108" y="4703"/>
                    <a:pt x="3274" y="5834"/>
                    <a:pt x="3453" y="6966"/>
                  </a:cubicBezTo>
                  <a:cubicBezTo>
                    <a:pt x="3512" y="7323"/>
                    <a:pt x="3572" y="7692"/>
                    <a:pt x="3632" y="8049"/>
                  </a:cubicBezTo>
                  <a:cubicBezTo>
                    <a:pt x="3643" y="8216"/>
                    <a:pt x="3679" y="8394"/>
                    <a:pt x="3703" y="8561"/>
                  </a:cubicBezTo>
                  <a:cubicBezTo>
                    <a:pt x="3751" y="8549"/>
                    <a:pt x="3774" y="8525"/>
                    <a:pt x="3810" y="8513"/>
                  </a:cubicBezTo>
                  <a:lnTo>
                    <a:pt x="3763" y="8204"/>
                  </a:lnTo>
                  <a:cubicBezTo>
                    <a:pt x="3715" y="7870"/>
                    <a:pt x="3655" y="7549"/>
                    <a:pt x="3620" y="7216"/>
                  </a:cubicBezTo>
                  <a:cubicBezTo>
                    <a:pt x="3524" y="6561"/>
                    <a:pt x="3417" y="5906"/>
                    <a:pt x="3334" y="5251"/>
                  </a:cubicBezTo>
                  <a:cubicBezTo>
                    <a:pt x="3155" y="3941"/>
                    <a:pt x="2989" y="2620"/>
                    <a:pt x="2822" y="1298"/>
                  </a:cubicBezTo>
                  <a:cubicBezTo>
                    <a:pt x="2786" y="929"/>
                    <a:pt x="2739" y="572"/>
                    <a:pt x="2691" y="191"/>
                  </a:cubicBezTo>
                  <a:cubicBezTo>
                    <a:pt x="2691" y="167"/>
                    <a:pt x="2679" y="119"/>
                    <a:pt x="2679" y="72"/>
                  </a:cubicBezTo>
                  <a:lnTo>
                    <a:pt x="2548" y="72"/>
                  </a:lnTo>
                  <a:lnTo>
                    <a:pt x="2548" y="96"/>
                  </a:lnTo>
                  <a:cubicBezTo>
                    <a:pt x="2584" y="417"/>
                    <a:pt x="2620" y="750"/>
                    <a:pt x="2667" y="1072"/>
                  </a:cubicBezTo>
                  <a:cubicBezTo>
                    <a:pt x="2739" y="1739"/>
                    <a:pt x="2810" y="2394"/>
                    <a:pt x="2905" y="3048"/>
                  </a:cubicBezTo>
                  <a:cubicBezTo>
                    <a:pt x="2917" y="3203"/>
                    <a:pt x="2941" y="3370"/>
                    <a:pt x="2965" y="3513"/>
                  </a:cubicBezTo>
                  <a:cubicBezTo>
                    <a:pt x="2227" y="3203"/>
                    <a:pt x="1596" y="2739"/>
                    <a:pt x="1084" y="2132"/>
                  </a:cubicBezTo>
                  <a:cubicBezTo>
                    <a:pt x="584" y="1524"/>
                    <a:pt x="250" y="774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6147;p63"/>
            <p:cNvSpPr/>
            <p:nvPr/>
          </p:nvSpPr>
          <p:spPr>
            <a:xfrm flipH="1">
              <a:off x="3735253" y="4187625"/>
              <a:ext cx="33436" cy="179440"/>
            </a:xfrm>
            <a:custGeom>
              <a:avLst/>
              <a:gdLst/>
              <a:ahLst/>
              <a:cxnLst/>
              <a:rect l="l" t="t" r="r" b="b"/>
              <a:pathLst>
                <a:path w="679" h="3644" extrusionOk="0">
                  <a:moveTo>
                    <a:pt x="143" y="0"/>
                  </a:moveTo>
                  <a:cubicBezTo>
                    <a:pt x="72" y="489"/>
                    <a:pt x="36" y="1001"/>
                    <a:pt x="24" y="1489"/>
                  </a:cubicBezTo>
                  <a:cubicBezTo>
                    <a:pt x="0" y="2203"/>
                    <a:pt x="36" y="2906"/>
                    <a:pt x="119" y="3596"/>
                  </a:cubicBezTo>
                  <a:cubicBezTo>
                    <a:pt x="119" y="3620"/>
                    <a:pt x="131" y="3644"/>
                    <a:pt x="155" y="3644"/>
                  </a:cubicBezTo>
                  <a:cubicBezTo>
                    <a:pt x="310" y="3620"/>
                    <a:pt x="441" y="3596"/>
                    <a:pt x="595" y="3584"/>
                  </a:cubicBezTo>
                  <a:cubicBezTo>
                    <a:pt x="607" y="3584"/>
                    <a:pt x="631" y="3572"/>
                    <a:pt x="631" y="3537"/>
                  </a:cubicBezTo>
                  <a:cubicBezTo>
                    <a:pt x="500" y="2382"/>
                    <a:pt x="512" y="1191"/>
                    <a:pt x="679" y="12"/>
                  </a:cubicBezTo>
                  <a:lnTo>
                    <a:pt x="595" y="12"/>
                  </a:lnTo>
                  <a:cubicBezTo>
                    <a:pt x="560" y="143"/>
                    <a:pt x="548" y="286"/>
                    <a:pt x="536" y="417"/>
                  </a:cubicBezTo>
                  <a:cubicBezTo>
                    <a:pt x="453" y="1072"/>
                    <a:pt x="429" y="1739"/>
                    <a:pt x="441" y="2405"/>
                  </a:cubicBezTo>
                  <a:cubicBezTo>
                    <a:pt x="453" y="2763"/>
                    <a:pt x="488" y="3144"/>
                    <a:pt x="536" y="3501"/>
                  </a:cubicBezTo>
                  <a:cubicBezTo>
                    <a:pt x="429" y="3513"/>
                    <a:pt x="310" y="3525"/>
                    <a:pt x="191" y="3537"/>
                  </a:cubicBezTo>
                  <a:cubicBezTo>
                    <a:pt x="119" y="2870"/>
                    <a:pt x="84" y="2191"/>
                    <a:pt x="95" y="1513"/>
                  </a:cubicBezTo>
                  <a:cubicBezTo>
                    <a:pt x="119" y="1012"/>
                    <a:pt x="155" y="500"/>
                    <a:pt x="2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6148;p63"/>
            <p:cNvSpPr/>
            <p:nvPr/>
          </p:nvSpPr>
          <p:spPr>
            <a:xfrm flipH="1">
              <a:off x="3925778" y="4182947"/>
              <a:ext cx="56924" cy="107299"/>
            </a:xfrm>
            <a:custGeom>
              <a:avLst/>
              <a:gdLst/>
              <a:ahLst/>
              <a:cxnLst/>
              <a:rect l="l" t="t" r="r" b="b"/>
              <a:pathLst>
                <a:path w="1156" h="2179" extrusionOk="0">
                  <a:moveTo>
                    <a:pt x="1036" y="0"/>
                  </a:moveTo>
                  <a:cubicBezTo>
                    <a:pt x="1036" y="24"/>
                    <a:pt x="1024" y="48"/>
                    <a:pt x="1024" y="84"/>
                  </a:cubicBezTo>
                  <a:cubicBezTo>
                    <a:pt x="846" y="715"/>
                    <a:pt x="548" y="1334"/>
                    <a:pt x="143" y="1846"/>
                  </a:cubicBezTo>
                  <a:cubicBezTo>
                    <a:pt x="96" y="1905"/>
                    <a:pt x="60" y="1965"/>
                    <a:pt x="0" y="2024"/>
                  </a:cubicBezTo>
                  <a:lnTo>
                    <a:pt x="0" y="2179"/>
                  </a:lnTo>
                  <a:cubicBezTo>
                    <a:pt x="560" y="1572"/>
                    <a:pt x="965" y="810"/>
                    <a:pt x="11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6149;p63"/>
            <p:cNvSpPr/>
            <p:nvPr/>
          </p:nvSpPr>
          <p:spPr>
            <a:xfrm flipH="1">
              <a:off x="3678969" y="4446748"/>
              <a:ext cx="104394" cy="34667"/>
            </a:xfrm>
            <a:custGeom>
              <a:avLst/>
              <a:gdLst/>
              <a:ahLst/>
              <a:cxnLst/>
              <a:rect l="l" t="t" r="r" b="b"/>
              <a:pathLst>
                <a:path w="2120" h="704" extrusionOk="0">
                  <a:moveTo>
                    <a:pt x="36" y="1"/>
                  </a:moveTo>
                  <a:cubicBezTo>
                    <a:pt x="12" y="1"/>
                    <a:pt x="1" y="49"/>
                    <a:pt x="24" y="49"/>
                  </a:cubicBezTo>
                  <a:cubicBezTo>
                    <a:pt x="727" y="215"/>
                    <a:pt x="1405" y="418"/>
                    <a:pt x="2060" y="703"/>
                  </a:cubicBezTo>
                  <a:cubicBezTo>
                    <a:pt x="2108" y="703"/>
                    <a:pt x="2120" y="644"/>
                    <a:pt x="2096" y="644"/>
                  </a:cubicBezTo>
                  <a:cubicBezTo>
                    <a:pt x="1453" y="322"/>
                    <a:pt x="751" y="96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6150;p63"/>
            <p:cNvSpPr/>
            <p:nvPr/>
          </p:nvSpPr>
          <p:spPr>
            <a:xfrm flipH="1">
              <a:off x="3399278" y="3593003"/>
              <a:ext cx="623902" cy="677921"/>
            </a:xfrm>
            <a:custGeom>
              <a:avLst/>
              <a:gdLst/>
              <a:ahLst/>
              <a:cxnLst/>
              <a:rect l="l" t="t" r="r" b="b"/>
              <a:pathLst>
                <a:path w="12670" h="13767" extrusionOk="0">
                  <a:moveTo>
                    <a:pt x="7906" y="1"/>
                  </a:moveTo>
                  <a:cubicBezTo>
                    <a:pt x="6785" y="1"/>
                    <a:pt x="5445" y="206"/>
                    <a:pt x="4394" y="455"/>
                  </a:cubicBezTo>
                  <a:cubicBezTo>
                    <a:pt x="4359" y="467"/>
                    <a:pt x="4311" y="467"/>
                    <a:pt x="4287" y="479"/>
                  </a:cubicBezTo>
                  <a:cubicBezTo>
                    <a:pt x="3442" y="693"/>
                    <a:pt x="2787" y="907"/>
                    <a:pt x="2644" y="1074"/>
                  </a:cubicBezTo>
                  <a:cubicBezTo>
                    <a:pt x="1680" y="2158"/>
                    <a:pt x="727" y="7337"/>
                    <a:pt x="1" y="12992"/>
                  </a:cubicBezTo>
                  <a:cubicBezTo>
                    <a:pt x="477" y="13147"/>
                    <a:pt x="965" y="13266"/>
                    <a:pt x="1453" y="13349"/>
                  </a:cubicBezTo>
                  <a:cubicBezTo>
                    <a:pt x="3171" y="13663"/>
                    <a:pt x="4966" y="13766"/>
                    <a:pt x="6748" y="13766"/>
                  </a:cubicBezTo>
                  <a:cubicBezTo>
                    <a:pt x="7399" y="13766"/>
                    <a:pt x="8049" y="13753"/>
                    <a:pt x="8692" y="13730"/>
                  </a:cubicBezTo>
                  <a:cubicBezTo>
                    <a:pt x="10026" y="13683"/>
                    <a:pt x="11359" y="13552"/>
                    <a:pt x="12669" y="13373"/>
                  </a:cubicBezTo>
                  <a:cubicBezTo>
                    <a:pt x="12621" y="13111"/>
                    <a:pt x="12586" y="12909"/>
                    <a:pt x="12562" y="12754"/>
                  </a:cubicBezTo>
                  <a:cubicBezTo>
                    <a:pt x="12205" y="10670"/>
                    <a:pt x="12074" y="1705"/>
                    <a:pt x="11848" y="1229"/>
                  </a:cubicBezTo>
                  <a:cubicBezTo>
                    <a:pt x="11681" y="872"/>
                    <a:pt x="10764" y="360"/>
                    <a:pt x="9383" y="122"/>
                  </a:cubicBezTo>
                  <a:cubicBezTo>
                    <a:pt x="9335" y="122"/>
                    <a:pt x="9288" y="110"/>
                    <a:pt x="9240" y="110"/>
                  </a:cubicBezTo>
                  <a:cubicBezTo>
                    <a:pt x="8883" y="50"/>
                    <a:pt x="8502" y="14"/>
                    <a:pt x="8085" y="2"/>
                  </a:cubicBezTo>
                  <a:cubicBezTo>
                    <a:pt x="8026" y="1"/>
                    <a:pt x="7967" y="1"/>
                    <a:pt x="7906" y="1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6151;p63"/>
            <p:cNvSpPr/>
            <p:nvPr/>
          </p:nvSpPr>
          <p:spPr>
            <a:xfrm flipH="1">
              <a:off x="3561724" y="3597780"/>
              <a:ext cx="255667" cy="89178"/>
            </a:xfrm>
            <a:custGeom>
              <a:avLst/>
              <a:gdLst/>
              <a:ahLst/>
              <a:cxnLst/>
              <a:rect l="l" t="t" r="r" b="b"/>
              <a:pathLst>
                <a:path w="5192" h="1811" extrusionOk="0">
                  <a:moveTo>
                    <a:pt x="5073" y="1"/>
                  </a:moveTo>
                  <a:cubicBezTo>
                    <a:pt x="4918" y="191"/>
                    <a:pt x="4704" y="346"/>
                    <a:pt x="4513" y="513"/>
                  </a:cubicBezTo>
                  <a:cubicBezTo>
                    <a:pt x="4275" y="727"/>
                    <a:pt x="4025" y="906"/>
                    <a:pt x="3751" y="1072"/>
                  </a:cubicBezTo>
                  <a:cubicBezTo>
                    <a:pt x="3216" y="1394"/>
                    <a:pt x="2632" y="1620"/>
                    <a:pt x="2013" y="1680"/>
                  </a:cubicBezTo>
                  <a:cubicBezTo>
                    <a:pt x="1904" y="1688"/>
                    <a:pt x="1790" y="1694"/>
                    <a:pt x="1675" y="1694"/>
                  </a:cubicBezTo>
                  <a:cubicBezTo>
                    <a:pt x="1476" y="1694"/>
                    <a:pt x="1273" y="1677"/>
                    <a:pt x="1084" y="1632"/>
                  </a:cubicBezTo>
                  <a:cubicBezTo>
                    <a:pt x="811" y="1572"/>
                    <a:pt x="477" y="1465"/>
                    <a:pt x="287" y="1239"/>
                  </a:cubicBezTo>
                  <a:cubicBezTo>
                    <a:pt x="72" y="1013"/>
                    <a:pt x="96" y="644"/>
                    <a:pt x="227" y="370"/>
                  </a:cubicBezTo>
                  <a:lnTo>
                    <a:pt x="227" y="370"/>
                  </a:lnTo>
                  <a:cubicBezTo>
                    <a:pt x="191" y="382"/>
                    <a:pt x="156" y="382"/>
                    <a:pt x="120" y="394"/>
                  </a:cubicBezTo>
                  <a:cubicBezTo>
                    <a:pt x="37" y="596"/>
                    <a:pt x="1" y="798"/>
                    <a:pt x="60" y="1037"/>
                  </a:cubicBezTo>
                  <a:cubicBezTo>
                    <a:pt x="156" y="1346"/>
                    <a:pt x="406" y="1525"/>
                    <a:pt x="692" y="1632"/>
                  </a:cubicBezTo>
                  <a:cubicBezTo>
                    <a:pt x="1001" y="1751"/>
                    <a:pt x="1358" y="1810"/>
                    <a:pt x="1704" y="1810"/>
                  </a:cubicBezTo>
                  <a:cubicBezTo>
                    <a:pt x="2406" y="1810"/>
                    <a:pt x="3085" y="1584"/>
                    <a:pt x="3680" y="1239"/>
                  </a:cubicBezTo>
                  <a:cubicBezTo>
                    <a:pt x="3978" y="1084"/>
                    <a:pt x="4240" y="870"/>
                    <a:pt x="4513" y="667"/>
                  </a:cubicBezTo>
                  <a:cubicBezTo>
                    <a:pt x="4752" y="477"/>
                    <a:pt x="4990" y="263"/>
                    <a:pt x="5192" y="36"/>
                  </a:cubicBezTo>
                  <a:cubicBezTo>
                    <a:pt x="5156" y="25"/>
                    <a:pt x="5109" y="25"/>
                    <a:pt x="5073" y="1"/>
                  </a:cubicBezTo>
                  <a:close/>
                </a:path>
              </a:pathLst>
            </a:custGeom>
            <a:solidFill>
              <a:srgbClr val="C78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6152;p63"/>
            <p:cNvSpPr/>
            <p:nvPr/>
          </p:nvSpPr>
          <p:spPr>
            <a:xfrm flipH="1">
              <a:off x="3600379" y="3530365"/>
              <a:ext cx="208788" cy="134678"/>
            </a:xfrm>
            <a:custGeom>
              <a:avLst/>
              <a:gdLst/>
              <a:ahLst/>
              <a:cxnLst/>
              <a:rect l="l" t="t" r="r" b="b"/>
              <a:pathLst>
                <a:path w="4240" h="2735" extrusionOk="0">
                  <a:moveTo>
                    <a:pt x="3692" y="1"/>
                  </a:moveTo>
                  <a:lnTo>
                    <a:pt x="1" y="786"/>
                  </a:lnTo>
                  <a:lnTo>
                    <a:pt x="465" y="2441"/>
                  </a:lnTo>
                  <a:cubicBezTo>
                    <a:pt x="465" y="2441"/>
                    <a:pt x="648" y="2735"/>
                    <a:pt x="1396" y="2735"/>
                  </a:cubicBezTo>
                  <a:cubicBezTo>
                    <a:pt x="1692" y="2735"/>
                    <a:pt x="2076" y="2689"/>
                    <a:pt x="2572" y="2560"/>
                  </a:cubicBezTo>
                  <a:cubicBezTo>
                    <a:pt x="4239" y="2108"/>
                    <a:pt x="4073" y="1310"/>
                    <a:pt x="4073" y="1310"/>
                  </a:cubicBezTo>
                  <a:lnTo>
                    <a:pt x="3692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6153;p63"/>
            <p:cNvSpPr/>
            <p:nvPr/>
          </p:nvSpPr>
          <p:spPr>
            <a:xfrm flipH="1">
              <a:off x="3623278" y="3520430"/>
              <a:ext cx="180025" cy="112152"/>
            </a:xfrm>
            <a:custGeom>
              <a:avLst/>
              <a:gdLst/>
              <a:ahLst/>
              <a:cxnLst/>
              <a:rect l="l" t="t" r="r" b="b"/>
              <a:pathLst>
                <a:path w="4584" h="2278" extrusionOk="0">
                  <a:moveTo>
                    <a:pt x="3807" y="0"/>
                  </a:moveTo>
                  <a:cubicBezTo>
                    <a:pt x="3614" y="0"/>
                    <a:pt x="3421" y="16"/>
                    <a:pt x="3239" y="48"/>
                  </a:cubicBezTo>
                  <a:cubicBezTo>
                    <a:pt x="2357" y="167"/>
                    <a:pt x="1524" y="429"/>
                    <a:pt x="691" y="726"/>
                  </a:cubicBezTo>
                  <a:cubicBezTo>
                    <a:pt x="500" y="810"/>
                    <a:pt x="274" y="893"/>
                    <a:pt x="167" y="1048"/>
                  </a:cubicBezTo>
                  <a:cubicBezTo>
                    <a:pt x="36" y="1238"/>
                    <a:pt x="0" y="1667"/>
                    <a:pt x="143" y="1869"/>
                  </a:cubicBezTo>
                  <a:cubicBezTo>
                    <a:pt x="286" y="2108"/>
                    <a:pt x="750" y="2238"/>
                    <a:pt x="1095" y="2262"/>
                  </a:cubicBezTo>
                  <a:cubicBezTo>
                    <a:pt x="1182" y="2273"/>
                    <a:pt x="1269" y="2277"/>
                    <a:pt x="1357" y="2277"/>
                  </a:cubicBezTo>
                  <a:cubicBezTo>
                    <a:pt x="1670" y="2277"/>
                    <a:pt x="1994" y="2218"/>
                    <a:pt x="2310" y="2143"/>
                  </a:cubicBezTo>
                  <a:cubicBezTo>
                    <a:pt x="2798" y="2024"/>
                    <a:pt x="3274" y="1881"/>
                    <a:pt x="3691" y="1607"/>
                  </a:cubicBezTo>
                  <a:cubicBezTo>
                    <a:pt x="4108" y="1357"/>
                    <a:pt x="4441" y="988"/>
                    <a:pt x="4548" y="584"/>
                  </a:cubicBezTo>
                  <a:cubicBezTo>
                    <a:pt x="4572" y="453"/>
                    <a:pt x="4584" y="286"/>
                    <a:pt x="4501" y="179"/>
                  </a:cubicBezTo>
                  <a:cubicBezTo>
                    <a:pt x="4405" y="83"/>
                    <a:pt x="4262" y="48"/>
                    <a:pt x="4096" y="12"/>
                  </a:cubicBezTo>
                  <a:cubicBezTo>
                    <a:pt x="4001" y="4"/>
                    <a:pt x="3904" y="0"/>
                    <a:pt x="380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6154;p63"/>
            <p:cNvSpPr/>
            <p:nvPr/>
          </p:nvSpPr>
          <p:spPr>
            <a:xfrm flipH="1">
              <a:off x="3204655" y="4214611"/>
              <a:ext cx="199974" cy="284474"/>
            </a:xfrm>
            <a:custGeom>
              <a:avLst/>
              <a:gdLst/>
              <a:ahLst/>
              <a:cxnLst/>
              <a:rect l="l" t="t" r="r" b="b"/>
              <a:pathLst>
                <a:path w="4061" h="5777" extrusionOk="0">
                  <a:moveTo>
                    <a:pt x="2501" y="0"/>
                  </a:moveTo>
                  <a:lnTo>
                    <a:pt x="322" y="298"/>
                  </a:lnTo>
                  <a:cubicBezTo>
                    <a:pt x="322" y="298"/>
                    <a:pt x="525" y="1310"/>
                    <a:pt x="501" y="1762"/>
                  </a:cubicBezTo>
                  <a:cubicBezTo>
                    <a:pt x="489" y="2191"/>
                    <a:pt x="1" y="4358"/>
                    <a:pt x="263" y="4441"/>
                  </a:cubicBezTo>
                  <a:cubicBezTo>
                    <a:pt x="272" y="4443"/>
                    <a:pt x="281" y="4445"/>
                    <a:pt x="290" y="4445"/>
                  </a:cubicBezTo>
                  <a:cubicBezTo>
                    <a:pt x="557" y="4445"/>
                    <a:pt x="858" y="3453"/>
                    <a:pt x="858" y="3453"/>
                  </a:cubicBezTo>
                  <a:cubicBezTo>
                    <a:pt x="858" y="3453"/>
                    <a:pt x="1299" y="5477"/>
                    <a:pt x="1608" y="5477"/>
                  </a:cubicBezTo>
                  <a:cubicBezTo>
                    <a:pt x="1918" y="5477"/>
                    <a:pt x="1751" y="3978"/>
                    <a:pt x="1751" y="3977"/>
                  </a:cubicBezTo>
                  <a:lnTo>
                    <a:pt x="1751" y="3977"/>
                  </a:lnTo>
                  <a:cubicBezTo>
                    <a:pt x="1751" y="3978"/>
                    <a:pt x="2198" y="5777"/>
                    <a:pt x="2552" y="5777"/>
                  </a:cubicBezTo>
                  <a:cubicBezTo>
                    <a:pt x="2559" y="5777"/>
                    <a:pt x="2566" y="5776"/>
                    <a:pt x="2573" y="5775"/>
                  </a:cubicBezTo>
                  <a:cubicBezTo>
                    <a:pt x="2930" y="5703"/>
                    <a:pt x="2442" y="3811"/>
                    <a:pt x="2442" y="3810"/>
                  </a:cubicBezTo>
                  <a:lnTo>
                    <a:pt x="2442" y="3810"/>
                  </a:lnTo>
                  <a:cubicBezTo>
                    <a:pt x="2442" y="3811"/>
                    <a:pt x="3185" y="5218"/>
                    <a:pt x="3456" y="5218"/>
                  </a:cubicBezTo>
                  <a:cubicBezTo>
                    <a:pt x="3464" y="5218"/>
                    <a:pt x="3471" y="5217"/>
                    <a:pt x="3478" y="5215"/>
                  </a:cubicBezTo>
                  <a:cubicBezTo>
                    <a:pt x="3739" y="5120"/>
                    <a:pt x="3097" y="3406"/>
                    <a:pt x="3097" y="3405"/>
                  </a:cubicBezTo>
                  <a:lnTo>
                    <a:pt x="3097" y="3405"/>
                  </a:lnTo>
                  <a:cubicBezTo>
                    <a:pt x="3097" y="3406"/>
                    <a:pt x="3653" y="4268"/>
                    <a:pt x="3857" y="4268"/>
                  </a:cubicBezTo>
                  <a:cubicBezTo>
                    <a:pt x="3866" y="4268"/>
                    <a:pt x="3875" y="4266"/>
                    <a:pt x="3882" y="4263"/>
                  </a:cubicBezTo>
                  <a:cubicBezTo>
                    <a:pt x="4061" y="4167"/>
                    <a:pt x="3299" y="2667"/>
                    <a:pt x="3085" y="2072"/>
                  </a:cubicBezTo>
                  <a:cubicBezTo>
                    <a:pt x="2858" y="1476"/>
                    <a:pt x="2489" y="12"/>
                    <a:pt x="250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6155;p63"/>
            <p:cNvSpPr/>
            <p:nvPr/>
          </p:nvSpPr>
          <p:spPr>
            <a:xfrm flipH="1">
              <a:off x="3236420" y="3635796"/>
              <a:ext cx="302447" cy="730759"/>
            </a:xfrm>
            <a:custGeom>
              <a:avLst/>
              <a:gdLst/>
              <a:ahLst/>
              <a:cxnLst/>
              <a:rect l="l" t="t" r="r" b="b"/>
              <a:pathLst>
                <a:path w="6142" h="14840" extrusionOk="0">
                  <a:moveTo>
                    <a:pt x="1388" y="1"/>
                  </a:moveTo>
                  <a:cubicBezTo>
                    <a:pt x="629" y="1"/>
                    <a:pt x="10" y="1584"/>
                    <a:pt x="0" y="2789"/>
                  </a:cubicBezTo>
                  <a:cubicBezTo>
                    <a:pt x="0" y="4348"/>
                    <a:pt x="953" y="5277"/>
                    <a:pt x="1643" y="8647"/>
                  </a:cubicBezTo>
                  <a:cubicBezTo>
                    <a:pt x="2322" y="12028"/>
                    <a:pt x="2834" y="14838"/>
                    <a:pt x="2834" y="14838"/>
                  </a:cubicBezTo>
                  <a:cubicBezTo>
                    <a:pt x="2874" y="14839"/>
                    <a:pt x="2917" y="14839"/>
                    <a:pt x="2962" y="14839"/>
                  </a:cubicBezTo>
                  <a:cubicBezTo>
                    <a:pt x="3990" y="14839"/>
                    <a:pt x="6142" y="14578"/>
                    <a:pt x="6085" y="14076"/>
                  </a:cubicBezTo>
                  <a:cubicBezTo>
                    <a:pt x="5299" y="7527"/>
                    <a:pt x="2870" y="1431"/>
                    <a:pt x="2013" y="372"/>
                  </a:cubicBezTo>
                  <a:cubicBezTo>
                    <a:pt x="1800" y="112"/>
                    <a:pt x="1589" y="1"/>
                    <a:pt x="1388" y="1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6156;p63"/>
            <p:cNvSpPr/>
            <p:nvPr/>
          </p:nvSpPr>
          <p:spPr>
            <a:xfrm flipH="1">
              <a:off x="3420981" y="3841686"/>
              <a:ext cx="105576" cy="407531"/>
            </a:xfrm>
            <a:custGeom>
              <a:avLst/>
              <a:gdLst/>
              <a:ahLst/>
              <a:cxnLst/>
              <a:rect l="l" t="t" r="r" b="b"/>
              <a:pathLst>
                <a:path w="2144" h="8276" extrusionOk="0">
                  <a:moveTo>
                    <a:pt x="0" y="1"/>
                  </a:moveTo>
                  <a:lnTo>
                    <a:pt x="0" y="1"/>
                  </a:lnTo>
                  <a:cubicBezTo>
                    <a:pt x="203" y="679"/>
                    <a:pt x="477" y="1334"/>
                    <a:pt x="691" y="2025"/>
                  </a:cubicBezTo>
                  <a:cubicBezTo>
                    <a:pt x="917" y="2692"/>
                    <a:pt x="1108" y="3370"/>
                    <a:pt x="1251" y="4073"/>
                  </a:cubicBezTo>
                  <a:cubicBezTo>
                    <a:pt x="1405" y="4775"/>
                    <a:pt x="1536" y="5478"/>
                    <a:pt x="1691" y="6168"/>
                  </a:cubicBezTo>
                  <a:cubicBezTo>
                    <a:pt x="1834" y="6871"/>
                    <a:pt x="1989" y="7573"/>
                    <a:pt x="2144" y="8276"/>
                  </a:cubicBezTo>
                  <a:cubicBezTo>
                    <a:pt x="2025" y="7573"/>
                    <a:pt x="1894" y="6871"/>
                    <a:pt x="1751" y="6168"/>
                  </a:cubicBezTo>
                  <a:cubicBezTo>
                    <a:pt x="1691" y="5811"/>
                    <a:pt x="1608" y="5478"/>
                    <a:pt x="1548" y="5120"/>
                  </a:cubicBezTo>
                  <a:cubicBezTo>
                    <a:pt x="1477" y="4763"/>
                    <a:pt x="1417" y="4418"/>
                    <a:pt x="1346" y="4061"/>
                  </a:cubicBezTo>
                  <a:cubicBezTo>
                    <a:pt x="1191" y="3358"/>
                    <a:pt x="1001" y="2656"/>
                    <a:pt x="762" y="1989"/>
                  </a:cubicBezTo>
                  <a:cubicBezTo>
                    <a:pt x="643" y="1668"/>
                    <a:pt x="524" y="1322"/>
                    <a:pt x="393" y="989"/>
                  </a:cubicBezTo>
                  <a:cubicBezTo>
                    <a:pt x="262" y="667"/>
                    <a:pt x="120" y="322"/>
                    <a:pt x="0" y="1"/>
                  </a:cubicBezTo>
                  <a:close/>
                </a:path>
              </a:pathLst>
            </a:custGeom>
            <a:solidFill>
              <a:srgbClr val="C78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6" name="Google Shape;6159;p63"/>
            <p:cNvSpPr/>
            <p:nvPr/>
          </p:nvSpPr>
          <p:spPr>
            <a:xfrm flipH="1">
              <a:off x="3849552" y="2894673"/>
              <a:ext cx="184758" cy="288069"/>
            </a:xfrm>
            <a:custGeom>
              <a:avLst/>
              <a:gdLst/>
              <a:ahLst/>
              <a:cxnLst/>
              <a:rect l="l" t="t" r="r" b="b"/>
              <a:pathLst>
                <a:path w="3752" h="5850" extrusionOk="0">
                  <a:moveTo>
                    <a:pt x="2932" y="1"/>
                  </a:moveTo>
                  <a:cubicBezTo>
                    <a:pt x="2561" y="1"/>
                    <a:pt x="2121" y="246"/>
                    <a:pt x="1882" y="432"/>
                  </a:cubicBezTo>
                  <a:cubicBezTo>
                    <a:pt x="584" y="1420"/>
                    <a:pt x="1" y="3230"/>
                    <a:pt x="465" y="4789"/>
                  </a:cubicBezTo>
                  <a:cubicBezTo>
                    <a:pt x="536" y="5063"/>
                    <a:pt x="644" y="5313"/>
                    <a:pt x="834" y="5528"/>
                  </a:cubicBezTo>
                  <a:cubicBezTo>
                    <a:pt x="1005" y="5722"/>
                    <a:pt x="1264" y="5850"/>
                    <a:pt x="1515" y="5850"/>
                  </a:cubicBezTo>
                  <a:cubicBezTo>
                    <a:pt x="1526" y="5850"/>
                    <a:pt x="1537" y="5850"/>
                    <a:pt x="1548" y="5849"/>
                  </a:cubicBezTo>
                  <a:cubicBezTo>
                    <a:pt x="2049" y="5802"/>
                    <a:pt x="2346" y="5301"/>
                    <a:pt x="2549" y="4849"/>
                  </a:cubicBezTo>
                  <a:cubicBezTo>
                    <a:pt x="2906" y="4099"/>
                    <a:pt x="3251" y="3325"/>
                    <a:pt x="3442" y="2492"/>
                  </a:cubicBezTo>
                  <a:cubicBezTo>
                    <a:pt x="3573" y="1872"/>
                    <a:pt x="3751" y="837"/>
                    <a:pt x="3430" y="265"/>
                  </a:cubicBezTo>
                  <a:cubicBezTo>
                    <a:pt x="3313" y="73"/>
                    <a:pt x="3132" y="1"/>
                    <a:pt x="29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7" name="Google Shape;6160;p63"/>
            <p:cNvSpPr/>
            <p:nvPr/>
          </p:nvSpPr>
          <p:spPr>
            <a:xfrm flipH="1">
              <a:off x="3432123" y="2904276"/>
              <a:ext cx="599232" cy="683584"/>
            </a:xfrm>
            <a:custGeom>
              <a:avLst/>
              <a:gdLst/>
              <a:ahLst/>
              <a:cxnLst/>
              <a:rect l="l" t="t" r="r" b="b"/>
              <a:pathLst>
                <a:path w="12169" h="13882" extrusionOk="0">
                  <a:moveTo>
                    <a:pt x="5894" y="0"/>
                  </a:moveTo>
                  <a:cubicBezTo>
                    <a:pt x="2517" y="0"/>
                    <a:pt x="58" y="2785"/>
                    <a:pt x="0" y="7238"/>
                  </a:cubicBezTo>
                  <a:cubicBezTo>
                    <a:pt x="0" y="7797"/>
                    <a:pt x="12" y="8333"/>
                    <a:pt x="72" y="8857"/>
                  </a:cubicBezTo>
                  <a:lnTo>
                    <a:pt x="72" y="8881"/>
                  </a:lnTo>
                  <a:cubicBezTo>
                    <a:pt x="95" y="9047"/>
                    <a:pt x="119" y="9202"/>
                    <a:pt x="131" y="9357"/>
                  </a:cubicBezTo>
                  <a:cubicBezTo>
                    <a:pt x="345" y="10679"/>
                    <a:pt x="810" y="11810"/>
                    <a:pt x="1691" y="12607"/>
                  </a:cubicBezTo>
                  <a:lnTo>
                    <a:pt x="1703" y="12619"/>
                  </a:lnTo>
                  <a:cubicBezTo>
                    <a:pt x="1846" y="12750"/>
                    <a:pt x="2024" y="12893"/>
                    <a:pt x="2203" y="13012"/>
                  </a:cubicBezTo>
                  <a:cubicBezTo>
                    <a:pt x="2965" y="13500"/>
                    <a:pt x="3977" y="13810"/>
                    <a:pt x="5298" y="13881"/>
                  </a:cubicBezTo>
                  <a:lnTo>
                    <a:pt x="5691" y="13881"/>
                  </a:lnTo>
                  <a:cubicBezTo>
                    <a:pt x="5834" y="13881"/>
                    <a:pt x="5989" y="13881"/>
                    <a:pt x="6156" y="13869"/>
                  </a:cubicBezTo>
                  <a:cubicBezTo>
                    <a:pt x="8037" y="13738"/>
                    <a:pt x="9728" y="12584"/>
                    <a:pt x="10752" y="10845"/>
                  </a:cubicBezTo>
                  <a:cubicBezTo>
                    <a:pt x="10763" y="10833"/>
                    <a:pt x="10763" y="10821"/>
                    <a:pt x="10775" y="10798"/>
                  </a:cubicBezTo>
                  <a:cubicBezTo>
                    <a:pt x="10871" y="10655"/>
                    <a:pt x="10942" y="10524"/>
                    <a:pt x="11013" y="10357"/>
                  </a:cubicBezTo>
                  <a:cubicBezTo>
                    <a:pt x="11383" y="9583"/>
                    <a:pt x="11644" y="8714"/>
                    <a:pt x="11740" y="7762"/>
                  </a:cubicBezTo>
                  <a:cubicBezTo>
                    <a:pt x="12168" y="3856"/>
                    <a:pt x="9751" y="237"/>
                    <a:pt x="6251" y="11"/>
                  </a:cubicBezTo>
                  <a:cubicBezTo>
                    <a:pt x="6131" y="4"/>
                    <a:pt x="6012" y="0"/>
                    <a:pt x="5894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8" name="Google Shape;6161;p63"/>
            <p:cNvSpPr/>
            <p:nvPr/>
          </p:nvSpPr>
          <p:spPr>
            <a:xfrm flipH="1">
              <a:off x="3333638" y="2754672"/>
              <a:ext cx="669600" cy="537728"/>
            </a:xfrm>
            <a:custGeom>
              <a:avLst/>
              <a:gdLst/>
              <a:ahLst/>
              <a:cxnLst/>
              <a:rect l="l" t="t" r="r" b="b"/>
              <a:pathLst>
                <a:path w="13598" h="10920" extrusionOk="0">
                  <a:moveTo>
                    <a:pt x="1858" y="1"/>
                  </a:moveTo>
                  <a:cubicBezTo>
                    <a:pt x="1275" y="72"/>
                    <a:pt x="1" y="2203"/>
                    <a:pt x="239" y="3561"/>
                  </a:cubicBezTo>
                  <a:cubicBezTo>
                    <a:pt x="298" y="3870"/>
                    <a:pt x="417" y="4144"/>
                    <a:pt x="667" y="4346"/>
                  </a:cubicBezTo>
                  <a:cubicBezTo>
                    <a:pt x="1102" y="4702"/>
                    <a:pt x="1572" y="4822"/>
                    <a:pt x="2007" y="4822"/>
                  </a:cubicBezTo>
                  <a:cubicBezTo>
                    <a:pt x="2898" y="4822"/>
                    <a:pt x="3644" y="4323"/>
                    <a:pt x="3644" y="4323"/>
                  </a:cubicBezTo>
                  <a:cubicBezTo>
                    <a:pt x="3644" y="4323"/>
                    <a:pt x="4120" y="5192"/>
                    <a:pt x="5478" y="5549"/>
                  </a:cubicBezTo>
                  <a:cubicBezTo>
                    <a:pt x="5785" y="5636"/>
                    <a:pt x="6087" y="5670"/>
                    <a:pt x="6370" y="5670"/>
                  </a:cubicBezTo>
                  <a:cubicBezTo>
                    <a:pt x="7324" y="5670"/>
                    <a:pt x="8061" y="5287"/>
                    <a:pt x="8061" y="5287"/>
                  </a:cubicBezTo>
                  <a:lnTo>
                    <a:pt x="8061" y="5287"/>
                  </a:lnTo>
                  <a:cubicBezTo>
                    <a:pt x="8061" y="5287"/>
                    <a:pt x="7621" y="6466"/>
                    <a:pt x="8299" y="7799"/>
                  </a:cubicBezTo>
                  <a:cubicBezTo>
                    <a:pt x="8990" y="9121"/>
                    <a:pt x="9716" y="9561"/>
                    <a:pt x="9716" y="9561"/>
                  </a:cubicBezTo>
                  <a:cubicBezTo>
                    <a:pt x="9716" y="9561"/>
                    <a:pt x="9323" y="10311"/>
                    <a:pt x="9954" y="10728"/>
                  </a:cubicBezTo>
                  <a:cubicBezTo>
                    <a:pt x="10142" y="10853"/>
                    <a:pt x="10426" y="10919"/>
                    <a:pt x="10751" y="10919"/>
                  </a:cubicBezTo>
                  <a:cubicBezTo>
                    <a:pt x="11662" y="10919"/>
                    <a:pt x="12895" y="10401"/>
                    <a:pt x="13229" y="9216"/>
                  </a:cubicBezTo>
                  <a:cubicBezTo>
                    <a:pt x="13419" y="8525"/>
                    <a:pt x="13598" y="7454"/>
                    <a:pt x="13526" y="6370"/>
                  </a:cubicBezTo>
                  <a:cubicBezTo>
                    <a:pt x="13455" y="5466"/>
                    <a:pt x="13181" y="4513"/>
                    <a:pt x="12574" y="3763"/>
                  </a:cubicBezTo>
                  <a:cubicBezTo>
                    <a:pt x="12216" y="3322"/>
                    <a:pt x="11752" y="2953"/>
                    <a:pt x="11133" y="2668"/>
                  </a:cubicBezTo>
                  <a:cubicBezTo>
                    <a:pt x="10442" y="2358"/>
                    <a:pt x="9657" y="2156"/>
                    <a:pt x="8835" y="2025"/>
                  </a:cubicBezTo>
                  <a:cubicBezTo>
                    <a:pt x="8240" y="1941"/>
                    <a:pt x="7633" y="1882"/>
                    <a:pt x="7037" y="1858"/>
                  </a:cubicBezTo>
                  <a:cubicBezTo>
                    <a:pt x="6730" y="1846"/>
                    <a:pt x="6430" y="1840"/>
                    <a:pt x="6142" y="1840"/>
                  </a:cubicBezTo>
                  <a:cubicBezTo>
                    <a:pt x="4492" y="1840"/>
                    <a:pt x="3215" y="2013"/>
                    <a:pt x="3215" y="2013"/>
                  </a:cubicBezTo>
                  <a:cubicBezTo>
                    <a:pt x="3215" y="2013"/>
                    <a:pt x="4168" y="727"/>
                    <a:pt x="3656" y="429"/>
                  </a:cubicBezTo>
                  <a:cubicBezTo>
                    <a:pt x="3644" y="417"/>
                    <a:pt x="3644" y="417"/>
                    <a:pt x="3632" y="417"/>
                  </a:cubicBezTo>
                  <a:cubicBezTo>
                    <a:pt x="3576" y="390"/>
                    <a:pt x="3516" y="378"/>
                    <a:pt x="3453" y="378"/>
                  </a:cubicBezTo>
                  <a:cubicBezTo>
                    <a:pt x="2901" y="378"/>
                    <a:pt x="2136" y="1307"/>
                    <a:pt x="2072" y="1382"/>
                  </a:cubicBezTo>
                  <a:cubicBezTo>
                    <a:pt x="2084" y="1322"/>
                    <a:pt x="2239" y="941"/>
                    <a:pt x="2275" y="596"/>
                  </a:cubicBezTo>
                  <a:cubicBezTo>
                    <a:pt x="2310" y="298"/>
                    <a:pt x="2251" y="36"/>
                    <a:pt x="1929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9" name="Google Shape;6162;p63"/>
            <p:cNvSpPr/>
            <p:nvPr/>
          </p:nvSpPr>
          <p:spPr>
            <a:xfrm flipH="1">
              <a:off x="3339488" y="2844986"/>
              <a:ext cx="320766" cy="235921"/>
            </a:xfrm>
            <a:custGeom>
              <a:avLst/>
              <a:gdLst/>
              <a:ahLst/>
              <a:cxnLst/>
              <a:rect l="l" t="t" r="r" b="b"/>
              <a:pathLst>
                <a:path w="6514" h="4791" extrusionOk="0">
                  <a:moveTo>
                    <a:pt x="13" y="0"/>
                  </a:moveTo>
                  <a:cubicBezTo>
                    <a:pt x="13" y="119"/>
                    <a:pt x="1" y="250"/>
                    <a:pt x="25" y="369"/>
                  </a:cubicBezTo>
                  <a:cubicBezTo>
                    <a:pt x="132" y="762"/>
                    <a:pt x="572" y="953"/>
                    <a:pt x="989" y="1060"/>
                  </a:cubicBezTo>
                  <a:cubicBezTo>
                    <a:pt x="1072" y="1072"/>
                    <a:pt x="1144" y="1096"/>
                    <a:pt x="1191" y="1131"/>
                  </a:cubicBezTo>
                  <a:cubicBezTo>
                    <a:pt x="1287" y="1203"/>
                    <a:pt x="1287" y="1369"/>
                    <a:pt x="1263" y="1488"/>
                  </a:cubicBezTo>
                  <a:cubicBezTo>
                    <a:pt x="1227" y="1607"/>
                    <a:pt x="1168" y="1738"/>
                    <a:pt x="1191" y="1858"/>
                  </a:cubicBezTo>
                  <a:cubicBezTo>
                    <a:pt x="1215" y="2131"/>
                    <a:pt x="1525" y="2274"/>
                    <a:pt x="1822" y="2286"/>
                  </a:cubicBezTo>
                  <a:cubicBezTo>
                    <a:pt x="2108" y="2286"/>
                    <a:pt x="2394" y="2203"/>
                    <a:pt x="2680" y="2167"/>
                  </a:cubicBezTo>
                  <a:cubicBezTo>
                    <a:pt x="2695" y="2166"/>
                    <a:pt x="2710" y="2166"/>
                    <a:pt x="2725" y="2166"/>
                  </a:cubicBezTo>
                  <a:cubicBezTo>
                    <a:pt x="2990" y="2166"/>
                    <a:pt x="3293" y="2264"/>
                    <a:pt x="3394" y="2489"/>
                  </a:cubicBezTo>
                  <a:cubicBezTo>
                    <a:pt x="3513" y="2750"/>
                    <a:pt x="3299" y="3096"/>
                    <a:pt x="3466" y="3346"/>
                  </a:cubicBezTo>
                  <a:cubicBezTo>
                    <a:pt x="3550" y="3469"/>
                    <a:pt x="3705" y="3528"/>
                    <a:pt x="3868" y="3528"/>
                  </a:cubicBezTo>
                  <a:cubicBezTo>
                    <a:pt x="3957" y="3528"/>
                    <a:pt x="4048" y="3510"/>
                    <a:pt x="4132" y="3477"/>
                  </a:cubicBezTo>
                  <a:cubicBezTo>
                    <a:pt x="4359" y="3393"/>
                    <a:pt x="4549" y="3239"/>
                    <a:pt x="4763" y="3120"/>
                  </a:cubicBezTo>
                  <a:cubicBezTo>
                    <a:pt x="4836" y="3068"/>
                    <a:pt x="4936" y="3034"/>
                    <a:pt x="5031" y="3034"/>
                  </a:cubicBezTo>
                  <a:cubicBezTo>
                    <a:pt x="5045" y="3034"/>
                    <a:pt x="5059" y="3035"/>
                    <a:pt x="5073" y="3036"/>
                  </a:cubicBezTo>
                  <a:cubicBezTo>
                    <a:pt x="5263" y="3060"/>
                    <a:pt x="5359" y="3274"/>
                    <a:pt x="5394" y="3453"/>
                  </a:cubicBezTo>
                  <a:cubicBezTo>
                    <a:pt x="5478" y="3715"/>
                    <a:pt x="5549" y="3977"/>
                    <a:pt x="5632" y="4239"/>
                  </a:cubicBezTo>
                  <a:cubicBezTo>
                    <a:pt x="5716" y="4477"/>
                    <a:pt x="5835" y="4763"/>
                    <a:pt x="6085" y="4786"/>
                  </a:cubicBezTo>
                  <a:cubicBezTo>
                    <a:pt x="6102" y="4789"/>
                    <a:pt x="6119" y="4790"/>
                    <a:pt x="6136" y="4790"/>
                  </a:cubicBezTo>
                  <a:cubicBezTo>
                    <a:pt x="6283" y="4790"/>
                    <a:pt x="6415" y="4701"/>
                    <a:pt x="6490" y="4584"/>
                  </a:cubicBezTo>
                  <a:cubicBezTo>
                    <a:pt x="6502" y="4548"/>
                    <a:pt x="6514" y="4536"/>
                    <a:pt x="6514" y="4513"/>
                  </a:cubicBezTo>
                  <a:cubicBezTo>
                    <a:pt x="6442" y="3596"/>
                    <a:pt x="6168" y="2643"/>
                    <a:pt x="5561" y="1905"/>
                  </a:cubicBezTo>
                  <a:cubicBezTo>
                    <a:pt x="5454" y="1917"/>
                    <a:pt x="5371" y="1929"/>
                    <a:pt x="5263" y="1965"/>
                  </a:cubicBezTo>
                  <a:cubicBezTo>
                    <a:pt x="5111" y="2007"/>
                    <a:pt x="4977" y="2034"/>
                    <a:pt x="4854" y="2034"/>
                  </a:cubicBezTo>
                  <a:cubicBezTo>
                    <a:pt x="4630" y="2034"/>
                    <a:pt x="4443" y="1944"/>
                    <a:pt x="4251" y="1691"/>
                  </a:cubicBezTo>
                  <a:cubicBezTo>
                    <a:pt x="4120" y="1536"/>
                    <a:pt x="4013" y="1322"/>
                    <a:pt x="3835" y="1203"/>
                  </a:cubicBezTo>
                  <a:cubicBezTo>
                    <a:pt x="3358" y="845"/>
                    <a:pt x="2561" y="1060"/>
                    <a:pt x="2120" y="655"/>
                  </a:cubicBezTo>
                  <a:cubicBezTo>
                    <a:pt x="1977" y="524"/>
                    <a:pt x="1906" y="345"/>
                    <a:pt x="1811" y="167"/>
                  </a:cubicBezTo>
                  <a:cubicBezTo>
                    <a:pt x="1215" y="72"/>
                    <a:pt x="608" y="12"/>
                    <a:pt x="13" y="0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0" name="Google Shape;6163;p63"/>
            <p:cNvSpPr/>
            <p:nvPr/>
          </p:nvSpPr>
          <p:spPr>
            <a:xfrm flipH="1">
              <a:off x="3325991" y="3217616"/>
              <a:ext cx="183576" cy="220459"/>
            </a:xfrm>
            <a:custGeom>
              <a:avLst/>
              <a:gdLst/>
              <a:ahLst/>
              <a:cxnLst/>
              <a:rect l="l" t="t" r="r" b="b"/>
              <a:pathLst>
                <a:path w="3728" h="4477" extrusionOk="0">
                  <a:moveTo>
                    <a:pt x="2334" y="0"/>
                  </a:moveTo>
                  <a:cubicBezTo>
                    <a:pt x="997" y="0"/>
                    <a:pt x="227" y="1558"/>
                    <a:pt x="72" y="2696"/>
                  </a:cubicBezTo>
                  <a:cubicBezTo>
                    <a:pt x="36" y="2982"/>
                    <a:pt x="1" y="3292"/>
                    <a:pt x="72" y="3577"/>
                  </a:cubicBezTo>
                  <a:cubicBezTo>
                    <a:pt x="205" y="4120"/>
                    <a:pt x="626" y="4477"/>
                    <a:pt x="1162" y="4477"/>
                  </a:cubicBezTo>
                  <a:cubicBezTo>
                    <a:pt x="1203" y="4477"/>
                    <a:pt x="1245" y="4475"/>
                    <a:pt x="1287" y="4470"/>
                  </a:cubicBezTo>
                  <a:cubicBezTo>
                    <a:pt x="1799" y="4423"/>
                    <a:pt x="2311" y="4113"/>
                    <a:pt x="2692" y="3768"/>
                  </a:cubicBezTo>
                  <a:cubicBezTo>
                    <a:pt x="3323" y="3220"/>
                    <a:pt x="3704" y="2434"/>
                    <a:pt x="3704" y="1613"/>
                  </a:cubicBezTo>
                  <a:cubicBezTo>
                    <a:pt x="3727" y="1244"/>
                    <a:pt x="3632" y="839"/>
                    <a:pt x="3406" y="529"/>
                  </a:cubicBezTo>
                  <a:cubicBezTo>
                    <a:pt x="3204" y="244"/>
                    <a:pt x="2930" y="89"/>
                    <a:pt x="2656" y="29"/>
                  </a:cubicBezTo>
                  <a:cubicBezTo>
                    <a:pt x="2545" y="10"/>
                    <a:pt x="2438" y="0"/>
                    <a:pt x="2334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1" name="Google Shape;6164;p63"/>
            <p:cNvSpPr/>
            <p:nvPr/>
          </p:nvSpPr>
          <p:spPr>
            <a:xfrm flipH="1">
              <a:off x="3361198" y="3276512"/>
              <a:ext cx="90311" cy="104542"/>
            </a:xfrm>
            <a:custGeom>
              <a:avLst/>
              <a:gdLst/>
              <a:ahLst/>
              <a:cxnLst/>
              <a:rect l="l" t="t" r="r" b="b"/>
              <a:pathLst>
                <a:path w="1834" h="2123" extrusionOk="0">
                  <a:moveTo>
                    <a:pt x="1274" y="0"/>
                  </a:moveTo>
                  <a:cubicBezTo>
                    <a:pt x="1001" y="0"/>
                    <a:pt x="762" y="179"/>
                    <a:pt x="584" y="369"/>
                  </a:cubicBezTo>
                  <a:cubicBezTo>
                    <a:pt x="179" y="834"/>
                    <a:pt x="0" y="1441"/>
                    <a:pt x="60" y="2060"/>
                  </a:cubicBezTo>
                  <a:cubicBezTo>
                    <a:pt x="66" y="2102"/>
                    <a:pt x="102" y="2122"/>
                    <a:pt x="136" y="2122"/>
                  </a:cubicBezTo>
                  <a:cubicBezTo>
                    <a:pt x="170" y="2122"/>
                    <a:pt x="203" y="2102"/>
                    <a:pt x="203" y="2060"/>
                  </a:cubicBezTo>
                  <a:cubicBezTo>
                    <a:pt x="179" y="1560"/>
                    <a:pt x="346" y="1060"/>
                    <a:pt x="643" y="667"/>
                  </a:cubicBezTo>
                  <a:cubicBezTo>
                    <a:pt x="703" y="584"/>
                    <a:pt x="774" y="488"/>
                    <a:pt x="858" y="417"/>
                  </a:cubicBezTo>
                  <a:cubicBezTo>
                    <a:pt x="953" y="524"/>
                    <a:pt x="1012" y="643"/>
                    <a:pt x="1036" y="762"/>
                  </a:cubicBezTo>
                  <a:cubicBezTo>
                    <a:pt x="1060" y="834"/>
                    <a:pt x="1060" y="893"/>
                    <a:pt x="1060" y="988"/>
                  </a:cubicBezTo>
                  <a:lnTo>
                    <a:pt x="1060" y="1048"/>
                  </a:lnTo>
                  <a:lnTo>
                    <a:pt x="1060" y="1060"/>
                  </a:lnTo>
                  <a:lnTo>
                    <a:pt x="1060" y="1084"/>
                  </a:lnTo>
                  <a:cubicBezTo>
                    <a:pt x="1036" y="1131"/>
                    <a:pt x="1024" y="1179"/>
                    <a:pt x="1036" y="1215"/>
                  </a:cubicBezTo>
                  <a:cubicBezTo>
                    <a:pt x="1036" y="1270"/>
                    <a:pt x="1078" y="1309"/>
                    <a:pt x="1123" y="1309"/>
                  </a:cubicBezTo>
                  <a:cubicBezTo>
                    <a:pt x="1146" y="1309"/>
                    <a:pt x="1171" y="1298"/>
                    <a:pt x="1191" y="1274"/>
                  </a:cubicBezTo>
                  <a:cubicBezTo>
                    <a:pt x="1263" y="1203"/>
                    <a:pt x="1274" y="1084"/>
                    <a:pt x="1298" y="976"/>
                  </a:cubicBezTo>
                  <a:cubicBezTo>
                    <a:pt x="1310" y="893"/>
                    <a:pt x="1298" y="786"/>
                    <a:pt x="1263" y="703"/>
                  </a:cubicBezTo>
                  <a:cubicBezTo>
                    <a:pt x="1215" y="548"/>
                    <a:pt x="1143" y="417"/>
                    <a:pt x="1036" y="298"/>
                  </a:cubicBezTo>
                  <a:cubicBezTo>
                    <a:pt x="1084" y="274"/>
                    <a:pt x="1132" y="250"/>
                    <a:pt x="1191" y="238"/>
                  </a:cubicBezTo>
                  <a:cubicBezTo>
                    <a:pt x="1223" y="229"/>
                    <a:pt x="1258" y="225"/>
                    <a:pt x="1295" y="225"/>
                  </a:cubicBezTo>
                  <a:cubicBezTo>
                    <a:pt x="1355" y="225"/>
                    <a:pt x="1418" y="235"/>
                    <a:pt x="1477" y="250"/>
                  </a:cubicBezTo>
                  <a:cubicBezTo>
                    <a:pt x="1560" y="298"/>
                    <a:pt x="1608" y="393"/>
                    <a:pt x="1691" y="429"/>
                  </a:cubicBezTo>
                  <a:cubicBezTo>
                    <a:pt x="1704" y="439"/>
                    <a:pt x="1720" y="443"/>
                    <a:pt x="1736" y="443"/>
                  </a:cubicBezTo>
                  <a:cubicBezTo>
                    <a:pt x="1779" y="443"/>
                    <a:pt x="1825" y="412"/>
                    <a:pt x="1834" y="369"/>
                  </a:cubicBezTo>
                  <a:cubicBezTo>
                    <a:pt x="1834" y="131"/>
                    <a:pt x="1489" y="0"/>
                    <a:pt x="1274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2" name="Google Shape;6165;p63"/>
            <p:cNvSpPr/>
            <p:nvPr/>
          </p:nvSpPr>
          <p:spPr>
            <a:xfrm flipH="1">
              <a:off x="3752246" y="3355155"/>
              <a:ext cx="175943" cy="71500"/>
            </a:xfrm>
            <a:custGeom>
              <a:avLst/>
              <a:gdLst/>
              <a:ahLst/>
              <a:cxnLst/>
              <a:rect l="l" t="t" r="r" b="b"/>
              <a:pathLst>
                <a:path w="3573" h="1452" extrusionOk="0">
                  <a:moveTo>
                    <a:pt x="2882" y="1"/>
                  </a:moveTo>
                  <a:cubicBezTo>
                    <a:pt x="2553" y="1"/>
                    <a:pt x="2209" y="190"/>
                    <a:pt x="1596" y="237"/>
                  </a:cubicBezTo>
                  <a:cubicBezTo>
                    <a:pt x="1478" y="246"/>
                    <a:pt x="1367" y="249"/>
                    <a:pt x="1262" y="249"/>
                  </a:cubicBezTo>
                  <a:cubicBezTo>
                    <a:pt x="886" y="249"/>
                    <a:pt x="598" y="204"/>
                    <a:pt x="420" y="204"/>
                  </a:cubicBezTo>
                  <a:cubicBezTo>
                    <a:pt x="321" y="204"/>
                    <a:pt x="256" y="217"/>
                    <a:pt x="227" y="261"/>
                  </a:cubicBezTo>
                  <a:cubicBezTo>
                    <a:pt x="1" y="618"/>
                    <a:pt x="763" y="1451"/>
                    <a:pt x="1846" y="1451"/>
                  </a:cubicBezTo>
                  <a:cubicBezTo>
                    <a:pt x="2942" y="1451"/>
                    <a:pt x="3573" y="201"/>
                    <a:pt x="3144" y="46"/>
                  </a:cubicBezTo>
                  <a:cubicBezTo>
                    <a:pt x="3054" y="14"/>
                    <a:pt x="2969" y="1"/>
                    <a:pt x="2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3" name="Google Shape;6168;p63"/>
            <p:cNvSpPr/>
            <p:nvPr/>
          </p:nvSpPr>
          <p:spPr>
            <a:xfrm flipH="1">
              <a:off x="3729393" y="3238397"/>
              <a:ext cx="41659" cy="62833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41" y="0"/>
                  </a:moveTo>
                  <a:cubicBezTo>
                    <a:pt x="227" y="0"/>
                    <a:pt x="24" y="286"/>
                    <a:pt x="12" y="631"/>
                  </a:cubicBezTo>
                  <a:cubicBezTo>
                    <a:pt x="1" y="977"/>
                    <a:pt x="179" y="1262"/>
                    <a:pt x="405" y="1274"/>
                  </a:cubicBezTo>
                  <a:cubicBezTo>
                    <a:pt x="414" y="1275"/>
                    <a:pt x="422" y="1276"/>
                    <a:pt x="430" y="1276"/>
                  </a:cubicBezTo>
                  <a:cubicBezTo>
                    <a:pt x="635" y="1276"/>
                    <a:pt x="823" y="998"/>
                    <a:pt x="834" y="655"/>
                  </a:cubicBezTo>
                  <a:cubicBezTo>
                    <a:pt x="846" y="298"/>
                    <a:pt x="667" y="12"/>
                    <a:pt x="441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4" name="Google Shape;6169;p63"/>
            <p:cNvSpPr/>
            <p:nvPr/>
          </p:nvSpPr>
          <p:spPr>
            <a:xfrm flipH="1">
              <a:off x="3925777" y="3233669"/>
              <a:ext cx="33485" cy="52246"/>
            </a:xfrm>
            <a:custGeom>
              <a:avLst/>
              <a:gdLst/>
              <a:ahLst/>
              <a:cxnLst/>
              <a:rect l="l" t="t" r="r" b="b"/>
              <a:pathLst>
                <a:path w="680" h="1061" extrusionOk="0">
                  <a:moveTo>
                    <a:pt x="358" y="1"/>
                  </a:moveTo>
                  <a:cubicBezTo>
                    <a:pt x="179" y="1"/>
                    <a:pt x="24" y="227"/>
                    <a:pt x="13" y="525"/>
                  </a:cubicBezTo>
                  <a:cubicBezTo>
                    <a:pt x="1" y="823"/>
                    <a:pt x="144" y="1061"/>
                    <a:pt x="322" y="1061"/>
                  </a:cubicBezTo>
                  <a:cubicBezTo>
                    <a:pt x="501" y="1061"/>
                    <a:pt x="667" y="846"/>
                    <a:pt x="667" y="549"/>
                  </a:cubicBezTo>
                  <a:cubicBezTo>
                    <a:pt x="679" y="251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5" name="Google Shape;6170;p63"/>
            <p:cNvSpPr/>
            <p:nvPr/>
          </p:nvSpPr>
          <p:spPr>
            <a:xfrm flipH="1">
              <a:off x="3706743" y="3095786"/>
              <a:ext cx="104197" cy="84057"/>
            </a:xfrm>
            <a:custGeom>
              <a:avLst/>
              <a:gdLst/>
              <a:ahLst/>
              <a:cxnLst/>
              <a:rect l="l" t="t" r="r" b="b"/>
              <a:pathLst>
                <a:path w="2116" h="1707" extrusionOk="0">
                  <a:moveTo>
                    <a:pt x="458" y="0"/>
                  </a:moveTo>
                  <a:cubicBezTo>
                    <a:pt x="350" y="0"/>
                    <a:pt x="246" y="32"/>
                    <a:pt x="168" y="110"/>
                  </a:cubicBezTo>
                  <a:cubicBezTo>
                    <a:pt x="49" y="217"/>
                    <a:pt x="1" y="396"/>
                    <a:pt x="37" y="551"/>
                  </a:cubicBezTo>
                  <a:cubicBezTo>
                    <a:pt x="108" y="920"/>
                    <a:pt x="465" y="1051"/>
                    <a:pt x="775" y="1170"/>
                  </a:cubicBezTo>
                  <a:cubicBezTo>
                    <a:pt x="989" y="1241"/>
                    <a:pt x="1180" y="1337"/>
                    <a:pt x="1358" y="1420"/>
                  </a:cubicBezTo>
                  <a:cubicBezTo>
                    <a:pt x="1435" y="1462"/>
                    <a:pt x="1798" y="1706"/>
                    <a:pt x="1990" y="1706"/>
                  </a:cubicBezTo>
                  <a:cubicBezTo>
                    <a:pt x="2066" y="1706"/>
                    <a:pt x="2115" y="1668"/>
                    <a:pt x="2108" y="1563"/>
                  </a:cubicBezTo>
                  <a:cubicBezTo>
                    <a:pt x="2108" y="1503"/>
                    <a:pt x="2073" y="1456"/>
                    <a:pt x="2049" y="1408"/>
                  </a:cubicBezTo>
                  <a:cubicBezTo>
                    <a:pt x="2001" y="1301"/>
                    <a:pt x="1942" y="1206"/>
                    <a:pt x="1870" y="1098"/>
                  </a:cubicBezTo>
                  <a:cubicBezTo>
                    <a:pt x="1573" y="646"/>
                    <a:pt x="1168" y="205"/>
                    <a:pt x="680" y="39"/>
                  </a:cubicBezTo>
                  <a:cubicBezTo>
                    <a:pt x="608" y="15"/>
                    <a:pt x="532" y="0"/>
                    <a:pt x="458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6" name="Google Shape;6171;p63"/>
            <p:cNvSpPr/>
            <p:nvPr/>
          </p:nvSpPr>
          <p:spPr>
            <a:xfrm flipH="1">
              <a:off x="3888846" y="3086036"/>
              <a:ext cx="90360" cy="63227"/>
            </a:xfrm>
            <a:custGeom>
              <a:avLst/>
              <a:gdLst/>
              <a:ahLst/>
              <a:cxnLst/>
              <a:rect l="l" t="t" r="r" b="b"/>
              <a:pathLst>
                <a:path w="1835" h="1284" extrusionOk="0">
                  <a:moveTo>
                    <a:pt x="1296" y="1"/>
                  </a:moveTo>
                  <a:cubicBezTo>
                    <a:pt x="1255" y="1"/>
                    <a:pt x="1216" y="4"/>
                    <a:pt x="1180" y="11"/>
                  </a:cubicBezTo>
                  <a:cubicBezTo>
                    <a:pt x="739" y="94"/>
                    <a:pt x="418" y="427"/>
                    <a:pt x="191" y="773"/>
                  </a:cubicBezTo>
                  <a:cubicBezTo>
                    <a:pt x="132" y="868"/>
                    <a:pt x="84" y="939"/>
                    <a:pt x="48" y="1023"/>
                  </a:cubicBezTo>
                  <a:cubicBezTo>
                    <a:pt x="25" y="1058"/>
                    <a:pt x="1" y="1106"/>
                    <a:pt x="13" y="1142"/>
                  </a:cubicBezTo>
                  <a:cubicBezTo>
                    <a:pt x="17" y="1247"/>
                    <a:pt x="81" y="1284"/>
                    <a:pt x="169" y="1284"/>
                  </a:cubicBezTo>
                  <a:cubicBezTo>
                    <a:pt x="348" y="1284"/>
                    <a:pt x="624" y="1134"/>
                    <a:pt x="679" y="1118"/>
                  </a:cubicBezTo>
                  <a:cubicBezTo>
                    <a:pt x="846" y="1058"/>
                    <a:pt x="1025" y="1011"/>
                    <a:pt x="1203" y="963"/>
                  </a:cubicBezTo>
                  <a:cubicBezTo>
                    <a:pt x="1489" y="903"/>
                    <a:pt x="1799" y="832"/>
                    <a:pt x="1811" y="522"/>
                  </a:cubicBezTo>
                  <a:cubicBezTo>
                    <a:pt x="1834" y="392"/>
                    <a:pt x="1775" y="237"/>
                    <a:pt x="1656" y="130"/>
                  </a:cubicBezTo>
                  <a:cubicBezTo>
                    <a:pt x="1541" y="32"/>
                    <a:pt x="1412" y="1"/>
                    <a:pt x="1296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7" name="Google Shape;6172;p63"/>
            <p:cNvSpPr/>
            <p:nvPr/>
          </p:nvSpPr>
          <p:spPr>
            <a:xfrm flipH="1">
              <a:off x="3872447" y="3229878"/>
              <a:ext cx="65099" cy="111584"/>
            </a:xfrm>
            <a:custGeom>
              <a:avLst/>
              <a:gdLst/>
              <a:ahLst/>
              <a:cxnLst/>
              <a:rect l="l" t="t" r="r" b="b"/>
              <a:pathLst>
                <a:path w="1322" h="2266" extrusionOk="0">
                  <a:moveTo>
                    <a:pt x="797" y="0"/>
                  </a:moveTo>
                  <a:cubicBezTo>
                    <a:pt x="743" y="0"/>
                    <a:pt x="705" y="43"/>
                    <a:pt x="715" y="102"/>
                  </a:cubicBezTo>
                  <a:cubicBezTo>
                    <a:pt x="726" y="173"/>
                    <a:pt x="786" y="245"/>
                    <a:pt x="822" y="304"/>
                  </a:cubicBezTo>
                  <a:cubicBezTo>
                    <a:pt x="846" y="364"/>
                    <a:pt x="893" y="423"/>
                    <a:pt x="929" y="507"/>
                  </a:cubicBezTo>
                  <a:cubicBezTo>
                    <a:pt x="988" y="638"/>
                    <a:pt x="1024" y="769"/>
                    <a:pt x="1060" y="923"/>
                  </a:cubicBezTo>
                  <a:cubicBezTo>
                    <a:pt x="1084" y="1066"/>
                    <a:pt x="1107" y="1233"/>
                    <a:pt x="1107" y="1376"/>
                  </a:cubicBezTo>
                  <a:cubicBezTo>
                    <a:pt x="1107" y="1435"/>
                    <a:pt x="1107" y="1519"/>
                    <a:pt x="1012" y="1519"/>
                  </a:cubicBezTo>
                  <a:cubicBezTo>
                    <a:pt x="941" y="1519"/>
                    <a:pt x="869" y="1471"/>
                    <a:pt x="810" y="1435"/>
                  </a:cubicBezTo>
                  <a:cubicBezTo>
                    <a:pt x="730" y="1404"/>
                    <a:pt x="644" y="1386"/>
                    <a:pt x="560" y="1386"/>
                  </a:cubicBezTo>
                  <a:cubicBezTo>
                    <a:pt x="390" y="1386"/>
                    <a:pt x="226" y="1455"/>
                    <a:pt x="131" y="1614"/>
                  </a:cubicBezTo>
                  <a:cubicBezTo>
                    <a:pt x="0" y="1840"/>
                    <a:pt x="95" y="2126"/>
                    <a:pt x="298" y="2257"/>
                  </a:cubicBezTo>
                  <a:cubicBezTo>
                    <a:pt x="306" y="2263"/>
                    <a:pt x="314" y="2266"/>
                    <a:pt x="323" y="2266"/>
                  </a:cubicBezTo>
                  <a:cubicBezTo>
                    <a:pt x="363" y="2266"/>
                    <a:pt x="397" y="2203"/>
                    <a:pt x="357" y="2173"/>
                  </a:cubicBezTo>
                  <a:cubicBezTo>
                    <a:pt x="167" y="1971"/>
                    <a:pt x="238" y="1614"/>
                    <a:pt x="524" y="1590"/>
                  </a:cubicBezTo>
                  <a:cubicBezTo>
                    <a:pt x="532" y="1589"/>
                    <a:pt x="539" y="1589"/>
                    <a:pt x="547" y="1589"/>
                  </a:cubicBezTo>
                  <a:cubicBezTo>
                    <a:pt x="669" y="1589"/>
                    <a:pt x="781" y="1675"/>
                    <a:pt x="893" y="1709"/>
                  </a:cubicBezTo>
                  <a:cubicBezTo>
                    <a:pt x="927" y="1715"/>
                    <a:pt x="962" y="1719"/>
                    <a:pt x="997" y="1719"/>
                  </a:cubicBezTo>
                  <a:cubicBezTo>
                    <a:pt x="1098" y="1719"/>
                    <a:pt x="1197" y="1687"/>
                    <a:pt x="1250" y="1590"/>
                  </a:cubicBezTo>
                  <a:cubicBezTo>
                    <a:pt x="1322" y="1483"/>
                    <a:pt x="1322" y="1316"/>
                    <a:pt x="1310" y="1185"/>
                  </a:cubicBezTo>
                  <a:cubicBezTo>
                    <a:pt x="1310" y="1042"/>
                    <a:pt x="1286" y="900"/>
                    <a:pt x="1250" y="757"/>
                  </a:cubicBezTo>
                  <a:cubicBezTo>
                    <a:pt x="1227" y="626"/>
                    <a:pt x="1167" y="483"/>
                    <a:pt x="1107" y="352"/>
                  </a:cubicBezTo>
                  <a:cubicBezTo>
                    <a:pt x="1072" y="292"/>
                    <a:pt x="1024" y="233"/>
                    <a:pt x="1000" y="173"/>
                  </a:cubicBezTo>
                  <a:cubicBezTo>
                    <a:pt x="953" y="114"/>
                    <a:pt x="905" y="42"/>
                    <a:pt x="834" y="7"/>
                  </a:cubicBezTo>
                  <a:cubicBezTo>
                    <a:pt x="821" y="2"/>
                    <a:pt x="809" y="0"/>
                    <a:pt x="797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8" name="Google Shape;6229;p63"/>
            <p:cNvSpPr/>
            <p:nvPr/>
          </p:nvSpPr>
          <p:spPr>
            <a:xfrm>
              <a:off x="5942275" y="4983536"/>
              <a:ext cx="1032622" cy="119103"/>
            </a:xfrm>
            <a:custGeom>
              <a:avLst/>
              <a:gdLst/>
              <a:ahLst/>
              <a:cxnLst/>
              <a:rect l="l" t="t" r="r" b="b"/>
              <a:pathLst>
                <a:path w="20860" h="2406" extrusionOk="0">
                  <a:moveTo>
                    <a:pt x="10430" y="0"/>
                  </a:moveTo>
                  <a:cubicBezTo>
                    <a:pt x="4668" y="0"/>
                    <a:pt x="0" y="536"/>
                    <a:pt x="0" y="1203"/>
                  </a:cubicBezTo>
                  <a:cubicBezTo>
                    <a:pt x="0" y="1869"/>
                    <a:pt x="4668" y="2405"/>
                    <a:pt x="10430" y="2405"/>
                  </a:cubicBezTo>
                  <a:cubicBezTo>
                    <a:pt x="16193" y="2405"/>
                    <a:pt x="20860" y="1869"/>
                    <a:pt x="20860" y="1203"/>
                  </a:cubicBezTo>
                  <a:cubicBezTo>
                    <a:pt x="20860" y="536"/>
                    <a:pt x="16193" y="0"/>
                    <a:pt x="10430" y="0"/>
                  </a:cubicBezTo>
                  <a:close/>
                </a:path>
              </a:pathLst>
            </a:custGeom>
            <a:solidFill>
              <a:srgbClr val="004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9" name="Google Shape;6230;p63"/>
            <p:cNvSpPr/>
            <p:nvPr/>
          </p:nvSpPr>
          <p:spPr>
            <a:xfrm>
              <a:off x="6159150" y="4122423"/>
              <a:ext cx="585318" cy="831048"/>
            </a:xfrm>
            <a:custGeom>
              <a:avLst/>
              <a:gdLst/>
              <a:ahLst/>
              <a:cxnLst/>
              <a:rect l="l" t="t" r="r" b="b"/>
              <a:pathLst>
                <a:path w="11824" h="16788" extrusionOk="0">
                  <a:moveTo>
                    <a:pt x="1" y="0"/>
                  </a:moveTo>
                  <a:cubicBezTo>
                    <a:pt x="1" y="3108"/>
                    <a:pt x="156" y="6096"/>
                    <a:pt x="334" y="7394"/>
                  </a:cubicBezTo>
                  <a:cubicBezTo>
                    <a:pt x="751" y="10335"/>
                    <a:pt x="1418" y="16788"/>
                    <a:pt x="1418" y="16788"/>
                  </a:cubicBezTo>
                  <a:lnTo>
                    <a:pt x="4870" y="16788"/>
                  </a:lnTo>
                  <a:cubicBezTo>
                    <a:pt x="4859" y="14049"/>
                    <a:pt x="4382" y="3655"/>
                    <a:pt x="4608" y="3608"/>
                  </a:cubicBezTo>
                  <a:cubicBezTo>
                    <a:pt x="4661" y="3599"/>
                    <a:pt x="4718" y="3593"/>
                    <a:pt x="4782" y="3593"/>
                  </a:cubicBezTo>
                  <a:cubicBezTo>
                    <a:pt x="4975" y="3593"/>
                    <a:pt x="5226" y="3648"/>
                    <a:pt x="5585" y="3846"/>
                  </a:cubicBezTo>
                  <a:cubicBezTo>
                    <a:pt x="6228" y="4191"/>
                    <a:pt x="8395" y="16788"/>
                    <a:pt x="8395" y="16788"/>
                  </a:cubicBezTo>
                  <a:lnTo>
                    <a:pt x="11824" y="16788"/>
                  </a:lnTo>
                  <a:cubicBezTo>
                    <a:pt x="11466" y="13418"/>
                    <a:pt x="9823" y="2274"/>
                    <a:pt x="9692" y="798"/>
                  </a:cubicBezTo>
                  <a:cubicBezTo>
                    <a:pt x="9681" y="655"/>
                    <a:pt x="9669" y="417"/>
                    <a:pt x="9669" y="119"/>
                  </a:cubicBezTo>
                  <a:cubicBezTo>
                    <a:pt x="8112" y="295"/>
                    <a:pt x="6539" y="367"/>
                    <a:pt x="4976" y="367"/>
                  </a:cubicBezTo>
                  <a:cubicBezTo>
                    <a:pt x="4639" y="367"/>
                    <a:pt x="4302" y="364"/>
                    <a:pt x="3966" y="357"/>
                  </a:cubicBezTo>
                  <a:cubicBezTo>
                    <a:pt x="2977" y="322"/>
                    <a:pt x="2001" y="262"/>
                    <a:pt x="1037" y="131"/>
                  </a:cubicBezTo>
                  <a:cubicBezTo>
                    <a:pt x="691" y="83"/>
                    <a:pt x="346" y="60"/>
                    <a:pt x="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0" name="Google Shape;6231;p63"/>
            <p:cNvSpPr/>
            <p:nvPr/>
          </p:nvSpPr>
          <p:spPr>
            <a:xfrm>
              <a:off x="6160338" y="4122423"/>
              <a:ext cx="522845" cy="367705"/>
            </a:xfrm>
            <a:custGeom>
              <a:avLst/>
              <a:gdLst/>
              <a:ahLst/>
              <a:cxnLst/>
              <a:rect l="l" t="t" r="r" b="b"/>
              <a:pathLst>
                <a:path w="10562" h="7428" extrusionOk="0">
                  <a:moveTo>
                    <a:pt x="1" y="0"/>
                  </a:moveTo>
                  <a:cubicBezTo>
                    <a:pt x="1" y="2631"/>
                    <a:pt x="96" y="5179"/>
                    <a:pt x="239" y="6679"/>
                  </a:cubicBezTo>
                  <a:cubicBezTo>
                    <a:pt x="513" y="6751"/>
                    <a:pt x="810" y="6799"/>
                    <a:pt x="1108" y="6858"/>
                  </a:cubicBezTo>
                  <a:cubicBezTo>
                    <a:pt x="2263" y="7037"/>
                    <a:pt x="3418" y="7168"/>
                    <a:pt x="4561" y="7263"/>
                  </a:cubicBezTo>
                  <a:cubicBezTo>
                    <a:pt x="4501" y="5203"/>
                    <a:pt x="4489" y="3655"/>
                    <a:pt x="4584" y="3643"/>
                  </a:cubicBezTo>
                  <a:cubicBezTo>
                    <a:pt x="4643" y="3630"/>
                    <a:pt x="4707" y="3622"/>
                    <a:pt x="4779" y="3622"/>
                  </a:cubicBezTo>
                  <a:cubicBezTo>
                    <a:pt x="4969" y="3622"/>
                    <a:pt x="5215" y="3682"/>
                    <a:pt x="5561" y="3881"/>
                  </a:cubicBezTo>
                  <a:cubicBezTo>
                    <a:pt x="5775" y="4001"/>
                    <a:pt x="6156" y="5477"/>
                    <a:pt x="6573" y="7382"/>
                  </a:cubicBezTo>
                  <a:cubicBezTo>
                    <a:pt x="7268" y="7408"/>
                    <a:pt x="7975" y="7427"/>
                    <a:pt x="8677" y="7427"/>
                  </a:cubicBezTo>
                  <a:cubicBezTo>
                    <a:pt x="8949" y="7427"/>
                    <a:pt x="9221" y="7424"/>
                    <a:pt x="9490" y="7418"/>
                  </a:cubicBezTo>
                  <a:lnTo>
                    <a:pt x="10561" y="7418"/>
                  </a:lnTo>
                  <a:cubicBezTo>
                    <a:pt x="10133" y="4298"/>
                    <a:pt x="9740" y="1500"/>
                    <a:pt x="9668" y="798"/>
                  </a:cubicBezTo>
                  <a:cubicBezTo>
                    <a:pt x="9657" y="631"/>
                    <a:pt x="9657" y="417"/>
                    <a:pt x="9657" y="119"/>
                  </a:cubicBezTo>
                  <a:cubicBezTo>
                    <a:pt x="8100" y="295"/>
                    <a:pt x="6527" y="367"/>
                    <a:pt x="4964" y="367"/>
                  </a:cubicBezTo>
                  <a:cubicBezTo>
                    <a:pt x="4627" y="367"/>
                    <a:pt x="4290" y="364"/>
                    <a:pt x="3953" y="357"/>
                  </a:cubicBezTo>
                  <a:cubicBezTo>
                    <a:pt x="2977" y="322"/>
                    <a:pt x="1989" y="262"/>
                    <a:pt x="1025" y="131"/>
                  </a:cubicBezTo>
                  <a:cubicBezTo>
                    <a:pt x="679" y="83"/>
                    <a:pt x="334" y="60"/>
                    <a:pt x="1" y="0"/>
                  </a:cubicBezTo>
                  <a:close/>
                </a:path>
              </a:pathLst>
            </a:custGeom>
            <a:solidFill>
              <a:srgbClr val="004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1" name="Google Shape;6232;p63"/>
            <p:cNvSpPr/>
            <p:nvPr/>
          </p:nvSpPr>
          <p:spPr>
            <a:xfrm>
              <a:off x="6190980" y="4609240"/>
              <a:ext cx="209891" cy="344834"/>
            </a:xfrm>
            <a:custGeom>
              <a:avLst/>
              <a:gdLst/>
              <a:ahLst/>
              <a:cxnLst/>
              <a:rect l="l" t="t" r="r" b="b"/>
              <a:pathLst>
                <a:path w="4240" h="6966" extrusionOk="0">
                  <a:moveTo>
                    <a:pt x="1" y="1"/>
                  </a:moveTo>
                  <a:lnTo>
                    <a:pt x="1" y="1"/>
                  </a:lnTo>
                  <a:cubicBezTo>
                    <a:pt x="36" y="191"/>
                    <a:pt x="48" y="382"/>
                    <a:pt x="72" y="584"/>
                  </a:cubicBezTo>
                  <a:cubicBezTo>
                    <a:pt x="72" y="620"/>
                    <a:pt x="96" y="655"/>
                    <a:pt x="96" y="703"/>
                  </a:cubicBezTo>
                  <a:cubicBezTo>
                    <a:pt x="108" y="858"/>
                    <a:pt x="132" y="1036"/>
                    <a:pt x="155" y="1215"/>
                  </a:cubicBezTo>
                  <a:cubicBezTo>
                    <a:pt x="167" y="1322"/>
                    <a:pt x="179" y="1441"/>
                    <a:pt x="191" y="1548"/>
                  </a:cubicBezTo>
                  <a:cubicBezTo>
                    <a:pt x="513" y="4251"/>
                    <a:pt x="787" y="6966"/>
                    <a:pt x="787" y="6966"/>
                  </a:cubicBezTo>
                  <a:lnTo>
                    <a:pt x="4239" y="6966"/>
                  </a:lnTo>
                  <a:cubicBezTo>
                    <a:pt x="4227" y="5978"/>
                    <a:pt x="4168" y="3989"/>
                    <a:pt x="4085" y="1858"/>
                  </a:cubicBezTo>
                  <a:cubicBezTo>
                    <a:pt x="4085" y="1739"/>
                    <a:pt x="4061" y="1632"/>
                    <a:pt x="4061" y="1513"/>
                  </a:cubicBezTo>
                  <a:cubicBezTo>
                    <a:pt x="4061" y="1334"/>
                    <a:pt x="4049" y="1144"/>
                    <a:pt x="4049" y="953"/>
                  </a:cubicBezTo>
                  <a:lnTo>
                    <a:pt x="4049" y="822"/>
                  </a:lnTo>
                  <a:cubicBezTo>
                    <a:pt x="4049" y="679"/>
                    <a:pt x="4037" y="548"/>
                    <a:pt x="4037" y="417"/>
                  </a:cubicBezTo>
                  <a:cubicBezTo>
                    <a:pt x="3156" y="382"/>
                    <a:pt x="2275" y="310"/>
                    <a:pt x="1406" y="203"/>
                  </a:cubicBezTo>
                  <a:cubicBezTo>
                    <a:pt x="941" y="143"/>
                    <a:pt x="465" y="72"/>
                    <a:pt x="1" y="1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2" name="Google Shape;6233;p63"/>
            <p:cNvSpPr/>
            <p:nvPr/>
          </p:nvSpPr>
          <p:spPr>
            <a:xfrm>
              <a:off x="6194545" y="4636962"/>
              <a:ext cx="197465" cy="20346"/>
            </a:xfrm>
            <a:custGeom>
              <a:avLst/>
              <a:gdLst/>
              <a:ahLst/>
              <a:cxnLst/>
              <a:rect l="l" t="t" r="r" b="b"/>
              <a:pathLst>
                <a:path w="3989" h="411" extrusionOk="0">
                  <a:moveTo>
                    <a:pt x="0" y="0"/>
                  </a:moveTo>
                  <a:cubicBezTo>
                    <a:pt x="0" y="48"/>
                    <a:pt x="24" y="84"/>
                    <a:pt x="24" y="119"/>
                  </a:cubicBezTo>
                  <a:cubicBezTo>
                    <a:pt x="1061" y="311"/>
                    <a:pt x="2128" y="410"/>
                    <a:pt x="3196" y="410"/>
                  </a:cubicBezTo>
                  <a:cubicBezTo>
                    <a:pt x="3452" y="410"/>
                    <a:pt x="3709" y="405"/>
                    <a:pt x="3965" y="393"/>
                  </a:cubicBezTo>
                  <a:lnTo>
                    <a:pt x="3989" y="393"/>
                  </a:lnTo>
                  <a:cubicBezTo>
                    <a:pt x="3989" y="345"/>
                    <a:pt x="3989" y="298"/>
                    <a:pt x="3977" y="238"/>
                  </a:cubicBezTo>
                  <a:cubicBezTo>
                    <a:pt x="3620" y="274"/>
                    <a:pt x="3251" y="274"/>
                    <a:pt x="2893" y="274"/>
                  </a:cubicBezTo>
                  <a:cubicBezTo>
                    <a:pt x="2072" y="274"/>
                    <a:pt x="1262" y="203"/>
                    <a:pt x="441" y="84"/>
                  </a:cubicBezTo>
                  <a:cubicBezTo>
                    <a:pt x="298" y="48"/>
                    <a:pt x="155" y="36"/>
                    <a:pt x="0" y="0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3" name="Google Shape;6234;p63"/>
            <p:cNvSpPr/>
            <p:nvPr/>
          </p:nvSpPr>
          <p:spPr>
            <a:xfrm>
              <a:off x="6198653" y="4669387"/>
              <a:ext cx="195139" cy="32622"/>
            </a:xfrm>
            <a:custGeom>
              <a:avLst/>
              <a:gdLst/>
              <a:ahLst/>
              <a:cxnLst/>
              <a:rect l="l" t="t" r="r" b="b"/>
              <a:pathLst>
                <a:path w="3942" h="659" extrusionOk="0">
                  <a:moveTo>
                    <a:pt x="0" y="0"/>
                  </a:moveTo>
                  <a:cubicBezTo>
                    <a:pt x="12" y="107"/>
                    <a:pt x="24" y="226"/>
                    <a:pt x="36" y="333"/>
                  </a:cubicBezTo>
                  <a:cubicBezTo>
                    <a:pt x="1081" y="548"/>
                    <a:pt x="2150" y="659"/>
                    <a:pt x="3210" y="659"/>
                  </a:cubicBezTo>
                  <a:cubicBezTo>
                    <a:pt x="3443" y="659"/>
                    <a:pt x="3675" y="654"/>
                    <a:pt x="3906" y="643"/>
                  </a:cubicBezTo>
                  <a:lnTo>
                    <a:pt x="3941" y="643"/>
                  </a:lnTo>
                  <a:cubicBezTo>
                    <a:pt x="3941" y="536"/>
                    <a:pt x="3930" y="417"/>
                    <a:pt x="3930" y="298"/>
                  </a:cubicBezTo>
                  <a:cubicBezTo>
                    <a:pt x="3633" y="315"/>
                    <a:pt x="3330" y="326"/>
                    <a:pt x="3031" y="326"/>
                  </a:cubicBezTo>
                  <a:cubicBezTo>
                    <a:pt x="2921" y="326"/>
                    <a:pt x="2812" y="325"/>
                    <a:pt x="2703" y="322"/>
                  </a:cubicBezTo>
                  <a:cubicBezTo>
                    <a:pt x="1810" y="286"/>
                    <a:pt x="905" y="179"/>
                    <a:pt x="24" y="0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4" name="Google Shape;6235;p63"/>
            <p:cNvSpPr/>
            <p:nvPr/>
          </p:nvSpPr>
          <p:spPr>
            <a:xfrm>
              <a:off x="6515773" y="4632804"/>
              <a:ext cx="228108" cy="321271"/>
            </a:xfrm>
            <a:custGeom>
              <a:avLst/>
              <a:gdLst/>
              <a:ahLst/>
              <a:cxnLst/>
              <a:rect l="l" t="t" r="r" b="b"/>
              <a:pathLst>
                <a:path w="4608" h="6490" extrusionOk="0">
                  <a:moveTo>
                    <a:pt x="0" y="1"/>
                  </a:moveTo>
                  <a:cubicBezTo>
                    <a:pt x="36" y="132"/>
                    <a:pt x="48" y="263"/>
                    <a:pt x="83" y="382"/>
                  </a:cubicBezTo>
                  <a:cubicBezTo>
                    <a:pt x="83" y="429"/>
                    <a:pt x="95" y="465"/>
                    <a:pt x="95" y="501"/>
                  </a:cubicBezTo>
                  <a:cubicBezTo>
                    <a:pt x="119" y="703"/>
                    <a:pt x="167" y="882"/>
                    <a:pt x="202" y="1061"/>
                  </a:cubicBezTo>
                  <a:cubicBezTo>
                    <a:pt x="214" y="1180"/>
                    <a:pt x="238" y="1275"/>
                    <a:pt x="262" y="1394"/>
                  </a:cubicBezTo>
                  <a:cubicBezTo>
                    <a:pt x="762" y="4109"/>
                    <a:pt x="1179" y="6490"/>
                    <a:pt x="1179" y="6490"/>
                  </a:cubicBezTo>
                  <a:lnTo>
                    <a:pt x="4608" y="6490"/>
                  </a:lnTo>
                  <a:cubicBezTo>
                    <a:pt x="4501" y="5430"/>
                    <a:pt x="4262" y="3597"/>
                    <a:pt x="4001" y="1549"/>
                  </a:cubicBezTo>
                  <a:cubicBezTo>
                    <a:pt x="3977" y="1430"/>
                    <a:pt x="3965" y="1322"/>
                    <a:pt x="3953" y="1203"/>
                  </a:cubicBezTo>
                  <a:cubicBezTo>
                    <a:pt x="3917" y="1013"/>
                    <a:pt x="3905" y="834"/>
                    <a:pt x="3870" y="644"/>
                  </a:cubicBezTo>
                  <a:cubicBezTo>
                    <a:pt x="3870" y="596"/>
                    <a:pt x="3858" y="549"/>
                    <a:pt x="3858" y="501"/>
                  </a:cubicBezTo>
                  <a:cubicBezTo>
                    <a:pt x="3834" y="370"/>
                    <a:pt x="3810" y="239"/>
                    <a:pt x="3798" y="108"/>
                  </a:cubicBezTo>
                  <a:cubicBezTo>
                    <a:pt x="3215" y="72"/>
                    <a:pt x="2655" y="48"/>
                    <a:pt x="2072" y="25"/>
                  </a:cubicBezTo>
                  <a:cubicBezTo>
                    <a:pt x="1393" y="1"/>
                    <a:pt x="691" y="1"/>
                    <a:pt x="0" y="1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5" name="Google Shape;6236;p63"/>
            <p:cNvSpPr/>
            <p:nvPr/>
          </p:nvSpPr>
          <p:spPr>
            <a:xfrm>
              <a:off x="6519882" y="4651665"/>
              <a:ext cx="186872" cy="14752"/>
            </a:xfrm>
            <a:custGeom>
              <a:avLst/>
              <a:gdLst/>
              <a:ahLst/>
              <a:cxnLst/>
              <a:rect l="l" t="t" r="r" b="b"/>
              <a:pathLst>
                <a:path w="3775" h="298" extrusionOk="0">
                  <a:moveTo>
                    <a:pt x="0" y="1"/>
                  </a:moveTo>
                  <a:cubicBezTo>
                    <a:pt x="0" y="48"/>
                    <a:pt x="12" y="84"/>
                    <a:pt x="12" y="120"/>
                  </a:cubicBezTo>
                  <a:cubicBezTo>
                    <a:pt x="933" y="235"/>
                    <a:pt x="1860" y="297"/>
                    <a:pt x="2779" y="297"/>
                  </a:cubicBezTo>
                  <a:cubicBezTo>
                    <a:pt x="3096" y="297"/>
                    <a:pt x="3412" y="290"/>
                    <a:pt x="3727" y="275"/>
                  </a:cubicBezTo>
                  <a:lnTo>
                    <a:pt x="3775" y="275"/>
                  </a:lnTo>
                  <a:cubicBezTo>
                    <a:pt x="3775" y="227"/>
                    <a:pt x="3763" y="179"/>
                    <a:pt x="3775" y="120"/>
                  </a:cubicBezTo>
                  <a:lnTo>
                    <a:pt x="3775" y="120"/>
                  </a:lnTo>
                  <a:cubicBezTo>
                    <a:pt x="3346" y="156"/>
                    <a:pt x="2929" y="156"/>
                    <a:pt x="2513" y="156"/>
                  </a:cubicBezTo>
                  <a:cubicBezTo>
                    <a:pt x="1667" y="156"/>
                    <a:pt x="834" y="96"/>
                    <a:pt x="0" y="1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" name="Google Shape;6237;p63"/>
            <p:cNvSpPr/>
            <p:nvPr/>
          </p:nvSpPr>
          <p:spPr>
            <a:xfrm>
              <a:off x="6526367" y="4684090"/>
              <a:ext cx="186872" cy="26781"/>
            </a:xfrm>
            <a:custGeom>
              <a:avLst/>
              <a:gdLst/>
              <a:ahLst/>
              <a:cxnLst/>
              <a:rect l="l" t="t" r="r" b="b"/>
              <a:pathLst>
                <a:path w="3775" h="541" extrusionOk="0">
                  <a:moveTo>
                    <a:pt x="0" y="1"/>
                  </a:moveTo>
                  <a:lnTo>
                    <a:pt x="0" y="1"/>
                  </a:lnTo>
                  <a:cubicBezTo>
                    <a:pt x="12" y="120"/>
                    <a:pt x="48" y="227"/>
                    <a:pt x="60" y="346"/>
                  </a:cubicBezTo>
                  <a:cubicBezTo>
                    <a:pt x="977" y="476"/>
                    <a:pt x="1908" y="540"/>
                    <a:pt x="2837" y="540"/>
                  </a:cubicBezTo>
                  <a:cubicBezTo>
                    <a:pt x="3102" y="540"/>
                    <a:pt x="3367" y="535"/>
                    <a:pt x="3632" y="525"/>
                  </a:cubicBezTo>
                  <a:lnTo>
                    <a:pt x="3775" y="525"/>
                  </a:lnTo>
                  <a:cubicBezTo>
                    <a:pt x="3763" y="406"/>
                    <a:pt x="3739" y="286"/>
                    <a:pt x="3751" y="167"/>
                  </a:cubicBezTo>
                  <a:lnTo>
                    <a:pt x="3751" y="167"/>
                  </a:lnTo>
                  <a:cubicBezTo>
                    <a:pt x="3398" y="176"/>
                    <a:pt x="3056" y="189"/>
                    <a:pt x="2717" y="189"/>
                  </a:cubicBezTo>
                  <a:cubicBezTo>
                    <a:pt x="2565" y="189"/>
                    <a:pt x="2414" y="187"/>
                    <a:pt x="2263" y="179"/>
                  </a:cubicBezTo>
                  <a:cubicBezTo>
                    <a:pt x="1501" y="167"/>
                    <a:pt x="739" y="108"/>
                    <a:pt x="0" y="1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" name="Google Shape;6238;p63"/>
            <p:cNvSpPr/>
            <p:nvPr/>
          </p:nvSpPr>
          <p:spPr>
            <a:xfrm>
              <a:off x="6129101" y="4944577"/>
              <a:ext cx="308302" cy="97025"/>
            </a:xfrm>
            <a:custGeom>
              <a:avLst/>
              <a:gdLst/>
              <a:ahLst/>
              <a:cxnLst/>
              <a:rect l="l" t="t" r="r" b="b"/>
              <a:pathLst>
                <a:path w="6228" h="1960" extrusionOk="0">
                  <a:moveTo>
                    <a:pt x="2987" y="0"/>
                  </a:moveTo>
                  <a:cubicBezTo>
                    <a:pt x="2556" y="0"/>
                    <a:pt x="2239" y="7"/>
                    <a:pt x="2203" y="25"/>
                  </a:cubicBezTo>
                  <a:cubicBezTo>
                    <a:pt x="2203" y="25"/>
                    <a:pt x="1906" y="61"/>
                    <a:pt x="1013" y="632"/>
                  </a:cubicBezTo>
                  <a:cubicBezTo>
                    <a:pt x="465" y="989"/>
                    <a:pt x="179" y="1335"/>
                    <a:pt x="60" y="1573"/>
                  </a:cubicBezTo>
                  <a:cubicBezTo>
                    <a:pt x="1" y="1692"/>
                    <a:pt x="96" y="1835"/>
                    <a:pt x="227" y="1835"/>
                  </a:cubicBezTo>
                  <a:cubicBezTo>
                    <a:pt x="927" y="1865"/>
                    <a:pt x="2968" y="1960"/>
                    <a:pt x="4437" y="1960"/>
                  </a:cubicBezTo>
                  <a:cubicBezTo>
                    <a:pt x="5316" y="1960"/>
                    <a:pt x="5991" y="1925"/>
                    <a:pt x="6049" y="1823"/>
                  </a:cubicBezTo>
                  <a:cubicBezTo>
                    <a:pt x="6228" y="1513"/>
                    <a:pt x="5882" y="108"/>
                    <a:pt x="5727" y="73"/>
                  </a:cubicBezTo>
                  <a:cubicBezTo>
                    <a:pt x="5627" y="39"/>
                    <a:pt x="3995" y="0"/>
                    <a:pt x="2987" y="0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" name="Google Shape;6239;p63"/>
            <p:cNvSpPr/>
            <p:nvPr/>
          </p:nvSpPr>
          <p:spPr>
            <a:xfrm>
              <a:off x="6129101" y="4963487"/>
              <a:ext cx="117915" cy="76679"/>
            </a:xfrm>
            <a:custGeom>
              <a:avLst/>
              <a:gdLst/>
              <a:ahLst/>
              <a:cxnLst/>
              <a:rect l="l" t="t" r="r" b="b"/>
              <a:pathLst>
                <a:path w="2382" h="1549" extrusionOk="0">
                  <a:moveTo>
                    <a:pt x="1417" y="0"/>
                  </a:moveTo>
                  <a:cubicBezTo>
                    <a:pt x="1298" y="72"/>
                    <a:pt x="1167" y="155"/>
                    <a:pt x="1013" y="250"/>
                  </a:cubicBezTo>
                  <a:cubicBezTo>
                    <a:pt x="465" y="607"/>
                    <a:pt x="179" y="953"/>
                    <a:pt x="60" y="1191"/>
                  </a:cubicBezTo>
                  <a:cubicBezTo>
                    <a:pt x="1" y="1310"/>
                    <a:pt x="96" y="1441"/>
                    <a:pt x="227" y="1453"/>
                  </a:cubicBezTo>
                  <a:cubicBezTo>
                    <a:pt x="632" y="1477"/>
                    <a:pt x="1465" y="1512"/>
                    <a:pt x="2382" y="1548"/>
                  </a:cubicBezTo>
                  <a:cubicBezTo>
                    <a:pt x="2322" y="1405"/>
                    <a:pt x="2251" y="1286"/>
                    <a:pt x="2191" y="1143"/>
                  </a:cubicBezTo>
                  <a:cubicBezTo>
                    <a:pt x="1977" y="727"/>
                    <a:pt x="1715" y="357"/>
                    <a:pt x="1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9" name="Google Shape;6240;p63"/>
            <p:cNvSpPr/>
            <p:nvPr/>
          </p:nvSpPr>
          <p:spPr>
            <a:xfrm>
              <a:off x="6474487" y="4944577"/>
              <a:ext cx="308302" cy="97025"/>
            </a:xfrm>
            <a:custGeom>
              <a:avLst/>
              <a:gdLst/>
              <a:ahLst/>
              <a:cxnLst/>
              <a:rect l="l" t="t" r="r" b="b"/>
              <a:pathLst>
                <a:path w="6228" h="1960" extrusionOk="0">
                  <a:moveTo>
                    <a:pt x="2987" y="0"/>
                  </a:moveTo>
                  <a:cubicBezTo>
                    <a:pt x="2556" y="0"/>
                    <a:pt x="2239" y="7"/>
                    <a:pt x="2203" y="25"/>
                  </a:cubicBezTo>
                  <a:cubicBezTo>
                    <a:pt x="2203" y="25"/>
                    <a:pt x="1906" y="61"/>
                    <a:pt x="1013" y="632"/>
                  </a:cubicBezTo>
                  <a:cubicBezTo>
                    <a:pt x="465" y="989"/>
                    <a:pt x="179" y="1335"/>
                    <a:pt x="60" y="1573"/>
                  </a:cubicBezTo>
                  <a:cubicBezTo>
                    <a:pt x="1" y="1692"/>
                    <a:pt x="96" y="1835"/>
                    <a:pt x="227" y="1835"/>
                  </a:cubicBezTo>
                  <a:cubicBezTo>
                    <a:pt x="927" y="1865"/>
                    <a:pt x="2968" y="1960"/>
                    <a:pt x="4437" y="1960"/>
                  </a:cubicBezTo>
                  <a:cubicBezTo>
                    <a:pt x="5316" y="1960"/>
                    <a:pt x="5991" y="1925"/>
                    <a:pt x="6049" y="1823"/>
                  </a:cubicBezTo>
                  <a:cubicBezTo>
                    <a:pt x="6228" y="1513"/>
                    <a:pt x="5882" y="108"/>
                    <a:pt x="5739" y="73"/>
                  </a:cubicBezTo>
                  <a:cubicBezTo>
                    <a:pt x="5631" y="39"/>
                    <a:pt x="3997" y="0"/>
                    <a:pt x="2987" y="0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0" name="Google Shape;6241;p63"/>
            <p:cNvSpPr/>
            <p:nvPr/>
          </p:nvSpPr>
          <p:spPr>
            <a:xfrm>
              <a:off x="6474487" y="4962299"/>
              <a:ext cx="120885" cy="77867"/>
            </a:xfrm>
            <a:custGeom>
              <a:avLst/>
              <a:gdLst/>
              <a:ahLst/>
              <a:cxnLst/>
              <a:rect l="l" t="t" r="r" b="b"/>
              <a:pathLst>
                <a:path w="2442" h="1573" extrusionOk="0">
                  <a:moveTo>
                    <a:pt x="1477" y="0"/>
                  </a:moveTo>
                  <a:cubicBezTo>
                    <a:pt x="1346" y="72"/>
                    <a:pt x="1191" y="155"/>
                    <a:pt x="1013" y="274"/>
                  </a:cubicBezTo>
                  <a:cubicBezTo>
                    <a:pt x="465" y="631"/>
                    <a:pt x="179" y="977"/>
                    <a:pt x="60" y="1215"/>
                  </a:cubicBezTo>
                  <a:cubicBezTo>
                    <a:pt x="1" y="1334"/>
                    <a:pt x="96" y="1465"/>
                    <a:pt x="227" y="1477"/>
                  </a:cubicBezTo>
                  <a:cubicBezTo>
                    <a:pt x="644" y="1501"/>
                    <a:pt x="1513" y="1536"/>
                    <a:pt x="2441" y="1572"/>
                  </a:cubicBezTo>
                  <a:cubicBezTo>
                    <a:pt x="2406" y="1465"/>
                    <a:pt x="2358" y="1382"/>
                    <a:pt x="2310" y="1274"/>
                  </a:cubicBezTo>
                  <a:cubicBezTo>
                    <a:pt x="2084" y="810"/>
                    <a:pt x="1787" y="393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1" name="Google Shape;6242;p63"/>
            <p:cNvSpPr/>
            <p:nvPr/>
          </p:nvSpPr>
          <p:spPr>
            <a:xfrm>
              <a:off x="5882128" y="3439769"/>
              <a:ext cx="201030" cy="285431"/>
            </a:xfrm>
            <a:custGeom>
              <a:avLst/>
              <a:gdLst/>
              <a:ahLst/>
              <a:cxnLst/>
              <a:rect l="l" t="t" r="r" b="b"/>
              <a:pathLst>
                <a:path w="4061" h="5766" extrusionOk="0">
                  <a:moveTo>
                    <a:pt x="1438" y="1"/>
                  </a:moveTo>
                  <a:cubicBezTo>
                    <a:pt x="1431" y="1"/>
                    <a:pt x="1424" y="1"/>
                    <a:pt x="1418" y="3"/>
                  </a:cubicBezTo>
                  <a:cubicBezTo>
                    <a:pt x="1084" y="74"/>
                    <a:pt x="1632" y="1955"/>
                    <a:pt x="1632" y="1955"/>
                  </a:cubicBezTo>
                  <a:cubicBezTo>
                    <a:pt x="1632" y="1955"/>
                    <a:pt x="834" y="592"/>
                    <a:pt x="564" y="592"/>
                  </a:cubicBezTo>
                  <a:cubicBezTo>
                    <a:pt x="554" y="592"/>
                    <a:pt x="545" y="594"/>
                    <a:pt x="537" y="598"/>
                  </a:cubicBezTo>
                  <a:cubicBezTo>
                    <a:pt x="298" y="717"/>
                    <a:pt x="989" y="2396"/>
                    <a:pt x="989" y="2396"/>
                  </a:cubicBezTo>
                  <a:cubicBezTo>
                    <a:pt x="989" y="2396"/>
                    <a:pt x="390" y="1557"/>
                    <a:pt x="192" y="1557"/>
                  </a:cubicBezTo>
                  <a:cubicBezTo>
                    <a:pt x="183" y="1557"/>
                    <a:pt x="175" y="1559"/>
                    <a:pt x="168" y="1562"/>
                  </a:cubicBezTo>
                  <a:cubicBezTo>
                    <a:pt x="1" y="1658"/>
                    <a:pt x="810" y="3134"/>
                    <a:pt x="1049" y="3729"/>
                  </a:cubicBezTo>
                  <a:cubicBezTo>
                    <a:pt x="1286" y="4324"/>
                    <a:pt x="1702" y="5762"/>
                    <a:pt x="1692" y="5765"/>
                  </a:cubicBezTo>
                  <a:lnTo>
                    <a:pt x="1692" y="5765"/>
                  </a:lnTo>
                  <a:lnTo>
                    <a:pt x="3858" y="5396"/>
                  </a:lnTo>
                  <a:cubicBezTo>
                    <a:pt x="3858" y="5396"/>
                    <a:pt x="3632" y="4396"/>
                    <a:pt x="3632" y="3944"/>
                  </a:cubicBezTo>
                  <a:cubicBezTo>
                    <a:pt x="3632" y="3503"/>
                    <a:pt x="4061" y="1312"/>
                    <a:pt x="3787" y="1253"/>
                  </a:cubicBezTo>
                  <a:cubicBezTo>
                    <a:pt x="3779" y="1251"/>
                    <a:pt x="3772" y="1250"/>
                    <a:pt x="3764" y="1250"/>
                  </a:cubicBezTo>
                  <a:cubicBezTo>
                    <a:pt x="3486" y="1250"/>
                    <a:pt x="3216" y="2265"/>
                    <a:pt x="3216" y="2265"/>
                  </a:cubicBezTo>
                  <a:cubicBezTo>
                    <a:pt x="3216" y="2265"/>
                    <a:pt x="2721" y="276"/>
                    <a:pt x="2411" y="276"/>
                  </a:cubicBezTo>
                  <a:cubicBezTo>
                    <a:pt x="2410" y="276"/>
                    <a:pt x="2408" y="276"/>
                    <a:pt x="2406" y="277"/>
                  </a:cubicBezTo>
                  <a:cubicBezTo>
                    <a:pt x="2084" y="277"/>
                    <a:pt x="2299" y="1777"/>
                    <a:pt x="2299" y="1777"/>
                  </a:cubicBezTo>
                  <a:cubicBezTo>
                    <a:pt x="2299" y="1777"/>
                    <a:pt x="1795" y="1"/>
                    <a:pt x="1438" y="1"/>
                  </a:cubicBezTo>
                  <a:close/>
                  <a:moveTo>
                    <a:pt x="1692" y="5765"/>
                  </a:moveTo>
                  <a:lnTo>
                    <a:pt x="1692" y="5765"/>
                  </a:lnTo>
                  <a:cubicBezTo>
                    <a:pt x="1692" y="5765"/>
                    <a:pt x="1692" y="5765"/>
                    <a:pt x="1692" y="5765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2" name="Google Shape;6243;p63"/>
            <p:cNvSpPr/>
            <p:nvPr/>
          </p:nvSpPr>
          <p:spPr>
            <a:xfrm>
              <a:off x="6053064" y="3634516"/>
              <a:ext cx="235236" cy="370823"/>
            </a:xfrm>
            <a:custGeom>
              <a:avLst/>
              <a:gdLst/>
              <a:ahLst/>
              <a:cxnLst/>
              <a:rect l="l" t="t" r="r" b="b"/>
              <a:pathLst>
                <a:path w="4752" h="7491" extrusionOk="0">
                  <a:moveTo>
                    <a:pt x="3833" y="1"/>
                  </a:moveTo>
                  <a:cubicBezTo>
                    <a:pt x="3658" y="1"/>
                    <a:pt x="3471" y="42"/>
                    <a:pt x="3299" y="105"/>
                  </a:cubicBezTo>
                  <a:cubicBezTo>
                    <a:pt x="2310" y="462"/>
                    <a:pt x="1751" y="1260"/>
                    <a:pt x="1287" y="2117"/>
                  </a:cubicBezTo>
                  <a:cubicBezTo>
                    <a:pt x="1144" y="2391"/>
                    <a:pt x="989" y="2677"/>
                    <a:pt x="870" y="2962"/>
                  </a:cubicBezTo>
                  <a:cubicBezTo>
                    <a:pt x="382" y="4093"/>
                    <a:pt x="1" y="5344"/>
                    <a:pt x="72" y="6534"/>
                  </a:cubicBezTo>
                  <a:cubicBezTo>
                    <a:pt x="84" y="6880"/>
                    <a:pt x="155" y="7249"/>
                    <a:pt x="453" y="7415"/>
                  </a:cubicBezTo>
                  <a:cubicBezTo>
                    <a:pt x="550" y="7468"/>
                    <a:pt x="656" y="7490"/>
                    <a:pt x="766" y="7490"/>
                  </a:cubicBezTo>
                  <a:cubicBezTo>
                    <a:pt x="929" y="7490"/>
                    <a:pt x="1100" y="7443"/>
                    <a:pt x="1263" y="7380"/>
                  </a:cubicBezTo>
                  <a:cubicBezTo>
                    <a:pt x="1882" y="7106"/>
                    <a:pt x="2334" y="6558"/>
                    <a:pt x="2703" y="6022"/>
                  </a:cubicBezTo>
                  <a:cubicBezTo>
                    <a:pt x="3120" y="5427"/>
                    <a:pt x="3477" y="4784"/>
                    <a:pt x="3799" y="4129"/>
                  </a:cubicBezTo>
                  <a:cubicBezTo>
                    <a:pt x="4335" y="3081"/>
                    <a:pt x="4751" y="1915"/>
                    <a:pt x="4608" y="807"/>
                  </a:cubicBezTo>
                  <a:cubicBezTo>
                    <a:pt x="4573" y="569"/>
                    <a:pt x="4501" y="307"/>
                    <a:pt x="4323" y="164"/>
                  </a:cubicBezTo>
                  <a:cubicBezTo>
                    <a:pt x="4193" y="47"/>
                    <a:pt x="4020" y="1"/>
                    <a:pt x="3833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3" name="Google Shape;6244;p63"/>
            <p:cNvSpPr/>
            <p:nvPr/>
          </p:nvSpPr>
          <p:spPr>
            <a:xfrm>
              <a:off x="6076627" y="3634516"/>
              <a:ext cx="211079" cy="282808"/>
            </a:xfrm>
            <a:custGeom>
              <a:avLst/>
              <a:gdLst/>
              <a:ahLst/>
              <a:cxnLst/>
              <a:rect l="l" t="t" r="r" b="b"/>
              <a:pathLst>
                <a:path w="4264" h="5713" extrusionOk="0">
                  <a:moveTo>
                    <a:pt x="3357" y="1"/>
                  </a:moveTo>
                  <a:cubicBezTo>
                    <a:pt x="3182" y="1"/>
                    <a:pt x="2995" y="42"/>
                    <a:pt x="2823" y="105"/>
                  </a:cubicBezTo>
                  <a:cubicBezTo>
                    <a:pt x="1834" y="462"/>
                    <a:pt x="1275" y="1260"/>
                    <a:pt x="811" y="2117"/>
                  </a:cubicBezTo>
                  <a:cubicBezTo>
                    <a:pt x="656" y="2391"/>
                    <a:pt x="525" y="2677"/>
                    <a:pt x="394" y="2962"/>
                  </a:cubicBezTo>
                  <a:cubicBezTo>
                    <a:pt x="334" y="3105"/>
                    <a:pt x="275" y="3248"/>
                    <a:pt x="215" y="3391"/>
                  </a:cubicBezTo>
                  <a:cubicBezTo>
                    <a:pt x="203" y="3427"/>
                    <a:pt x="203" y="3439"/>
                    <a:pt x="179" y="3462"/>
                  </a:cubicBezTo>
                  <a:cubicBezTo>
                    <a:pt x="120" y="3641"/>
                    <a:pt x="60" y="3808"/>
                    <a:pt x="1" y="3986"/>
                  </a:cubicBezTo>
                  <a:cubicBezTo>
                    <a:pt x="465" y="4343"/>
                    <a:pt x="918" y="4713"/>
                    <a:pt x="1394" y="5058"/>
                  </a:cubicBezTo>
                  <a:cubicBezTo>
                    <a:pt x="1727" y="5296"/>
                    <a:pt x="2073" y="5510"/>
                    <a:pt x="2430" y="5713"/>
                  </a:cubicBezTo>
                  <a:cubicBezTo>
                    <a:pt x="2561" y="5522"/>
                    <a:pt x="2680" y="5308"/>
                    <a:pt x="2799" y="5105"/>
                  </a:cubicBezTo>
                  <a:cubicBezTo>
                    <a:pt x="2823" y="5070"/>
                    <a:pt x="2835" y="5058"/>
                    <a:pt x="2846" y="5034"/>
                  </a:cubicBezTo>
                  <a:cubicBezTo>
                    <a:pt x="3013" y="4736"/>
                    <a:pt x="3180" y="4439"/>
                    <a:pt x="3323" y="4141"/>
                  </a:cubicBezTo>
                  <a:cubicBezTo>
                    <a:pt x="3847" y="3070"/>
                    <a:pt x="4263" y="1903"/>
                    <a:pt x="4132" y="807"/>
                  </a:cubicBezTo>
                  <a:cubicBezTo>
                    <a:pt x="4097" y="569"/>
                    <a:pt x="4025" y="307"/>
                    <a:pt x="3847" y="164"/>
                  </a:cubicBezTo>
                  <a:cubicBezTo>
                    <a:pt x="3717" y="47"/>
                    <a:pt x="3544" y="1"/>
                    <a:pt x="3357" y="1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4" name="Google Shape;6245;p63"/>
            <p:cNvSpPr/>
            <p:nvPr/>
          </p:nvSpPr>
          <p:spPr>
            <a:xfrm>
              <a:off x="6085488" y="3802333"/>
              <a:ext cx="132073" cy="84946"/>
            </a:xfrm>
            <a:custGeom>
              <a:avLst/>
              <a:gdLst/>
              <a:ahLst/>
              <a:cxnLst/>
              <a:rect l="l" t="t" r="r" b="b"/>
              <a:pathLst>
                <a:path w="2668" h="1716" extrusionOk="0">
                  <a:moveTo>
                    <a:pt x="36" y="1"/>
                  </a:moveTo>
                  <a:cubicBezTo>
                    <a:pt x="24" y="37"/>
                    <a:pt x="24" y="49"/>
                    <a:pt x="0" y="72"/>
                  </a:cubicBezTo>
                  <a:cubicBezTo>
                    <a:pt x="417" y="394"/>
                    <a:pt x="858" y="668"/>
                    <a:pt x="1298" y="953"/>
                  </a:cubicBezTo>
                  <a:cubicBezTo>
                    <a:pt x="1608" y="1144"/>
                    <a:pt x="1929" y="1323"/>
                    <a:pt x="2239" y="1501"/>
                  </a:cubicBezTo>
                  <a:cubicBezTo>
                    <a:pt x="2370" y="1585"/>
                    <a:pt x="2489" y="1644"/>
                    <a:pt x="2620" y="1715"/>
                  </a:cubicBezTo>
                  <a:cubicBezTo>
                    <a:pt x="2644" y="1680"/>
                    <a:pt x="2656" y="1668"/>
                    <a:pt x="2667" y="1644"/>
                  </a:cubicBezTo>
                  <a:cubicBezTo>
                    <a:pt x="2525" y="1561"/>
                    <a:pt x="2382" y="1489"/>
                    <a:pt x="2251" y="1430"/>
                  </a:cubicBezTo>
                  <a:cubicBezTo>
                    <a:pt x="1941" y="1251"/>
                    <a:pt x="1644" y="1073"/>
                    <a:pt x="1346" y="894"/>
                  </a:cubicBezTo>
                  <a:cubicBezTo>
                    <a:pt x="893" y="608"/>
                    <a:pt x="465" y="311"/>
                    <a:pt x="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5" name="Google Shape;6246;p63"/>
            <p:cNvSpPr/>
            <p:nvPr/>
          </p:nvSpPr>
          <p:spPr>
            <a:xfrm>
              <a:off x="5946978" y="3639071"/>
              <a:ext cx="255235" cy="372209"/>
            </a:xfrm>
            <a:custGeom>
              <a:avLst/>
              <a:gdLst/>
              <a:ahLst/>
              <a:cxnLst/>
              <a:rect l="l" t="t" r="r" b="b"/>
              <a:pathLst>
                <a:path w="5156" h="7519" extrusionOk="0">
                  <a:moveTo>
                    <a:pt x="2298" y="1"/>
                  </a:moveTo>
                  <a:lnTo>
                    <a:pt x="1" y="441"/>
                  </a:lnTo>
                  <a:cubicBezTo>
                    <a:pt x="346" y="2401"/>
                    <a:pt x="1139" y="7519"/>
                    <a:pt x="3004" y="7519"/>
                  </a:cubicBezTo>
                  <a:cubicBezTo>
                    <a:pt x="3065" y="7519"/>
                    <a:pt x="3128" y="7513"/>
                    <a:pt x="3191" y="7502"/>
                  </a:cubicBezTo>
                  <a:cubicBezTo>
                    <a:pt x="5156" y="7121"/>
                    <a:pt x="2298" y="1"/>
                    <a:pt x="2298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6" name="Google Shape;6247;p63"/>
            <p:cNvSpPr/>
            <p:nvPr/>
          </p:nvSpPr>
          <p:spPr>
            <a:xfrm>
              <a:off x="6393747" y="2812114"/>
              <a:ext cx="729716" cy="1046978"/>
            </a:xfrm>
            <a:custGeom>
              <a:avLst/>
              <a:gdLst/>
              <a:ahLst/>
              <a:cxnLst/>
              <a:rect l="l" t="t" r="r" b="b"/>
              <a:pathLst>
                <a:path w="14741" h="21150" extrusionOk="0">
                  <a:moveTo>
                    <a:pt x="7436" y="1"/>
                  </a:moveTo>
                  <a:cubicBezTo>
                    <a:pt x="7291" y="1"/>
                    <a:pt x="7138" y="12"/>
                    <a:pt x="6978" y="37"/>
                  </a:cubicBezTo>
                  <a:cubicBezTo>
                    <a:pt x="6132" y="144"/>
                    <a:pt x="5132" y="513"/>
                    <a:pt x="4811" y="1371"/>
                  </a:cubicBezTo>
                  <a:cubicBezTo>
                    <a:pt x="4632" y="1847"/>
                    <a:pt x="4608" y="2371"/>
                    <a:pt x="4608" y="2895"/>
                  </a:cubicBezTo>
                  <a:cubicBezTo>
                    <a:pt x="4632" y="4681"/>
                    <a:pt x="4787" y="6467"/>
                    <a:pt x="4906" y="8253"/>
                  </a:cubicBezTo>
                  <a:cubicBezTo>
                    <a:pt x="4965" y="9122"/>
                    <a:pt x="5013" y="10015"/>
                    <a:pt x="4822" y="10884"/>
                  </a:cubicBezTo>
                  <a:cubicBezTo>
                    <a:pt x="4465" y="12420"/>
                    <a:pt x="3406" y="12967"/>
                    <a:pt x="2132" y="13682"/>
                  </a:cubicBezTo>
                  <a:cubicBezTo>
                    <a:pt x="1774" y="13872"/>
                    <a:pt x="1358" y="14110"/>
                    <a:pt x="1143" y="14468"/>
                  </a:cubicBezTo>
                  <a:cubicBezTo>
                    <a:pt x="953" y="14813"/>
                    <a:pt x="1012" y="15182"/>
                    <a:pt x="1203" y="15492"/>
                  </a:cubicBezTo>
                  <a:cubicBezTo>
                    <a:pt x="1429" y="15873"/>
                    <a:pt x="1774" y="16170"/>
                    <a:pt x="2096" y="16432"/>
                  </a:cubicBezTo>
                  <a:cubicBezTo>
                    <a:pt x="2191" y="16504"/>
                    <a:pt x="2275" y="16575"/>
                    <a:pt x="2370" y="16635"/>
                  </a:cubicBezTo>
                  <a:cubicBezTo>
                    <a:pt x="2394" y="16635"/>
                    <a:pt x="2429" y="16658"/>
                    <a:pt x="2441" y="16682"/>
                  </a:cubicBezTo>
                  <a:cubicBezTo>
                    <a:pt x="2172" y="16646"/>
                    <a:pt x="1896" y="16610"/>
                    <a:pt x="1623" y="16610"/>
                  </a:cubicBezTo>
                  <a:cubicBezTo>
                    <a:pt x="1268" y="16610"/>
                    <a:pt x="919" y="16671"/>
                    <a:pt x="596" y="16873"/>
                  </a:cubicBezTo>
                  <a:cubicBezTo>
                    <a:pt x="298" y="17075"/>
                    <a:pt x="84" y="17397"/>
                    <a:pt x="48" y="17754"/>
                  </a:cubicBezTo>
                  <a:cubicBezTo>
                    <a:pt x="0" y="18206"/>
                    <a:pt x="215" y="18682"/>
                    <a:pt x="512" y="19004"/>
                  </a:cubicBezTo>
                  <a:cubicBezTo>
                    <a:pt x="905" y="19432"/>
                    <a:pt x="1489" y="19718"/>
                    <a:pt x="2025" y="19933"/>
                  </a:cubicBezTo>
                  <a:cubicBezTo>
                    <a:pt x="2691" y="20183"/>
                    <a:pt x="3382" y="20325"/>
                    <a:pt x="4096" y="20445"/>
                  </a:cubicBezTo>
                  <a:cubicBezTo>
                    <a:pt x="4477" y="20504"/>
                    <a:pt x="4870" y="20552"/>
                    <a:pt x="5251" y="20564"/>
                  </a:cubicBezTo>
                  <a:cubicBezTo>
                    <a:pt x="5364" y="20578"/>
                    <a:pt x="5477" y="20584"/>
                    <a:pt x="5590" y="20584"/>
                  </a:cubicBezTo>
                  <a:cubicBezTo>
                    <a:pt x="5764" y="20584"/>
                    <a:pt x="5940" y="20569"/>
                    <a:pt x="6120" y="20540"/>
                  </a:cubicBezTo>
                  <a:cubicBezTo>
                    <a:pt x="6287" y="20504"/>
                    <a:pt x="6442" y="20468"/>
                    <a:pt x="6597" y="20385"/>
                  </a:cubicBezTo>
                  <a:cubicBezTo>
                    <a:pt x="6668" y="20349"/>
                    <a:pt x="6739" y="20302"/>
                    <a:pt x="6823" y="20266"/>
                  </a:cubicBezTo>
                  <a:cubicBezTo>
                    <a:pt x="6835" y="20262"/>
                    <a:pt x="6846" y="20261"/>
                    <a:pt x="6855" y="20261"/>
                  </a:cubicBezTo>
                  <a:cubicBezTo>
                    <a:pt x="6904" y="20261"/>
                    <a:pt x="6903" y="20313"/>
                    <a:pt x="6954" y="20373"/>
                  </a:cubicBezTo>
                  <a:cubicBezTo>
                    <a:pt x="7013" y="20480"/>
                    <a:pt x="7085" y="20564"/>
                    <a:pt x="7180" y="20647"/>
                  </a:cubicBezTo>
                  <a:cubicBezTo>
                    <a:pt x="7335" y="20766"/>
                    <a:pt x="7537" y="20849"/>
                    <a:pt x="7728" y="20921"/>
                  </a:cubicBezTo>
                  <a:cubicBezTo>
                    <a:pt x="8173" y="21101"/>
                    <a:pt x="8684" y="21149"/>
                    <a:pt x="9169" y="21149"/>
                  </a:cubicBezTo>
                  <a:cubicBezTo>
                    <a:pt x="9229" y="21149"/>
                    <a:pt x="9288" y="21148"/>
                    <a:pt x="9347" y="21147"/>
                  </a:cubicBezTo>
                  <a:cubicBezTo>
                    <a:pt x="9930" y="21123"/>
                    <a:pt x="10561" y="20980"/>
                    <a:pt x="11109" y="20766"/>
                  </a:cubicBezTo>
                  <a:cubicBezTo>
                    <a:pt x="11657" y="20528"/>
                    <a:pt x="12204" y="20123"/>
                    <a:pt x="12514" y="19599"/>
                  </a:cubicBezTo>
                  <a:cubicBezTo>
                    <a:pt x="12728" y="19242"/>
                    <a:pt x="12847" y="18861"/>
                    <a:pt x="12657" y="18456"/>
                  </a:cubicBezTo>
                  <a:cubicBezTo>
                    <a:pt x="12454" y="18051"/>
                    <a:pt x="12002" y="17849"/>
                    <a:pt x="11597" y="17706"/>
                  </a:cubicBezTo>
                  <a:cubicBezTo>
                    <a:pt x="11347" y="17623"/>
                    <a:pt x="11073" y="17575"/>
                    <a:pt x="10835" y="17468"/>
                  </a:cubicBezTo>
                  <a:lnTo>
                    <a:pt x="10907" y="17468"/>
                  </a:lnTo>
                  <a:cubicBezTo>
                    <a:pt x="11109" y="17468"/>
                    <a:pt x="11299" y="17504"/>
                    <a:pt x="11490" y="17516"/>
                  </a:cubicBezTo>
                  <a:cubicBezTo>
                    <a:pt x="11889" y="17560"/>
                    <a:pt x="12289" y="17604"/>
                    <a:pt x="12688" y="17604"/>
                  </a:cubicBezTo>
                  <a:cubicBezTo>
                    <a:pt x="12824" y="17604"/>
                    <a:pt x="12961" y="17599"/>
                    <a:pt x="13097" y="17587"/>
                  </a:cubicBezTo>
                  <a:cubicBezTo>
                    <a:pt x="13609" y="17527"/>
                    <a:pt x="14121" y="17385"/>
                    <a:pt x="14419" y="16932"/>
                  </a:cubicBezTo>
                  <a:cubicBezTo>
                    <a:pt x="14693" y="16515"/>
                    <a:pt x="14740" y="16003"/>
                    <a:pt x="14502" y="15551"/>
                  </a:cubicBezTo>
                  <a:cubicBezTo>
                    <a:pt x="14288" y="15146"/>
                    <a:pt x="13966" y="14813"/>
                    <a:pt x="13621" y="14527"/>
                  </a:cubicBezTo>
                  <a:cubicBezTo>
                    <a:pt x="13276" y="14253"/>
                    <a:pt x="12812" y="14110"/>
                    <a:pt x="12383" y="14039"/>
                  </a:cubicBezTo>
                  <a:cubicBezTo>
                    <a:pt x="12132" y="13999"/>
                    <a:pt x="11854" y="13975"/>
                    <a:pt x="11582" y="13975"/>
                  </a:cubicBezTo>
                  <a:cubicBezTo>
                    <a:pt x="11453" y="13975"/>
                    <a:pt x="11326" y="13980"/>
                    <a:pt x="11204" y="13991"/>
                  </a:cubicBezTo>
                  <a:cubicBezTo>
                    <a:pt x="11150" y="13995"/>
                    <a:pt x="11094" y="14001"/>
                    <a:pt x="11039" y="14009"/>
                  </a:cubicBezTo>
                  <a:lnTo>
                    <a:pt x="11039" y="14009"/>
                  </a:lnTo>
                  <a:cubicBezTo>
                    <a:pt x="11173" y="13941"/>
                    <a:pt x="11299" y="13848"/>
                    <a:pt x="11407" y="13765"/>
                  </a:cubicBezTo>
                  <a:cubicBezTo>
                    <a:pt x="11788" y="13467"/>
                    <a:pt x="12061" y="13027"/>
                    <a:pt x="12073" y="12515"/>
                  </a:cubicBezTo>
                  <a:cubicBezTo>
                    <a:pt x="12085" y="11932"/>
                    <a:pt x="11776" y="11384"/>
                    <a:pt x="11383" y="10967"/>
                  </a:cubicBezTo>
                  <a:cubicBezTo>
                    <a:pt x="10990" y="10539"/>
                    <a:pt x="10466" y="10372"/>
                    <a:pt x="10014" y="10027"/>
                  </a:cubicBezTo>
                  <a:cubicBezTo>
                    <a:pt x="9740" y="9812"/>
                    <a:pt x="9621" y="9419"/>
                    <a:pt x="9561" y="9086"/>
                  </a:cubicBezTo>
                  <a:cubicBezTo>
                    <a:pt x="9394" y="8110"/>
                    <a:pt x="9525" y="7050"/>
                    <a:pt x="9537" y="6074"/>
                  </a:cubicBezTo>
                  <a:cubicBezTo>
                    <a:pt x="9561" y="4943"/>
                    <a:pt x="9573" y="3823"/>
                    <a:pt x="9585" y="2692"/>
                  </a:cubicBezTo>
                  <a:cubicBezTo>
                    <a:pt x="9549" y="1918"/>
                    <a:pt x="9371" y="1204"/>
                    <a:pt x="8978" y="704"/>
                  </a:cubicBezTo>
                  <a:cubicBezTo>
                    <a:pt x="8633" y="271"/>
                    <a:pt x="8126" y="1"/>
                    <a:pt x="7436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7" name="Google Shape;6248;p63"/>
            <p:cNvSpPr/>
            <p:nvPr/>
          </p:nvSpPr>
          <p:spPr>
            <a:xfrm>
              <a:off x="6134992" y="3582983"/>
              <a:ext cx="545221" cy="669719"/>
            </a:xfrm>
            <a:custGeom>
              <a:avLst/>
              <a:gdLst/>
              <a:ahLst/>
              <a:cxnLst/>
              <a:rect l="l" t="t" r="r" b="b"/>
              <a:pathLst>
                <a:path w="11014" h="13529" extrusionOk="0">
                  <a:moveTo>
                    <a:pt x="6638" y="0"/>
                  </a:moveTo>
                  <a:cubicBezTo>
                    <a:pt x="4581" y="0"/>
                    <a:pt x="1790" y="874"/>
                    <a:pt x="1525" y="1313"/>
                  </a:cubicBezTo>
                  <a:cubicBezTo>
                    <a:pt x="834" y="2396"/>
                    <a:pt x="96" y="8040"/>
                    <a:pt x="1" y="12302"/>
                  </a:cubicBezTo>
                  <a:lnTo>
                    <a:pt x="1" y="12385"/>
                  </a:lnTo>
                  <a:lnTo>
                    <a:pt x="1" y="12897"/>
                  </a:lnTo>
                  <a:cubicBezTo>
                    <a:pt x="2078" y="13383"/>
                    <a:pt x="4259" y="13529"/>
                    <a:pt x="6133" y="13529"/>
                  </a:cubicBezTo>
                  <a:cubicBezTo>
                    <a:pt x="8620" y="13529"/>
                    <a:pt x="10566" y="13273"/>
                    <a:pt x="11014" y="13219"/>
                  </a:cubicBezTo>
                  <a:cubicBezTo>
                    <a:pt x="10990" y="13052"/>
                    <a:pt x="10966" y="12885"/>
                    <a:pt x="10931" y="12743"/>
                  </a:cubicBezTo>
                  <a:cubicBezTo>
                    <a:pt x="10931" y="12695"/>
                    <a:pt x="10907" y="12659"/>
                    <a:pt x="10907" y="12635"/>
                  </a:cubicBezTo>
                  <a:cubicBezTo>
                    <a:pt x="10252" y="8230"/>
                    <a:pt x="10609" y="1944"/>
                    <a:pt x="10478" y="1503"/>
                  </a:cubicBezTo>
                  <a:cubicBezTo>
                    <a:pt x="10300" y="955"/>
                    <a:pt x="8906" y="62"/>
                    <a:pt x="6835" y="3"/>
                  </a:cubicBezTo>
                  <a:cubicBezTo>
                    <a:pt x="6770" y="1"/>
                    <a:pt x="6705" y="0"/>
                    <a:pt x="6638" y="0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8" name="Google Shape;6250;p63"/>
            <p:cNvSpPr/>
            <p:nvPr/>
          </p:nvSpPr>
          <p:spPr>
            <a:xfrm>
              <a:off x="6134992" y="4191975"/>
              <a:ext cx="541706" cy="33414"/>
            </a:xfrm>
            <a:custGeom>
              <a:avLst/>
              <a:gdLst/>
              <a:ahLst/>
              <a:cxnLst/>
              <a:rect l="l" t="t" r="r" b="b"/>
              <a:pathLst>
                <a:path w="10943" h="675" extrusionOk="0">
                  <a:moveTo>
                    <a:pt x="1" y="0"/>
                  </a:moveTo>
                  <a:lnTo>
                    <a:pt x="1" y="83"/>
                  </a:lnTo>
                  <a:cubicBezTo>
                    <a:pt x="1286" y="298"/>
                    <a:pt x="2560" y="464"/>
                    <a:pt x="3846" y="572"/>
                  </a:cubicBezTo>
                  <a:cubicBezTo>
                    <a:pt x="4774" y="639"/>
                    <a:pt x="5704" y="675"/>
                    <a:pt x="6634" y="675"/>
                  </a:cubicBezTo>
                  <a:cubicBezTo>
                    <a:pt x="7674" y="675"/>
                    <a:pt x="8715" y="630"/>
                    <a:pt x="9752" y="536"/>
                  </a:cubicBezTo>
                  <a:cubicBezTo>
                    <a:pt x="10133" y="512"/>
                    <a:pt x="10538" y="464"/>
                    <a:pt x="10942" y="417"/>
                  </a:cubicBezTo>
                  <a:cubicBezTo>
                    <a:pt x="10942" y="381"/>
                    <a:pt x="10931" y="345"/>
                    <a:pt x="10931" y="333"/>
                  </a:cubicBezTo>
                  <a:lnTo>
                    <a:pt x="10073" y="417"/>
                  </a:lnTo>
                  <a:cubicBezTo>
                    <a:pt x="9097" y="512"/>
                    <a:pt x="8133" y="572"/>
                    <a:pt x="7144" y="583"/>
                  </a:cubicBezTo>
                  <a:cubicBezTo>
                    <a:pt x="6919" y="588"/>
                    <a:pt x="6693" y="590"/>
                    <a:pt x="6468" y="590"/>
                  </a:cubicBezTo>
                  <a:cubicBezTo>
                    <a:pt x="4732" y="590"/>
                    <a:pt x="3006" y="467"/>
                    <a:pt x="1298" y="214"/>
                  </a:cubicBezTo>
                  <a:cubicBezTo>
                    <a:pt x="870" y="155"/>
                    <a:pt x="429" y="83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9" name="Google Shape;6251;p63"/>
            <p:cNvSpPr/>
            <p:nvPr/>
          </p:nvSpPr>
          <p:spPr>
            <a:xfrm>
              <a:off x="6283903" y="3519421"/>
              <a:ext cx="175333" cy="127320"/>
            </a:xfrm>
            <a:custGeom>
              <a:avLst/>
              <a:gdLst/>
              <a:ahLst/>
              <a:cxnLst/>
              <a:rect l="l" t="t" r="r" b="b"/>
              <a:pathLst>
                <a:path w="4121" h="2572" extrusionOk="0">
                  <a:moveTo>
                    <a:pt x="3751" y="1"/>
                  </a:moveTo>
                  <a:lnTo>
                    <a:pt x="1" y="489"/>
                  </a:lnTo>
                  <a:lnTo>
                    <a:pt x="322" y="2192"/>
                  </a:lnTo>
                  <a:cubicBezTo>
                    <a:pt x="322" y="2192"/>
                    <a:pt x="523" y="2571"/>
                    <a:pt x="1490" y="2571"/>
                  </a:cubicBezTo>
                  <a:cubicBezTo>
                    <a:pt x="1746" y="2571"/>
                    <a:pt x="2056" y="2545"/>
                    <a:pt x="2430" y="2477"/>
                  </a:cubicBezTo>
                  <a:cubicBezTo>
                    <a:pt x="4121" y="2156"/>
                    <a:pt x="4037" y="1346"/>
                    <a:pt x="4037" y="1346"/>
                  </a:cubicBezTo>
                  <a:lnTo>
                    <a:pt x="3751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0" name="Google Shape;6252;p63"/>
            <p:cNvSpPr/>
            <p:nvPr/>
          </p:nvSpPr>
          <p:spPr>
            <a:xfrm>
              <a:off x="6287707" y="3506755"/>
              <a:ext cx="203318" cy="103301"/>
            </a:xfrm>
            <a:custGeom>
              <a:avLst/>
              <a:gdLst/>
              <a:ahLst/>
              <a:cxnLst/>
              <a:rect l="l" t="t" r="r" b="b"/>
              <a:pathLst>
                <a:path w="4703" h="2087" extrusionOk="0">
                  <a:moveTo>
                    <a:pt x="3630" y="1"/>
                  </a:moveTo>
                  <a:cubicBezTo>
                    <a:pt x="3540" y="1"/>
                    <a:pt x="3450" y="3"/>
                    <a:pt x="3358" y="7"/>
                  </a:cubicBezTo>
                  <a:cubicBezTo>
                    <a:pt x="2488" y="55"/>
                    <a:pt x="1619" y="257"/>
                    <a:pt x="774" y="483"/>
                  </a:cubicBezTo>
                  <a:cubicBezTo>
                    <a:pt x="560" y="543"/>
                    <a:pt x="345" y="602"/>
                    <a:pt x="226" y="745"/>
                  </a:cubicBezTo>
                  <a:cubicBezTo>
                    <a:pt x="71" y="948"/>
                    <a:pt x="0" y="1364"/>
                    <a:pt x="119" y="1555"/>
                  </a:cubicBezTo>
                  <a:cubicBezTo>
                    <a:pt x="286" y="1817"/>
                    <a:pt x="726" y="1983"/>
                    <a:pt x="1072" y="2043"/>
                  </a:cubicBezTo>
                  <a:cubicBezTo>
                    <a:pt x="1247" y="2074"/>
                    <a:pt x="1425" y="2087"/>
                    <a:pt x="1602" y="2087"/>
                  </a:cubicBezTo>
                  <a:cubicBezTo>
                    <a:pt x="1833" y="2087"/>
                    <a:pt x="2064" y="2065"/>
                    <a:pt x="2286" y="2031"/>
                  </a:cubicBezTo>
                  <a:cubicBezTo>
                    <a:pt x="2786" y="1960"/>
                    <a:pt x="3274" y="1841"/>
                    <a:pt x="3703" y="1614"/>
                  </a:cubicBezTo>
                  <a:cubicBezTo>
                    <a:pt x="4131" y="1388"/>
                    <a:pt x="4489" y="1043"/>
                    <a:pt x="4632" y="650"/>
                  </a:cubicBezTo>
                  <a:cubicBezTo>
                    <a:pt x="4667" y="507"/>
                    <a:pt x="4703" y="364"/>
                    <a:pt x="4608" y="245"/>
                  </a:cubicBezTo>
                  <a:cubicBezTo>
                    <a:pt x="4536" y="138"/>
                    <a:pt x="4370" y="78"/>
                    <a:pt x="4227" y="55"/>
                  </a:cubicBezTo>
                  <a:cubicBezTo>
                    <a:pt x="4029" y="13"/>
                    <a:pt x="3832" y="1"/>
                    <a:pt x="363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1" name="Google Shape;6253;p63"/>
            <p:cNvSpPr/>
            <p:nvPr/>
          </p:nvSpPr>
          <p:spPr>
            <a:xfrm>
              <a:off x="6645423" y="3758176"/>
              <a:ext cx="226375" cy="523390"/>
            </a:xfrm>
            <a:custGeom>
              <a:avLst/>
              <a:gdLst/>
              <a:ahLst/>
              <a:cxnLst/>
              <a:rect l="l" t="t" r="r" b="b"/>
              <a:pathLst>
                <a:path w="4573" h="10573" extrusionOk="0">
                  <a:moveTo>
                    <a:pt x="2298" y="0"/>
                  </a:moveTo>
                  <a:cubicBezTo>
                    <a:pt x="2084" y="238"/>
                    <a:pt x="1846" y="464"/>
                    <a:pt x="1608" y="667"/>
                  </a:cubicBezTo>
                  <a:cubicBezTo>
                    <a:pt x="1108" y="1131"/>
                    <a:pt x="560" y="1536"/>
                    <a:pt x="0" y="1953"/>
                  </a:cubicBezTo>
                  <a:cubicBezTo>
                    <a:pt x="1167" y="4643"/>
                    <a:pt x="1298" y="8049"/>
                    <a:pt x="1179" y="10180"/>
                  </a:cubicBezTo>
                  <a:cubicBezTo>
                    <a:pt x="1334" y="10251"/>
                    <a:pt x="3025" y="10477"/>
                    <a:pt x="3453" y="10573"/>
                  </a:cubicBezTo>
                  <a:cubicBezTo>
                    <a:pt x="4572" y="7215"/>
                    <a:pt x="4322" y="4155"/>
                    <a:pt x="3251" y="1798"/>
                  </a:cubicBezTo>
                  <a:cubicBezTo>
                    <a:pt x="2953" y="1143"/>
                    <a:pt x="2620" y="536"/>
                    <a:pt x="2298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2" name="Google Shape;6254;p63"/>
            <p:cNvSpPr/>
            <p:nvPr/>
          </p:nvSpPr>
          <p:spPr>
            <a:xfrm>
              <a:off x="6539931" y="3607834"/>
              <a:ext cx="255829" cy="290629"/>
            </a:xfrm>
            <a:custGeom>
              <a:avLst/>
              <a:gdLst/>
              <a:ahLst/>
              <a:cxnLst/>
              <a:rect l="l" t="t" r="r" b="b"/>
              <a:pathLst>
                <a:path w="5168" h="5871" extrusionOk="0">
                  <a:moveTo>
                    <a:pt x="1084" y="1"/>
                  </a:moveTo>
                  <a:cubicBezTo>
                    <a:pt x="0" y="108"/>
                    <a:pt x="36" y="2025"/>
                    <a:pt x="965" y="3382"/>
                  </a:cubicBezTo>
                  <a:cubicBezTo>
                    <a:pt x="1393" y="4001"/>
                    <a:pt x="1739" y="4621"/>
                    <a:pt x="1989" y="5216"/>
                  </a:cubicBezTo>
                  <a:cubicBezTo>
                    <a:pt x="1989" y="5240"/>
                    <a:pt x="2000" y="5252"/>
                    <a:pt x="2024" y="5287"/>
                  </a:cubicBezTo>
                  <a:cubicBezTo>
                    <a:pt x="2108" y="5478"/>
                    <a:pt x="2179" y="5668"/>
                    <a:pt x="2239" y="5871"/>
                  </a:cubicBezTo>
                  <a:cubicBezTo>
                    <a:pt x="2346" y="5787"/>
                    <a:pt x="2465" y="5716"/>
                    <a:pt x="2572" y="5644"/>
                  </a:cubicBezTo>
                  <a:cubicBezTo>
                    <a:pt x="2870" y="5454"/>
                    <a:pt x="3179" y="5252"/>
                    <a:pt x="3477" y="5061"/>
                  </a:cubicBezTo>
                  <a:cubicBezTo>
                    <a:pt x="3846" y="4811"/>
                    <a:pt x="4465" y="4347"/>
                    <a:pt x="4846" y="3930"/>
                  </a:cubicBezTo>
                  <a:cubicBezTo>
                    <a:pt x="4870" y="3906"/>
                    <a:pt x="4894" y="3870"/>
                    <a:pt x="4917" y="3847"/>
                  </a:cubicBezTo>
                  <a:cubicBezTo>
                    <a:pt x="5037" y="3728"/>
                    <a:pt x="5132" y="3609"/>
                    <a:pt x="5168" y="3501"/>
                  </a:cubicBezTo>
                  <a:cubicBezTo>
                    <a:pt x="5072" y="3323"/>
                    <a:pt x="4977" y="3144"/>
                    <a:pt x="4882" y="3013"/>
                  </a:cubicBezTo>
                  <a:cubicBezTo>
                    <a:pt x="4858" y="2977"/>
                    <a:pt x="4846" y="2966"/>
                    <a:pt x="4834" y="2930"/>
                  </a:cubicBezTo>
                  <a:cubicBezTo>
                    <a:pt x="3691" y="1168"/>
                    <a:pt x="2239" y="120"/>
                    <a:pt x="1334" y="13"/>
                  </a:cubicBezTo>
                  <a:cubicBezTo>
                    <a:pt x="1262" y="1"/>
                    <a:pt x="1203" y="1"/>
                    <a:pt x="1143" y="1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3" name="Google Shape;6255;p63"/>
            <p:cNvSpPr/>
            <p:nvPr/>
          </p:nvSpPr>
          <p:spPr>
            <a:xfrm>
              <a:off x="6596513" y="3607289"/>
              <a:ext cx="186872" cy="262314"/>
            </a:xfrm>
            <a:custGeom>
              <a:avLst/>
              <a:gdLst/>
              <a:ahLst/>
              <a:cxnLst/>
              <a:rect l="l" t="t" r="r" b="b"/>
              <a:pathLst>
                <a:path w="3775" h="5299" extrusionOk="0">
                  <a:moveTo>
                    <a:pt x="0" y="0"/>
                  </a:moveTo>
                  <a:cubicBezTo>
                    <a:pt x="548" y="262"/>
                    <a:pt x="1072" y="619"/>
                    <a:pt x="1524" y="1036"/>
                  </a:cubicBezTo>
                  <a:cubicBezTo>
                    <a:pt x="2239" y="1691"/>
                    <a:pt x="2810" y="2465"/>
                    <a:pt x="3310" y="3286"/>
                  </a:cubicBezTo>
                  <a:cubicBezTo>
                    <a:pt x="3286" y="3298"/>
                    <a:pt x="3251" y="3334"/>
                    <a:pt x="3227" y="3358"/>
                  </a:cubicBezTo>
                  <a:cubicBezTo>
                    <a:pt x="3036" y="3548"/>
                    <a:pt x="2810" y="3750"/>
                    <a:pt x="2596" y="3929"/>
                  </a:cubicBezTo>
                  <a:cubicBezTo>
                    <a:pt x="2167" y="4298"/>
                    <a:pt x="1703" y="4655"/>
                    <a:pt x="1227" y="4965"/>
                  </a:cubicBezTo>
                  <a:cubicBezTo>
                    <a:pt x="1107" y="5060"/>
                    <a:pt x="977" y="5144"/>
                    <a:pt x="846" y="5227"/>
                  </a:cubicBezTo>
                  <a:cubicBezTo>
                    <a:pt x="846" y="5251"/>
                    <a:pt x="857" y="5263"/>
                    <a:pt x="869" y="5298"/>
                  </a:cubicBezTo>
                  <a:cubicBezTo>
                    <a:pt x="1727" y="4774"/>
                    <a:pt x="2524" y="4179"/>
                    <a:pt x="3239" y="3489"/>
                  </a:cubicBezTo>
                  <a:lnTo>
                    <a:pt x="3370" y="3358"/>
                  </a:lnTo>
                  <a:cubicBezTo>
                    <a:pt x="3370" y="3381"/>
                    <a:pt x="3370" y="3381"/>
                    <a:pt x="3393" y="3393"/>
                  </a:cubicBezTo>
                  <a:cubicBezTo>
                    <a:pt x="3489" y="3572"/>
                    <a:pt x="3596" y="3762"/>
                    <a:pt x="3703" y="3941"/>
                  </a:cubicBezTo>
                  <a:cubicBezTo>
                    <a:pt x="3727" y="3917"/>
                    <a:pt x="3751" y="3881"/>
                    <a:pt x="3774" y="3858"/>
                  </a:cubicBezTo>
                  <a:cubicBezTo>
                    <a:pt x="3703" y="3739"/>
                    <a:pt x="3644" y="3596"/>
                    <a:pt x="3572" y="3489"/>
                  </a:cubicBezTo>
                  <a:cubicBezTo>
                    <a:pt x="3536" y="3441"/>
                    <a:pt x="3489" y="3358"/>
                    <a:pt x="3453" y="3298"/>
                  </a:cubicBezTo>
                  <a:cubicBezTo>
                    <a:pt x="3560" y="3191"/>
                    <a:pt x="3644" y="3108"/>
                    <a:pt x="3727" y="3000"/>
                  </a:cubicBezTo>
                  <a:cubicBezTo>
                    <a:pt x="3715" y="2977"/>
                    <a:pt x="3703" y="2965"/>
                    <a:pt x="3691" y="2929"/>
                  </a:cubicBezTo>
                  <a:lnTo>
                    <a:pt x="3405" y="3215"/>
                  </a:lnTo>
                  <a:cubicBezTo>
                    <a:pt x="3179" y="2858"/>
                    <a:pt x="2941" y="2512"/>
                    <a:pt x="2691" y="2191"/>
                  </a:cubicBezTo>
                  <a:cubicBezTo>
                    <a:pt x="2096" y="1405"/>
                    <a:pt x="1393" y="726"/>
                    <a:pt x="560" y="214"/>
                  </a:cubicBezTo>
                  <a:cubicBezTo>
                    <a:pt x="441" y="143"/>
                    <a:pt x="322" y="71"/>
                    <a:pt x="191" y="12"/>
                  </a:cubicBezTo>
                  <a:cubicBezTo>
                    <a:pt x="119" y="0"/>
                    <a:pt x="6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4" name="Google Shape;6261;p63"/>
            <p:cNvSpPr/>
            <p:nvPr/>
          </p:nvSpPr>
          <p:spPr>
            <a:xfrm>
              <a:off x="6061925" y="2873053"/>
              <a:ext cx="229890" cy="308351"/>
            </a:xfrm>
            <a:custGeom>
              <a:avLst/>
              <a:gdLst/>
              <a:ahLst/>
              <a:cxnLst/>
              <a:rect l="l" t="t" r="r" b="b"/>
              <a:pathLst>
                <a:path w="4644" h="6229" extrusionOk="0">
                  <a:moveTo>
                    <a:pt x="3710" y="0"/>
                  </a:moveTo>
                  <a:cubicBezTo>
                    <a:pt x="3339" y="0"/>
                    <a:pt x="2912" y="156"/>
                    <a:pt x="2655" y="295"/>
                  </a:cubicBezTo>
                  <a:cubicBezTo>
                    <a:pt x="1036" y="1128"/>
                    <a:pt x="0" y="3021"/>
                    <a:pt x="215" y="4843"/>
                  </a:cubicBezTo>
                  <a:cubicBezTo>
                    <a:pt x="238" y="5152"/>
                    <a:pt x="322" y="5450"/>
                    <a:pt x="476" y="5724"/>
                  </a:cubicBezTo>
                  <a:cubicBezTo>
                    <a:pt x="643" y="5986"/>
                    <a:pt x="917" y="6200"/>
                    <a:pt x="1215" y="6224"/>
                  </a:cubicBezTo>
                  <a:cubicBezTo>
                    <a:pt x="1245" y="6227"/>
                    <a:pt x="1274" y="6229"/>
                    <a:pt x="1304" y="6229"/>
                  </a:cubicBezTo>
                  <a:cubicBezTo>
                    <a:pt x="1809" y="6229"/>
                    <a:pt x="2208" y="5758"/>
                    <a:pt x="2501" y="5319"/>
                  </a:cubicBezTo>
                  <a:cubicBezTo>
                    <a:pt x="3060" y="4545"/>
                    <a:pt x="3596" y="3759"/>
                    <a:pt x="3965" y="2878"/>
                  </a:cubicBezTo>
                  <a:cubicBezTo>
                    <a:pt x="4239" y="2235"/>
                    <a:pt x="4644" y="1128"/>
                    <a:pt x="4382" y="402"/>
                  </a:cubicBezTo>
                  <a:cubicBezTo>
                    <a:pt x="4275" y="103"/>
                    <a:pt x="4011" y="0"/>
                    <a:pt x="3710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5" name="Google Shape;6262;p63"/>
            <p:cNvSpPr/>
            <p:nvPr/>
          </p:nvSpPr>
          <p:spPr>
            <a:xfrm>
              <a:off x="6070736" y="2876370"/>
              <a:ext cx="602396" cy="687293"/>
            </a:xfrm>
            <a:custGeom>
              <a:avLst/>
              <a:gdLst/>
              <a:ahLst/>
              <a:cxnLst/>
              <a:rect l="l" t="t" r="r" b="b"/>
              <a:pathLst>
                <a:path w="12169" h="13884" extrusionOk="0">
                  <a:moveTo>
                    <a:pt x="5859" y="1"/>
                  </a:moveTo>
                  <a:cubicBezTo>
                    <a:pt x="2509" y="1"/>
                    <a:pt x="47" y="2792"/>
                    <a:pt x="1" y="7228"/>
                  </a:cubicBezTo>
                  <a:cubicBezTo>
                    <a:pt x="1" y="7800"/>
                    <a:pt x="25" y="8336"/>
                    <a:pt x="84" y="8860"/>
                  </a:cubicBezTo>
                  <a:lnTo>
                    <a:pt x="84" y="8883"/>
                  </a:lnTo>
                  <a:cubicBezTo>
                    <a:pt x="96" y="9050"/>
                    <a:pt x="120" y="9193"/>
                    <a:pt x="144" y="9360"/>
                  </a:cubicBezTo>
                  <a:cubicBezTo>
                    <a:pt x="346" y="10681"/>
                    <a:pt x="810" y="11812"/>
                    <a:pt x="1692" y="12610"/>
                  </a:cubicBezTo>
                  <a:lnTo>
                    <a:pt x="1703" y="12622"/>
                  </a:lnTo>
                  <a:cubicBezTo>
                    <a:pt x="1846" y="12753"/>
                    <a:pt x="2025" y="12884"/>
                    <a:pt x="2203" y="13003"/>
                  </a:cubicBezTo>
                  <a:cubicBezTo>
                    <a:pt x="2965" y="13503"/>
                    <a:pt x="3978" y="13813"/>
                    <a:pt x="5311" y="13884"/>
                  </a:cubicBezTo>
                  <a:lnTo>
                    <a:pt x="5692" y="13884"/>
                  </a:lnTo>
                  <a:cubicBezTo>
                    <a:pt x="5847" y="13884"/>
                    <a:pt x="5990" y="13884"/>
                    <a:pt x="6156" y="13872"/>
                  </a:cubicBezTo>
                  <a:cubicBezTo>
                    <a:pt x="8038" y="13741"/>
                    <a:pt x="9728" y="12586"/>
                    <a:pt x="10752" y="10848"/>
                  </a:cubicBezTo>
                  <a:cubicBezTo>
                    <a:pt x="10764" y="10836"/>
                    <a:pt x="10764" y="10824"/>
                    <a:pt x="10776" y="10800"/>
                  </a:cubicBezTo>
                  <a:cubicBezTo>
                    <a:pt x="10871" y="10657"/>
                    <a:pt x="10943" y="10526"/>
                    <a:pt x="11014" y="10360"/>
                  </a:cubicBezTo>
                  <a:cubicBezTo>
                    <a:pt x="11395" y="9586"/>
                    <a:pt x="11645" y="8717"/>
                    <a:pt x="11752" y="7764"/>
                  </a:cubicBezTo>
                  <a:cubicBezTo>
                    <a:pt x="12169" y="3859"/>
                    <a:pt x="9752" y="239"/>
                    <a:pt x="6252" y="13"/>
                  </a:cubicBezTo>
                  <a:cubicBezTo>
                    <a:pt x="6119" y="5"/>
                    <a:pt x="5988" y="1"/>
                    <a:pt x="5859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6" name="Google Shape;6263;p63"/>
            <p:cNvSpPr/>
            <p:nvPr/>
          </p:nvSpPr>
          <p:spPr>
            <a:xfrm>
              <a:off x="6190386" y="2804936"/>
              <a:ext cx="590614" cy="498688"/>
            </a:xfrm>
            <a:custGeom>
              <a:avLst/>
              <a:gdLst/>
              <a:ahLst/>
              <a:cxnLst/>
              <a:rect l="l" t="t" r="r" b="b"/>
              <a:pathLst>
                <a:path w="11931" h="10074" extrusionOk="0">
                  <a:moveTo>
                    <a:pt x="2549" y="4683"/>
                  </a:moveTo>
                  <a:cubicBezTo>
                    <a:pt x="2727" y="4778"/>
                    <a:pt x="2906" y="4849"/>
                    <a:pt x="3085" y="4921"/>
                  </a:cubicBezTo>
                  <a:cubicBezTo>
                    <a:pt x="3930" y="5254"/>
                    <a:pt x="4835" y="5421"/>
                    <a:pt x="5656" y="5790"/>
                  </a:cubicBezTo>
                  <a:cubicBezTo>
                    <a:pt x="5966" y="5933"/>
                    <a:pt x="6311" y="6135"/>
                    <a:pt x="6609" y="6385"/>
                  </a:cubicBezTo>
                  <a:cubicBezTo>
                    <a:pt x="6442" y="6314"/>
                    <a:pt x="6275" y="6266"/>
                    <a:pt x="6121" y="6231"/>
                  </a:cubicBezTo>
                  <a:cubicBezTo>
                    <a:pt x="5763" y="6159"/>
                    <a:pt x="5406" y="6088"/>
                    <a:pt x="5049" y="5992"/>
                  </a:cubicBezTo>
                  <a:cubicBezTo>
                    <a:pt x="4156" y="5754"/>
                    <a:pt x="3204" y="5361"/>
                    <a:pt x="2549" y="4683"/>
                  </a:cubicBezTo>
                  <a:close/>
                  <a:moveTo>
                    <a:pt x="4375" y="1"/>
                  </a:moveTo>
                  <a:cubicBezTo>
                    <a:pt x="4198" y="1"/>
                    <a:pt x="4025" y="10"/>
                    <a:pt x="3858" y="27"/>
                  </a:cubicBezTo>
                  <a:cubicBezTo>
                    <a:pt x="3108" y="75"/>
                    <a:pt x="2382" y="254"/>
                    <a:pt x="1703" y="563"/>
                  </a:cubicBezTo>
                  <a:cubicBezTo>
                    <a:pt x="1465" y="670"/>
                    <a:pt x="1251" y="789"/>
                    <a:pt x="1084" y="944"/>
                  </a:cubicBezTo>
                  <a:cubicBezTo>
                    <a:pt x="870" y="1039"/>
                    <a:pt x="656" y="1159"/>
                    <a:pt x="477" y="1325"/>
                  </a:cubicBezTo>
                  <a:cubicBezTo>
                    <a:pt x="72" y="1694"/>
                    <a:pt x="1" y="2242"/>
                    <a:pt x="156" y="2766"/>
                  </a:cubicBezTo>
                  <a:cubicBezTo>
                    <a:pt x="429" y="3766"/>
                    <a:pt x="1287" y="4457"/>
                    <a:pt x="2120" y="5028"/>
                  </a:cubicBezTo>
                  <a:cubicBezTo>
                    <a:pt x="3311" y="5862"/>
                    <a:pt x="5073" y="6195"/>
                    <a:pt x="5454" y="6278"/>
                  </a:cubicBezTo>
                  <a:cubicBezTo>
                    <a:pt x="5775" y="6350"/>
                    <a:pt x="6133" y="6397"/>
                    <a:pt x="6466" y="6504"/>
                  </a:cubicBezTo>
                  <a:cubicBezTo>
                    <a:pt x="6835" y="6624"/>
                    <a:pt x="7097" y="6862"/>
                    <a:pt x="7240" y="7231"/>
                  </a:cubicBezTo>
                  <a:cubicBezTo>
                    <a:pt x="7323" y="7469"/>
                    <a:pt x="7335" y="7719"/>
                    <a:pt x="7323" y="7981"/>
                  </a:cubicBezTo>
                  <a:cubicBezTo>
                    <a:pt x="7216" y="8481"/>
                    <a:pt x="6895" y="9148"/>
                    <a:pt x="7156" y="9541"/>
                  </a:cubicBezTo>
                  <a:cubicBezTo>
                    <a:pt x="7240" y="9779"/>
                    <a:pt x="7430" y="9957"/>
                    <a:pt x="7668" y="10041"/>
                  </a:cubicBezTo>
                  <a:cubicBezTo>
                    <a:pt x="7733" y="10063"/>
                    <a:pt x="7791" y="10073"/>
                    <a:pt x="7844" y="10073"/>
                  </a:cubicBezTo>
                  <a:cubicBezTo>
                    <a:pt x="8072" y="10073"/>
                    <a:pt x="8198" y="9882"/>
                    <a:pt x="8323" y="9660"/>
                  </a:cubicBezTo>
                  <a:cubicBezTo>
                    <a:pt x="8549" y="9207"/>
                    <a:pt x="8907" y="8850"/>
                    <a:pt x="9335" y="8588"/>
                  </a:cubicBezTo>
                  <a:cubicBezTo>
                    <a:pt x="9692" y="8362"/>
                    <a:pt x="10538" y="8564"/>
                    <a:pt x="10847" y="8302"/>
                  </a:cubicBezTo>
                  <a:cubicBezTo>
                    <a:pt x="11193" y="8005"/>
                    <a:pt x="11681" y="6552"/>
                    <a:pt x="11824" y="5754"/>
                  </a:cubicBezTo>
                  <a:cubicBezTo>
                    <a:pt x="11931" y="5028"/>
                    <a:pt x="11859" y="4266"/>
                    <a:pt x="11562" y="3599"/>
                  </a:cubicBezTo>
                  <a:cubicBezTo>
                    <a:pt x="10955" y="2230"/>
                    <a:pt x="9514" y="1385"/>
                    <a:pt x="8061" y="813"/>
                  </a:cubicBezTo>
                  <a:cubicBezTo>
                    <a:pt x="7514" y="587"/>
                    <a:pt x="6930" y="397"/>
                    <a:pt x="6359" y="266"/>
                  </a:cubicBezTo>
                  <a:cubicBezTo>
                    <a:pt x="5882" y="147"/>
                    <a:pt x="5406" y="75"/>
                    <a:pt x="4918" y="27"/>
                  </a:cubicBezTo>
                  <a:cubicBezTo>
                    <a:pt x="4734" y="10"/>
                    <a:pt x="4552" y="1"/>
                    <a:pt x="4375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7" name="Google Shape;6264;p63"/>
            <p:cNvSpPr/>
            <p:nvPr/>
          </p:nvSpPr>
          <p:spPr>
            <a:xfrm>
              <a:off x="6246969" y="2805976"/>
              <a:ext cx="258205" cy="164002"/>
            </a:xfrm>
            <a:custGeom>
              <a:avLst/>
              <a:gdLst/>
              <a:ahLst/>
              <a:cxnLst/>
              <a:rect l="l" t="t" r="r" b="b"/>
              <a:pathLst>
                <a:path w="5216" h="3313" extrusionOk="0">
                  <a:moveTo>
                    <a:pt x="3262" y="1"/>
                  </a:moveTo>
                  <a:cubicBezTo>
                    <a:pt x="3085" y="1"/>
                    <a:pt x="2906" y="6"/>
                    <a:pt x="2727" y="18"/>
                  </a:cubicBezTo>
                  <a:cubicBezTo>
                    <a:pt x="2311" y="197"/>
                    <a:pt x="1906" y="376"/>
                    <a:pt x="1525" y="614"/>
                  </a:cubicBezTo>
                  <a:cubicBezTo>
                    <a:pt x="1132" y="852"/>
                    <a:pt x="787" y="1138"/>
                    <a:pt x="465" y="1447"/>
                  </a:cubicBezTo>
                  <a:cubicBezTo>
                    <a:pt x="310" y="1602"/>
                    <a:pt x="167" y="1757"/>
                    <a:pt x="96" y="1971"/>
                  </a:cubicBezTo>
                  <a:cubicBezTo>
                    <a:pt x="1" y="2221"/>
                    <a:pt x="60" y="2507"/>
                    <a:pt x="167" y="2745"/>
                  </a:cubicBezTo>
                  <a:cubicBezTo>
                    <a:pt x="239" y="2935"/>
                    <a:pt x="358" y="3114"/>
                    <a:pt x="525" y="3221"/>
                  </a:cubicBezTo>
                  <a:cubicBezTo>
                    <a:pt x="615" y="3279"/>
                    <a:pt x="725" y="3312"/>
                    <a:pt x="834" y="3312"/>
                  </a:cubicBezTo>
                  <a:cubicBezTo>
                    <a:pt x="927" y="3312"/>
                    <a:pt x="1019" y="3288"/>
                    <a:pt x="1096" y="3233"/>
                  </a:cubicBezTo>
                  <a:cubicBezTo>
                    <a:pt x="1358" y="3043"/>
                    <a:pt x="1322" y="2614"/>
                    <a:pt x="1561" y="2388"/>
                  </a:cubicBezTo>
                  <a:cubicBezTo>
                    <a:pt x="1688" y="2268"/>
                    <a:pt x="1865" y="2228"/>
                    <a:pt x="2047" y="2228"/>
                  </a:cubicBezTo>
                  <a:cubicBezTo>
                    <a:pt x="2119" y="2228"/>
                    <a:pt x="2192" y="2235"/>
                    <a:pt x="2263" y="2245"/>
                  </a:cubicBezTo>
                  <a:cubicBezTo>
                    <a:pt x="2318" y="2249"/>
                    <a:pt x="2372" y="2253"/>
                    <a:pt x="2426" y="2253"/>
                  </a:cubicBezTo>
                  <a:cubicBezTo>
                    <a:pt x="2523" y="2253"/>
                    <a:pt x="2615" y="2239"/>
                    <a:pt x="2692" y="2185"/>
                  </a:cubicBezTo>
                  <a:cubicBezTo>
                    <a:pt x="2846" y="2078"/>
                    <a:pt x="2882" y="1864"/>
                    <a:pt x="2965" y="1721"/>
                  </a:cubicBezTo>
                  <a:cubicBezTo>
                    <a:pt x="3144" y="1423"/>
                    <a:pt x="3549" y="1376"/>
                    <a:pt x="3870" y="1292"/>
                  </a:cubicBezTo>
                  <a:cubicBezTo>
                    <a:pt x="4430" y="1138"/>
                    <a:pt x="4894" y="768"/>
                    <a:pt x="5192" y="280"/>
                  </a:cubicBezTo>
                  <a:cubicBezTo>
                    <a:pt x="5192" y="256"/>
                    <a:pt x="5216" y="256"/>
                    <a:pt x="5216" y="245"/>
                  </a:cubicBezTo>
                  <a:cubicBezTo>
                    <a:pt x="4751" y="126"/>
                    <a:pt x="4263" y="54"/>
                    <a:pt x="3787" y="18"/>
                  </a:cubicBezTo>
                  <a:cubicBezTo>
                    <a:pt x="3614" y="6"/>
                    <a:pt x="3439" y="1"/>
                    <a:pt x="3262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8" name="Google Shape;6265;p63"/>
            <p:cNvSpPr/>
            <p:nvPr/>
          </p:nvSpPr>
          <p:spPr>
            <a:xfrm>
              <a:off x="6595325" y="3191460"/>
              <a:ext cx="184545" cy="221672"/>
            </a:xfrm>
            <a:custGeom>
              <a:avLst/>
              <a:gdLst/>
              <a:ahLst/>
              <a:cxnLst/>
              <a:rect l="l" t="t" r="r" b="b"/>
              <a:pathLst>
                <a:path w="3728" h="4478" extrusionOk="0">
                  <a:moveTo>
                    <a:pt x="2329" y="1"/>
                  </a:moveTo>
                  <a:cubicBezTo>
                    <a:pt x="985" y="1"/>
                    <a:pt x="227" y="1549"/>
                    <a:pt x="84" y="2697"/>
                  </a:cubicBezTo>
                  <a:cubicBezTo>
                    <a:pt x="36" y="2983"/>
                    <a:pt x="0" y="3292"/>
                    <a:pt x="84" y="3578"/>
                  </a:cubicBezTo>
                  <a:cubicBezTo>
                    <a:pt x="206" y="4110"/>
                    <a:pt x="627" y="4477"/>
                    <a:pt x="1165" y="4477"/>
                  </a:cubicBezTo>
                  <a:cubicBezTo>
                    <a:pt x="1205" y="4477"/>
                    <a:pt x="1245" y="4475"/>
                    <a:pt x="1286" y="4471"/>
                  </a:cubicBezTo>
                  <a:cubicBezTo>
                    <a:pt x="1810" y="4423"/>
                    <a:pt x="2310" y="4114"/>
                    <a:pt x="2703" y="3769"/>
                  </a:cubicBezTo>
                  <a:cubicBezTo>
                    <a:pt x="3322" y="3221"/>
                    <a:pt x="3715" y="2423"/>
                    <a:pt x="3715" y="1613"/>
                  </a:cubicBezTo>
                  <a:cubicBezTo>
                    <a:pt x="3727" y="1232"/>
                    <a:pt x="3632" y="840"/>
                    <a:pt x="3417" y="530"/>
                  </a:cubicBezTo>
                  <a:cubicBezTo>
                    <a:pt x="3203" y="244"/>
                    <a:pt x="2941" y="89"/>
                    <a:pt x="2655" y="30"/>
                  </a:cubicBezTo>
                  <a:cubicBezTo>
                    <a:pt x="2543" y="10"/>
                    <a:pt x="2435" y="1"/>
                    <a:pt x="2329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9" name="Google Shape;6266;p63"/>
            <p:cNvSpPr/>
            <p:nvPr/>
          </p:nvSpPr>
          <p:spPr>
            <a:xfrm>
              <a:off x="6653690" y="3250666"/>
              <a:ext cx="90788" cy="104995"/>
            </a:xfrm>
            <a:custGeom>
              <a:avLst/>
              <a:gdLst/>
              <a:ahLst/>
              <a:cxnLst/>
              <a:rect l="l" t="t" r="r" b="b"/>
              <a:pathLst>
                <a:path w="1834" h="2121" extrusionOk="0">
                  <a:moveTo>
                    <a:pt x="1286" y="1"/>
                  </a:moveTo>
                  <a:cubicBezTo>
                    <a:pt x="1000" y="1"/>
                    <a:pt x="762" y="179"/>
                    <a:pt x="584" y="370"/>
                  </a:cubicBezTo>
                  <a:cubicBezTo>
                    <a:pt x="179" y="834"/>
                    <a:pt x="0" y="1441"/>
                    <a:pt x="60" y="2049"/>
                  </a:cubicBezTo>
                  <a:cubicBezTo>
                    <a:pt x="66" y="2096"/>
                    <a:pt x="104" y="2120"/>
                    <a:pt x="141" y="2120"/>
                  </a:cubicBezTo>
                  <a:cubicBezTo>
                    <a:pt x="179" y="2120"/>
                    <a:pt x="214" y="2096"/>
                    <a:pt x="214" y="2049"/>
                  </a:cubicBezTo>
                  <a:cubicBezTo>
                    <a:pt x="179" y="1560"/>
                    <a:pt x="345" y="1060"/>
                    <a:pt x="643" y="668"/>
                  </a:cubicBezTo>
                  <a:cubicBezTo>
                    <a:pt x="703" y="584"/>
                    <a:pt x="774" y="489"/>
                    <a:pt x="869" y="417"/>
                  </a:cubicBezTo>
                  <a:cubicBezTo>
                    <a:pt x="953" y="525"/>
                    <a:pt x="1012" y="644"/>
                    <a:pt x="1048" y="763"/>
                  </a:cubicBezTo>
                  <a:cubicBezTo>
                    <a:pt x="1060" y="834"/>
                    <a:pt x="1060" y="894"/>
                    <a:pt x="1060" y="977"/>
                  </a:cubicBezTo>
                  <a:lnTo>
                    <a:pt x="1060" y="1037"/>
                  </a:lnTo>
                  <a:lnTo>
                    <a:pt x="1060" y="1060"/>
                  </a:lnTo>
                  <a:lnTo>
                    <a:pt x="1060" y="1084"/>
                  </a:lnTo>
                  <a:cubicBezTo>
                    <a:pt x="1048" y="1132"/>
                    <a:pt x="1024" y="1179"/>
                    <a:pt x="1048" y="1215"/>
                  </a:cubicBezTo>
                  <a:cubicBezTo>
                    <a:pt x="1048" y="1270"/>
                    <a:pt x="1084" y="1304"/>
                    <a:pt x="1126" y="1304"/>
                  </a:cubicBezTo>
                  <a:cubicBezTo>
                    <a:pt x="1147" y="1304"/>
                    <a:pt x="1170" y="1295"/>
                    <a:pt x="1191" y="1275"/>
                  </a:cubicBezTo>
                  <a:cubicBezTo>
                    <a:pt x="1262" y="1203"/>
                    <a:pt x="1286" y="1084"/>
                    <a:pt x="1298" y="977"/>
                  </a:cubicBezTo>
                  <a:cubicBezTo>
                    <a:pt x="1310" y="894"/>
                    <a:pt x="1298" y="787"/>
                    <a:pt x="1262" y="703"/>
                  </a:cubicBezTo>
                  <a:cubicBezTo>
                    <a:pt x="1226" y="548"/>
                    <a:pt x="1143" y="417"/>
                    <a:pt x="1048" y="298"/>
                  </a:cubicBezTo>
                  <a:cubicBezTo>
                    <a:pt x="1084" y="263"/>
                    <a:pt x="1131" y="251"/>
                    <a:pt x="1191" y="239"/>
                  </a:cubicBezTo>
                  <a:cubicBezTo>
                    <a:pt x="1226" y="226"/>
                    <a:pt x="1261" y="221"/>
                    <a:pt x="1296" y="221"/>
                  </a:cubicBezTo>
                  <a:cubicBezTo>
                    <a:pt x="1356" y="221"/>
                    <a:pt x="1416" y="236"/>
                    <a:pt x="1476" y="251"/>
                  </a:cubicBezTo>
                  <a:cubicBezTo>
                    <a:pt x="1560" y="298"/>
                    <a:pt x="1607" y="382"/>
                    <a:pt x="1703" y="429"/>
                  </a:cubicBezTo>
                  <a:cubicBezTo>
                    <a:pt x="1713" y="439"/>
                    <a:pt x="1726" y="444"/>
                    <a:pt x="1741" y="444"/>
                  </a:cubicBezTo>
                  <a:cubicBezTo>
                    <a:pt x="1779" y="444"/>
                    <a:pt x="1825" y="413"/>
                    <a:pt x="1834" y="370"/>
                  </a:cubicBezTo>
                  <a:cubicBezTo>
                    <a:pt x="1834" y="132"/>
                    <a:pt x="1488" y="1"/>
                    <a:pt x="1286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0" name="Google Shape;6269;p63"/>
            <p:cNvSpPr/>
            <p:nvPr/>
          </p:nvSpPr>
          <p:spPr>
            <a:xfrm>
              <a:off x="6175090" y="3329476"/>
              <a:ext cx="176773" cy="72125"/>
            </a:xfrm>
            <a:custGeom>
              <a:avLst/>
              <a:gdLst/>
              <a:ahLst/>
              <a:cxnLst/>
              <a:rect l="l" t="t" r="r" b="b"/>
              <a:pathLst>
                <a:path w="3571" h="1457" extrusionOk="0">
                  <a:moveTo>
                    <a:pt x="2885" y="0"/>
                  </a:moveTo>
                  <a:cubicBezTo>
                    <a:pt x="2551" y="0"/>
                    <a:pt x="2206" y="194"/>
                    <a:pt x="1584" y="242"/>
                  </a:cubicBezTo>
                  <a:cubicBezTo>
                    <a:pt x="1466" y="251"/>
                    <a:pt x="1354" y="255"/>
                    <a:pt x="1250" y="255"/>
                  </a:cubicBezTo>
                  <a:cubicBezTo>
                    <a:pt x="874" y="255"/>
                    <a:pt x="586" y="209"/>
                    <a:pt x="407" y="209"/>
                  </a:cubicBezTo>
                  <a:cubicBezTo>
                    <a:pt x="309" y="209"/>
                    <a:pt x="243" y="223"/>
                    <a:pt x="215" y="266"/>
                  </a:cubicBezTo>
                  <a:cubicBezTo>
                    <a:pt x="0" y="623"/>
                    <a:pt x="750" y="1457"/>
                    <a:pt x="1846" y="1457"/>
                  </a:cubicBezTo>
                  <a:cubicBezTo>
                    <a:pt x="1851" y="1457"/>
                    <a:pt x="1856" y="1457"/>
                    <a:pt x="1861" y="1457"/>
                  </a:cubicBezTo>
                  <a:cubicBezTo>
                    <a:pt x="2947" y="1457"/>
                    <a:pt x="3570" y="206"/>
                    <a:pt x="3132" y="40"/>
                  </a:cubicBezTo>
                  <a:cubicBezTo>
                    <a:pt x="3048" y="12"/>
                    <a:pt x="2967" y="0"/>
                    <a:pt x="28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1" name="Google Shape;6270;p63"/>
            <p:cNvSpPr/>
            <p:nvPr/>
          </p:nvSpPr>
          <p:spPr>
            <a:xfrm>
              <a:off x="6332461" y="3212350"/>
              <a:ext cx="41879" cy="63215"/>
            </a:xfrm>
            <a:custGeom>
              <a:avLst/>
              <a:gdLst/>
              <a:ahLst/>
              <a:cxnLst/>
              <a:rect l="l" t="t" r="r" b="b"/>
              <a:pathLst>
                <a:path w="846" h="1277" extrusionOk="0">
                  <a:moveTo>
                    <a:pt x="453" y="1"/>
                  </a:moveTo>
                  <a:cubicBezTo>
                    <a:pt x="226" y="1"/>
                    <a:pt x="12" y="263"/>
                    <a:pt x="12" y="620"/>
                  </a:cubicBezTo>
                  <a:cubicBezTo>
                    <a:pt x="0" y="977"/>
                    <a:pt x="179" y="1263"/>
                    <a:pt x="405" y="1275"/>
                  </a:cubicBezTo>
                  <a:cubicBezTo>
                    <a:pt x="414" y="1276"/>
                    <a:pt x="423" y="1276"/>
                    <a:pt x="431" y="1276"/>
                  </a:cubicBezTo>
                  <a:cubicBezTo>
                    <a:pt x="646" y="1276"/>
                    <a:pt x="822" y="999"/>
                    <a:pt x="834" y="656"/>
                  </a:cubicBezTo>
                  <a:cubicBezTo>
                    <a:pt x="846" y="299"/>
                    <a:pt x="667" y="13"/>
                    <a:pt x="453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2" name="Google Shape;6271;p63"/>
            <p:cNvSpPr/>
            <p:nvPr/>
          </p:nvSpPr>
          <p:spPr>
            <a:xfrm>
              <a:off x="6143259" y="3207648"/>
              <a:ext cx="33612" cy="52522"/>
            </a:xfrm>
            <a:custGeom>
              <a:avLst/>
              <a:gdLst/>
              <a:ahLst/>
              <a:cxnLst/>
              <a:rect l="l" t="t" r="r" b="b"/>
              <a:pathLst>
                <a:path w="679" h="1061" extrusionOk="0">
                  <a:moveTo>
                    <a:pt x="345" y="0"/>
                  </a:moveTo>
                  <a:cubicBezTo>
                    <a:pt x="172" y="0"/>
                    <a:pt x="24" y="234"/>
                    <a:pt x="12" y="524"/>
                  </a:cubicBezTo>
                  <a:cubicBezTo>
                    <a:pt x="0" y="822"/>
                    <a:pt x="143" y="1060"/>
                    <a:pt x="322" y="1060"/>
                  </a:cubicBezTo>
                  <a:cubicBezTo>
                    <a:pt x="500" y="1060"/>
                    <a:pt x="667" y="834"/>
                    <a:pt x="667" y="536"/>
                  </a:cubicBezTo>
                  <a:cubicBezTo>
                    <a:pt x="679" y="239"/>
                    <a:pt x="536" y="1"/>
                    <a:pt x="357" y="1"/>
                  </a:cubicBezTo>
                  <a:cubicBezTo>
                    <a:pt x="353" y="0"/>
                    <a:pt x="349" y="0"/>
                    <a:pt x="345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3" name="Google Shape;6272;p63"/>
            <p:cNvSpPr/>
            <p:nvPr/>
          </p:nvSpPr>
          <p:spPr>
            <a:xfrm>
              <a:off x="6293552" y="3103344"/>
              <a:ext cx="111975" cy="52572"/>
            </a:xfrm>
            <a:custGeom>
              <a:avLst/>
              <a:gdLst/>
              <a:ahLst/>
              <a:cxnLst/>
              <a:rect l="l" t="t" r="r" b="b"/>
              <a:pathLst>
                <a:path w="2262" h="1062" extrusionOk="0">
                  <a:moveTo>
                    <a:pt x="643" y="0"/>
                  </a:moveTo>
                  <a:cubicBezTo>
                    <a:pt x="536" y="0"/>
                    <a:pt x="417" y="0"/>
                    <a:pt x="310" y="12"/>
                  </a:cubicBezTo>
                  <a:cubicBezTo>
                    <a:pt x="227" y="24"/>
                    <a:pt x="84" y="48"/>
                    <a:pt x="24" y="119"/>
                  </a:cubicBezTo>
                  <a:cubicBezTo>
                    <a:pt x="0" y="167"/>
                    <a:pt x="12" y="226"/>
                    <a:pt x="60" y="250"/>
                  </a:cubicBezTo>
                  <a:cubicBezTo>
                    <a:pt x="88" y="269"/>
                    <a:pt x="125" y="275"/>
                    <a:pt x="162" y="275"/>
                  </a:cubicBezTo>
                  <a:cubicBezTo>
                    <a:pt x="219" y="275"/>
                    <a:pt x="279" y="262"/>
                    <a:pt x="322" y="262"/>
                  </a:cubicBezTo>
                  <a:cubicBezTo>
                    <a:pt x="417" y="262"/>
                    <a:pt x="524" y="262"/>
                    <a:pt x="608" y="286"/>
                  </a:cubicBezTo>
                  <a:cubicBezTo>
                    <a:pt x="810" y="298"/>
                    <a:pt x="977" y="345"/>
                    <a:pt x="1155" y="417"/>
                  </a:cubicBezTo>
                  <a:cubicBezTo>
                    <a:pt x="1334" y="476"/>
                    <a:pt x="1501" y="560"/>
                    <a:pt x="1655" y="679"/>
                  </a:cubicBezTo>
                  <a:lnTo>
                    <a:pt x="1870" y="857"/>
                  </a:lnTo>
                  <a:cubicBezTo>
                    <a:pt x="1953" y="917"/>
                    <a:pt x="2013" y="1012"/>
                    <a:pt x="2096" y="1060"/>
                  </a:cubicBezTo>
                  <a:cubicBezTo>
                    <a:pt x="2102" y="1061"/>
                    <a:pt x="2108" y="1061"/>
                    <a:pt x="2115" y="1061"/>
                  </a:cubicBezTo>
                  <a:cubicBezTo>
                    <a:pt x="2183" y="1061"/>
                    <a:pt x="2262" y="1006"/>
                    <a:pt x="2251" y="941"/>
                  </a:cubicBezTo>
                  <a:cubicBezTo>
                    <a:pt x="2215" y="834"/>
                    <a:pt x="2155" y="762"/>
                    <a:pt x="2084" y="667"/>
                  </a:cubicBezTo>
                  <a:cubicBezTo>
                    <a:pt x="2013" y="584"/>
                    <a:pt x="1929" y="500"/>
                    <a:pt x="1846" y="441"/>
                  </a:cubicBezTo>
                  <a:cubicBezTo>
                    <a:pt x="1667" y="310"/>
                    <a:pt x="1477" y="203"/>
                    <a:pt x="1262" y="131"/>
                  </a:cubicBezTo>
                  <a:cubicBezTo>
                    <a:pt x="1060" y="60"/>
                    <a:pt x="846" y="12"/>
                    <a:pt x="643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4" name="Google Shape;6273;p63"/>
            <p:cNvSpPr/>
            <p:nvPr/>
          </p:nvSpPr>
          <p:spPr>
            <a:xfrm>
              <a:off x="6116874" y="3107452"/>
              <a:ext cx="74749" cy="47968"/>
            </a:xfrm>
            <a:custGeom>
              <a:avLst/>
              <a:gdLst/>
              <a:ahLst/>
              <a:cxnLst/>
              <a:rect l="l" t="t" r="r" b="b"/>
              <a:pathLst>
                <a:path w="1510" h="969" extrusionOk="0">
                  <a:moveTo>
                    <a:pt x="1069" y="1"/>
                  </a:moveTo>
                  <a:cubicBezTo>
                    <a:pt x="914" y="1"/>
                    <a:pt x="771" y="48"/>
                    <a:pt x="640" y="108"/>
                  </a:cubicBezTo>
                  <a:cubicBezTo>
                    <a:pt x="486" y="167"/>
                    <a:pt x="367" y="274"/>
                    <a:pt x="248" y="393"/>
                  </a:cubicBezTo>
                  <a:cubicBezTo>
                    <a:pt x="188" y="453"/>
                    <a:pt x="140" y="513"/>
                    <a:pt x="105" y="596"/>
                  </a:cubicBezTo>
                  <a:cubicBezTo>
                    <a:pt x="69" y="679"/>
                    <a:pt x="21" y="751"/>
                    <a:pt x="9" y="858"/>
                  </a:cubicBezTo>
                  <a:cubicBezTo>
                    <a:pt x="0" y="913"/>
                    <a:pt x="41" y="968"/>
                    <a:pt x="82" y="968"/>
                  </a:cubicBezTo>
                  <a:cubicBezTo>
                    <a:pt x="94" y="968"/>
                    <a:pt x="106" y="964"/>
                    <a:pt x="117" y="953"/>
                  </a:cubicBezTo>
                  <a:cubicBezTo>
                    <a:pt x="176" y="917"/>
                    <a:pt x="224" y="834"/>
                    <a:pt x="259" y="774"/>
                  </a:cubicBezTo>
                  <a:cubicBezTo>
                    <a:pt x="319" y="739"/>
                    <a:pt x="367" y="679"/>
                    <a:pt x="414" y="620"/>
                  </a:cubicBezTo>
                  <a:cubicBezTo>
                    <a:pt x="498" y="513"/>
                    <a:pt x="605" y="441"/>
                    <a:pt x="724" y="382"/>
                  </a:cubicBezTo>
                  <a:cubicBezTo>
                    <a:pt x="843" y="310"/>
                    <a:pt x="962" y="286"/>
                    <a:pt x="1093" y="274"/>
                  </a:cubicBezTo>
                  <a:cubicBezTo>
                    <a:pt x="1113" y="266"/>
                    <a:pt x="1135" y="264"/>
                    <a:pt x="1159" y="264"/>
                  </a:cubicBezTo>
                  <a:cubicBezTo>
                    <a:pt x="1205" y="264"/>
                    <a:pt x="1256" y="274"/>
                    <a:pt x="1295" y="274"/>
                  </a:cubicBezTo>
                  <a:cubicBezTo>
                    <a:pt x="1335" y="274"/>
                    <a:pt x="1380" y="290"/>
                    <a:pt x="1420" y="290"/>
                  </a:cubicBezTo>
                  <a:cubicBezTo>
                    <a:pt x="1439" y="290"/>
                    <a:pt x="1458" y="286"/>
                    <a:pt x="1474" y="274"/>
                  </a:cubicBezTo>
                  <a:cubicBezTo>
                    <a:pt x="1498" y="262"/>
                    <a:pt x="1510" y="191"/>
                    <a:pt x="1486" y="155"/>
                  </a:cubicBezTo>
                  <a:cubicBezTo>
                    <a:pt x="1438" y="60"/>
                    <a:pt x="1355" y="48"/>
                    <a:pt x="1295" y="36"/>
                  </a:cubicBezTo>
                  <a:cubicBezTo>
                    <a:pt x="1212" y="1"/>
                    <a:pt x="1141" y="1"/>
                    <a:pt x="1069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5" name="Google Shape;6274;p63"/>
            <p:cNvSpPr/>
            <p:nvPr/>
          </p:nvSpPr>
          <p:spPr>
            <a:xfrm>
              <a:off x="6170337" y="3187203"/>
              <a:ext cx="55492" cy="124598"/>
            </a:xfrm>
            <a:custGeom>
              <a:avLst/>
              <a:gdLst/>
              <a:ahLst/>
              <a:cxnLst/>
              <a:rect l="l" t="t" r="r" b="b"/>
              <a:pathLst>
                <a:path w="1121" h="2517" extrusionOk="0">
                  <a:moveTo>
                    <a:pt x="791" y="1"/>
                  </a:moveTo>
                  <a:cubicBezTo>
                    <a:pt x="763" y="1"/>
                    <a:pt x="736" y="19"/>
                    <a:pt x="751" y="56"/>
                  </a:cubicBezTo>
                  <a:cubicBezTo>
                    <a:pt x="763" y="223"/>
                    <a:pt x="823" y="366"/>
                    <a:pt x="846" y="533"/>
                  </a:cubicBezTo>
                  <a:cubicBezTo>
                    <a:pt x="882" y="699"/>
                    <a:pt x="906" y="878"/>
                    <a:pt x="894" y="1045"/>
                  </a:cubicBezTo>
                  <a:cubicBezTo>
                    <a:pt x="894" y="1176"/>
                    <a:pt x="894" y="1354"/>
                    <a:pt x="823" y="1473"/>
                  </a:cubicBezTo>
                  <a:cubicBezTo>
                    <a:pt x="777" y="1536"/>
                    <a:pt x="709" y="1555"/>
                    <a:pt x="637" y="1555"/>
                  </a:cubicBezTo>
                  <a:cubicBezTo>
                    <a:pt x="560" y="1555"/>
                    <a:pt x="479" y="1533"/>
                    <a:pt x="418" y="1521"/>
                  </a:cubicBezTo>
                  <a:cubicBezTo>
                    <a:pt x="370" y="1503"/>
                    <a:pt x="308" y="1488"/>
                    <a:pt x="248" y="1488"/>
                  </a:cubicBezTo>
                  <a:cubicBezTo>
                    <a:pt x="189" y="1488"/>
                    <a:pt x="132" y="1503"/>
                    <a:pt x="96" y="1545"/>
                  </a:cubicBezTo>
                  <a:cubicBezTo>
                    <a:pt x="1" y="1652"/>
                    <a:pt x="84" y="1819"/>
                    <a:pt x="120" y="1914"/>
                  </a:cubicBezTo>
                  <a:cubicBezTo>
                    <a:pt x="239" y="2176"/>
                    <a:pt x="453" y="2378"/>
                    <a:pt x="692" y="2509"/>
                  </a:cubicBezTo>
                  <a:cubicBezTo>
                    <a:pt x="701" y="2515"/>
                    <a:pt x="710" y="2517"/>
                    <a:pt x="719" y="2517"/>
                  </a:cubicBezTo>
                  <a:cubicBezTo>
                    <a:pt x="767" y="2517"/>
                    <a:pt x="801" y="2444"/>
                    <a:pt x="751" y="2414"/>
                  </a:cubicBezTo>
                  <a:cubicBezTo>
                    <a:pt x="513" y="2247"/>
                    <a:pt x="322" y="2009"/>
                    <a:pt x="227" y="1735"/>
                  </a:cubicBezTo>
                  <a:cubicBezTo>
                    <a:pt x="227" y="1723"/>
                    <a:pt x="203" y="1676"/>
                    <a:pt x="227" y="1664"/>
                  </a:cubicBezTo>
                  <a:cubicBezTo>
                    <a:pt x="232" y="1654"/>
                    <a:pt x="248" y="1650"/>
                    <a:pt x="266" y="1650"/>
                  </a:cubicBezTo>
                  <a:cubicBezTo>
                    <a:pt x="291" y="1650"/>
                    <a:pt x="321" y="1657"/>
                    <a:pt x="334" y="1664"/>
                  </a:cubicBezTo>
                  <a:cubicBezTo>
                    <a:pt x="406" y="1688"/>
                    <a:pt x="465" y="1711"/>
                    <a:pt x="537" y="1723"/>
                  </a:cubicBezTo>
                  <a:cubicBezTo>
                    <a:pt x="580" y="1735"/>
                    <a:pt x="625" y="1742"/>
                    <a:pt x="669" y="1742"/>
                  </a:cubicBezTo>
                  <a:cubicBezTo>
                    <a:pt x="758" y="1742"/>
                    <a:pt x="842" y="1715"/>
                    <a:pt x="906" y="1652"/>
                  </a:cubicBezTo>
                  <a:cubicBezTo>
                    <a:pt x="1120" y="1485"/>
                    <a:pt x="1108" y="1128"/>
                    <a:pt x="1084" y="890"/>
                  </a:cubicBezTo>
                  <a:cubicBezTo>
                    <a:pt x="1073" y="616"/>
                    <a:pt x="1025" y="235"/>
                    <a:pt x="834" y="21"/>
                  </a:cubicBezTo>
                  <a:cubicBezTo>
                    <a:pt x="825" y="7"/>
                    <a:pt x="808" y="1"/>
                    <a:pt x="791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6" name="Google Shape;6275;p63"/>
            <p:cNvSpPr/>
            <p:nvPr/>
          </p:nvSpPr>
          <p:spPr>
            <a:xfrm>
              <a:off x="6641858" y="4217866"/>
              <a:ext cx="198109" cy="291223"/>
            </a:xfrm>
            <a:custGeom>
              <a:avLst/>
              <a:gdLst/>
              <a:ahLst/>
              <a:cxnLst/>
              <a:rect l="l" t="t" r="r" b="b"/>
              <a:pathLst>
                <a:path w="4002" h="5883" extrusionOk="0">
                  <a:moveTo>
                    <a:pt x="1323" y="1"/>
                  </a:moveTo>
                  <a:cubicBezTo>
                    <a:pt x="1323" y="1"/>
                    <a:pt x="1251" y="1049"/>
                    <a:pt x="1132" y="1465"/>
                  </a:cubicBezTo>
                  <a:cubicBezTo>
                    <a:pt x="1013" y="1894"/>
                    <a:pt x="1" y="3870"/>
                    <a:pt x="239" y="4001"/>
                  </a:cubicBezTo>
                  <a:cubicBezTo>
                    <a:pt x="257" y="4013"/>
                    <a:pt x="277" y="4018"/>
                    <a:pt x="298" y="4018"/>
                  </a:cubicBezTo>
                  <a:cubicBezTo>
                    <a:pt x="562" y="4018"/>
                    <a:pt x="1060" y="3204"/>
                    <a:pt x="1061" y="3204"/>
                  </a:cubicBezTo>
                  <a:lnTo>
                    <a:pt x="1061" y="3204"/>
                  </a:lnTo>
                  <a:cubicBezTo>
                    <a:pt x="1061" y="3204"/>
                    <a:pt x="989" y="5275"/>
                    <a:pt x="1287" y="5347"/>
                  </a:cubicBezTo>
                  <a:cubicBezTo>
                    <a:pt x="1295" y="5349"/>
                    <a:pt x="1303" y="5350"/>
                    <a:pt x="1311" y="5350"/>
                  </a:cubicBezTo>
                  <a:cubicBezTo>
                    <a:pt x="1596" y="5350"/>
                    <a:pt x="1799" y="3930"/>
                    <a:pt x="1799" y="3930"/>
                  </a:cubicBezTo>
                  <a:cubicBezTo>
                    <a:pt x="1799" y="3930"/>
                    <a:pt x="1799" y="5871"/>
                    <a:pt x="2156" y="5883"/>
                  </a:cubicBezTo>
                  <a:cubicBezTo>
                    <a:pt x="2157" y="5883"/>
                    <a:pt x="2158" y="5883"/>
                    <a:pt x="2159" y="5883"/>
                  </a:cubicBezTo>
                  <a:cubicBezTo>
                    <a:pt x="2537" y="5883"/>
                    <a:pt x="2513" y="3943"/>
                    <a:pt x="2513" y="3942"/>
                  </a:cubicBezTo>
                  <a:lnTo>
                    <a:pt x="2513" y="3942"/>
                  </a:lnTo>
                  <a:cubicBezTo>
                    <a:pt x="2513" y="3942"/>
                    <a:pt x="2909" y="5550"/>
                    <a:pt x="3183" y="5550"/>
                  </a:cubicBezTo>
                  <a:cubicBezTo>
                    <a:pt x="3186" y="5550"/>
                    <a:pt x="3189" y="5550"/>
                    <a:pt x="3192" y="5549"/>
                  </a:cubicBezTo>
                  <a:cubicBezTo>
                    <a:pt x="3454" y="5525"/>
                    <a:pt x="3263" y="3704"/>
                    <a:pt x="3263" y="3704"/>
                  </a:cubicBezTo>
                  <a:lnTo>
                    <a:pt x="3263" y="3704"/>
                  </a:lnTo>
                  <a:cubicBezTo>
                    <a:pt x="3263" y="3704"/>
                    <a:pt x="3609" y="4740"/>
                    <a:pt x="3801" y="4740"/>
                  </a:cubicBezTo>
                  <a:cubicBezTo>
                    <a:pt x="3805" y="4740"/>
                    <a:pt x="3808" y="4740"/>
                    <a:pt x="3811" y="4740"/>
                  </a:cubicBezTo>
                  <a:cubicBezTo>
                    <a:pt x="4001" y="4692"/>
                    <a:pt x="3632" y="3049"/>
                    <a:pt x="3573" y="2418"/>
                  </a:cubicBezTo>
                  <a:cubicBezTo>
                    <a:pt x="3513" y="1775"/>
                    <a:pt x="3513" y="275"/>
                    <a:pt x="3513" y="251"/>
                  </a:cubicBezTo>
                  <a:lnTo>
                    <a:pt x="1323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7" name="Google Shape;5833;p62"/>
            <p:cNvSpPr/>
            <p:nvPr/>
          </p:nvSpPr>
          <p:spPr>
            <a:xfrm>
              <a:off x="2578442" y="4215427"/>
              <a:ext cx="203134" cy="270024"/>
            </a:xfrm>
            <a:custGeom>
              <a:avLst/>
              <a:gdLst/>
              <a:ahLst/>
              <a:cxnLst/>
              <a:rect l="l" t="t" r="r" b="b"/>
              <a:pathLst>
                <a:path w="4121" h="5478" extrusionOk="0">
                  <a:moveTo>
                    <a:pt x="1918" y="1"/>
                  </a:moveTo>
                  <a:cubicBezTo>
                    <a:pt x="1275" y="286"/>
                    <a:pt x="644" y="536"/>
                    <a:pt x="1" y="763"/>
                  </a:cubicBezTo>
                  <a:cubicBezTo>
                    <a:pt x="132" y="1048"/>
                    <a:pt x="501" y="1941"/>
                    <a:pt x="536" y="2382"/>
                  </a:cubicBezTo>
                  <a:cubicBezTo>
                    <a:pt x="655" y="2929"/>
                    <a:pt x="382" y="4334"/>
                    <a:pt x="525" y="4358"/>
                  </a:cubicBezTo>
                  <a:cubicBezTo>
                    <a:pt x="529" y="4359"/>
                    <a:pt x="534" y="4360"/>
                    <a:pt x="539" y="4360"/>
                  </a:cubicBezTo>
                  <a:cubicBezTo>
                    <a:pt x="730" y="4360"/>
                    <a:pt x="1024" y="3453"/>
                    <a:pt x="1013" y="3453"/>
                  </a:cubicBezTo>
                  <a:lnTo>
                    <a:pt x="1013" y="3453"/>
                  </a:lnTo>
                  <a:cubicBezTo>
                    <a:pt x="1060" y="3453"/>
                    <a:pt x="870" y="5061"/>
                    <a:pt x="1060" y="5108"/>
                  </a:cubicBezTo>
                  <a:cubicBezTo>
                    <a:pt x="1066" y="5109"/>
                    <a:pt x="1071" y="5110"/>
                    <a:pt x="1077" y="5110"/>
                  </a:cubicBezTo>
                  <a:cubicBezTo>
                    <a:pt x="1362" y="5110"/>
                    <a:pt x="1762" y="3620"/>
                    <a:pt x="1727" y="3608"/>
                  </a:cubicBezTo>
                  <a:lnTo>
                    <a:pt x="1727" y="3608"/>
                  </a:lnTo>
                  <a:cubicBezTo>
                    <a:pt x="1787" y="3608"/>
                    <a:pt x="1703" y="5465"/>
                    <a:pt x="1965" y="5477"/>
                  </a:cubicBezTo>
                  <a:cubicBezTo>
                    <a:pt x="1966" y="5477"/>
                    <a:pt x="1968" y="5477"/>
                    <a:pt x="1969" y="5477"/>
                  </a:cubicBezTo>
                  <a:cubicBezTo>
                    <a:pt x="2359" y="5477"/>
                    <a:pt x="2429" y="3703"/>
                    <a:pt x="2382" y="3549"/>
                  </a:cubicBezTo>
                  <a:lnTo>
                    <a:pt x="2382" y="3549"/>
                  </a:lnTo>
                  <a:cubicBezTo>
                    <a:pt x="2428" y="3688"/>
                    <a:pt x="2600" y="4979"/>
                    <a:pt x="2831" y="4979"/>
                  </a:cubicBezTo>
                  <a:cubicBezTo>
                    <a:pt x="2836" y="4979"/>
                    <a:pt x="2841" y="4979"/>
                    <a:pt x="2846" y="4977"/>
                  </a:cubicBezTo>
                  <a:cubicBezTo>
                    <a:pt x="3203" y="4894"/>
                    <a:pt x="3072" y="2834"/>
                    <a:pt x="2989" y="2691"/>
                  </a:cubicBezTo>
                  <a:lnTo>
                    <a:pt x="2989" y="2691"/>
                  </a:lnTo>
                  <a:cubicBezTo>
                    <a:pt x="3065" y="2767"/>
                    <a:pt x="3546" y="3475"/>
                    <a:pt x="3784" y="3475"/>
                  </a:cubicBezTo>
                  <a:cubicBezTo>
                    <a:pt x="3807" y="3475"/>
                    <a:pt x="3828" y="3468"/>
                    <a:pt x="3846" y="3453"/>
                  </a:cubicBezTo>
                  <a:cubicBezTo>
                    <a:pt x="4120" y="3215"/>
                    <a:pt x="2799" y="1239"/>
                    <a:pt x="2477" y="929"/>
                  </a:cubicBezTo>
                  <a:cubicBezTo>
                    <a:pt x="2334" y="703"/>
                    <a:pt x="2096" y="298"/>
                    <a:pt x="1918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8" name="Google Shape;5834;p62"/>
            <p:cNvSpPr/>
            <p:nvPr/>
          </p:nvSpPr>
          <p:spPr>
            <a:xfrm>
              <a:off x="2394137" y="3638701"/>
              <a:ext cx="358652" cy="723515"/>
            </a:xfrm>
            <a:custGeom>
              <a:avLst/>
              <a:gdLst/>
              <a:ahLst/>
              <a:cxnLst/>
              <a:rect l="l" t="t" r="r" b="b"/>
              <a:pathLst>
                <a:path w="7276" h="14678" extrusionOk="0">
                  <a:moveTo>
                    <a:pt x="1293" y="0"/>
                  </a:moveTo>
                  <a:cubicBezTo>
                    <a:pt x="500" y="0"/>
                    <a:pt x="1" y="1758"/>
                    <a:pt x="108" y="3045"/>
                  </a:cubicBezTo>
                  <a:cubicBezTo>
                    <a:pt x="251" y="4592"/>
                    <a:pt x="1263" y="5378"/>
                    <a:pt x="2263" y="8653"/>
                  </a:cubicBezTo>
                  <a:cubicBezTo>
                    <a:pt x="2954" y="10915"/>
                    <a:pt x="3525" y="12939"/>
                    <a:pt x="3811" y="13963"/>
                  </a:cubicBezTo>
                  <a:cubicBezTo>
                    <a:pt x="3823" y="13998"/>
                    <a:pt x="3823" y="14034"/>
                    <a:pt x="3847" y="14070"/>
                  </a:cubicBezTo>
                  <a:cubicBezTo>
                    <a:pt x="3942" y="14475"/>
                    <a:pt x="4025" y="14677"/>
                    <a:pt x="4025" y="14677"/>
                  </a:cubicBezTo>
                  <a:cubicBezTo>
                    <a:pt x="4978" y="14558"/>
                    <a:pt x="7276" y="13939"/>
                    <a:pt x="7157" y="13427"/>
                  </a:cubicBezTo>
                  <a:lnTo>
                    <a:pt x="7026" y="12844"/>
                  </a:lnTo>
                  <a:cubicBezTo>
                    <a:pt x="7026" y="12820"/>
                    <a:pt x="7014" y="12784"/>
                    <a:pt x="7014" y="12760"/>
                  </a:cubicBezTo>
                  <a:cubicBezTo>
                    <a:pt x="5573" y="6581"/>
                    <a:pt x="2775" y="1175"/>
                    <a:pt x="1858" y="282"/>
                  </a:cubicBezTo>
                  <a:cubicBezTo>
                    <a:pt x="1658" y="86"/>
                    <a:pt x="1468" y="0"/>
                    <a:pt x="1293" y="0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9" name="Google Shape;5835;p62"/>
            <p:cNvSpPr/>
            <p:nvPr/>
          </p:nvSpPr>
          <p:spPr>
            <a:xfrm>
              <a:off x="2582534" y="4267677"/>
              <a:ext cx="158525" cy="64573"/>
            </a:xfrm>
            <a:custGeom>
              <a:avLst/>
              <a:gdLst/>
              <a:ahLst/>
              <a:cxnLst/>
              <a:rect l="l" t="t" r="r" b="b"/>
              <a:pathLst>
                <a:path w="3216" h="1310" extrusionOk="0">
                  <a:moveTo>
                    <a:pt x="3204" y="0"/>
                  </a:moveTo>
                  <a:cubicBezTo>
                    <a:pt x="2644" y="203"/>
                    <a:pt x="2061" y="429"/>
                    <a:pt x="1489" y="643"/>
                  </a:cubicBezTo>
                  <a:cubicBezTo>
                    <a:pt x="989" y="822"/>
                    <a:pt x="477" y="1000"/>
                    <a:pt x="1" y="1203"/>
                  </a:cubicBezTo>
                  <a:cubicBezTo>
                    <a:pt x="25" y="1238"/>
                    <a:pt x="25" y="1274"/>
                    <a:pt x="37" y="1310"/>
                  </a:cubicBezTo>
                  <a:cubicBezTo>
                    <a:pt x="537" y="1143"/>
                    <a:pt x="1037" y="941"/>
                    <a:pt x="1525" y="738"/>
                  </a:cubicBezTo>
                  <a:cubicBezTo>
                    <a:pt x="2085" y="524"/>
                    <a:pt x="2656" y="310"/>
                    <a:pt x="3216" y="84"/>
                  </a:cubicBezTo>
                  <a:cubicBezTo>
                    <a:pt x="3216" y="60"/>
                    <a:pt x="3204" y="24"/>
                    <a:pt x="3204" y="0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0" name="Google Shape;5838;p62"/>
            <p:cNvSpPr/>
            <p:nvPr/>
          </p:nvSpPr>
          <p:spPr>
            <a:xfrm>
              <a:off x="1707491" y="3029886"/>
              <a:ext cx="522402" cy="1033319"/>
            </a:xfrm>
            <a:custGeom>
              <a:avLst/>
              <a:gdLst/>
              <a:ahLst/>
              <a:cxnLst/>
              <a:rect l="l" t="t" r="r" b="b"/>
              <a:pathLst>
                <a:path w="10598" h="20963" extrusionOk="0">
                  <a:moveTo>
                    <a:pt x="3836" y="1"/>
                  </a:moveTo>
                  <a:cubicBezTo>
                    <a:pt x="3434" y="1"/>
                    <a:pt x="3034" y="160"/>
                    <a:pt x="2715" y="418"/>
                  </a:cubicBezTo>
                  <a:cubicBezTo>
                    <a:pt x="2263" y="787"/>
                    <a:pt x="1965" y="1311"/>
                    <a:pt x="1787" y="1858"/>
                  </a:cubicBezTo>
                  <a:cubicBezTo>
                    <a:pt x="1525" y="2692"/>
                    <a:pt x="1477" y="3632"/>
                    <a:pt x="1799" y="4454"/>
                  </a:cubicBezTo>
                  <a:cubicBezTo>
                    <a:pt x="2084" y="5144"/>
                    <a:pt x="2608" y="5716"/>
                    <a:pt x="3025" y="6359"/>
                  </a:cubicBezTo>
                  <a:cubicBezTo>
                    <a:pt x="3442" y="6990"/>
                    <a:pt x="3739" y="7764"/>
                    <a:pt x="3501" y="8478"/>
                  </a:cubicBezTo>
                  <a:cubicBezTo>
                    <a:pt x="3370" y="8883"/>
                    <a:pt x="3073" y="9216"/>
                    <a:pt x="2775" y="9526"/>
                  </a:cubicBezTo>
                  <a:cubicBezTo>
                    <a:pt x="2203" y="10097"/>
                    <a:pt x="1549" y="10609"/>
                    <a:pt x="1179" y="11324"/>
                  </a:cubicBezTo>
                  <a:cubicBezTo>
                    <a:pt x="810" y="12038"/>
                    <a:pt x="810" y="13038"/>
                    <a:pt x="1430" y="13526"/>
                  </a:cubicBezTo>
                  <a:cubicBezTo>
                    <a:pt x="1727" y="13765"/>
                    <a:pt x="2156" y="13907"/>
                    <a:pt x="2299" y="14276"/>
                  </a:cubicBezTo>
                  <a:cubicBezTo>
                    <a:pt x="2394" y="14586"/>
                    <a:pt x="2215" y="14919"/>
                    <a:pt x="2025" y="15181"/>
                  </a:cubicBezTo>
                  <a:cubicBezTo>
                    <a:pt x="1620" y="15717"/>
                    <a:pt x="1084" y="16146"/>
                    <a:pt x="691" y="16670"/>
                  </a:cubicBezTo>
                  <a:cubicBezTo>
                    <a:pt x="287" y="17205"/>
                    <a:pt x="1" y="17896"/>
                    <a:pt x="191" y="18527"/>
                  </a:cubicBezTo>
                  <a:cubicBezTo>
                    <a:pt x="394" y="19170"/>
                    <a:pt x="1001" y="19599"/>
                    <a:pt x="1620" y="19837"/>
                  </a:cubicBezTo>
                  <a:cubicBezTo>
                    <a:pt x="2027" y="20002"/>
                    <a:pt x="2467" y="20111"/>
                    <a:pt x="2902" y="20111"/>
                  </a:cubicBezTo>
                  <a:cubicBezTo>
                    <a:pt x="3154" y="20111"/>
                    <a:pt x="3404" y="20075"/>
                    <a:pt x="3644" y="19991"/>
                  </a:cubicBezTo>
                  <a:cubicBezTo>
                    <a:pt x="3788" y="19940"/>
                    <a:pt x="3941" y="19880"/>
                    <a:pt x="4088" y="19880"/>
                  </a:cubicBezTo>
                  <a:cubicBezTo>
                    <a:pt x="4111" y="19880"/>
                    <a:pt x="4133" y="19881"/>
                    <a:pt x="4156" y="19884"/>
                  </a:cubicBezTo>
                  <a:cubicBezTo>
                    <a:pt x="4382" y="19920"/>
                    <a:pt x="4525" y="20122"/>
                    <a:pt x="4692" y="20289"/>
                  </a:cubicBezTo>
                  <a:cubicBezTo>
                    <a:pt x="5144" y="20741"/>
                    <a:pt x="5787" y="20962"/>
                    <a:pt x="6430" y="20962"/>
                  </a:cubicBezTo>
                  <a:cubicBezTo>
                    <a:pt x="6651" y="20962"/>
                    <a:pt x="6872" y="20936"/>
                    <a:pt x="7085" y="20884"/>
                  </a:cubicBezTo>
                  <a:cubicBezTo>
                    <a:pt x="7918" y="20670"/>
                    <a:pt x="8633" y="20099"/>
                    <a:pt x="9121" y="19396"/>
                  </a:cubicBezTo>
                  <a:cubicBezTo>
                    <a:pt x="9740" y="18551"/>
                    <a:pt x="10050" y="17444"/>
                    <a:pt x="9823" y="16432"/>
                  </a:cubicBezTo>
                  <a:cubicBezTo>
                    <a:pt x="9597" y="15408"/>
                    <a:pt x="8788" y="14503"/>
                    <a:pt x="7740" y="14336"/>
                  </a:cubicBezTo>
                  <a:lnTo>
                    <a:pt x="7740" y="14336"/>
                  </a:lnTo>
                  <a:cubicBezTo>
                    <a:pt x="7806" y="14347"/>
                    <a:pt x="7873" y="14352"/>
                    <a:pt x="7939" y="14352"/>
                  </a:cubicBezTo>
                  <a:cubicBezTo>
                    <a:pt x="8397" y="14352"/>
                    <a:pt x="8851" y="14112"/>
                    <a:pt x="9204" y="13800"/>
                  </a:cubicBezTo>
                  <a:cubicBezTo>
                    <a:pt x="10109" y="13014"/>
                    <a:pt x="10597" y="11645"/>
                    <a:pt x="10073" y="10574"/>
                  </a:cubicBezTo>
                  <a:cubicBezTo>
                    <a:pt x="9526" y="9419"/>
                    <a:pt x="8145" y="9002"/>
                    <a:pt x="6906" y="8704"/>
                  </a:cubicBezTo>
                  <a:cubicBezTo>
                    <a:pt x="7371" y="8335"/>
                    <a:pt x="7835" y="7954"/>
                    <a:pt x="8157" y="7454"/>
                  </a:cubicBezTo>
                  <a:cubicBezTo>
                    <a:pt x="9002" y="6180"/>
                    <a:pt x="8692" y="4406"/>
                    <a:pt x="7847" y="3144"/>
                  </a:cubicBezTo>
                  <a:cubicBezTo>
                    <a:pt x="7359" y="2418"/>
                    <a:pt x="6704" y="1799"/>
                    <a:pt x="6013" y="1263"/>
                  </a:cubicBezTo>
                  <a:cubicBezTo>
                    <a:pt x="5656" y="989"/>
                    <a:pt x="5299" y="727"/>
                    <a:pt x="4930" y="477"/>
                  </a:cubicBezTo>
                  <a:cubicBezTo>
                    <a:pt x="4644" y="287"/>
                    <a:pt x="4382" y="49"/>
                    <a:pt x="4025" y="13"/>
                  </a:cubicBezTo>
                  <a:cubicBezTo>
                    <a:pt x="3962" y="5"/>
                    <a:pt x="3899" y="1"/>
                    <a:pt x="3836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1" name="Google Shape;5839;p62"/>
            <p:cNvSpPr/>
            <p:nvPr/>
          </p:nvSpPr>
          <p:spPr>
            <a:xfrm>
              <a:off x="1825448" y="3030379"/>
              <a:ext cx="404445" cy="1033417"/>
            </a:xfrm>
            <a:custGeom>
              <a:avLst/>
              <a:gdLst/>
              <a:ahLst/>
              <a:cxnLst/>
              <a:rect l="l" t="t" r="r" b="b"/>
              <a:pathLst>
                <a:path w="8205" h="20965" extrusionOk="0">
                  <a:moveTo>
                    <a:pt x="1540" y="1"/>
                  </a:moveTo>
                  <a:cubicBezTo>
                    <a:pt x="1328" y="1"/>
                    <a:pt x="1105" y="36"/>
                    <a:pt x="918" y="98"/>
                  </a:cubicBezTo>
                  <a:cubicBezTo>
                    <a:pt x="870" y="158"/>
                    <a:pt x="822" y="229"/>
                    <a:pt x="775" y="289"/>
                  </a:cubicBezTo>
                  <a:cubicBezTo>
                    <a:pt x="287" y="1074"/>
                    <a:pt x="84" y="2051"/>
                    <a:pt x="37" y="2967"/>
                  </a:cubicBezTo>
                  <a:cubicBezTo>
                    <a:pt x="1" y="3860"/>
                    <a:pt x="299" y="4765"/>
                    <a:pt x="739" y="5539"/>
                  </a:cubicBezTo>
                  <a:cubicBezTo>
                    <a:pt x="930" y="5896"/>
                    <a:pt x="1156" y="6242"/>
                    <a:pt x="1418" y="6551"/>
                  </a:cubicBezTo>
                  <a:cubicBezTo>
                    <a:pt x="1632" y="6813"/>
                    <a:pt x="1846" y="7028"/>
                    <a:pt x="2049" y="7301"/>
                  </a:cubicBezTo>
                  <a:cubicBezTo>
                    <a:pt x="2227" y="7551"/>
                    <a:pt x="2370" y="7825"/>
                    <a:pt x="2418" y="8123"/>
                  </a:cubicBezTo>
                  <a:cubicBezTo>
                    <a:pt x="2477" y="8492"/>
                    <a:pt x="2418" y="8861"/>
                    <a:pt x="2323" y="9218"/>
                  </a:cubicBezTo>
                  <a:cubicBezTo>
                    <a:pt x="2085" y="10052"/>
                    <a:pt x="1596" y="10814"/>
                    <a:pt x="1418" y="11659"/>
                  </a:cubicBezTo>
                  <a:cubicBezTo>
                    <a:pt x="1227" y="12492"/>
                    <a:pt x="1287" y="13493"/>
                    <a:pt x="1823" y="14207"/>
                  </a:cubicBezTo>
                  <a:cubicBezTo>
                    <a:pt x="2025" y="14481"/>
                    <a:pt x="2311" y="14755"/>
                    <a:pt x="2358" y="15124"/>
                  </a:cubicBezTo>
                  <a:cubicBezTo>
                    <a:pt x="2406" y="15540"/>
                    <a:pt x="2192" y="15933"/>
                    <a:pt x="2001" y="16291"/>
                  </a:cubicBezTo>
                  <a:cubicBezTo>
                    <a:pt x="1775" y="16672"/>
                    <a:pt x="1549" y="17064"/>
                    <a:pt x="1418" y="17493"/>
                  </a:cubicBezTo>
                  <a:cubicBezTo>
                    <a:pt x="1287" y="17910"/>
                    <a:pt x="1239" y="18338"/>
                    <a:pt x="1287" y="18791"/>
                  </a:cubicBezTo>
                  <a:cubicBezTo>
                    <a:pt x="1311" y="19172"/>
                    <a:pt x="1418" y="19553"/>
                    <a:pt x="1596" y="19886"/>
                  </a:cubicBezTo>
                  <a:cubicBezTo>
                    <a:pt x="1626" y="19880"/>
                    <a:pt x="1653" y="19877"/>
                    <a:pt x="1680" y="19877"/>
                  </a:cubicBezTo>
                  <a:cubicBezTo>
                    <a:pt x="1706" y="19877"/>
                    <a:pt x="1733" y="19880"/>
                    <a:pt x="1763" y="19886"/>
                  </a:cubicBezTo>
                  <a:cubicBezTo>
                    <a:pt x="1989" y="19922"/>
                    <a:pt x="2132" y="20124"/>
                    <a:pt x="2299" y="20291"/>
                  </a:cubicBezTo>
                  <a:cubicBezTo>
                    <a:pt x="2751" y="20743"/>
                    <a:pt x="3394" y="20964"/>
                    <a:pt x="4037" y="20964"/>
                  </a:cubicBezTo>
                  <a:cubicBezTo>
                    <a:pt x="4258" y="20964"/>
                    <a:pt x="4479" y="20938"/>
                    <a:pt x="4692" y="20886"/>
                  </a:cubicBezTo>
                  <a:cubicBezTo>
                    <a:pt x="5525" y="20684"/>
                    <a:pt x="6240" y="20101"/>
                    <a:pt x="6728" y="19398"/>
                  </a:cubicBezTo>
                  <a:cubicBezTo>
                    <a:pt x="7347" y="18553"/>
                    <a:pt x="7657" y="17445"/>
                    <a:pt x="7430" y="16433"/>
                  </a:cubicBezTo>
                  <a:cubicBezTo>
                    <a:pt x="7204" y="15421"/>
                    <a:pt x="6395" y="14493"/>
                    <a:pt x="5347" y="14326"/>
                  </a:cubicBezTo>
                  <a:lnTo>
                    <a:pt x="5347" y="14326"/>
                  </a:lnTo>
                  <a:cubicBezTo>
                    <a:pt x="5413" y="14337"/>
                    <a:pt x="5480" y="14342"/>
                    <a:pt x="5546" y="14342"/>
                  </a:cubicBezTo>
                  <a:cubicBezTo>
                    <a:pt x="6004" y="14342"/>
                    <a:pt x="6458" y="14102"/>
                    <a:pt x="6811" y="13790"/>
                  </a:cubicBezTo>
                  <a:cubicBezTo>
                    <a:pt x="7716" y="12993"/>
                    <a:pt x="8204" y="11623"/>
                    <a:pt x="7680" y="10552"/>
                  </a:cubicBezTo>
                  <a:cubicBezTo>
                    <a:pt x="7133" y="9409"/>
                    <a:pt x="5752" y="8992"/>
                    <a:pt x="4513" y="8694"/>
                  </a:cubicBezTo>
                  <a:cubicBezTo>
                    <a:pt x="4978" y="8325"/>
                    <a:pt x="5442" y="7932"/>
                    <a:pt x="5764" y="7444"/>
                  </a:cubicBezTo>
                  <a:cubicBezTo>
                    <a:pt x="6609" y="6170"/>
                    <a:pt x="6299" y="4396"/>
                    <a:pt x="5454" y="3134"/>
                  </a:cubicBezTo>
                  <a:cubicBezTo>
                    <a:pt x="4966" y="2408"/>
                    <a:pt x="4311" y="1789"/>
                    <a:pt x="3620" y="1253"/>
                  </a:cubicBezTo>
                  <a:cubicBezTo>
                    <a:pt x="3263" y="979"/>
                    <a:pt x="2906" y="717"/>
                    <a:pt x="2537" y="467"/>
                  </a:cubicBezTo>
                  <a:cubicBezTo>
                    <a:pt x="2251" y="277"/>
                    <a:pt x="1989" y="39"/>
                    <a:pt x="1632" y="3"/>
                  </a:cubicBezTo>
                  <a:cubicBezTo>
                    <a:pt x="1602" y="1"/>
                    <a:pt x="1571" y="1"/>
                    <a:pt x="1540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Google Shape;5840;p62"/>
            <p:cNvSpPr/>
            <p:nvPr/>
          </p:nvSpPr>
          <p:spPr>
            <a:xfrm>
              <a:off x="1715723" y="4969606"/>
              <a:ext cx="1028882" cy="118598"/>
            </a:xfrm>
            <a:custGeom>
              <a:avLst/>
              <a:gdLst/>
              <a:ahLst/>
              <a:cxnLst/>
              <a:rect l="l" t="t" r="r" b="b"/>
              <a:pathLst>
                <a:path w="20873" h="2406" extrusionOk="0">
                  <a:moveTo>
                    <a:pt x="10430" y="0"/>
                  </a:moveTo>
                  <a:cubicBezTo>
                    <a:pt x="4668" y="0"/>
                    <a:pt x="0" y="536"/>
                    <a:pt x="0" y="1203"/>
                  </a:cubicBezTo>
                  <a:cubicBezTo>
                    <a:pt x="0" y="1869"/>
                    <a:pt x="4668" y="2405"/>
                    <a:pt x="10430" y="2405"/>
                  </a:cubicBezTo>
                  <a:cubicBezTo>
                    <a:pt x="16193" y="2405"/>
                    <a:pt x="20872" y="1869"/>
                    <a:pt x="20872" y="1203"/>
                  </a:cubicBezTo>
                  <a:cubicBezTo>
                    <a:pt x="20872" y="536"/>
                    <a:pt x="16193" y="0"/>
                    <a:pt x="10430" y="0"/>
                  </a:cubicBezTo>
                  <a:close/>
                </a:path>
              </a:pathLst>
            </a:custGeom>
            <a:solidFill>
              <a:srgbClr val="004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Google Shape;5841;p62"/>
            <p:cNvSpPr/>
            <p:nvPr/>
          </p:nvSpPr>
          <p:spPr>
            <a:xfrm>
              <a:off x="2273863" y="4372720"/>
              <a:ext cx="1775" cy="641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12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36" y="12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4" name="Google Shape;5842;p62"/>
            <p:cNvSpPr/>
            <p:nvPr/>
          </p:nvSpPr>
          <p:spPr>
            <a:xfrm>
              <a:off x="2270314" y="4303464"/>
              <a:ext cx="236012" cy="637993"/>
            </a:xfrm>
            <a:custGeom>
              <a:avLst/>
              <a:gdLst/>
              <a:ahLst/>
              <a:cxnLst/>
              <a:rect l="l" t="t" r="r" b="b"/>
              <a:pathLst>
                <a:path w="4788" h="12943" extrusionOk="0">
                  <a:moveTo>
                    <a:pt x="4763" y="0"/>
                  </a:moveTo>
                  <a:cubicBezTo>
                    <a:pt x="3942" y="179"/>
                    <a:pt x="3096" y="262"/>
                    <a:pt x="2251" y="310"/>
                  </a:cubicBezTo>
                  <a:cubicBezTo>
                    <a:pt x="1608" y="346"/>
                    <a:pt x="965" y="358"/>
                    <a:pt x="322" y="358"/>
                  </a:cubicBezTo>
                  <a:cubicBezTo>
                    <a:pt x="370" y="2572"/>
                    <a:pt x="13" y="10597"/>
                    <a:pt x="1" y="12943"/>
                  </a:cubicBezTo>
                  <a:lnTo>
                    <a:pt x="3454" y="12943"/>
                  </a:lnTo>
                  <a:cubicBezTo>
                    <a:pt x="3454" y="12943"/>
                    <a:pt x="4120" y="6501"/>
                    <a:pt x="4537" y="3560"/>
                  </a:cubicBezTo>
                  <a:cubicBezTo>
                    <a:pt x="4644" y="2822"/>
                    <a:pt x="4728" y="1548"/>
                    <a:pt x="4787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5" name="Google Shape;5843;p62"/>
            <p:cNvSpPr/>
            <p:nvPr/>
          </p:nvSpPr>
          <p:spPr>
            <a:xfrm>
              <a:off x="2285003" y="4303464"/>
              <a:ext cx="222457" cy="164982"/>
            </a:xfrm>
            <a:custGeom>
              <a:avLst/>
              <a:gdLst/>
              <a:ahLst/>
              <a:cxnLst/>
              <a:rect l="l" t="t" r="r" b="b"/>
              <a:pathLst>
                <a:path w="4513" h="3347" extrusionOk="0">
                  <a:moveTo>
                    <a:pt x="4477" y="0"/>
                  </a:moveTo>
                  <a:cubicBezTo>
                    <a:pt x="3656" y="179"/>
                    <a:pt x="2810" y="274"/>
                    <a:pt x="1965" y="310"/>
                  </a:cubicBezTo>
                  <a:cubicBezTo>
                    <a:pt x="1322" y="346"/>
                    <a:pt x="679" y="358"/>
                    <a:pt x="48" y="358"/>
                  </a:cubicBezTo>
                  <a:cubicBezTo>
                    <a:pt x="60" y="989"/>
                    <a:pt x="24" y="2072"/>
                    <a:pt x="1" y="3346"/>
                  </a:cubicBezTo>
                  <a:cubicBezTo>
                    <a:pt x="655" y="3334"/>
                    <a:pt x="1322" y="3322"/>
                    <a:pt x="1977" y="3263"/>
                  </a:cubicBezTo>
                  <a:cubicBezTo>
                    <a:pt x="2620" y="3203"/>
                    <a:pt x="3263" y="3132"/>
                    <a:pt x="3882" y="3025"/>
                  </a:cubicBezTo>
                  <a:cubicBezTo>
                    <a:pt x="4037" y="3013"/>
                    <a:pt x="4180" y="2977"/>
                    <a:pt x="4334" y="2953"/>
                  </a:cubicBezTo>
                  <a:cubicBezTo>
                    <a:pt x="4406" y="2203"/>
                    <a:pt x="4465" y="1179"/>
                    <a:pt x="4513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Google Shape;5844;p62"/>
            <p:cNvSpPr/>
            <p:nvPr/>
          </p:nvSpPr>
          <p:spPr>
            <a:xfrm>
              <a:off x="2270314" y="4679666"/>
              <a:ext cx="199585" cy="262384"/>
            </a:xfrm>
            <a:custGeom>
              <a:avLst/>
              <a:gdLst/>
              <a:ahLst/>
              <a:cxnLst/>
              <a:rect l="l" t="t" r="r" b="b"/>
              <a:pathLst>
                <a:path w="4049" h="5323" extrusionOk="0">
                  <a:moveTo>
                    <a:pt x="4049" y="0"/>
                  </a:moveTo>
                  <a:lnTo>
                    <a:pt x="4049" y="0"/>
                  </a:lnTo>
                  <a:cubicBezTo>
                    <a:pt x="3289" y="42"/>
                    <a:pt x="2529" y="60"/>
                    <a:pt x="1771" y="60"/>
                  </a:cubicBezTo>
                  <a:cubicBezTo>
                    <a:pt x="1235" y="60"/>
                    <a:pt x="700" y="51"/>
                    <a:pt x="168" y="36"/>
                  </a:cubicBezTo>
                  <a:cubicBezTo>
                    <a:pt x="144" y="286"/>
                    <a:pt x="144" y="536"/>
                    <a:pt x="132" y="798"/>
                  </a:cubicBezTo>
                  <a:lnTo>
                    <a:pt x="132" y="881"/>
                  </a:lnTo>
                  <a:cubicBezTo>
                    <a:pt x="132" y="1012"/>
                    <a:pt x="120" y="1167"/>
                    <a:pt x="120" y="1298"/>
                  </a:cubicBezTo>
                  <a:lnTo>
                    <a:pt x="120" y="1405"/>
                  </a:lnTo>
                  <a:cubicBezTo>
                    <a:pt x="60" y="3060"/>
                    <a:pt x="13" y="4525"/>
                    <a:pt x="1" y="5322"/>
                  </a:cubicBezTo>
                  <a:lnTo>
                    <a:pt x="3454" y="5322"/>
                  </a:lnTo>
                  <a:cubicBezTo>
                    <a:pt x="3454" y="5322"/>
                    <a:pt x="3644" y="3441"/>
                    <a:pt x="3894" y="1239"/>
                  </a:cubicBezTo>
                  <a:cubicBezTo>
                    <a:pt x="3894" y="1215"/>
                    <a:pt x="3918" y="1179"/>
                    <a:pt x="3918" y="1155"/>
                  </a:cubicBezTo>
                  <a:cubicBezTo>
                    <a:pt x="3930" y="1012"/>
                    <a:pt x="3942" y="893"/>
                    <a:pt x="3954" y="762"/>
                  </a:cubicBezTo>
                  <a:cubicBezTo>
                    <a:pt x="3954" y="739"/>
                    <a:pt x="3954" y="703"/>
                    <a:pt x="3978" y="691"/>
                  </a:cubicBezTo>
                  <a:cubicBezTo>
                    <a:pt x="4001" y="465"/>
                    <a:pt x="4013" y="227"/>
                    <a:pt x="4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Google Shape;5845;p62"/>
            <p:cNvSpPr/>
            <p:nvPr/>
          </p:nvSpPr>
          <p:spPr>
            <a:xfrm>
              <a:off x="2276772" y="4714270"/>
              <a:ext cx="189628" cy="12077"/>
            </a:xfrm>
            <a:custGeom>
              <a:avLst/>
              <a:gdLst/>
              <a:ahLst/>
              <a:cxnLst/>
              <a:rect l="l" t="t" r="r" b="b"/>
              <a:pathLst>
                <a:path w="3847" h="245" extrusionOk="0">
                  <a:moveTo>
                    <a:pt x="3847" y="1"/>
                  </a:moveTo>
                  <a:lnTo>
                    <a:pt x="3847" y="1"/>
                  </a:lnTo>
                  <a:cubicBezTo>
                    <a:pt x="3704" y="13"/>
                    <a:pt x="3573" y="37"/>
                    <a:pt x="3430" y="60"/>
                  </a:cubicBezTo>
                  <a:cubicBezTo>
                    <a:pt x="2770" y="143"/>
                    <a:pt x="2117" y="176"/>
                    <a:pt x="1466" y="176"/>
                  </a:cubicBezTo>
                  <a:cubicBezTo>
                    <a:pt x="1271" y="176"/>
                    <a:pt x="1076" y="173"/>
                    <a:pt x="882" y="167"/>
                  </a:cubicBezTo>
                  <a:cubicBezTo>
                    <a:pt x="584" y="144"/>
                    <a:pt x="298" y="132"/>
                    <a:pt x="1" y="108"/>
                  </a:cubicBezTo>
                  <a:lnTo>
                    <a:pt x="1" y="179"/>
                  </a:lnTo>
                  <a:cubicBezTo>
                    <a:pt x="479" y="224"/>
                    <a:pt x="956" y="245"/>
                    <a:pt x="1431" y="245"/>
                  </a:cubicBezTo>
                  <a:cubicBezTo>
                    <a:pt x="2233" y="245"/>
                    <a:pt x="3030" y="184"/>
                    <a:pt x="3823" y="72"/>
                  </a:cubicBezTo>
                  <a:cubicBezTo>
                    <a:pt x="3823" y="48"/>
                    <a:pt x="3823" y="13"/>
                    <a:pt x="3847" y="1"/>
                  </a:cubicBezTo>
                  <a:close/>
                </a:path>
              </a:pathLst>
            </a:custGeom>
            <a:solidFill>
              <a:srgbClr val="7E5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8" name="Google Shape;5846;p62"/>
            <p:cNvSpPr/>
            <p:nvPr/>
          </p:nvSpPr>
          <p:spPr>
            <a:xfrm>
              <a:off x="2275638" y="4737782"/>
              <a:ext cx="186671" cy="15133"/>
            </a:xfrm>
            <a:custGeom>
              <a:avLst/>
              <a:gdLst/>
              <a:ahLst/>
              <a:cxnLst/>
              <a:rect l="l" t="t" r="r" b="b"/>
              <a:pathLst>
                <a:path w="3787" h="307" extrusionOk="0">
                  <a:moveTo>
                    <a:pt x="3786" y="0"/>
                  </a:moveTo>
                  <a:cubicBezTo>
                    <a:pt x="3608" y="36"/>
                    <a:pt x="3453" y="60"/>
                    <a:pt x="3274" y="95"/>
                  </a:cubicBezTo>
                  <a:cubicBezTo>
                    <a:pt x="2655" y="179"/>
                    <a:pt x="2048" y="214"/>
                    <a:pt x="1429" y="214"/>
                  </a:cubicBezTo>
                  <a:cubicBezTo>
                    <a:pt x="1107" y="214"/>
                    <a:pt x="810" y="191"/>
                    <a:pt x="512" y="179"/>
                  </a:cubicBezTo>
                  <a:cubicBezTo>
                    <a:pt x="369" y="167"/>
                    <a:pt x="214" y="167"/>
                    <a:pt x="71" y="155"/>
                  </a:cubicBezTo>
                  <a:lnTo>
                    <a:pt x="0" y="155"/>
                  </a:lnTo>
                  <a:cubicBezTo>
                    <a:pt x="12" y="155"/>
                    <a:pt x="12" y="179"/>
                    <a:pt x="0" y="226"/>
                  </a:cubicBezTo>
                  <a:cubicBezTo>
                    <a:pt x="24" y="226"/>
                    <a:pt x="71" y="238"/>
                    <a:pt x="95" y="238"/>
                  </a:cubicBezTo>
                  <a:cubicBezTo>
                    <a:pt x="274" y="250"/>
                    <a:pt x="441" y="274"/>
                    <a:pt x="619" y="286"/>
                  </a:cubicBezTo>
                  <a:cubicBezTo>
                    <a:pt x="865" y="300"/>
                    <a:pt x="1111" y="306"/>
                    <a:pt x="1357" y="306"/>
                  </a:cubicBezTo>
                  <a:cubicBezTo>
                    <a:pt x="2170" y="306"/>
                    <a:pt x="2979" y="232"/>
                    <a:pt x="3774" y="95"/>
                  </a:cubicBezTo>
                  <a:cubicBezTo>
                    <a:pt x="3774" y="60"/>
                    <a:pt x="3786" y="36"/>
                    <a:pt x="3786" y="0"/>
                  </a:cubicBezTo>
                  <a:close/>
                </a:path>
              </a:pathLst>
            </a:custGeom>
            <a:solidFill>
              <a:srgbClr val="7E5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Google Shape;5847;p62"/>
            <p:cNvSpPr/>
            <p:nvPr/>
          </p:nvSpPr>
          <p:spPr>
            <a:xfrm>
              <a:off x="2245076" y="4933129"/>
              <a:ext cx="306994" cy="96663"/>
            </a:xfrm>
            <a:custGeom>
              <a:avLst/>
              <a:gdLst/>
              <a:ahLst/>
              <a:cxnLst/>
              <a:rect l="l" t="t" r="r" b="b"/>
              <a:pathLst>
                <a:path w="6228" h="1961" extrusionOk="0">
                  <a:moveTo>
                    <a:pt x="3242" y="1"/>
                  </a:moveTo>
                  <a:cubicBezTo>
                    <a:pt x="2233" y="1"/>
                    <a:pt x="601" y="40"/>
                    <a:pt x="501" y="73"/>
                  </a:cubicBezTo>
                  <a:cubicBezTo>
                    <a:pt x="334" y="121"/>
                    <a:pt x="1" y="1514"/>
                    <a:pt x="191" y="1823"/>
                  </a:cubicBezTo>
                  <a:cubicBezTo>
                    <a:pt x="245" y="1927"/>
                    <a:pt x="929" y="1961"/>
                    <a:pt x="1820" y="1961"/>
                  </a:cubicBezTo>
                  <a:cubicBezTo>
                    <a:pt x="3284" y="1961"/>
                    <a:pt x="5306" y="1869"/>
                    <a:pt x="6002" y="1847"/>
                  </a:cubicBezTo>
                  <a:cubicBezTo>
                    <a:pt x="6145" y="1847"/>
                    <a:pt x="6228" y="1693"/>
                    <a:pt x="6168" y="1573"/>
                  </a:cubicBezTo>
                  <a:cubicBezTo>
                    <a:pt x="6049" y="1335"/>
                    <a:pt x="5764" y="990"/>
                    <a:pt x="5216" y="633"/>
                  </a:cubicBezTo>
                  <a:cubicBezTo>
                    <a:pt x="4323" y="38"/>
                    <a:pt x="4025" y="26"/>
                    <a:pt x="4025" y="26"/>
                  </a:cubicBezTo>
                  <a:cubicBezTo>
                    <a:pt x="3990" y="8"/>
                    <a:pt x="3672" y="1"/>
                    <a:pt x="3242" y="1"/>
                  </a:cubicBezTo>
                  <a:close/>
                </a:path>
              </a:pathLst>
            </a:custGeom>
            <a:solidFill>
              <a:srgbClr val="FF3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Google Shape;5848;p62"/>
            <p:cNvSpPr/>
            <p:nvPr/>
          </p:nvSpPr>
          <p:spPr>
            <a:xfrm>
              <a:off x="2434064" y="4960339"/>
              <a:ext cx="78129" cy="26224"/>
            </a:xfrm>
            <a:custGeom>
              <a:avLst/>
              <a:gdLst/>
              <a:ahLst/>
              <a:cxnLst/>
              <a:rect l="l" t="t" r="r" b="b"/>
              <a:pathLst>
                <a:path w="1585" h="532" extrusionOk="0">
                  <a:moveTo>
                    <a:pt x="1223" y="1"/>
                  </a:moveTo>
                  <a:cubicBezTo>
                    <a:pt x="1082" y="1"/>
                    <a:pt x="943" y="16"/>
                    <a:pt x="798" y="45"/>
                  </a:cubicBezTo>
                  <a:cubicBezTo>
                    <a:pt x="596" y="81"/>
                    <a:pt x="394" y="140"/>
                    <a:pt x="215" y="248"/>
                  </a:cubicBezTo>
                  <a:cubicBezTo>
                    <a:pt x="144" y="295"/>
                    <a:pt x="1" y="367"/>
                    <a:pt x="36" y="474"/>
                  </a:cubicBezTo>
                  <a:cubicBezTo>
                    <a:pt x="54" y="517"/>
                    <a:pt x="82" y="532"/>
                    <a:pt x="114" y="532"/>
                  </a:cubicBezTo>
                  <a:cubicBezTo>
                    <a:pt x="172" y="532"/>
                    <a:pt x="245" y="485"/>
                    <a:pt x="298" y="462"/>
                  </a:cubicBezTo>
                  <a:cubicBezTo>
                    <a:pt x="667" y="248"/>
                    <a:pt x="1072" y="176"/>
                    <a:pt x="1489" y="176"/>
                  </a:cubicBezTo>
                  <a:cubicBezTo>
                    <a:pt x="1560" y="176"/>
                    <a:pt x="1584" y="45"/>
                    <a:pt x="1501" y="21"/>
                  </a:cubicBezTo>
                  <a:cubicBezTo>
                    <a:pt x="1407" y="7"/>
                    <a:pt x="1315" y="1"/>
                    <a:pt x="1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Google Shape;5849;p62"/>
            <p:cNvSpPr/>
            <p:nvPr/>
          </p:nvSpPr>
          <p:spPr>
            <a:xfrm>
              <a:off x="2403799" y="4947868"/>
              <a:ext cx="80199" cy="30118"/>
            </a:xfrm>
            <a:custGeom>
              <a:avLst/>
              <a:gdLst/>
              <a:ahLst/>
              <a:cxnLst/>
              <a:rect l="l" t="t" r="r" b="b"/>
              <a:pathLst>
                <a:path w="1627" h="611" extrusionOk="0">
                  <a:moveTo>
                    <a:pt x="1520" y="0"/>
                  </a:moveTo>
                  <a:cubicBezTo>
                    <a:pt x="1270" y="0"/>
                    <a:pt x="1008" y="24"/>
                    <a:pt x="758" y="96"/>
                  </a:cubicBezTo>
                  <a:lnTo>
                    <a:pt x="400" y="239"/>
                  </a:lnTo>
                  <a:cubicBezTo>
                    <a:pt x="317" y="274"/>
                    <a:pt x="198" y="322"/>
                    <a:pt x="103" y="393"/>
                  </a:cubicBezTo>
                  <a:cubicBezTo>
                    <a:pt x="91" y="393"/>
                    <a:pt x="79" y="417"/>
                    <a:pt x="55" y="429"/>
                  </a:cubicBezTo>
                  <a:cubicBezTo>
                    <a:pt x="0" y="484"/>
                    <a:pt x="47" y="610"/>
                    <a:pt x="129" y="610"/>
                  </a:cubicBezTo>
                  <a:cubicBezTo>
                    <a:pt x="136" y="610"/>
                    <a:pt x="143" y="609"/>
                    <a:pt x="150" y="608"/>
                  </a:cubicBezTo>
                  <a:cubicBezTo>
                    <a:pt x="269" y="560"/>
                    <a:pt x="377" y="489"/>
                    <a:pt x="472" y="429"/>
                  </a:cubicBezTo>
                  <a:cubicBezTo>
                    <a:pt x="579" y="370"/>
                    <a:pt x="686" y="322"/>
                    <a:pt x="805" y="298"/>
                  </a:cubicBezTo>
                  <a:cubicBezTo>
                    <a:pt x="1043" y="215"/>
                    <a:pt x="1281" y="179"/>
                    <a:pt x="1520" y="155"/>
                  </a:cubicBezTo>
                  <a:cubicBezTo>
                    <a:pt x="1627" y="143"/>
                    <a:pt x="1627" y="0"/>
                    <a:pt x="15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2" name="Google Shape;5850;p62"/>
            <p:cNvSpPr/>
            <p:nvPr/>
          </p:nvSpPr>
          <p:spPr>
            <a:xfrm>
              <a:off x="2388321" y="4934263"/>
              <a:ext cx="70439" cy="25287"/>
            </a:xfrm>
            <a:custGeom>
              <a:avLst/>
              <a:gdLst/>
              <a:ahLst/>
              <a:cxnLst/>
              <a:rect l="l" t="t" r="r" b="b"/>
              <a:pathLst>
                <a:path w="1429" h="513" extrusionOk="0">
                  <a:moveTo>
                    <a:pt x="1098" y="0"/>
                  </a:moveTo>
                  <a:cubicBezTo>
                    <a:pt x="943" y="0"/>
                    <a:pt x="790" y="17"/>
                    <a:pt x="631" y="62"/>
                  </a:cubicBezTo>
                  <a:cubicBezTo>
                    <a:pt x="512" y="98"/>
                    <a:pt x="393" y="134"/>
                    <a:pt x="274" y="193"/>
                  </a:cubicBezTo>
                  <a:cubicBezTo>
                    <a:pt x="179" y="241"/>
                    <a:pt x="0" y="312"/>
                    <a:pt x="0" y="431"/>
                  </a:cubicBezTo>
                  <a:cubicBezTo>
                    <a:pt x="0" y="467"/>
                    <a:pt x="24" y="479"/>
                    <a:pt x="36" y="491"/>
                  </a:cubicBezTo>
                  <a:cubicBezTo>
                    <a:pt x="61" y="506"/>
                    <a:pt x="81" y="512"/>
                    <a:pt x="102" y="512"/>
                  </a:cubicBezTo>
                  <a:cubicBezTo>
                    <a:pt x="129" y="512"/>
                    <a:pt x="156" y="500"/>
                    <a:pt x="191" y="479"/>
                  </a:cubicBezTo>
                  <a:cubicBezTo>
                    <a:pt x="262" y="443"/>
                    <a:pt x="298" y="419"/>
                    <a:pt x="357" y="396"/>
                  </a:cubicBezTo>
                  <a:cubicBezTo>
                    <a:pt x="452" y="336"/>
                    <a:pt x="572" y="288"/>
                    <a:pt x="667" y="253"/>
                  </a:cubicBezTo>
                  <a:cubicBezTo>
                    <a:pt x="893" y="181"/>
                    <a:pt x="1131" y="134"/>
                    <a:pt x="1369" y="122"/>
                  </a:cubicBezTo>
                  <a:cubicBezTo>
                    <a:pt x="1429" y="110"/>
                    <a:pt x="1429" y="38"/>
                    <a:pt x="1369" y="15"/>
                  </a:cubicBezTo>
                  <a:cubicBezTo>
                    <a:pt x="1278" y="6"/>
                    <a:pt x="1188" y="0"/>
                    <a:pt x="10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Google Shape;5851;p62"/>
            <p:cNvSpPr/>
            <p:nvPr/>
          </p:nvSpPr>
          <p:spPr>
            <a:xfrm>
              <a:off x="1950454" y="4303464"/>
              <a:ext cx="307585" cy="637993"/>
            </a:xfrm>
            <a:custGeom>
              <a:avLst/>
              <a:gdLst/>
              <a:ahLst/>
              <a:cxnLst/>
              <a:rect l="l" t="t" r="r" b="b"/>
              <a:pathLst>
                <a:path w="6240" h="12943" extrusionOk="0">
                  <a:moveTo>
                    <a:pt x="6204" y="0"/>
                  </a:moveTo>
                  <a:cubicBezTo>
                    <a:pt x="5359" y="179"/>
                    <a:pt x="4490" y="262"/>
                    <a:pt x="3644" y="310"/>
                  </a:cubicBezTo>
                  <a:cubicBezTo>
                    <a:pt x="3001" y="346"/>
                    <a:pt x="2370" y="358"/>
                    <a:pt x="1727" y="358"/>
                  </a:cubicBezTo>
                  <a:cubicBezTo>
                    <a:pt x="1537" y="2572"/>
                    <a:pt x="299" y="10597"/>
                    <a:pt x="1" y="12943"/>
                  </a:cubicBezTo>
                  <a:lnTo>
                    <a:pt x="3454" y="12943"/>
                  </a:lnTo>
                  <a:cubicBezTo>
                    <a:pt x="3454" y="12943"/>
                    <a:pt x="4835" y="6501"/>
                    <a:pt x="5585" y="3560"/>
                  </a:cubicBezTo>
                  <a:cubicBezTo>
                    <a:pt x="5775" y="2822"/>
                    <a:pt x="6014" y="1548"/>
                    <a:pt x="6240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Google Shape;5852;p62"/>
            <p:cNvSpPr/>
            <p:nvPr/>
          </p:nvSpPr>
          <p:spPr>
            <a:xfrm>
              <a:off x="2017394" y="4303464"/>
              <a:ext cx="240646" cy="164982"/>
            </a:xfrm>
            <a:custGeom>
              <a:avLst/>
              <a:gdLst/>
              <a:ahLst/>
              <a:cxnLst/>
              <a:rect l="l" t="t" r="r" b="b"/>
              <a:pathLst>
                <a:path w="4882" h="3347" extrusionOk="0">
                  <a:moveTo>
                    <a:pt x="4846" y="0"/>
                  </a:moveTo>
                  <a:cubicBezTo>
                    <a:pt x="4001" y="179"/>
                    <a:pt x="3132" y="274"/>
                    <a:pt x="2286" y="310"/>
                  </a:cubicBezTo>
                  <a:cubicBezTo>
                    <a:pt x="1643" y="346"/>
                    <a:pt x="1012" y="358"/>
                    <a:pt x="369" y="358"/>
                  </a:cubicBezTo>
                  <a:cubicBezTo>
                    <a:pt x="310" y="989"/>
                    <a:pt x="179" y="2072"/>
                    <a:pt x="0" y="3346"/>
                  </a:cubicBezTo>
                  <a:cubicBezTo>
                    <a:pt x="667" y="3334"/>
                    <a:pt x="1322" y="3322"/>
                    <a:pt x="1989" y="3263"/>
                  </a:cubicBezTo>
                  <a:cubicBezTo>
                    <a:pt x="2632" y="3203"/>
                    <a:pt x="3286" y="3132"/>
                    <a:pt x="3929" y="3025"/>
                  </a:cubicBezTo>
                  <a:cubicBezTo>
                    <a:pt x="4072" y="3013"/>
                    <a:pt x="4227" y="2977"/>
                    <a:pt x="4370" y="2953"/>
                  </a:cubicBezTo>
                  <a:cubicBezTo>
                    <a:pt x="4525" y="2203"/>
                    <a:pt x="4703" y="1179"/>
                    <a:pt x="4882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5" name="Google Shape;5853;p62"/>
            <p:cNvSpPr/>
            <p:nvPr/>
          </p:nvSpPr>
          <p:spPr>
            <a:xfrm>
              <a:off x="1951637" y="4679666"/>
              <a:ext cx="227781" cy="262384"/>
            </a:xfrm>
            <a:custGeom>
              <a:avLst/>
              <a:gdLst/>
              <a:ahLst/>
              <a:cxnLst/>
              <a:rect l="l" t="t" r="r" b="b"/>
              <a:pathLst>
                <a:path w="4621" h="5323" extrusionOk="0">
                  <a:moveTo>
                    <a:pt x="4620" y="0"/>
                  </a:moveTo>
                  <a:cubicBezTo>
                    <a:pt x="3860" y="42"/>
                    <a:pt x="3096" y="60"/>
                    <a:pt x="2337" y="60"/>
                  </a:cubicBezTo>
                  <a:cubicBezTo>
                    <a:pt x="1800" y="60"/>
                    <a:pt x="1267" y="51"/>
                    <a:pt x="739" y="36"/>
                  </a:cubicBezTo>
                  <a:cubicBezTo>
                    <a:pt x="703" y="286"/>
                    <a:pt x="656" y="536"/>
                    <a:pt x="632" y="798"/>
                  </a:cubicBezTo>
                  <a:cubicBezTo>
                    <a:pt x="632" y="822"/>
                    <a:pt x="620" y="846"/>
                    <a:pt x="620" y="881"/>
                  </a:cubicBezTo>
                  <a:cubicBezTo>
                    <a:pt x="596" y="1012"/>
                    <a:pt x="572" y="1167"/>
                    <a:pt x="560" y="1298"/>
                  </a:cubicBezTo>
                  <a:cubicBezTo>
                    <a:pt x="560" y="1334"/>
                    <a:pt x="537" y="1370"/>
                    <a:pt x="537" y="1405"/>
                  </a:cubicBezTo>
                  <a:cubicBezTo>
                    <a:pt x="298" y="3060"/>
                    <a:pt x="96" y="4525"/>
                    <a:pt x="1" y="5322"/>
                  </a:cubicBezTo>
                  <a:lnTo>
                    <a:pt x="3454" y="5322"/>
                  </a:lnTo>
                  <a:cubicBezTo>
                    <a:pt x="3454" y="5322"/>
                    <a:pt x="3858" y="3441"/>
                    <a:pt x="4347" y="1239"/>
                  </a:cubicBezTo>
                  <a:cubicBezTo>
                    <a:pt x="4347" y="1215"/>
                    <a:pt x="4370" y="1179"/>
                    <a:pt x="4370" y="1155"/>
                  </a:cubicBezTo>
                  <a:cubicBezTo>
                    <a:pt x="4394" y="1012"/>
                    <a:pt x="4430" y="893"/>
                    <a:pt x="4454" y="762"/>
                  </a:cubicBezTo>
                  <a:cubicBezTo>
                    <a:pt x="4454" y="739"/>
                    <a:pt x="4466" y="703"/>
                    <a:pt x="4466" y="691"/>
                  </a:cubicBezTo>
                  <a:cubicBezTo>
                    <a:pt x="4513" y="465"/>
                    <a:pt x="4573" y="227"/>
                    <a:pt x="4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" name="Google Shape;5854;p62"/>
            <p:cNvSpPr/>
            <p:nvPr/>
          </p:nvSpPr>
          <p:spPr>
            <a:xfrm>
              <a:off x="1982150" y="4714270"/>
              <a:ext cx="189628" cy="12077"/>
            </a:xfrm>
            <a:custGeom>
              <a:avLst/>
              <a:gdLst/>
              <a:ahLst/>
              <a:cxnLst/>
              <a:rect l="l" t="t" r="r" b="b"/>
              <a:pathLst>
                <a:path w="3847" h="245" extrusionOk="0">
                  <a:moveTo>
                    <a:pt x="3847" y="1"/>
                  </a:moveTo>
                  <a:lnTo>
                    <a:pt x="3847" y="1"/>
                  </a:lnTo>
                  <a:cubicBezTo>
                    <a:pt x="3716" y="13"/>
                    <a:pt x="3573" y="37"/>
                    <a:pt x="3430" y="60"/>
                  </a:cubicBezTo>
                  <a:cubicBezTo>
                    <a:pt x="2779" y="143"/>
                    <a:pt x="2121" y="176"/>
                    <a:pt x="1473" y="176"/>
                  </a:cubicBezTo>
                  <a:cubicBezTo>
                    <a:pt x="1279" y="176"/>
                    <a:pt x="1086" y="173"/>
                    <a:pt x="894" y="167"/>
                  </a:cubicBezTo>
                  <a:cubicBezTo>
                    <a:pt x="596" y="144"/>
                    <a:pt x="310" y="132"/>
                    <a:pt x="13" y="108"/>
                  </a:cubicBezTo>
                  <a:cubicBezTo>
                    <a:pt x="1" y="120"/>
                    <a:pt x="1" y="156"/>
                    <a:pt x="1" y="179"/>
                  </a:cubicBezTo>
                  <a:cubicBezTo>
                    <a:pt x="470" y="224"/>
                    <a:pt x="945" y="245"/>
                    <a:pt x="1421" y="245"/>
                  </a:cubicBezTo>
                  <a:cubicBezTo>
                    <a:pt x="2225" y="245"/>
                    <a:pt x="3035" y="184"/>
                    <a:pt x="3835" y="72"/>
                  </a:cubicBezTo>
                  <a:cubicBezTo>
                    <a:pt x="3835" y="48"/>
                    <a:pt x="3847" y="13"/>
                    <a:pt x="3847" y="1"/>
                  </a:cubicBezTo>
                  <a:close/>
                </a:path>
              </a:pathLst>
            </a:custGeom>
            <a:solidFill>
              <a:srgbClr val="7E5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7" name="Google Shape;5855;p62"/>
            <p:cNvSpPr/>
            <p:nvPr/>
          </p:nvSpPr>
          <p:spPr>
            <a:xfrm>
              <a:off x="1978058" y="4737782"/>
              <a:ext cx="189037" cy="15133"/>
            </a:xfrm>
            <a:custGeom>
              <a:avLst/>
              <a:gdLst/>
              <a:ahLst/>
              <a:cxnLst/>
              <a:rect l="l" t="t" r="r" b="b"/>
              <a:pathLst>
                <a:path w="3835" h="307" extrusionOk="0">
                  <a:moveTo>
                    <a:pt x="3834" y="0"/>
                  </a:moveTo>
                  <a:lnTo>
                    <a:pt x="3299" y="95"/>
                  </a:lnTo>
                  <a:cubicBezTo>
                    <a:pt x="2668" y="179"/>
                    <a:pt x="2060" y="214"/>
                    <a:pt x="1429" y="214"/>
                  </a:cubicBezTo>
                  <a:cubicBezTo>
                    <a:pt x="1120" y="214"/>
                    <a:pt x="822" y="191"/>
                    <a:pt x="524" y="179"/>
                  </a:cubicBezTo>
                  <a:cubicBezTo>
                    <a:pt x="382" y="167"/>
                    <a:pt x="227" y="167"/>
                    <a:pt x="84" y="155"/>
                  </a:cubicBezTo>
                  <a:lnTo>
                    <a:pt x="1" y="155"/>
                  </a:lnTo>
                  <a:lnTo>
                    <a:pt x="1" y="226"/>
                  </a:lnTo>
                  <a:cubicBezTo>
                    <a:pt x="36" y="226"/>
                    <a:pt x="84" y="238"/>
                    <a:pt x="108" y="238"/>
                  </a:cubicBezTo>
                  <a:cubicBezTo>
                    <a:pt x="274" y="250"/>
                    <a:pt x="453" y="274"/>
                    <a:pt x="632" y="286"/>
                  </a:cubicBezTo>
                  <a:cubicBezTo>
                    <a:pt x="878" y="300"/>
                    <a:pt x="1124" y="306"/>
                    <a:pt x="1371" y="306"/>
                  </a:cubicBezTo>
                  <a:cubicBezTo>
                    <a:pt x="2188" y="306"/>
                    <a:pt x="3006" y="232"/>
                    <a:pt x="3811" y="95"/>
                  </a:cubicBezTo>
                  <a:cubicBezTo>
                    <a:pt x="3811" y="60"/>
                    <a:pt x="3834" y="36"/>
                    <a:pt x="3834" y="0"/>
                  </a:cubicBezTo>
                  <a:close/>
                </a:path>
              </a:pathLst>
            </a:custGeom>
            <a:solidFill>
              <a:srgbClr val="7E52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8" name="Google Shape;5856;p62"/>
            <p:cNvSpPr/>
            <p:nvPr/>
          </p:nvSpPr>
          <p:spPr>
            <a:xfrm>
              <a:off x="1926991" y="4933129"/>
              <a:ext cx="306402" cy="9666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3232" y="1"/>
                  </a:moveTo>
                  <a:cubicBezTo>
                    <a:pt x="2226" y="1"/>
                    <a:pt x="597" y="40"/>
                    <a:pt x="489" y="73"/>
                  </a:cubicBezTo>
                  <a:cubicBezTo>
                    <a:pt x="322" y="121"/>
                    <a:pt x="1" y="1514"/>
                    <a:pt x="179" y="1823"/>
                  </a:cubicBezTo>
                  <a:cubicBezTo>
                    <a:pt x="233" y="1927"/>
                    <a:pt x="919" y="1961"/>
                    <a:pt x="1811" y="1961"/>
                  </a:cubicBezTo>
                  <a:cubicBezTo>
                    <a:pt x="3279" y="1961"/>
                    <a:pt x="5305" y="1869"/>
                    <a:pt x="6001" y="1847"/>
                  </a:cubicBezTo>
                  <a:cubicBezTo>
                    <a:pt x="6132" y="1847"/>
                    <a:pt x="6216" y="1693"/>
                    <a:pt x="6156" y="1573"/>
                  </a:cubicBezTo>
                  <a:cubicBezTo>
                    <a:pt x="6037" y="1335"/>
                    <a:pt x="5763" y="990"/>
                    <a:pt x="5204" y="633"/>
                  </a:cubicBezTo>
                  <a:cubicBezTo>
                    <a:pt x="4299" y="38"/>
                    <a:pt x="4013" y="26"/>
                    <a:pt x="4013" y="26"/>
                  </a:cubicBezTo>
                  <a:cubicBezTo>
                    <a:pt x="3977" y="8"/>
                    <a:pt x="3661" y="1"/>
                    <a:pt x="3232" y="1"/>
                  </a:cubicBezTo>
                  <a:close/>
                </a:path>
              </a:pathLst>
            </a:custGeom>
            <a:solidFill>
              <a:srgbClr val="FF3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9" name="Google Shape;5857;p62"/>
            <p:cNvSpPr/>
            <p:nvPr/>
          </p:nvSpPr>
          <p:spPr>
            <a:xfrm>
              <a:off x="2114796" y="4960339"/>
              <a:ext cx="78720" cy="26224"/>
            </a:xfrm>
            <a:custGeom>
              <a:avLst/>
              <a:gdLst/>
              <a:ahLst/>
              <a:cxnLst/>
              <a:rect l="l" t="t" r="r" b="b"/>
              <a:pathLst>
                <a:path w="1597" h="532" extrusionOk="0">
                  <a:moveTo>
                    <a:pt x="1223" y="1"/>
                  </a:moveTo>
                  <a:cubicBezTo>
                    <a:pt x="1082" y="1"/>
                    <a:pt x="943" y="16"/>
                    <a:pt x="798" y="45"/>
                  </a:cubicBezTo>
                  <a:cubicBezTo>
                    <a:pt x="596" y="81"/>
                    <a:pt x="406" y="140"/>
                    <a:pt x="227" y="248"/>
                  </a:cubicBezTo>
                  <a:cubicBezTo>
                    <a:pt x="144" y="295"/>
                    <a:pt x="1" y="367"/>
                    <a:pt x="48" y="474"/>
                  </a:cubicBezTo>
                  <a:cubicBezTo>
                    <a:pt x="61" y="517"/>
                    <a:pt x="88" y="532"/>
                    <a:pt x="121" y="532"/>
                  </a:cubicBezTo>
                  <a:cubicBezTo>
                    <a:pt x="178" y="532"/>
                    <a:pt x="253" y="485"/>
                    <a:pt x="298" y="462"/>
                  </a:cubicBezTo>
                  <a:cubicBezTo>
                    <a:pt x="667" y="248"/>
                    <a:pt x="1072" y="176"/>
                    <a:pt x="1489" y="176"/>
                  </a:cubicBezTo>
                  <a:cubicBezTo>
                    <a:pt x="1560" y="176"/>
                    <a:pt x="1596" y="45"/>
                    <a:pt x="1501" y="21"/>
                  </a:cubicBezTo>
                  <a:cubicBezTo>
                    <a:pt x="1407" y="7"/>
                    <a:pt x="1315" y="1"/>
                    <a:pt x="1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0" name="Google Shape;5858;p62"/>
            <p:cNvSpPr/>
            <p:nvPr/>
          </p:nvSpPr>
          <p:spPr>
            <a:xfrm>
              <a:off x="2085073" y="4947868"/>
              <a:ext cx="79657" cy="30118"/>
            </a:xfrm>
            <a:custGeom>
              <a:avLst/>
              <a:gdLst/>
              <a:ahLst/>
              <a:cxnLst/>
              <a:rect l="l" t="t" r="r" b="b"/>
              <a:pathLst>
                <a:path w="1616" h="611" extrusionOk="0">
                  <a:moveTo>
                    <a:pt x="1509" y="0"/>
                  </a:moveTo>
                  <a:cubicBezTo>
                    <a:pt x="1259" y="0"/>
                    <a:pt x="1009" y="24"/>
                    <a:pt x="758" y="96"/>
                  </a:cubicBezTo>
                  <a:lnTo>
                    <a:pt x="389" y="239"/>
                  </a:lnTo>
                  <a:cubicBezTo>
                    <a:pt x="306" y="274"/>
                    <a:pt x="187" y="322"/>
                    <a:pt x="92" y="393"/>
                  </a:cubicBezTo>
                  <a:cubicBezTo>
                    <a:pt x="80" y="393"/>
                    <a:pt x="68" y="417"/>
                    <a:pt x="56" y="429"/>
                  </a:cubicBezTo>
                  <a:cubicBezTo>
                    <a:pt x="1" y="484"/>
                    <a:pt x="48" y="610"/>
                    <a:pt x="121" y="610"/>
                  </a:cubicBezTo>
                  <a:cubicBezTo>
                    <a:pt x="127" y="610"/>
                    <a:pt x="133" y="609"/>
                    <a:pt x="139" y="608"/>
                  </a:cubicBezTo>
                  <a:cubicBezTo>
                    <a:pt x="258" y="560"/>
                    <a:pt x="366" y="489"/>
                    <a:pt x="473" y="429"/>
                  </a:cubicBezTo>
                  <a:cubicBezTo>
                    <a:pt x="568" y="370"/>
                    <a:pt x="675" y="322"/>
                    <a:pt x="794" y="298"/>
                  </a:cubicBezTo>
                  <a:cubicBezTo>
                    <a:pt x="1032" y="215"/>
                    <a:pt x="1270" y="179"/>
                    <a:pt x="1509" y="155"/>
                  </a:cubicBezTo>
                  <a:cubicBezTo>
                    <a:pt x="1616" y="143"/>
                    <a:pt x="1616" y="0"/>
                    <a:pt x="15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1" name="Google Shape;5859;p62"/>
            <p:cNvSpPr/>
            <p:nvPr/>
          </p:nvSpPr>
          <p:spPr>
            <a:xfrm>
              <a:off x="2070186" y="4934263"/>
              <a:ext cx="70488" cy="25287"/>
            </a:xfrm>
            <a:custGeom>
              <a:avLst/>
              <a:gdLst/>
              <a:ahLst/>
              <a:cxnLst/>
              <a:rect l="l" t="t" r="r" b="b"/>
              <a:pathLst>
                <a:path w="1430" h="513" extrusionOk="0">
                  <a:moveTo>
                    <a:pt x="1095" y="0"/>
                  </a:moveTo>
                  <a:cubicBezTo>
                    <a:pt x="937" y="0"/>
                    <a:pt x="778" y="17"/>
                    <a:pt x="620" y="62"/>
                  </a:cubicBezTo>
                  <a:cubicBezTo>
                    <a:pt x="501" y="98"/>
                    <a:pt x="382" y="134"/>
                    <a:pt x="263" y="193"/>
                  </a:cubicBezTo>
                  <a:cubicBezTo>
                    <a:pt x="156" y="241"/>
                    <a:pt x="1" y="312"/>
                    <a:pt x="1" y="431"/>
                  </a:cubicBezTo>
                  <a:cubicBezTo>
                    <a:pt x="1" y="467"/>
                    <a:pt x="13" y="479"/>
                    <a:pt x="25" y="491"/>
                  </a:cubicBezTo>
                  <a:cubicBezTo>
                    <a:pt x="50" y="506"/>
                    <a:pt x="72" y="512"/>
                    <a:pt x="95" y="512"/>
                  </a:cubicBezTo>
                  <a:cubicBezTo>
                    <a:pt x="126" y="512"/>
                    <a:pt x="157" y="500"/>
                    <a:pt x="191" y="479"/>
                  </a:cubicBezTo>
                  <a:cubicBezTo>
                    <a:pt x="251" y="443"/>
                    <a:pt x="298" y="419"/>
                    <a:pt x="358" y="396"/>
                  </a:cubicBezTo>
                  <a:cubicBezTo>
                    <a:pt x="441" y="336"/>
                    <a:pt x="560" y="288"/>
                    <a:pt x="668" y="253"/>
                  </a:cubicBezTo>
                  <a:cubicBezTo>
                    <a:pt x="894" y="181"/>
                    <a:pt x="1132" y="134"/>
                    <a:pt x="1370" y="122"/>
                  </a:cubicBezTo>
                  <a:cubicBezTo>
                    <a:pt x="1430" y="110"/>
                    <a:pt x="1430" y="38"/>
                    <a:pt x="1370" y="15"/>
                  </a:cubicBezTo>
                  <a:cubicBezTo>
                    <a:pt x="1279" y="6"/>
                    <a:pt x="1187" y="0"/>
                    <a:pt x="10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Google Shape;5860;p62"/>
            <p:cNvSpPr/>
            <p:nvPr/>
          </p:nvSpPr>
          <p:spPr>
            <a:xfrm>
              <a:off x="1913485" y="4038613"/>
              <a:ext cx="684969" cy="396805"/>
            </a:xfrm>
            <a:custGeom>
              <a:avLst/>
              <a:gdLst/>
              <a:ahLst/>
              <a:cxnLst/>
              <a:rect l="l" t="t" r="r" b="b"/>
              <a:pathLst>
                <a:path w="13896" h="8050" extrusionOk="0">
                  <a:moveTo>
                    <a:pt x="12323" y="1"/>
                  </a:moveTo>
                  <a:cubicBezTo>
                    <a:pt x="12316" y="1"/>
                    <a:pt x="12308" y="2"/>
                    <a:pt x="12300" y="4"/>
                  </a:cubicBezTo>
                  <a:cubicBezTo>
                    <a:pt x="12133" y="28"/>
                    <a:pt x="11979" y="75"/>
                    <a:pt x="11812" y="111"/>
                  </a:cubicBezTo>
                  <a:cubicBezTo>
                    <a:pt x="11776" y="123"/>
                    <a:pt x="11740" y="123"/>
                    <a:pt x="11705" y="123"/>
                  </a:cubicBezTo>
                  <a:cubicBezTo>
                    <a:pt x="11121" y="206"/>
                    <a:pt x="10550" y="289"/>
                    <a:pt x="9966" y="325"/>
                  </a:cubicBezTo>
                  <a:lnTo>
                    <a:pt x="9919" y="325"/>
                  </a:lnTo>
                  <a:cubicBezTo>
                    <a:pt x="9859" y="325"/>
                    <a:pt x="9812" y="349"/>
                    <a:pt x="9776" y="349"/>
                  </a:cubicBezTo>
                  <a:cubicBezTo>
                    <a:pt x="9657" y="361"/>
                    <a:pt x="9514" y="361"/>
                    <a:pt x="9395" y="373"/>
                  </a:cubicBezTo>
                  <a:cubicBezTo>
                    <a:pt x="9371" y="373"/>
                    <a:pt x="9335" y="373"/>
                    <a:pt x="9312" y="385"/>
                  </a:cubicBezTo>
                  <a:cubicBezTo>
                    <a:pt x="8578" y="436"/>
                    <a:pt x="7847" y="459"/>
                    <a:pt x="7119" y="459"/>
                  </a:cubicBezTo>
                  <a:cubicBezTo>
                    <a:pt x="6488" y="459"/>
                    <a:pt x="5858" y="442"/>
                    <a:pt x="5228" y="409"/>
                  </a:cubicBezTo>
                  <a:lnTo>
                    <a:pt x="5109" y="409"/>
                  </a:lnTo>
                  <a:cubicBezTo>
                    <a:pt x="4859" y="385"/>
                    <a:pt x="4609" y="373"/>
                    <a:pt x="4359" y="349"/>
                  </a:cubicBezTo>
                  <a:cubicBezTo>
                    <a:pt x="4061" y="313"/>
                    <a:pt x="3763" y="301"/>
                    <a:pt x="3466" y="266"/>
                  </a:cubicBezTo>
                  <a:lnTo>
                    <a:pt x="3382" y="266"/>
                  </a:lnTo>
                  <a:cubicBezTo>
                    <a:pt x="3144" y="242"/>
                    <a:pt x="2906" y="206"/>
                    <a:pt x="2668" y="194"/>
                  </a:cubicBezTo>
                  <a:cubicBezTo>
                    <a:pt x="2662" y="193"/>
                    <a:pt x="2656" y="193"/>
                    <a:pt x="2649" y="193"/>
                  </a:cubicBezTo>
                  <a:cubicBezTo>
                    <a:pt x="2585" y="193"/>
                    <a:pt x="2525" y="248"/>
                    <a:pt x="2525" y="313"/>
                  </a:cubicBezTo>
                  <a:cubicBezTo>
                    <a:pt x="2430" y="980"/>
                    <a:pt x="2346" y="1540"/>
                    <a:pt x="2275" y="1837"/>
                  </a:cubicBezTo>
                  <a:cubicBezTo>
                    <a:pt x="1775" y="3599"/>
                    <a:pt x="501" y="6659"/>
                    <a:pt x="1" y="7350"/>
                  </a:cubicBezTo>
                  <a:cubicBezTo>
                    <a:pt x="358" y="7469"/>
                    <a:pt x="810" y="7576"/>
                    <a:pt x="1334" y="7671"/>
                  </a:cubicBezTo>
                  <a:cubicBezTo>
                    <a:pt x="1358" y="7671"/>
                    <a:pt x="1394" y="7683"/>
                    <a:pt x="1406" y="7683"/>
                  </a:cubicBezTo>
                  <a:cubicBezTo>
                    <a:pt x="2695" y="7907"/>
                    <a:pt x="4401" y="8050"/>
                    <a:pt x="6238" y="8050"/>
                  </a:cubicBezTo>
                  <a:cubicBezTo>
                    <a:pt x="8797" y="8050"/>
                    <a:pt x="11608" y="7773"/>
                    <a:pt x="13895" y="7052"/>
                  </a:cubicBezTo>
                  <a:cubicBezTo>
                    <a:pt x="13479" y="5623"/>
                    <a:pt x="13086" y="3766"/>
                    <a:pt x="12741" y="1921"/>
                  </a:cubicBezTo>
                  <a:cubicBezTo>
                    <a:pt x="12729" y="1873"/>
                    <a:pt x="12729" y="1813"/>
                    <a:pt x="12717" y="1778"/>
                  </a:cubicBezTo>
                  <a:cubicBezTo>
                    <a:pt x="12610" y="1194"/>
                    <a:pt x="12491" y="611"/>
                    <a:pt x="12395" y="63"/>
                  </a:cubicBezTo>
                  <a:cubicBezTo>
                    <a:pt x="12376" y="24"/>
                    <a:pt x="12356" y="1"/>
                    <a:pt x="12323" y="1"/>
                  </a:cubicBezTo>
                  <a:close/>
                </a:path>
              </a:pathLst>
            </a:custGeom>
            <a:solidFill>
              <a:srgbClr val="004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3" name="Google Shape;5861;p62"/>
            <p:cNvSpPr/>
            <p:nvPr/>
          </p:nvSpPr>
          <p:spPr>
            <a:xfrm>
              <a:off x="1979241" y="4051085"/>
              <a:ext cx="103317" cy="366293"/>
            </a:xfrm>
            <a:custGeom>
              <a:avLst/>
              <a:gdLst/>
              <a:ahLst/>
              <a:cxnLst/>
              <a:rect l="l" t="t" r="r" b="b"/>
              <a:pathLst>
                <a:path w="2096" h="7431" extrusionOk="0">
                  <a:moveTo>
                    <a:pt x="2024" y="1"/>
                  </a:moveTo>
                  <a:cubicBezTo>
                    <a:pt x="1965" y="429"/>
                    <a:pt x="1882" y="846"/>
                    <a:pt x="1810" y="1263"/>
                  </a:cubicBezTo>
                  <a:cubicBezTo>
                    <a:pt x="1608" y="2394"/>
                    <a:pt x="1322" y="3513"/>
                    <a:pt x="989" y="4632"/>
                  </a:cubicBezTo>
                  <a:cubicBezTo>
                    <a:pt x="834" y="5180"/>
                    <a:pt x="631" y="5751"/>
                    <a:pt x="441" y="6299"/>
                  </a:cubicBezTo>
                  <a:cubicBezTo>
                    <a:pt x="298" y="6656"/>
                    <a:pt x="143" y="7037"/>
                    <a:pt x="0" y="7418"/>
                  </a:cubicBezTo>
                  <a:cubicBezTo>
                    <a:pt x="24" y="7418"/>
                    <a:pt x="60" y="7430"/>
                    <a:pt x="72" y="7430"/>
                  </a:cubicBezTo>
                  <a:cubicBezTo>
                    <a:pt x="131" y="7299"/>
                    <a:pt x="179" y="7156"/>
                    <a:pt x="238" y="7025"/>
                  </a:cubicBezTo>
                  <a:cubicBezTo>
                    <a:pt x="358" y="6716"/>
                    <a:pt x="477" y="6418"/>
                    <a:pt x="596" y="6109"/>
                  </a:cubicBezTo>
                  <a:cubicBezTo>
                    <a:pt x="1322" y="4108"/>
                    <a:pt x="1822" y="2061"/>
                    <a:pt x="2096" y="1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4" name="Google Shape;5862;p62"/>
            <p:cNvSpPr/>
            <p:nvPr/>
          </p:nvSpPr>
          <p:spPr>
            <a:xfrm>
              <a:off x="2051751" y="4056950"/>
              <a:ext cx="118253" cy="158673"/>
            </a:xfrm>
            <a:custGeom>
              <a:avLst/>
              <a:gdLst/>
              <a:ahLst/>
              <a:cxnLst/>
              <a:rect l="l" t="t" r="r" b="b"/>
              <a:pathLst>
                <a:path w="2399" h="3219" extrusionOk="0">
                  <a:moveTo>
                    <a:pt x="2280" y="1"/>
                  </a:moveTo>
                  <a:cubicBezTo>
                    <a:pt x="2280" y="13"/>
                    <a:pt x="2280" y="13"/>
                    <a:pt x="2256" y="37"/>
                  </a:cubicBezTo>
                  <a:cubicBezTo>
                    <a:pt x="2077" y="644"/>
                    <a:pt x="1780" y="1239"/>
                    <a:pt x="1399" y="1775"/>
                  </a:cubicBezTo>
                  <a:cubicBezTo>
                    <a:pt x="1006" y="2311"/>
                    <a:pt x="530" y="2751"/>
                    <a:pt x="30" y="3168"/>
                  </a:cubicBezTo>
                  <a:cubicBezTo>
                    <a:pt x="0" y="3197"/>
                    <a:pt x="19" y="3219"/>
                    <a:pt x="40" y="3219"/>
                  </a:cubicBezTo>
                  <a:cubicBezTo>
                    <a:pt x="45" y="3219"/>
                    <a:pt x="49" y="3218"/>
                    <a:pt x="53" y="3216"/>
                  </a:cubicBezTo>
                  <a:cubicBezTo>
                    <a:pt x="387" y="3025"/>
                    <a:pt x="672" y="2775"/>
                    <a:pt x="934" y="2489"/>
                  </a:cubicBezTo>
                  <a:cubicBezTo>
                    <a:pt x="1399" y="2013"/>
                    <a:pt x="1780" y="1465"/>
                    <a:pt x="2066" y="870"/>
                  </a:cubicBezTo>
                  <a:cubicBezTo>
                    <a:pt x="2196" y="584"/>
                    <a:pt x="2316" y="298"/>
                    <a:pt x="2399" y="1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5" name="Google Shape;5863;p62"/>
            <p:cNvSpPr/>
            <p:nvPr/>
          </p:nvSpPr>
          <p:spPr>
            <a:xfrm>
              <a:off x="2489814" y="4042902"/>
              <a:ext cx="51708" cy="89811"/>
            </a:xfrm>
            <a:custGeom>
              <a:avLst/>
              <a:gdLst/>
              <a:ahLst/>
              <a:cxnLst/>
              <a:rect l="l" t="t" r="r" b="b"/>
              <a:pathLst>
                <a:path w="1049" h="1822" extrusionOk="0">
                  <a:moveTo>
                    <a:pt x="1" y="0"/>
                  </a:moveTo>
                  <a:cubicBezTo>
                    <a:pt x="96" y="286"/>
                    <a:pt x="239" y="572"/>
                    <a:pt x="370" y="822"/>
                  </a:cubicBezTo>
                  <a:cubicBezTo>
                    <a:pt x="560" y="1179"/>
                    <a:pt x="787" y="1512"/>
                    <a:pt x="1049" y="1822"/>
                  </a:cubicBezTo>
                  <a:cubicBezTo>
                    <a:pt x="1037" y="1774"/>
                    <a:pt x="1037" y="1715"/>
                    <a:pt x="1025" y="1667"/>
                  </a:cubicBezTo>
                  <a:cubicBezTo>
                    <a:pt x="799" y="1393"/>
                    <a:pt x="608" y="1095"/>
                    <a:pt x="441" y="774"/>
                  </a:cubicBezTo>
                  <a:cubicBezTo>
                    <a:pt x="310" y="524"/>
                    <a:pt x="203" y="262"/>
                    <a:pt x="96" y="0"/>
                  </a:cubicBezTo>
                  <a:close/>
                </a:path>
              </a:pathLst>
            </a:custGeom>
            <a:solidFill>
              <a:srgbClr val="424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6" name="Google Shape;5864;p62"/>
            <p:cNvSpPr/>
            <p:nvPr/>
          </p:nvSpPr>
          <p:spPr>
            <a:xfrm>
              <a:off x="2366583" y="4054042"/>
              <a:ext cx="38793" cy="126583"/>
            </a:xfrm>
            <a:custGeom>
              <a:avLst/>
              <a:gdLst/>
              <a:ahLst/>
              <a:cxnLst/>
              <a:rect l="l" t="t" r="r" b="b"/>
              <a:pathLst>
                <a:path w="787" h="2568" extrusionOk="0">
                  <a:moveTo>
                    <a:pt x="715" y="0"/>
                  </a:moveTo>
                  <a:cubicBezTo>
                    <a:pt x="727" y="298"/>
                    <a:pt x="739" y="596"/>
                    <a:pt x="727" y="905"/>
                  </a:cubicBezTo>
                  <a:cubicBezTo>
                    <a:pt x="727" y="1191"/>
                    <a:pt x="715" y="1465"/>
                    <a:pt x="691" y="1739"/>
                  </a:cubicBezTo>
                  <a:cubicBezTo>
                    <a:pt x="679" y="1965"/>
                    <a:pt x="691" y="2322"/>
                    <a:pt x="429" y="2453"/>
                  </a:cubicBezTo>
                  <a:cubicBezTo>
                    <a:pt x="387" y="2471"/>
                    <a:pt x="350" y="2480"/>
                    <a:pt x="319" y="2480"/>
                  </a:cubicBezTo>
                  <a:cubicBezTo>
                    <a:pt x="145" y="2480"/>
                    <a:pt x="121" y="2235"/>
                    <a:pt x="131" y="2084"/>
                  </a:cubicBezTo>
                  <a:cubicBezTo>
                    <a:pt x="143" y="1834"/>
                    <a:pt x="191" y="1596"/>
                    <a:pt x="203" y="1346"/>
                  </a:cubicBezTo>
                  <a:cubicBezTo>
                    <a:pt x="239" y="905"/>
                    <a:pt x="215" y="477"/>
                    <a:pt x="179" y="48"/>
                  </a:cubicBezTo>
                  <a:cubicBezTo>
                    <a:pt x="143" y="48"/>
                    <a:pt x="120" y="48"/>
                    <a:pt x="84" y="60"/>
                  </a:cubicBezTo>
                  <a:cubicBezTo>
                    <a:pt x="96" y="107"/>
                    <a:pt x="96" y="167"/>
                    <a:pt x="96" y="227"/>
                  </a:cubicBezTo>
                  <a:cubicBezTo>
                    <a:pt x="143" y="786"/>
                    <a:pt x="131" y="1370"/>
                    <a:pt x="60" y="1953"/>
                  </a:cubicBezTo>
                  <a:cubicBezTo>
                    <a:pt x="24" y="2132"/>
                    <a:pt x="0" y="2358"/>
                    <a:pt x="131" y="2489"/>
                  </a:cubicBezTo>
                  <a:cubicBezTo>
                    <a:pt x="178" y="2544"/>
                    <a:pt x="240" y="2567"/>
                    <a:pt x="306" y="2567"/>
                  </a:cubicBezTo>
                  <a:cubicBezTo>
                    <a:pt x="412" y="2567"/>
                    <a:pt x="527" y="2509"/>
                    <a:pt x="608" y="2429"/>
                  </a:cubicBezTo>
                  <a:cubicBezTo>
                    <a:pt x="786" y="2239"/>
                    <a:pt x="774" y="1953"/>
                    <a:pt x="774" y="1715"/>
                  </a:cubicBezTo>
                  <a:cubicBezTo>
                    <a:pt x="786" y="1417"/>
                    <a:pt x="786" y="1108"/>
                    <a:pt x="786" y="810"/>
                  </a:cubicBezTo>
                  <a:cubicBezTo>
                    <a:pt x="786" y="536"/>
                    <a:pt x="774" y="274"/>
                    <a:pt x="751" y="0"/>
                  </a:cubicBezTo>
                  <a:close/>
                </a:path>
              </a:pathLst>
            </a:custGeom>
            <a:solidFill>
              <a:srgbClr val="424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7" name="Google Shape;5865;p62"/>
            <p:cNvSpPr/>
            <p:nvPr/>
          </p:nvSpPr>
          <p:spPr>
            <a:xfrm>
              <a:off x="1993930" y="3596211"/>
              <a:ext cx="566962" cy="589883"/>
            </a:xfrm>
            <a:custGeom>
              <a:avLst/>
              <a:gdLst/>
              <a:ahLst/>
              <a:cxnLst/>
              <a:rect l="l" t="t" r="r" b="b"/>
              <a:pathLst>
                <a:path w="11502" h="11967" extrusionOk="0">
                  <a:moveTo>
                    <a:pt x="4650" y="1"/>
                  </a:moveTo>
                  <a:cubicBezTo>
                    <a:pt x="4608" y="1"/>
                    <a:pt x="4566" y="1"/>
                    <a:pt x="4524" y="1"/>
                  </a:cubicBezTo>
                  <a:cubicBezTo>
                    <a:pt x="2703" y="49"/>
                    <a:pt x="1417" y="359"/>
                    <a:pt x="1000" y="763"/>
                  </a:cubicBezTo>
                  <a:cubicBezTo>
                    <a:pt x="941" y="823"/>
                    <a:pt x="893" y="871"/>
                    <a:pt x="881" y="930"/>
                  </a:cubicBezTo>
                  <a:cubicBezTo>
                    <a:pt x="833" y="1025"/>
                    <a:pt x="750" y="1585"/>
                    <a:pt x="667" y="2418"/>
                  </a:cubicBezTo>
                  <a:cubicBezTo>
                    <a:pt x="619" y="2787"/>
                    <a:pt x="583" y="3216"/>
                    <a:pt x="536" y="3692"/>
                  </a:cubicBezTo>
                  <a:cubicBezTo>
                    <a:pt x="488" y="4228"/>
                    <a:pt x="429" y="4812"/>
                    <a:pt x="381" y="5407"/>
                  </a:cubicBezTo>
                  <a:cubicBezTo>
                    <a:pt x="333" y="5931"/>
                    <a:pt x="298" y="6478"/>
                    <a:pt x="250" y="7014"/>
                  </a:cubicBezTo>
                  <a:cubicBezTo>
                    <a:pt x="202" y="7610"/>
                    <a:pt x="155" y="8205"/>
                    <a:pt x="119" y="8764"/>
                  </a:cubicBezTo>
                  <a:cubicBezTo>
                    <a:pt x="83" y="9241"/>
                    <a:pt x="60" y="9693"/>
                    <a:pt x="36" y="10110"/>
                  </a:cubicBezTo>
                  <a:cubicBezTo>
                    <a:pt x="24" y="10658"/>
                    <a:pt x="12" y="11169"/>
                    <a:pt x="0" y="11562"/>
                  </a:cubicBezTo>
                  <a:cubicBezTo>
                    <a:pt x="509" y="11637"/>
                    <a:pt x="2902" y="11966"/>
                    <a:pt x="5882" y="11966"/>
                  </a:cubicBezTo>
                  <a:cubicBezTo>
                    <a:pt x="7640" y="11966"/>
                    <a:pt x="9602" y="11852"/>
                    <a:pt x="11501" y="11503"/>
                  </a:cubicBezTo>
                  <a:cubicBezTo>
                    <a:pt x="11501" y="11050"/>
                    <a:pt x="11466" y="10586"/>
                    <a:pt x="11454" y="10098"/>
                  </a:cubicBezTo>
                  <a:cubicBezTo>
                    <a:pt x="11430" y="9598"/>
                    <a:pt x="11394" y="9098"/>
                    <a:pt x="11347" y="8610"/>
                  </a:cubicBezTo>
                  <a:cubicBezTo>
                    <a:pt x="11311" y="8050"/>
                    <a:pt x="11251" y="7502"/>
                    <a:pt x="11192" y="6967"/>
                  </a:cubicBezTo>
                  <a:cubicBezTo>
                    <a:pt x="11109" y="6371"/>
                    <a:pt x="11037" y="5788"/>
                    <a:pt x="10954" y="5228"/>
                  </a:cubicBezTo>
                  <a:cubicBezTo>
                    <a:pt x="10859" y="4657"/>
                    <a:pt x="10751" y="4121"/>
                    <a:pt x="10668" y="3645"/>
                  </a:cubicBezTo>
                  <a:cubicBezTo>
                    <a:pt x="10561" y="3133"/>
                    <a:pt x="10442" y="2668"/>
                    <a:pt x="10347" y="2276"/>
                  </a:cubicBezTo>
                  <a:cubicBezTo>
                    <a:pt x="10192" y="1740"/>
                    <a:pt x="10025" y="1347"/>
                    <a:pt x="9870" y="1133"/>
                  </a:cubicBezTo>
                  <a:cubicBezTo>
                    <a:pt x="9811" y="1049"/>
                    <a:pt x="9585" y="930"/>
                    <a:pt x="9251" y="811"/>
                  </a:cubicBezTo>
                  <a:cubicBezTo>
                    <a:pt x="8242" y="428"/>
                    <a:pt x="6228" y="1"/>
                    <a:pt x="4650" y="1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8" name="Google Shape;5866;p62"/>
            <p:cNvSpPr/>
            <p:nvPr/>
          </p:nvSpPr>
          <p:spPr>
            <a:xfrm>
              <a:off x="2141611" y="3602816"/>
              <a:ext cx="266672" cy="210627"/>
            </a:xfrm>
            <a:custGeom>
              <a:avLst/>
              <a:gdLst/>
              <a:ahLst/>
              <a:cxnLst/>
              <a:rect l="l" t="t" r="r" b="b"/>
              <a:pathLst>
                <a:path w="5410" h="4273" extrusionOk="0">
                  <a:moveTo>
                    <a:pt x="1506" y="1"/>
                  </a:moveTo>
                  <a:cubicBezTo>
                    <a:pt x="542" y="1"/>
                    <a:pt x="0" y="268"/>
                    <a:pt x="778" y="1106"/>
                  </a:cubicBezTo>
                  <a:cubicBezTo>
                    <a:pt x="1743" y="2142"/>
                    <a:pt x="3100" y="3273"/>
                    <a:pt x="3814" y="3868"/>
                  </a:cubicBezTo>
                  <a:cubicBezTo>
                    <a:pt x="4124" y="4130"/>
                    <a:pt x="4326" y="4273"/>
                    <a:pt x="4326" y="4273"/>
                  </a:cubicBezTo>
                  <a:cubicBezTo>
                    <a:pt x="4326" y="4273"/>
                    <a:pt x="4445" y="4070"/>
                    <a:pt x="4588" y="3737"/>
                  </a:cubicBezTo>
                  <a:cubicBezTo>
                    <a:pt x="4934" y="3011"/>
                    <a:pt x="5410" y="1713"/>
                    <a:pt x="5076" y="820"/>
                  </a:cubicBezTo>
                  <a:cubicBezTo>
                    <a:pt x="4862" y="237"/>
                    <a:pt x="3886" y="260"/>
                    <a:pt x="2779" y="106"/>
                  </a:cubicBezTo>
                  <a:cubicBezTo>
                    <a:pt x="2326" y="42"/>
                    <a:pt x="1883" y="1"/>
                    <a:pt x="1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9" name="Google Shape;5867;p62"/>
            <p:cNvSpPr/>
            <p:nvPr/>
          </p:nvSpPr>
          <p:spPr>
            <a:xfrm>
              <a:off x="2175820" y="3522912"/>
              <a:ext cx="209000" cy="135061"/>
            </a:xfrm>
            <a:custGeom>
              <a:avLst/>
              <a:gdLst/>
              <a:ahLst/>
              <a:cxnLst/>
              <a:rect l="l" t="t" r="r" b="b"/>
              <a:pathLst>
                <a:path w="4240" h="2740" extrusionOk="0">
                  <a:moveTo>
                    <a:pt x="549" y="0"/>
                  </a:moveTo>
                  <a:lnTo>
                    <a:pt x="168" y="1310"/>
                  </a:lnTo>
                  <a:cubicBezTo>
                    <a:pt x="168" y="1310"/>
                    <a:pt x="1" y="2119"/>
                    <a:pt x="1668" y="2560"/>
                  </a:cubicBezTo>
                  <a:cubicBezTo>
                    <a:pt x="2166" y="2692"/>
                    <a:pt x="2551" y="2739"/>
                    <a:pt x="2848" y="2739"/>
                  </a:cubicBezTo>
                  <a:cubicBezTo>
                    <a:pt x="3592" y="2739"/>
                    <a:pt x="3775" y="2441"/>
                    <a:pt x="3775" y="2441"/>
                  </a:cubicBezTo>
                  <a:lnTo>
                    <a:pt x="4240" y="786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Google Shape;5868;p62"/>
            <p:cNvSpPr/>
            <p:nvPr/>
          </p:nvSpPr>
          <p:spPr>
            <a:xfrm>
              <a:off x="2182278" y="3505857"/>
              <a:ext cx="209592" cy="100360"/>
            </a:xfrm>
            <a:custGeom>
              <a:avLst/>
              <a:gdLst/>
              <a:ahLst/>
              <a:cxnLst/>
              <a:rect l="l" t="t" r="r" b="b"/>
              <a:pathLst>
                <a:path w="4252" h="2036" extrusionOk="0">
                  <a:moveTo>
                    <a:pt x="1192" y="1"/>
                  </a:moveTo>
                  <a:cubicBezTo>
                    <a:pt x="942" y="1"/>
                    <a:pt x="668" y="1"/>
                    <a:pt x="418" y="84"/>
                  </a:cubicBezTo>
                  <a:cubicBezTo>
                    <a:pt x="287" y="120"/>
                    <a:pt x="144" y="179"/>
                    <a:pt x="72" y="287"/>
                  </a:cubicBezTo>
                  <a:cubicBezTo>
                    <a:pt x="1" y="406"/>
                    <a:pt x="25" y="560"/>
                    <a:pt x="72" y="691"/>
                  </a:cubicBezTo>
                  <a:cubicBezTo>
                    <a:pt x="203" y="1072"/>
                    <a:pt x="537" y="1406"/>
                    <a:pt x="942" y="1608"/>
                  </a:cubicBezTo>
                  <a:cubicBezTo>
                    <a:pt x="1334" y="1823"/>
                    <a:pt x="1787" y="1930"/>
                    <a:pt x="2227" y="1989"/>
                  </a:cubicBezTo>
                  <a:cubicBezTo>
                    <a:pt x="2411" y="2018"/>
                    <a:pt x="2591" y="2035"/>
                    <a:pt x="2768" y="2035"/>
                  </a:cubicBezTo>
                  <a:cubicBezTo>
                    <a:pt x="2960" y="2035"/>
                    <a:pt x="3149" y="2015"/>
                    <a:pt x="3335" y="1965"/>
                  </a:cubicBezTo>
                  <a:cubicBezTo>
                    <a:pt x="3632" y="1894"/>
                    <a:pt x="4037" y="1715"/>
                    <a:pt x="4168" y="1453"/>
                  </a:cubicBezTo>
                  <a:cubicBezTo>
                    <a:pt x="4251" y="1239"/>
                    <a:pt x="4180" y="822"/>
                    <a:pt x="4049" y="644"/>
                  </a:cubicBezTo>
                  <a:cubicBezTo>
                    <a:pt x="3930" y="501"/>
                    <a:pt x="3739" y="441"/>
                    <a:pt x="3537" y="394"/>
                  </a:cubicBezTo>
                  <a:cubicBezTo>
                    <a:pt x="2763" y="179"/>
                    <a:pt x="1977" y="25"/>
                    <a:pt x="119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1" name="Google Shape;5869;p62"/>
            <p:cNvSpPr/>
            <p:nvPr/>
          </p:nvSpPr>
          <p:spPr>
            <a:xfrm>
              <a:off x="2151519" y="3573290"/>
              <a:ext cx="247399" cy="154581"/>
            </a:xfrm>
            <a:custGeom>
              <a:avLst/>
              <a:gdLst/>
              <a:ahLst/>
              <a:cxnLst/>
              <a:rect l="l" t="t" r="r" b="b"/>
              <a:pathLst>
                <a:path w="5019" h="3136" extrusionOk="0">
                  <a:moveTo>
                    <a:pt x="740" y="1"/>
                  </a:moveTo>
                  <a:cubicBezTo>
                    <a:pt x="372" y="1"/>
                    <a:pt x="0" y="1006"/>
                    <a:pt x="53" y="1133"/>
                  </a:cubicBezTo>
                  <a:cubicBezTo>
                    <a:pt x="887" y="3002"/>
                    <a:pt x="2554" y="3038"/>
                    <a:pt x="2899" y="3133"/>
                  </a:cubicBezTo>
                  <a:cubicBezTo>
                    <a:pt x="2904" y="3135"/>
                    <a:pt x="2909" y="3136"/>
                    <a:pt x="2915" y="3136"/>
                  </a:cubicBezTo>
                  <a:cubicBezTo>
                    <a:pt x="3147" y="3136"/>
                    <a:pt x="3828" y="1967"/>
                    <a:pt x="3828" y="1967"/>
                  </a:cubicBezTo>
                  <a:cubicBezTo>
                    <a:pt x="3828" y="1967"/>
                    <a:pt x="4416" y="2907"/>
                    <a:pt x="4563" y="2907"/>
                  </a:cubicBezTo>
                  <a:cubicBezTo>
                    <a:pt x="4564" y="2907"/>
                    <a:pt x="4565" y="2907"/>
                    <a:pt x="4566" y="2907"/>
                  </a:cubicBezTo>
                  <a:cubicBezTo>
                    <a:pt x="4721" y="2895"/>
                    <a:pt x="4995" y="1990"/>
                    <a:pt x="5018" y="1717"/>
                  </a:cubicBezTo>
                  <a:cubicBezTo>
                    <a:pt x="5018" y="1550"/>
                    <a:pt x="4756" y="907"/>
                    <a:pt x="4637" y="657"/>
                  </a:cubicBezTo>
                  <a:cubicBezTo>
                    <a:pt x="4632" y="647"/>
                    <a:pt x="4619" y="641"/>
                    <a:pt x="4605" y="641"/>
                  </a:cubicBezTo>
                  <a:cubicBezTo>
                    <a:pt x="4584" y="641"/>
                    <a:pt x="4561" y="653"/>
                    <a:pt x="4554" y="681"/>
                  </a:cubicBezTo>
                  <a:cubicBezTo>
                    <a:pt x="4459" y="883"/>
                    <a:pt x="4280" y="1359"/>
                    <a:pt x="3887" y="1395"/>
                  </a:cubicBezTo>
                  <a:cubicBezTo>
                    <a:pt x="3798" y="1402"/>
                    <a:pt x="3711" y="1405"/>
                    <a:pt x="3626" y="1405"/>
                  </a:cubicBezTo>
                  <a:cubicBezTo>
                    <a:pt x="2101" y="1405"/>
                    <a:pt x="1258" y="343"/>
                    <a:pt x="875" y="50"/>
                  </a:cubicBezTo>
                  <a:cubicBezTo>
                    <a:pt x="831" y="16"/>
                    <a:pt x="785" y="1"/>
                    <a:pt x="74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2" name="Google Shape;5870;p62"/>
            <p:cNvSpPr/>
            <p:nvPr/>
          </p:nvSpPr>
          <p:spPr>
            <a:xfrm>
              <a:off x="2147378" y="3563480"/>
              <a:ext cx="251540" cy="153842"/>
            </a:xfrm>
            <a:custGeom>
              <a:avLst/>
              <a:gdLst/>
              <a:ahLst/>
              <a:cxnLst/>
              <a:rect l="l" t="t" r="r" b="b"/>
              <a:pathLst>
                <a:path w="5103" h="3121" extrusionOk="0">
                  <a:moveTo>
                    <a:pt x="754" y="1"/>
                  </a:moveTo>
                  <a:cubicBezTo>
                    <a:pt x="376" y="1"/>
                    <a:pt x="1" y="1014"/>
                    <a:pt x="54" y="1142"/>
                  </a:cubicBezTo>
                  <a:cubicBezTo>
                    <a:pt x="899" y="2987"/>
                    <a:pt x="2614" y="3035"/>
                    <a:pt x="2923" y="3118"/>
                  </a:cubicBezTo>
                  <a:cubicBezTo>
                    <a:pt x="2929" y="3120"/>
                    <a:pt x="2934" y="3120"/>
                    <a:pt x="2940" y="3120"/>
                  </a:cubicBezTo>
                  <a:cubicBezTo>
                    <a:pt x="3172" y="3120"/>
                    <a:pt x="3864" y="1951"/>
                    <a:pt x="3864" y="1951"/>
                  </a:cubicBezTo>
                  <a:cubicBezTo>
                    <a:pt x="3864" y="1951"/>
                    <a:pt x="4445" y="2880"/>
                    <a:pt x="4620" y="2880"/>
                  </a:cubicBezTo>
                  <a:cubicBezTo>
                    <a:pt x="4622" y="2880"/>
                    <a:pt x="4624" y="2880"/>
                    <a:pt x="4626" y="2880"/>
                  </a:cubicBezTo>
                  <a:cubicBezTo>
                    <a:pt x="4781" y="2856"/>
                    <a:pt x="5067" y="1951"/>
                    <a:pt x="5079" y="1677"/>
                  </a:cubicBezTo>
                  <a:cubicBezTo>
                    <a:pt x="5102" y="1511"/>
                    <a:pt x="4840" y="880"/>
                    <a:pt x="4709" y="618"/>
                  </a:cubicBezTo>
                  <a:cubicBezTo>
                    <a:pt x="4704" y="608"/>
                    <a:pt x="4691" y="602"/>
                    <a:pt x="4677" y="602"/>
                  </a:cubicBezTo>
                  <a:cubicBezTo>
                    <a:pt x="4656" y="602"/>
                    <a:pt x="4633" y="614"/>
                    <a:pt x="4626" y="642"/>
                  </a:cubicBezTo>
                  <a:cubicBezTo>
                    <a:pt x="4531" y="856"/>
                    <a:pt x="4352" y="1332"/>
                    <a:pt x="3947" y="1368"/>
                  </a:cubicBezTo>
                  <a:cubicBezTo>
                    <a:pt x="3849" y="1376"/>
                    <a:pt x="3753" y="1380"/>
                    <a:pt x="3660" y="1380"/>
                  </a:cubicBezTo>
                  <a:cubicBezTo>
                    <a:pt x="2137" y="1380"/>
                    <a:pt x="1269" y="338"/>
                    <a:pt x="888" y="46"/>
                  </a:cubicBezTo>
                  <a:cubicBezTo>
                    <a:pt x="843" y="15"/>
                    <a:pt x="799" y="1"/>
                    <a:pt x="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Google Shape;5872;p62"/>
            <p:cNvSpPr/>
            <p:nvPr/>
          </p:nvSpPr>
          <p:spPr>
            <a:xfrm>
              <a:off x="1884156" y="4289366"/>
              <a:ext cx="80445" cy="60778"/>
            </a:xfrm>
            <a:custGeom>
              <a:avLst/>
              <a:gdLst/>
              <a:ahLst/>
              <a:cxnLst/>
              <a:rect l="l" t="t" r="r" b="b"/>
              <a:pathLst>
                <a:path w="1632" h="1233" extrusionOk="0">
                  <a:moveTo>
                    <a:pt x="340" y="0"/>
                  </a:moveTo>
                  <a:cubicBezTo>
                    <a:pt x="286" y="0"/>
                    <a:pt x="242" y="14"/>
                    <a:pt x="215" y="48"/>
                  </a:cubicBezTo>
                  <a:cubicBezTo>
                    <a:pt x="84" y="215"/>
                    <a:pt x="536" y="584"/>
                    <a:pt x="536" y="584"/>
                  </a:cubicBezTo>
                  <a:cubicBezTo>
                    <a:pt x="536" y="584"/>
                    <a:pt x="357" y="527"/>
                    <a:pt x="227" y="527"/>
                  </a:cubicBezTo>
                  <a:cubicBezTo>
                    <a:pt x="85" y="527"/>
                    <a:pt x="1" y="595"/>
                    <a:pt x="274" y="882"/>
                  </a:cubicBezTo>
                  <a:cubicBezTo>
                    <a:pt x="539" y="1165"/>
                    <a:pt x="904" y="1232"/>
                    <a:pt x="1189" y="1232"/>
                  </a:cubicBezTo>
                  <a:cubicBezTo>
                    <a:pt x="1442" y="1232"/>
                    <a:pt x="1632" y="1179"/>
                    <a:pt x="1632" y="1179"/>
                  </a:cubicBezTo>
                  <a:lnTo>
                    <a:pt x="894" y="203"/>
                  </a:lnTo>
                  <a:cubicBezTo>
                    <a:pt x="894" y="203"/>
                    <a:pt x="548" y="0"/>
                    <a:pt x="340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Google Shape;5873;p62"/>
            <p:cNvSpPr/>
            <p:nvPr/>
          </p:nvSpPr>
          <p:spPr>
            <a:xfrm>
              <a:off x="1900669" y="4197188"/>
              <a:ext cx="161384" cy="152215"/>
            </a:xfrm>
            <a:custGeom>
              <a:avLst/>
              <a:gdLst/>
              <a:ahLst/>
              <a:cxnLst/>
              <a:rect l="l" t="t" r="r" b="b"/>
              <a:pathLst>
                <a:path w="3274" h="3088" extrusionOk="0">
                  <a:moveTo>
                    <a:pt x="1915" y="0"/>
                  </a:moveTo>
                  <a:cubicBezTo>
                    <a:pt x="1365" y="0"/>
                    <a:pt x="0" y="1138"/>
                    <a:pt x="11" y="1275"/>
                  </a:cubicBezTo>
                  <a:cubicBezTo>
                    <a:pt x="23" y="1442"/>
                    <a:pt x="856" y="3026"/>
                    <a:pt x="1201" y="3085"/>
                  </a:cubicBezTo>
                  <a:cubicBezTo>
                    <a:pt x="1212" y="3087"/>
                    <a:pt x="1224" y="3088"/>
                    <a:pt x="1236" y="3088"/>
                  </a:cubicBezTo>
                  <a:cubicBezTo>
                    <a:pt x="1643" y="3088"/>
                    <a:pt x="3156" y="2186"/>
                    <a:pt x="3214" y="1621"/>
                  </a:cubicBezTo>
                  <a:cubicBezTo>
                    <a:pt x="3273" y="1037"/>
                    <a:pt x="2083" y="61"/>
                    <a:pt x="2083" y="61"/>
                  </a:cubicBezTo>
                  <a:cubicBezTo>
                    <a:pt x="2043" y="19"/>
                    <a:pt x="1986" y="0"/>
                    <a:pt x="1915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5" name="Google Shape;5874;p62"/>
            <p:cNvSpPr/>
            <p:nvPr/>
          </p:nvSpPr>
          <p:spPr>
            <a:xfrm>
              <a:off x="1919006" y="4295133"/>
              <a:ext cx="28590" cy="41258"/>
            </a:xfrm>
            <a:custGeom>
              <a:avLst/>
              <a:gdLst/>
              <a:ahLst/>
              <a:cxnLst/>
              <a:rect l="l" t="t" r="r" b="b"/>
              <a:pathLst>
                <a:path w="580" h="837" extrusionOk="0">
                  <a:moveTo>
                    <a:pt x="40" y="1"/>
                  </a:moveTo>
                  <a:cubicBezTo>
                    <a:pt x="20" y="1"/>
                    <a:pt x="1" y="21"/>
                    <a:pt x="8" y="50"/>
                  </a:cubicBezTo>
                  <a:cubicBezTo>
                    <a:pt x="56" y="205"/>
                    <a:pt x="127" y="348"/>
                    <a:pt x="222" y="479"/>
                  </a:cubicBezTo>
                  <a:cubicBezTo>
                    <a:pt x="270" y="562"/>
                    <a:pt x="306" y="610"/>
                    <a:pt x="365" y="681"/>
                  </a:cubicBezTo>
                  <a:lnTo>
                    <a:pt x="460" y="765"/>
                  </a:lnTo>
                  <a:cubicBezTo>
                    <a:pt x="484" y="800"/>
                    <a:pt x="520" y="824"/>
                    <a:pt x="544" y="836"/>
                  </a:cubicBezTo>
                  <a:cubicBezTo>
                    <a:pt x="568" y="836"/>
                    <a:pt x="579" y="824"/>
                    <a:pt x="579" y="812"/>
                  </a:cubicBezTo>
                  <a:cubicBezTo>
                    <a:pt x="544" y="800"/>
                    <a:pt x="520" y="765"/>
                    <a:pt x="508" y="741"/>
                  </a:cubicBezTo>
                  <a:cubicBezTo>
                    <a:pt x="472" y="705"/>
                    <a:pt x="448" y="681"/>
                    <a:pt x="425" y="646"/>
                  </a:cubicBezTo>
                  <a:cubicBezTo>
                    <a:pt x="365" y="586"/>
                    <a:pt x="329" y="527"/>
                    <a:pt x="282" y="455"/>
                  </a:cubicBezTo>
                  <a:cubicBezTo>
                    <a:pt x="187" y="324"/>
                    <a:pt x="115" y="169"/>
                    <a:pt x="67" y="27"/>
                  </a:cubicBezTo>
                  <a:cubicBezTo>
                    <a:pt x="63" y="8"/>
                    <a:pt x="51" y="1"/>
                    <a:pt x="40" y="1"/>
                  </a:cubicBezTo>
                  <a:close/>
                </a:path>
              </a:pathLst>
            </a:custGeom>
            <a:solidFill>
              <a:srgbClr val="C44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Google Shape;5875;p62"/>
            <p:cNvSpPr/>
            <p:nvPr/>
          </p:nvSpPr>
          <p:spPr>
            <a:xfrm>
              <a:off x="1719814" y="3623963"/>
              <a:ext cx="397988" cy="674272"/>
            </a:xfrm>
            <a:custGeom>
              <a:avLst/>
              <a:gdLst/>
              <a:ahLst/>
              <a:cxnLst/>
              <a:rect l="l" t="t" r="r" b="b"/>
              <a:pathLst>
                <a:path w="8074" h="13679" extrusionOk="0">
                  <a:moveTo>
                    <a:pt x="6920" y="1"/>
                  </a:moveTo>
                  <a:cubicBezTo>
                    <a:pt x="5835" y="1"/>
                    <a:pt x="2349" y="3138"/>
                    <a:pt x="1180" y="5320"/>
                  </a:cubicBezTo>
                  <a:cubicBezTo>
                    <a:pt x="1" y="7487"/>
                    <a:pt x="1477" y="10095"/>
                    <a:pt x="3085" y="12940"/>
                  </a:cubicBezTo>
                  <a:cubicBezTo>
                    <a:pt x="3108" y="12964"/>
                    <a:pt x="3120" y="12988"/>
                    <a:pt x="3132" y="13012"/>
                  </a:cubicBezTo>
                  <a:cubicBezTo>
                    <a:pt x="3251" y="13238"/>
                    <a:pt x="3382" y="13464"/>
                    <a:pt x="3501" y="13678"/>
                  </a:cubicBezTo>
                  <a:lnTo>
                    <a:pt x="6156" y="11416"/>
                  </a:lnTo>
                  <a:cubicBezTo>
                    <a:pt x="6156" y="11416"/>
                    <a:pt x="5978" y="11154"/>
                    <a:pt x="5740" y="10726"/>
                  </a:cubicBezTo>
                  <a:lnTo>
                    <a:pt x="5692" y="10630"/>
                  </a:lnTo>
                  <a:cubicBezTo>
                    <a:pt x="5144" y="9654"/>
                    <a:pt x="4299" y="7987"/>
                    <a:pt x="4323" y="7011"/>
                  </a:cubicBezTo>
                  <a:cubicBezTo>
                    <a:pt x="4370" y="5570"/>
                    <a:pt x="6216" y="4570"/>
                    <a:pt x="7252" y="3915"/>
                  </a:cubicBezTo>
                  <a:cubicBezTo>
                    <a:pt x="8073" y="3403"/>
                    <a:pt x="7907" y="427"/>
                    <a:pt x="7085" y="34"/>
                  </a:cubicBezTo>
                  <a:cubicBezTo>
                    <a:pt x="7039" y="11"/>
                    <a:pt x="6983" y="1"/>
                    <a:pt x="6920" y="1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7" name="Google Shape;5876;p62"/>
            <p:cNvSpPr/>
            <p:nvPr/>
          </p:nvSpPr>
          <p:spPr>
            <a:xfrm>
              <a:off x="1871241" y="4147353"/>
              <a:ext cx="131512" cy="117415"/>
            </a:xfrm>
            <a:custGeom>
              <a:avLst/>
              <a:gdLst/>
              <a:ahLst/>
              <a:cxnLst/>
              <a:rect l="l" t="t" r="r" b="b"/>
              <a:pathLst>
                <a:path w="2668" h="2382" extrusionOk="0">
                  <a:moveTo>
                    <a:pt x="2584" y="0"/>
                  </a:moveTo>
                  <a:cubicBezTo>
                    <a:pt x="2572" y="0"/>
                    <a:pt x="2560" y="12"/>
                    <a:pt x="2549" y="24"/>
                  </a:cubicBezTo>
                  <a:cubicBezTo>
                    <a:pt x="2287" y="203"/>
                    <a:pt x="2037" y="405"/>
                    <a:pt x="1787" y="608"/>
                  </a:cubicBezTo>
                  <a:cubicBezTo>
                    <a:pt x="1298" y="1012"/>
                    <a:pt x="834" y="1429"/>
                    <a:pt x="405" y="1870"/>
                  </a:cubicBezTo>
                  <a:cubicBezTo>
                    <a:pt x="263" y="2024"/>
                    <a:pt x="132" y="2155"/>
                    <a:pt x="1" y="2310"/>
                  </a:cubicBezTo>
                  <a:cubicBezTo>
                    <a:pt x="13" y="2334"/>
                    <a:pt x="24" y="2346"/>
                    <a:pt x="48" y="2382"/>
                  </a:cubicBezTo>
                  <a:cubicBezTo>
                    <a:pt x="489" y="1917"/>
                    <a:pt x="953" y="1453"/>
                    <a:pt x="1453" y="1024"/>
                  </a:cubicBezTo>
                  <a:cubicBezTo>
                    <a:pt x="1751" y="774"/>
                    <a:pt x="2072" y="524"/>
                    <a:pt x="2394" y="286"/>
                  </a:cubicBezTo>
                  <a:cubicBezTo>
                    <a:pt x="2489" y="203"/>
                    <a:pt x="2572" y="143"/>
                    <a:pt x="2668" y="84"/>
                  </a:cubicBezTo>
                  <a:cubicBezTo>
                    <a:pt x="2644" y="60"/>
                    <a:pt x="2620" y="24"/>
                    <a:pt x="2584" y="0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Google Shape;5877;p62"/>
            <p:cNvSpPr/>
            <p:nvPr/>
          </p:nvSpPr>
          <p:spPr>
            <a:xfrm>
              <a:off x="2014436" y="3816944"/>
              <a:ext cx="62848" cy="41110"/>
            </a:xfrm>
            <a:custGeom>
              <a:avLst/>
              <a:gdLst/>
              <a:ahLst/>
              <a:cxnLst/>
              <a:rect l="l" t="t" r="r" b="b"/>
              <a:pathLst>
                <a:path w="1275" h="834" extrusionOk="0">
                  <a:moveTo>
                    <a:pt x="1275" y="0"/>
                  </a:moveTo>
                  <a:lnTo>
                    <a:pt x="1275" y="0"/>
                  </a:lnTo>
                  <a:cubicBezTo>
                    <a:pt x="1025" y="95"/>
                    <a:pt x="798" y="214"/>
                    <a:pt x="596" y="345"/>
                  </a:cubicBezTo>
                  <a:cubicBezTo>
                    <a:pt x="382" y="476"/>
                    <a:pt x="179" y="631"/>
                    <a:pt x="1" y="834"/>
                  </a:cubicBezTo>
                  <a:cubicBezTo>
                    <a:pt x="156" y="822"/>
                    <a:pt x="310" y="798"/>
                    <a:pt x="477" y="774"/>
                  </a:cubicBezTo>
                  <a:cubicBezTo>
                    <a:pt x="632" y="750"/>
                    <a:pt x="787" y="715"/>
                    <a:pt x="953" y="655"/>
                  </a:cubicBezTo>
                  <a:cubicBezTo>
                    <a:pt x="858" y="631"/>
                    <a:pt x="787" y="619"/>
                    <a:pt x="691" y="619"/>
                  </a:cubicBezTo>
                  <a:cubicBezTo>
                    <a:pt x="650" y="607"/>
                    <a:pt x="605" y="601"/>
                    <a:pt x="562" y="601"/>
                  </a:cubicBezTo>
                  <a:cubicBezTo>
                    <a:pt x="519" y="601"/>
                    <a:pt x="477" y="607"/>
                    <a:pt x="441" y="619"/>
                  </a:cubicBezTo>
                  <a:cubicBezTo>
                    <a:pt x="429" y="619"/>
                    <a:pt x="417" y="619"/>
                    <a:pt x="394" y="631"/>
                  </a:cubicBezTo>
                  <a:cubicBezTo>
                    <a:pt x="489" y="584"/>
                    <a:pt x="572" y="524"/>
                    <a:pt x="667" y="465"/>
                  </a:cubicBezTo>
                  <a:cubicBezTo>
                    <a:pt x="870" y="334"/>
                    <a:pt x="1096" y="179"/>
                    <a:pt x="1275" y="0"/>
                  </a:cubicBezTo>
                  <a:close/>
                </a:path>
              </a:pathLst>
            </a:custGeom>
            <a:solidFill>
              <a:srgbClr val="4436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Google Shape;5878;p62"/>
            <p:cNvSpPr/>
            <p:nvPr/>
          </p:nvSpPr>
          <p:spPr>
            <a:xfrm>
              <a:off x="2395320" y="2895021"/>
              <a:ext cx="245378" cy="284368"/>
            </a:xfrm>
            <a:custGeom>
              <a:avLst/>
              <a:gdLst/>
              <a:ahLst/>
              <a:cxnLst/>
              <a:rect l="l" t="t" r="r" b="b"/>
              <a:pathLst>
                <a:path w="4978" h="5769" extrusionOk="0">
                  <a:moveTo>
                    <a:pt x="1357" y="0"/>
                  </a:moveTo>
                  <a:cubicBezTo>
                    <a:pt x="938" y="0"/>
                    <a:pt x="524" y="115"/>
                    <a:pt x="334" y="487"/>
                  </a:cubicBezTo>
                  <a:cubicBezTo>
                    <a:pt x="1" y="1201"/>
                    <a:pt x="370" y="2249"/>
                    <a:pt x="620" y="2844"/>
                  </a:cubicBezTo>
                  <a:cubicBezTo>
                    <a:pt x="965" y="3642"/>
                    <a:pt x="1501" y="4344"/>
                    <a:pt x="2049" y="5035"/>
                  </a:cubicBezTo>
                  <a:cubicBezTo>
                    <a:pt x="2334" y="5383"/>
                    <a:pt x="2712" y="5769"/>
                    <a:pt x="3218" y="5769"/>
                  </a:cubicBezTo>
                  <a:cubicBezTo>
                    <a:pt x="3282" y="5769"/>
                    <a:pt x="3349" y="5763"/>
                    <a:pt x="3418" y="5749"/>
                  </a:cubicBezTo>
                  <a:cubicBezTo>
                    <a:pt x="3763" y="5666"/>
                    <a:pt x="4073" y="5428"/>
                    <a:pt x="4263" y="5166"/>
                  </a:cubicBezTo>
                  <a:cubicBezTo>
                    <a:pt x="4478" y="4892"/>
                    <a:pt x="4561" y="4582"/>
                    <a:pt x="4621" y="4285"/>
                  </a:cubicBezTo>
                  <a:cubicBezTo>
                    <a:pt x="4978" y="2487"/>
                    <a:pt x="4001" y="760"/>
                    <a:pt x="2275" y="153"/>
                  </a:cubicBezTo>
                  <a:cubicBezTo>
                    <a:pt x="2049" y="78"/>
                    <a:pt x="1702" y="0"/>
                    <a:pt x="1357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Google Shape;5879;p62"/>
            <p:cNvSpPr/>
            <p:nvPr/>
          </p:nvSpPr>
          <p:spPr>
            <a:xfrm>
              <a:off x="1992156" y="2888416"/>
              <a:ext cx="619212" cy="694728"/>
            </a:xfrm>
            <a:custGeom>
              <a:avLst/>
              <a:gdLst/>
              <a:ahLst/>
              <a:cxnLst/>
              <a:rect l="l" t="t" r="r" b="b"/>
              <a:pathLst>
                <a:path w="12562" h="14094" extrusionOk="0">
                  <a:moveTo>
                    <a:pt x="7114" y="0"/>
                  </a:moveTo>
                  <a:cubicBezTo>
                    <a:pt x="6889" y="0"/>
                    <a:pt x="6657" y="13"/>
                    <a:pt x="6418" y="37"/>
                  </a:cubicBezTo>
                  <a:cubicBezTo>
                    <a:pt x="2727" y="430"/>
                    <a:pt x="0" y="4062"/>
                    <a:pt x="357" y="8003"/>
                  </a:cubicBezTo>
                  <a:cubicBezTo>
                    <a:pt x="465" y="9217"/>
                    <a:pt x="858" y="10300"/>
                    <a:pt x="1429" y="11205"/>
                  </a:cubicBezTo>
                  <a:cubicBezTo>
                    <a:pt x="2569" y="12986"/>
                    <a:pt x="4483" y="14094"/>
                    <a:pt x="6626" y="14094"/>
                  </a:cubicBezTo>
                  <a:cubicBezTo>
                    <a:pt x="6833" y="14094"/>
                    <a:pt x="7041" y="14084"/>
                    <a:pt x="7251" y="14063"/>
                  </a:cubicBezTo>
                  <a:cubicBezTo>
                    <a:pt x="7430" y="14051"/>
                    <a:pt x="7608" y="14027"/>
                    <a:pt x="7775" y="14003"/>
                  </a:cubicBezTo>
                  <a:cubicBezTo>
                    <a:pt x="9585" y="13753"/>
                    <a:pt x="10728" y="13170"/>
                    <a:pt x="11442" y="12372"/>
                  </a:cubicBezTo>
                  <a:cubicBezTo>
                    <a:pt x="12276" y="11420"/>
                    <a:pt x="12549" y="10146"/>
                    <a:pt x="12549" y="8693"/>
                  </a:cubicBezTo>
                  <a:cubicBezTo>
                    <a:pt x="12561" y="8062"/>
                    <a:pt x="12526" y="7395"/>
                    <a:pt x="12478" y="6717"/>
                  </a:cubicBezTo>
                  <a:cubicBezTo>
                    <a:pt x="12166" y="2541"/>
                    <a:pt x="10365" y="0"/>
                    <a:pt x="7114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Google Shape;5880;p62"/>
            <p:cNvSpPr/>
            <p:nvPr/>
          </p:nvSpPr>
          <p:spPr>
            <a:xfrm>
              <a:off x="1864784" y="2792147"/>
              <a:ext cx="661456" cy="550647"/>
            </a:xfrm>
            <a:custGeom>
              <a:avLst/>
              <a:gdLst/>
              <a:ahLst/>
              <a:cxnLst/>
              <a:rect l="l" t="t" r="r" b="b"/>
              <a:pathLst>
                <a:path w="13419" h="11171" extrusionOk="0">
                  <a:moveTo>
                    <a:pt x="9177" y="1"/>
                  </a:moveTo>
                  <a:cubicBezTo>
                    <a:pt x="8748" y="1"/>
                    <a:pt x="8315" y="41"/>
                    <a:pt x="7883" y="109"/>
                  </a:cubicBezTo>
                  <a:cubicBezTo>
                    <a:pt x="7823" y="121"/>
                    <a:pt x="7775" y="121"/>
                    <a:pt x="7716" y="133"/>
                  </a:cubicBezTo>
                  <a:cubicBezTo>
                    <a:pt x="6263" y="383"/>
                    <a:pt x="4739" y="823"/>
                    <a:pt x="3406" y="1562"/>
                  </a:cubicBezTo>
                  <a:cubicBezTo>
                    <a:pt x="2953" y="1812"/>
                    <a:pt x="2525" y="2097"/>
                    <a:pt x="2120" y="2431"/>
                  </a:cubicBezTo>
                  <a:cubicBezTo>
                    <a:pt x="1441" y="2990"/>
                    <a:pt x="846" y="3681"/>
                    <a:pt x="489" y="4502"/>
                  </a:cubicBezTo>
                  <a:cubicBezTo>
                    <a:pt x="36" y="5479"/>
                    <a:pt x="1" y="6550"/>
                    <a:pt x="263" y="7479"/>
                  </a:cubicBezTo>
                  <a:cubicBezTo>
                    <a:pt x="536" y="8396"/>
                    <a:pt x="1263" y="9932"/>
                    <a:pt x="1727" y="10158"/>
                  </a:cubicBezTo>
                  <a:cubicBezTo>
                    <a:pt x="1818" y="10205"/>
                    <a:pt x="1944" y="10222"/>
                    <a:pt x="2088" y="10222"/>
                  </a:cubicBezTo>
                  <a:cubicBezTo>
                    <a:pt x="2446" y="10222"/>
                    <a:pt x="2917" y="10118"/>
                    <a:pt x="3256" y="10118"/>
                  </a:cubicBezTo>
                  <a:cubicBezTo>
                    <a:pt x="3367" y="10118"/>
                    <a:pt x="3463" y="10129"/>
                    <a:pt x="3537" y="10158"/>
                  </a:cubicBezTo>
                  <a:cubicBezTo>
                    <a:pt x="4001" y="10313"/>
                    <a:pt x="4358" y="10587"/>
                    <a:pt x="4549" y="10908"/>
                  </a:cubicBezTo>
                  <a:cubicBezTo>
                    <a:pt x="4633" y="11060"/>
                    <a:pt x="4736" y="11170"/>
                    <a:pt x="4907" y="11170"/>
                  </a:cubicBezTo>
                  <a:cubicBezTo>
                    <a:pt x="4978" y="11170"/>
                    <a:pt x="5059" y="11152"/>
                    <a:pt x="5156" y="11110"/>
                  </a:cubicBezTo>
                  <a:cubicBezTo>
                    <a:pt x="5394" y="11003"/>
                    <a:pt x="5608" y="10813"/>
                    <a:pt x="5692" y="10610"/>
                  </a:cubicBezTo>
                  <a:cubicBezTo>
                    <a:pt x="6013" y="10253"/>
                    <a:pt x="5775" y="9741"/>
                    <a:pt x="5728" y="9301"/>
                  </a:cubicBezTo>
                  <a:cubicBezTo>
                    <a:pt x="5751" y="9086"/>
                    <a:pt x="5799" y="8836"/>
                    <a:pt x="5918" y="8610"/>
                  </a:cubicBezTo>
                  <a:cubicBezTo>
                    <a:pt x="6097" y="8253"/>
                    <a:pt x="6418" y="7979"/>
                    <a:pt x="6799" y="7836"/>
                  </a:cubicBezTo>
                  <a:cubicBezTo>
                    <a:pt x="7144" y="7693"/>
                    <a:pt x="7478" y="7634"/>
                    <a:pt x="7811" y="7539"/>
                  </a:cubicBezTo>
                  <a:cubicBezTo>
                    <a:pt x="8168" y="7431"/>
                    <a:pt x="9764" y="7015"/>
                    <a:pt x="10919" y="6193"/>
                  </a:cubicBezTo>
                  <a:cubicBezTo>
                    <a:pt x="11621" y="5705"/>
                    <a:pt x="12312" y="5133"/>
                    <a:pt x="12824" y="4443"/>
                  </a:cubicBezTo>
                  <a:cubicBezTo>
                    <a:pt x="13169" y="3979"/>
                    <a:pt x="13419" y="3431"/>
                    <a:pt x="13407" y="2859"/>
                  </a:cubicBezTo>
                  <a:cubicBezTo>
                    <a:pt x="13359" y="1478"/>
                    <a:pt x="11931" y="573"/>
                    <a:pt x="10800" y="228"/>
                  </a:cubicBezTo>
                  <a:cubicBezTo>
                    <a:pt x="10271" y="67"/>
                    <a:pt x="9727" y="1"/>
                    <a:pt x="9177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Google Shape;5881;p62"/>
            <p:cNvSpPr/>
            <p:nvPr/>
          </p:nvSpPr>
          <p:spPr>
            <a:xfrm>
              <a:off x="2032034" y="2798654"/>
              <a:ext cx="420859" cy="236062"/>
            </a:xfrm>
            <a:custGeom>
              <a:avLst/>
              <a:gdLst/>
              <a:ahLst/>
              <a:cxnLst/>
              <a:rect l="l" t="t" r="r" b="b"/>
              <a:pathLst>
                <a:path w="8538" h="4789" extrusionOk="0">
                  <a:moveTo>
                    <a:pt x="4478" y="1"/>
                  </a:moveTo>
                  <a:cubicBezTo>
                    <a:pt x="4418" y="25"/>
                    <a:pt x="4371" y="25"/>
                    <a:pt x="4311" y="37"/>
                  </a:cubicBezTo>
                  <a:cubicBezTo>
                    <a:pt x="2870" y="287"/>
                    <a:pt x="1334" y="715"/>
                    <a:pt x="1" y="1465"/>
                  </a:cubicBezTo>
                  <a:cubicBezTo>
                    <a:pt x="156" y="2299"/>
                    <a:pt x="906" y="3025"/>
                    <a:pt x="1763" y="3061"/>
                  </a:cubicBezTo>
                  <a:cubicBezTo>
                    <a:pt x="1787" y="3062"/>
                    <a:pt x="1812" y="3062"/>
                    <a:pt x="1837" y="3062"/>
                  </a:cubicBezTo>
                  <a:cubicBezTo>
                    <a:pt x="1975" y="3062"/>
                    <a:pt x="2116" y="3052"/>
                    <a:pt x="2252" y="3052"/>
                  </a:cubicBezTo>
                  <a:cubicBezTo>
                    <a:pt x="2471" y="3052"/>
                    <a:pt x="2676" y="3078"/>
                    <a:pt x="2835" y="3216"/>
                  </a:cubicBezTo>
                  <a:cubicBezTo>
                    <a:pt x="2954" y="3323"/>
                    <a:pt x="3037" y="3454"/>
                    <a:pt x="3120" y="3573"/>
                  </a:cubicBezTo>
                  <a:cubicBezTo>
                    <a:pt x="3466" y="4048"/>
                    <a:pt x="4056" y="4329"/>
                    <a:pt x="4645" y="4329"/>
                  </a:cubicBezTo>
                  <a:cubicBezTo>
                    <a:pt x="4868" y="4329"/>
                    <a:pt x="5090" y="4289"/>
                    <a:pt x="5299" y="4204"/>
                  </a:cubicBezTo>
                  <a:cubicBezTo>
                    <a:pt x="5355" y="4172"/>
                    <a:pt x="5426" y="4140"/>
                    <a:pt x="5489" y="4140"/>
                  </a:cubicBezTo>
                  <a:cubicBezTo>
                    <a:pt x="5520" y="4140"/>
                    <a:pt x="5549" y="4148"/>
                    <a:pt x="5573" y="4168"/>
                  </a:cubicBezTo>
                  <a:cubicBezTo>
                    <a:pt x="5633" y="4216"/>
                    <a:pt x="5656" y="4287"/>
                    <a:pt x="5680" y="4347"/>
                  </a:cubicBezTo>
                  <a:cubicBezTo>
                    <a:pt x="5787" y="4609"/>
                    <a:pt x="6049" y="4751"/>
                    <a:pt x="6323" y="4787"/>
                  </a:cubicBezTo>
                  <a:cubicBezTo>
                    <a:pt x="6346" y="4788"/>
                    <a:pt x="6370" y="4789"/>
                    <a:pt x="6393" y="4789"/>
                  </a:cubicBezTo>
                  <a:cubicBezTo>
                    <a:pt x="6643" y="4789"/>
                    <a:pt x="6892" y="4731"/>
                    <a:pt x="7121" y="4644"/>
                  </a:cubicBezTo>
                  <a:cubicBezTo>
                    <a:pt x="7478" y="4525"/>
                    <a:pt x="7859" y="4382"/>
                    <a:pt x="8121" y="4109"/>
                  </a:cubicBezTo>
                  <a:cubicBezTo>
                    <a:pt x="8395" y="3835"/>
                    <a:pt x="8538" y="3394"/>
                    <a:pt x="8371" y="3085"/>
                  </a:cubicBezTo>
                  <a:cubicBezTo>
                    <a:pt x="8240" y="2823"/>
                    <a:pt x="7954" y="2656"/>
                    <a:pt x="7692" y="2501"/>
                  </a:cubicBezTo>
                  <a:cubicBezTo>
                    <a:pt x="6692" y="1942"/>
                    <a:pt x="5728" y="1299"/>
                    <a:pt x="4918" y="477"/>
                  </a:cubicBezTo>
                  <a:cubicBezTo>
                    <a:pt x="4787" y="334"/>
                    <a:pt x="4621" y="179"/>
                    <a:pt x="4478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Google Shape;5882;p62"/>
            <p:cNvSpPr/>
            <p:nvPr/>
          </p:nvSpPr>
          <p:spPr>
            <a:xfrm>
              <a:off x="2303784" y="3102100"/>
              <a:ext cx="1232" cy="641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24" y="12"/>
                  </a:moveTo>
                  <a:lnTo>
                    <a:pt x="24" y="12"/>
                  </a:lnTo>
                  <a:cubicBezTo>
                    <a:pt x="1" y="0"/>
                    <a:pt x="1" y="0"/>
                    <a:pt x="24" y="12"/>
                  </a:cubicBezTo>
                  <a:close/>
                </a:path>
              </a:pathLst>
            </a:custGeom>
            <a:solidFill>
              <a:srgbClr val="FF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Google Shape;5883;p62"/>
            <p:cNvSpPr/>
            <p:nvPr/>
          </p:nvSpPr>
          <p:spPr>
            <a:xfrm>
              <a:off x="1894113" y="3260921"/>
              <a:ext cx="180263" cy="183910"/>
            </a:xfrm>
            <a:custGeom>
              <a:avLst/>
              <a:gdLst/>
              <a:ahLst/>
              <a:cxnLst/>
              <a:rect l="l" t="t" r="r" b="b"/>
              <a:pathLst>
                <a:path w="3657" h="3731" extrusionOk="0">
                  <a:moveTo>
                    <a:pt x="1412" y="0"/>
                  </a:moveTo>
                  <a:cubicBezTo>
                    <a:pt x="1142" y="0"/>
                    <a:pt x="879" y="53"/>
                    <a:pt x="656" y="184"/>
                  </a:cubicBezTo>
                  <a:cubicBezTo>
                    <a:pt x="418" y="315"/>
                    <a:pt x="215" y="529"/>
                    <a:pt x="120" y="850"/>
                  </a:cubicBezTo>
                  <a:cubicBezTo>
                    <a:pt x="1" y="1208"/>
                    <a:pt x="13" y="1577"/>
                    <a:pt x="96" y="1910"/>
                  </a:cubicBezTo>
                  <a:cubicBezTo>
                    <a:pt x="299" y="2636"/>
                    <a:pt x="799" y="3208"/>
                    <a:pt x="1454" y="3505"/>
                  </a:cubicBezTo>
                  <a:cubicBezTo>
                    <a:pt x="1722" y="3628"/>
                    <a:pt x="2078" y="3730"/>
                    <a:pt x="2430" y="3730"/>
                  </a:cubicBezTo>
                  <a:cubicBezTo>
                    <a:pt x="2796" y="3730"/>
                    <a:pt x="3157" y="3619"/>
                    <a:pt x="3406" y="3303"/>
                  </a:cubicBezTo>
                  <a:cubicBezTo>
                    <a:pt x="3632" y="3041"/>
                    <a:pt x="3656" y="2672"/>
                    <a:pt x="3632" y="2339"/>
                  </a:cubicBezTo>
                  <a:cubicBezTo>
                    <a:pt x="3549" y="1624"/>
                    <a:pt x="3347" y="779"/>
                    <a:pt x="2763" y="386"/>
                  </a:cubicBezTo>
                  <a:cubicBezTo>
                    <a:pt x="2424" y="178"/>
                    <a:pt x="1906" y="0"/>
                    <a:pt x="1412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5" name="Google Shape;5884;p62"/>
            <p:cNvSpPr/>
            <p:nvPr/>
          </p:nvSpPr>
          <p:spPr>
            <a:xfrm>
              <a:off x="1913485" y="3308341"/>
              <a:ext cx="112140" cy="64425"/>
            </a:xfrm>
            <a:custGeom>
              <a:avLst/>
              <a:gdLst/>
              <a:ahLst/>
              <a:cxnLst/>
              <a:rect l="l" t="t" r="r" b="b"/>
              <a:pathLst>
                <a:path w="2275" h="1307" extrusionOk="0">
                  <a:moveTo>
                    <a:pt x="786" y="1"/>
                  </a:moveTo>
                  <a:cubicBezTo>
                    <a:pt x="693" y="1"/>
                    <a:pt x="601" y="14"/>
                    <a:pt x="513" y="43"/>
                  </a:cubicBezTo>
                  <a:cubicBezTo>
                    <a:pt x="394" y="67"/>
                    <a:pt x="287" y="126"/>
                    <a:pt x="203" y="222"/>
                  </a:cubicBezTo>
                  <a:cubicBezTo>
                    <a:pt x="132" y="293"/>
                    <a:pt x="1" y="424"/>
                    <a:pt x="37" y="543"/>
                  </a:cubicBezTo>
                  <a:cubicBezTo>
                    <a:pt x="45" y="595"/>
                    <a:pt x="92" y="629"/>
                    <a:pt x="140" y="629"/>
                  </a:cubicBezTo>
                  <a:cubicBezTo>
                    <a:pt x="158" y="629"/>
                    <a:pt x="175" y="624"/>
                    <a:pt x="191" y="615"/>
                  </a:cubicBezTo>
                  <a:cubicBezTo>
                    <a:pt x="263" y="591"/>
                    <a:pt x="322" y="484"/>
                    <a:pt x="382" y="436"/>
                  </a:cubicBezTo>
                  <a:cubicBezTo>
                    <a:pt x="453" y="376"/>
                    <a:pt x="525" y="341"/>
                    <a:pt x="620" y="305"/>
                  </a:cubicBezTo>
                  <a:cubicBezTo>
                    <a:pt x="680" y="293"/>
                    <a:pt x="727" y="281"/>
                    <a:pt x="787" y="281"/>
                  </a:cubicBezTo>
                  <a:cubicBezTo>
                    <a:pt x="703" y="424"/>
                    <a:pt x="668" y="591"/>
                    <a:pt x="680" y="769"/>
                  </a:cubicBezTo>
                  <a:cubicBezTo>
                    <a:pt x="691" y="877"/>
                    <a:pt x="727" y="972"/>
                    <a:pt x="763" y="1067"/>
                  </a:cubicBezTo>
                  <a:cubicBezTo>
                    <a:pt x="799" y="1115"/>
                    <a:pt x="822" y="1174"/>
                    <a:pt x="870" y="1198"/>
                  </a:cubicBezTo>
                  <a:cubicBezTo>
                    <a:pt x="882" y="1210"/>
                    <a:pt x="894" y="1246"/>
                    <a:pt x="930" y="1258"/>
                  </a:cubicBezTo>
                  <a:cubicBezTo>
                    <a:pt x="965" y="1293"/>
                    <a:pt x="989" y="1293"/>
                    <a:pt x="1037" y="1305"/>
                  </a:cubicBezTo>
                  <a:cubicBezTo>
                    <a:pt x="1041" y="1306"/>
                    <a:pt x="1046" y="1306"/>
                    <a:pt x="1050" y="1306"/>
                  </a:cubicBezTo>
                  <a:cubicBezTo>
                    <a:pt x="1105" y="1306"/>
                    <a:pt x="1154" y="1241"/>
                    <a:pt x="1132" y="1186"/>
                  </a:cubicBezTo>
                  <a:cubicBezTo>
                    <a:pt x="1120" y="1150"/>
                    <a:pt x="1120" y="1127"/>
                    <a:pt x="1108" y="1115"/>
                  </a:cubicBezTo>
                  <a:cubicBezTo>
                    <a:pt x="1096" y="1091"/>
                    <a:pt x="1084" y="1079"/>
                    <a:pt x="1061" y="1055"/>
                  </a:cubicBezTo>
                  <a:cubicBezTo>
                    <a:pt x="1037" y="1019"/>
                    <a:pt x="1013" y="996"/>
                    <a:pt x="1001" y="960"/>
                  </a:cubicBezTo>
                  <a:cubicBezTo>
                    <a:pt x="953" y="888"/>
                    <a:pt x="930" y="817"/>
                    <a:pt x="930" y="722"/>
                  </a:cubicBezTo>
                  <a:cubicBezTo>
                    <a:pt x="918" y="579"/>
                    <a:pt x="941" y="424"/>
                    <a:pt x="1001" y="293"/>
                  </a:cubicBezTo>
                  <a:cubicBezTo>
                    <a:pt x="1108" y="305"/>
                    <a:pt x="1215" y="353"/>
                    <a:pt x="1299" y="400"/>
                  </a:cubicBezTo>
                  <a:cubicBezTo>
                    <a:pt x="1644" y="555"/>
                    <a:pt x="1989" y="877"/>
                    <a:pt x="2144" y="1234"/>
                  </a:cubicBezTo>
                  <a:cubicBezTo>
                    <a:pt x="2152" y="1262"/>
                    <a:pt x="2171" y="1274"/>
                    <a:pt x="2191" y="1274"/>
                  </a:cubicBezTo>
                  <a:cubicBezTo>
                    <a:pt x="2231" y="1274"/>
                    <a:pt x="2275" y="1229"/>
                    <a:pt x="2251" y="1174"/>
                  </a:cubicBezTo>
                  <a:cubicBezTo>
                    <a:pt x="2168" y="924"/>
                    <a:pt x="2061" y="722"/>
                    <a:pt x="1894" y="543"/>
                  </a:cubicBezTo>
                  <a:cubicBezTo>
                    <a:pt x="1715" y="365"/>
                    <a:pt x="1525" y="222"/>
                    <a:pt x="1287" y="115"/>
                  </a:cubicBezTo>
                  <a:cubicBezTo>
                    <a:pt x="1132" y="45"/>
                    <a:pt x="958" y="1"/>
                    <a:pt x="786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6" name="Google Shape;5885;p62"/>
            <p:cNvSpPr/>
            <p:nvPr/>
          </p:nvSpPr>
          <p:spPr>
            <a:xfrm>
              <a:off x="2063137" y="3371732"/>
              <a:ext cx="326957" cy="211416"/>
            </a:xfrm>
            <a:custGeom>
              <a:avLst/>
              <a:gdLst/>
              <a:ahLst/>
              <a:cxnLst/>
              <a:rect l="l" t="t" r="r" b="b"/>
              <a:pathLst>
                <a:path w="6633" h="4289" extrusionOk="0">
                  <a:moveTo>
                    <a:pt x="2526" y="1"/>
                  </a:moveTo>
                  <a:cubicBezTo>
                    <a:pt x="2458" y="1"/>
                    <a:pt x="2391" y="3"/>
                    <a:pt x="2323" y="7"/>
                  </a:cubicBezTo>
                  <a:cubicBezTo>
                    <a:pt x="1573" y="43"/>
                    <a:pt x="775" y="376"/>
                    <a:pt x="287" y="972"/>
                  </a:cubicBezTo>
                  <a:cubicBezTo>
                    <a:pt x="168" y="1103"/>
                    <a:pt x="84" y="1246"/>
                    <a:pt x="1" y="1400"/>
                  </a:cubicBezTo>
                  <a:cubicBezTo>
                    <a:pt x="1141" y="3181"/>
                    <a:pt x="3054" y="4289"/>
                    <a:pt x="5198" y="4289"/>
                  </a:cubicBezTo>
                  <a:cubicBezTo>
                    <a:pt x="5405" y="4289"/>
                    <a:pt x="5613" y="4279"/>
                    <a:pt x="5823" y="4258"/>
                  </a:cubicBezTo>
                  <a:cubicBezTo>
                    <a:pt x="6002" y="4246"/>
                    <a:pt x="6180" y="4222"/>
                    <a:pt x="6347" y="4198"/>
                  </a:cubicBezTo>
                  <a:cubicBezTo>
                    <a:pt x="6371" y="4127"/>
                    <a:pt x="6395" y="4055"/>
                    <a:pt x="6418" y="3972"/>
                  </a:cubicBezTo>
                  <a:cubicBezTo>
                    <a:pt x="6633" y="3281"/>
                    <a:pt x="6478" y="2519"/>
                    <a:pt x="6121" y="1924"/>
                  </a:cubicBezTo>
                  <a:cubicBezTo>
                    <a:pt x="5740" y="1329"/>
                    <a:pt x="5156" y="865"/>
                    <a:pt x="4513" y="543"/>
                  </a:cubicBezTo>
                  <a:cubicBezTo>
                    <a:pt x="3906" y="218"/>
                    <a:pt x="3220" y="1"/>
                    <a:pt x="2526" y="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7" name="Google Shape;5887;p62"/>
            <p:cNvSpPr/>
            <p:nvPr/>
          </p:nvSpPr>
          <p:spPr>
            <a:xfrm>
              <a:off x="2363379" y="3333185"/>
              <a:ext cx="168778" cy="72214"/>
            </a:xfrm>
            <a:custGeom>
              <a:avLst/>
              <a:gdLst/>
              <a:ahLst/>
              <a:cxnLst/>
              <a:rect l="l" t="t" r="r" b="b"/>
              <a:pathLst>
                <a:path w="3424" h="1465" extrusionOk="0">
                  <a:moveTo>
                    <a:pt x="3040" y="0"/>
                  </a:moveTo>
                  <a:cubicBezTo>
                    <a:pt x="2836" y="0"/>
                    <a:pt x="2435" y="151"/>
                    <a:pt x="1863" y="170"/>
                  </a:cubicBezTo>
                  <a:cubicBezTo>
                    <a:pt x="1816" y="172"/>
                    <a:pt x="1771" y="173"/>
                    <a:pt x="1727" y="173"/>
                  </a:cubicBezTo>
                  <a:cubicBezTo>
                    <a:pt x="1270" y="173"/>
                    <a:pt x="968" y="64"/>
                    <a:pt x="707" y="64"/>
                  </a:cubicBezTo>
                  <a:cubicBezTo>
                    <a:pt x="592" y="64"/>
                    <a:pt x="484" y="85"/>
                    <a:pt x="375" y="146"/>
                  </a:cubicBezTo>
                  <a:cubicBezTo>
                    <a:pt x="0" y="339"/>
                    <a:pt x="741" y="1464"/>
                    <a:pt x="1709" y="1464"/>
                  </a:cubicBezTo>
                  <a:cubicBezTo>
                    <a:pt x="1756" y="1464"/>
                    <a:pt x="1804" y="1461"/>
                    <a:pt x="1851" y="1456"/>
                  </a:cubicBezTo>
                  <a:cubicBezTo>
                    <a:pt x="2863" y="1325"/>
                    <a:pt x="3423" y="384"/>
                    <a:pt x="3161" y="39"/>
                  </a:cubicBezTo>
                  <a:cubicBezTo>
                    <a:pt x="3136" y="11"/>
                    <a:pt x="3095" y="0"/>
                    <a:pt x="3040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8" name="Google Shape;5888;p62"/>
            <p:cNvSpPr/>
            <p:nvPr/>
          </p:nvSpPr>
          <p:spPr>
            <a:xfrm>
              <a:off x="2376540" y="3350684"/>
              <a:ext cx="102775" cy="54813"/>
            </a:xfrm>
            <a:custGeom>
              <a:avLst/>
              <a:gdLst/>
              <a:ahLst/>
              <a:cxnLst/>
              <a:rect l="l" t="t" r="r" b="b"/>
              <a:pathLst>
                <a:path w="2085" h="1112" extrusionOk="0">
                  <a:moveTo>
                    <a:pt x="268" y="0"/>
                  </a:moveTo>
                  <a:cubicBezTo>
                    <a:pt x="171" y="0"/>
                    <a:pt x="79" y="16"/>
                    <a:pt x="1" y="53"/>
                  </a:cubicBezTo>
                  <a:cubicBezTo>
                    <a:pt x="90" y="442"/>
                    <a:pt x="677" y="1112"/>
                    <a:pt x="1404" y="1112"/>
                  </a:cubicBezTo>
                  <a:cubicBezTo>
                    <a:pt x="1455" y="1112"/>
                    <a:pt x="1508" y="1108"/>
                    <a:pt x="1561" y="1101"/>
                  </a:cubicBezTo>
                  <a:cubicBezTo>
                    <a:pt x="1763" y="1065"/>
                    <a:pt x="1942" y="1030"/>
                    <a:pt x="2084" y="946"/>
                  </a:cubicBezTo>
                  <a:cubicBezTo>
                    <a:pt x="1799" y="613"/>
                    <a:pt x="1430" y="375"/>
                    <a:pt x="1061" y="208"/>
                  </a:cubicBezTo>
                  <a:cubicBezTo>
                    <a:pt x="859" y="120"/>
                    <a:pt x="541" y="0"/>
                    <a:pt x="268" y="0"/>
                  </a:cubicBezTo>
                  <a:close/>
                </a:path>
              </a:pathLst>
            </a:custGeom>
            <a:solidFill>
              <a:srgbClr val="FF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9" name="Google Shape;5889;p62"/>
            <p:cNvSpPr/>
            <p:nvPr/>
          </p:nvSpPr>
          <p:spPr>
            <a:xfrm>
              <a:off x="2317882" y="3140844"/>
              <a:ext cx="93360" cy="33026"/>
            </a:xfrm>
            <a:custGeom>
              <a:avLst/>
              <a:gdLst/>
              <a:ahLst/>
              <a:cxnLst/>
              <a:rect l="l" t="t" r="r" b="b"/>
              <a:pathLst>
                <a:path w="1894" h="670" extrusionOk="0">
                  <a:moveTo>
                    <a:pt x="1084" y="0"/>
                  </a:moveTo>
                  <a:cubicBezTo>
                    <a:pt x="893" y="0"/>
                    <a:pt x="715" y="48"/>
                    <a:pt x="572" y="107"/>
                  </a:cubicBezTo>
                  <a:cubicBezTo>
                    <a:pt x="357" y="191"/>
                    <a:pt x="155" y="322"/>
                    <a:pt x="48" y="536"/>
                  </a:cubicBezTo>
                  <a:cubicBezTo>
                    <a:pt x="36" y="548"/>
                    <a:pt x="36" y="584"/>
                    <a:pt x="12" y="596"/>
                  </a:cubicBezTo>
                  <a:cubicBezTo>
                    <a:pt x="2" y="637"/>
                    <a:pt x="0" y="669"/>
                    <a:pt x="31" y="669"/>
                  </a:cubicBezTo>
                  <a:cubicBezTo>
                    <a:pt x="36" y="669"/>
                    <a:pt x="42" y="669"/>
                    <a:pt x="48" y="667"/>
                  </a:cubicBezTo>
                  <a:cubicBezTo>
                    <a:pt x="60" y="667"/>
                    <a:pt x="96" y="643"/>
                    <a:pt x="107" y="619"/>
                  </a:cubicBezTo>
                  <a:cubicBezTo>
                    <a:pt x="325" y="424"/>
                    <a:pt x="632" y="273"/>
                    <a:pt x="1006" y="273"/>
                  </a:cubicBezTo>
                  <a:cubicBezTo>
                    <a:pt x="1020" y="273"/>
                    <a:pt x="1034" y="274"/>
                    <a:pt x="1048" y="274"/>
                  </a:cubicBezTo>
                  <a:cubicBezTo>
                    <a:pt x="1143" y="298"/>
                    <a:pt x="1250" y="298"/>
                    <a:pt x="1358" y="322"/>
                  </a:cubicBezTo>
                  <a:cubicBezTo>
                    <a:pt x="1445" y="351"/>
                    <a:pt x="1540" y="388"/>
                    <a:pt x="1649" y="388"/>
                  </a:cubicBezTo>
                  <a:cubicBezTo>
                    <a:pt x="1674" y="388"/>
                    <a:pt x="1700" y="386"/>
                    <a:pt x="1727" y="381"/>
                  </a:cubicBezTo>
                  <a:cubicBezTo>
                    <a:pt x="1858" y="381"/>
                    <a:pt x="1893" y="250"/>
                    <a:pt x="1834" y="191"/>
                  </a:cubicBezTo>
                  <a:cubicBezTo>
                    <a:pt x="1762" y="84"/>
                    <a:pt x="1560" y="60"/>
                    <a:pt x="1441" y="24"/>
                  </a:cubicBezTo>
                  <a:cubicBezTo>
                    <a:pt x="1322" y="12"/>
                    <a:pt x="1191" y="0"/>
                    <a:pt x="1084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0" name="Google Shape;5890;p62"/>
            <p:cNvSpPr/>
            <p:nvPr/>
          </p:nvSpPr>
          <p:spPr>
            <a:xfrm>
              <a:off x="2496962" y="3133007"/>
              <a:ext cx="73692" cy="26963"/>
            </a:xfrm>
            <a:custGeom>
              <a:avLst/>
              <a:gdLst/>
              <a:ahLst/>
              <a:cxnLst/>
              <a:rect l="l" t="t" r="r" b="b"/>
              <a:pathLst>
                <a:path w="1495" h="547" extrusionOk="0">
                  <a:moveTo>
                    <a:pt x="640" y="0"/>
                  </a:moveTo>
                  <a:cubicBezTo>
                    <a:pt x="606" y="0"/>
                    <a:pt x="571" y="2"/>
                    <a:pt x="534" y="4"/>
                  </a:cubicBezTo>
                  <a:cubicBezTo>
                    <a:pt x="451" y="16"/>
                    <a:pt x="368" y="40"/>
                    <a:pt x="284" y="76"/>
                  </a:cubicBezTo>
                  <a:cubicBezTo>
                    <a:pt x="201" y="123"/>
                    <a:pt x="70" y="171"/>
                    <a:pt x="34" y="290"/>
                  </a:cubicBezTo>
                  <a:cubicBezTo>
                    <a:pt x="0" y="358"/>
                    <a:pt x="53" y="470"/>
                    <a:pt x="151" y="470"/>
                  </a:cubicBezTo>
                  <a:cubicBezTo>
                    <a:pt x="155" y="470"/>
                    <a:pt x="160" y="469"/>
                    <a:pt x="165" y="469"/>
                  </a:cubicBezTo>
                  <a:cubicBezTo>
                    <a:pt x="273" y="457"/>
                    <a:pt x="344" y="397"/>
                    <a:pt x="439" y="362"/>
                  </a:cubicBezTo>
                  <a:cubicBezTo>
                    <a:pt x="511" y="338"/>
                    <a:pt x="582" y="302"/>
                    <a:pt x="654" y="290"/>
                  </a:cubicBezTo>
                  <a:cubicBezTo>
                    <a:pt x="718" y="274"/>
                    <a:pt x="782" y="266"/>
                    <a:pt x="844" y="266"/>
                  </a:cubicBezTo>
                  <a:cubicBezTo>
                    <a:pt x="1059" y="266"/>
                    <a:pt x="1259" y="357"/>
                    <a:pt x="1416" y="504"/>
                  </a:cubicBezTo>
                  <a:cubicBezTo>
                    <a:pt x="1427" y="516"/>
                    <a:pt x="1463" y="528"/>
                    <a:pt x="1475" y="540"/>
                  </a:cubicBezTo>
                  <a:cubicBezTo>
                    <a:pt x="1479" y="545"/>
                    <a:pt x="1483" y="547"/>
                    <a:pt x="1485" y="547"/>
                  </a:cubicBezTo>
                  <a:cubicBezTo>
                    <a:pt x="1494" y="547"/>
                    <a:pt x="1483" y="508"/>
                    <a:pt x="1463" y="469"/>
                  </a:cubicBezTo>
                  <a:cubicBezTo>
                    <a:pt x="1439" y="457"/>
                    <a:pt x="1427" y="421"/>
                    <a:pt x="1427" y="409"/>
                  </a:cubicBezTo>
                  <a:cubicBezTo>
                    <a:pt x="1296" y="219"/>
                    <a:pt x="1118" y="112"/>
                    <a:pt x="951" y="52"/>
                  </a:cubicBezTo>
                  <a:cubicBezTo>
                    <a:pt x="851" y="16"/>
                    <a:pt x="751" y="0"/>
                    <a:pt x="640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1" name="Google Shape;5891;p62"/>
            <p:cNvSpPr/>
            <p:nvPr/>
          </p:nvSpPr>
          <p:spPr>
            <a:xfrm>
              <a:off x="2290426" y="3238740"/>
              <a:ext cx="101444" cy="37019"/>
            </a:xfrm>
            <a:custGeom>
              <a:avLst/>
              <a:gdLst/>
              <a:ahLst/>
              <a:cxnLst/>
              <a:rect l="l" t="t" r="r" b="b"/>
              <a:pathLst>
                <a:path w="2058" h="751" extrusionOk="0">
                  <a:moveTo>
                    <a:pt x="1073" y="1"/>
                  </a:moveTo>
                  <a:cubicBezTo>
                    <a:pt x="870" y="1"/>
                    <a:pt x="669" y="49"/>
                    <a:pt x="498" y="145"/>
                  </a:cubicBezTo>
                  <a:cubicBezTo>
                    <a:pt x="391" y="181"/>
                    <a:pt x="295" y="264"/>
                    <a:pt x="212" y="336"/>
                  </a:cubicBezTo>
                  <a:cubicBezTo>
                    <a:pt x="141" y="407"/>
                    <a:pt x="33" y="503"/>
                    <a:pt x="10" y="598"/>
                  </a:cubicBezTo>
                  <a:cubicBezTo>
                    <a:pt x="1" y="634"/>
                    <a:pt x="19" y="670"/>
                    <a:pt x="49" y="670"/>
                  </a:cubicBezTo>
                  <a:cubicBezTo>
                    <a:pt x="58" y="670"/>
                    <a:pt x="69" y="666"/>
                    <a:pt x="81" y="657"/>
                  </a:cubicBezTo>
                  <a:cubicBezTo>
                    <a:pt x="152" y="622"/>
                    <a:pt x="236" y="526"/>
                    <a:pt x="307" y="479"/>
                  </a:cubicBezTo>
                  <a:cubicBezTo>
                    <a:pt x="379" y="419"/>
                    <a:pt x="474" y="360"/>
                    <a:pt x="557" y="324"/>
                  </a:cubicBezTo>
                  <a:cubicBezTo>
                    <a:pt x="705" y="245"/>
                    <a:pt x="861" y="199"/>
                    <a:pt x="1012" y="199"/>
                  </a:cubicBezTo>
                  <a:cubicBezTo>
                    <a:pt x="1043" y="199"/>
                    <a:pt x="1074" y="201"/>
                    <a:pt x="1105" y="205"/>
                  </a:cubicBezTo>
                  <a:cubicBezTo>
                    <a:pt x="1284" y="217"/>
                    <a:pt x="1450" y="276"/>
                    <a:pt x="1605" y="360"/>
                  </a:cubicBezTo>
                  <a:cubicBezTo>
                    <a:pt x="1676" y="407"/>
                    <a:pt x="1748" y="467"/>
                    <a:pt x="1807" y="538"/>
                  </a:cubicBezTo>
                  <a:cubicBezTo>
                    <a:pt x="1867" y="598"/>
                    <a:pt x="1915" y="693"/>
                    <a:pt x="1974" y="741"/>
                  </a:cubicBezTo>
                  <a:cubicBezTo>
                    <a:pt x="1980" y="747"/>
                    <a:pt x="1989" y="750"/>
                    <a:pt x="1999" y="750"/>
                  </a:cubicBezTo>
                  <a:cubicBezTo>
                    <a:pt x="2026" y="750"/>
                    <a:pt x="2057" y="728"/>
                    <a:pt x="2057" y="693"/>
                  </a:cubicBezTo>
                  <a:cubicBezTo>
                    <a:pt x="2057" y="598"/>
                    <a:pt x="1998" y="479"/>
                    <a:pt x="1938" y="419"/>
                  </a:cubicBezTo>
                  <a:cubicBezTo>
                    <a:pt x="1879" y="348"/>
                    <a:pt x="1807" y="276"/>
                    <a:pt x="1724" y="217"/>
                  </a:cubicBezTo>
                  <a:cubicBezTo>
                    <a:pt x="1545" y="98"/>
                    <a:pt x="1343" y="26"/>
                    <a:pt x="1141" y="3"/>
                  </a:cubicBezTo>
                  <a:cubicBezTo>
                    <a:pt x="1118" y="1"/>
                    <a:pt x="1095" y="1"/>
                    <a:pt x="1073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Google Shape;5892;p62"/>
            <p:cNvSpPr/>
            <p:nvPr/>
          </p:nvSpPr>
          <p:spPr>
            <a:xfrm>
              <a:off x="2514461" y="3228191"/>
              <a:ext cx="66298" cy="40321"/>
            </a:xfrm>
            <a:custGeom>
              <a:avLst/>
              <a:gdLst/>
              <a:ahLst/>
              <a:cxnLst/>
              <a:rect l="l" t="t" r="r" b="b"/>
              <a:pathLst>
                <a:path w="1345" h="818" extrusionOk="0">
                  <a:moveTo>
                    <a:pt x="651" y="0"/>
                  </a:moveTo>
                  <a:cubicBezTo>
                    <a:pt x="613" y="0"/>
                    <a:pt x="575" y="5"/>
                    <a:pt x="537" y="14"/>
                  </a:cubicBezTo>
                  <a:cubicBezTo>
                    <a:pt x="406" y="38"/>
                    <a:pt x="287" y="133"/>
                    <a:pt x="179" y="264"/>
                  </a:cubicBezTo>
                  <a:cubicBezTo>
                    <a:pt x="132" y="324"/>
                    <a:pt x="96" y="395"/>
                    <a:pt x="60" y="490"/>
                  </a:cubicBezTo>
                  <a:cubicBezTo>
                    <a:pt x="37" y="562"/>
                    <a:pt x="1" y="681"/>
                    <a:pt x="1" y="776"/>
                  </a:cubicBezTo>
                  <a:cubicBezTo>
                    <a:pt x="1" y="799"/>
                    <a:pt x="21" y="818"/>
                    <a:pt x="38" y="818"/>
                  </a:cubicBezTo>
                  <a:cubicBezTo>
                    <a:pt x="48" y="818"/>
                    <a:pt x="56" y="812"/>
                    <a:pt x="60" y="800"/>
                  </a:cubicBezTo>
                  <a:cubicBezTo>
                    <a:pt x="96" y="740"/>
                    <a:pt x="120" y="669"/>
                    <a:pt x="156" y="598"/>
                  </a:cubicBezTo>
                  <a:cubicBezTo>
                    <a:pt x="179" y="514"/>
                    <a:pt x="227" y="455"/>
                    <a:pt x="275" y="395"/>
                  </a:cubicBezTo>
                  <a:cubicBezTo>
                    <a:pt x="346" y="300"/>
                    <a:pt x="465" y="217"/>
                    <a:pt x="572" y="193"/>
                  </a:cubicBezTo>
                  <a:cubicBezTo>
                    <a:pt x="601" y="190"/>
                    <a:pt x="628" y="189"/>
                    <a:pt x="655" y="189"/>
                  </a:cubicBezTo>
                  <a:cubicBezTo>
                    <a:pt x="755" y="189"/>
                    <a:pt x="848" y="208"/>
                    <a:pt x="941" y="264"/>
                  </a:cubicBezTo>
                  <a:cubicBezTo>
                    <a:pt x="1001" y="300"/>
                    <a:pt x="1061" y="359"/>
                    <a:pt x="1120" y="395"/>
                  </a:cubicBezTo>
                  <a:cubicBezTo>
                    <a:pt x="1180" y="443"/>
                    <a:pt x="1227" y="514"/>
                    <a:pt x="1287" y="562"/>
                  </a:cubicBezTo>
                  <a:cubicBezTo>
                    <a:pt x="1290" y="563"/>
                    <a:pt x="1293" y="564"/>
                    <a:pt x="1297" y="564"/>
                  </a:cubicBezTo>
                  <a:cubicBezTo>
                    <a:pt x="1319" y="564"/>
                    <a:pt x="1345" y="532"/>
                    <a:pt x="1334" y="490"/>
                  </a:cubicBezTo>
                  <a:cubicBezTo>
                    <a:pt x="1287" y="395"/>
                    <a:pt x="1227" y="312"/>
                    <a:pt x="1168" y="252"/>
                  </a:cubicBezTo>
                  <a:cubicBezTo>
                    <a:pt x="1096" y="181"/>
                    <a:pt x="1037" y="133"/>
                    <a:pt x="953" y="86"/>
                  </a:cubicBezTo>
                  <a:cubicBezTo>
                    <a:pt x="857" y="33"/>
                    <a:pt x="755" y="0"/>
                    <a:pt x="651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3" name="Google Shape;5893;p62"/>
            <p:cNvSpPr/>
            <p:nvPr/>
          </p:nvSpPr>
          <p:spPr>
            <a:xfrm>
              <a:off x="2458711" y="3184370"/>
              <a:ext cx="54665" cy="130280"/>
            </a:xfrm>
            <a:custGeom>
              <a:avLst/>
              <a:gdLst/>
              <a:ahLst/>
              <a:cxnLst/>
              <a:rect l="l" t="t" r="r" b="b"/>
              <a:pathLst>
                <a:path w="1109" h="2643" extrusionOk="0">
                  <a:moveTo>
                    <a:pt x="267" y="1"/>
                  </a:moveTo>
                  <a:cubicBezTo>
                    <a:pt x="246" y="1"/>
                    <a:pt x="226" y="13"/>
                    <a:pt x="215" y="34"/>
                  </a:cubicBezTo>
                  <a:cubicBezTo>
                    <a:pt x="179" y="94"/>
                    <a:pt x="167" y="177"/>
                    <a:pt x="156" y="248"/>
                  </a:cubicBezTo>
                  <a:cubicBezTo>
                    <a:pt x="132" y="320"/>
                    <a:pt x="120" y="391"/>
                    <a:pt x="108" y="486"/>
                  </a:cubicBezTo>
                  <a:cubicBezTo>
                    <a:pt x="96" y="617"/>
                    <a:pt x="72" y="760"/>
                    <a:pt x="60" y="915"/>
                  </a:cubicBezTo>
                  <a:cubicBezTo>
                    <a:pt x="36" y="1177"/>
                    <a:pt x="1" y="1475"/>
                    <a:pt x="132" y="1713"/>
                  </a:cubicBezTo>
                  <a:cubicBezTo>
                    <a:pt x="179" y="1808"/>
                    <a:pt x="275" y="1891"/>
                    <a:pt x="358" y="1951"/>
                  </a:cubicBezTo>
                  <a:cubicBezTo>
                    <a:pt x="477" y="2010"/>
                    <a:pt x="596" y="2010"/>
                    <a:pt x="715" y="2010"/>
                  </a:cubicBezTo>
                  <a:lnTo>
                    <a:pt x="822" y="2010"/>
                  </a:lnTo>
                  <a:cubicBezTo>
                    <a:pt x="870" y="2010"/>
                    <a:pt x="894" y="2010"/>
                    <a:pt x="906" y="2070"/>
                  </a:cubicBezTo>
                  <a:cubicBezTo>
                    <a:pt x="929" y="2118"/>
                    <a:pt x="882" y="2213"/>
                    <a:pt x="870" y="2249"/>
                  </a:cubicBezTo>
                  <a:cubicBezTo>
                    <a:pt x="810" y="2368"/>
                    <a:pt x="727" y="2475"/>
                    <a:pt x="632" y="2546"/>
                  </a:cubicBezTo>
                  <a:cubicBezTo>
                    <a:pt x="588" y="2579"/>
                    <a:pt x="605" y="2643"/>
                    <a:pt x="645" y="2643"/>
                  </a:cubicBezTo>
                  <a:cubicBezTo>
                    <a:pt x="649" y="2643"/>
                    <a:pt x="652" y="2642"/>
                    <a:pt x="656" y="2641"/>
                  </a:cubicBezTo>
                  <a:cubicBezTo>
                    <a:pt x="882" y="2546"/>
                    <a:pt x="1025" y="2344"/>
                    <a:pt x="1072" y="2106"/>
                  </a:cubicBezTo>
                  <a:cubicBezTo>
                    <a:pt x="1108" y="1725"/>
                    <a:pt x="656" y="1879"/>
                    <a:pt x="465" y="1796"/>
                  </a:cubicBezTo>
                  <a:cubicBezTo>
                    <a:pt x="191" y="1665"/>
                    <a:pt x="227" y="1284"/>
                    <a:pt x="239" y="1034"/>
                  </a:cubicBezTo>
                  <a:lnTo>
                    <a:pt x="287" y="546"/>
                  </a:lnTo>
                  <a:cubicBezTo>
                    <a:pt x="298" y="451"/>
                    <a:pt x="298" y="379"/>
                    <a:pt x="310" y="284"/>
                  </a:cubicBezTo>
                  <a:cubicBezTo>
                    <a:pt x="310" y="213"/>
                    <a:pt x="346" y="141"/>
                    <a:pt x="334" y="58"/>
                  </a:cubicBezTo>
                  <a:cubicBezTo>
                    <a:pt x="321" y="18"/>
                    <a:pt x="293" y="1"/>
                    <a:pt x="267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4" name="Google Shape;5785;p62"/>
            <p:cNvSpPr/>
            <p:nvPr/>
          </p:nvSpPr>
          <p:spPr>
            <a:xfrm>
              <a:off x="4707310" y="4246678"/>
              <a:ext cx="68024" cy="63932"/>
            </a:xfrm>
            <a:custGeom>
              <a:avLst/>
              <a:gdLst/>
              <a:ahLst/>
              <a:cxnLst/>
              <a:rect l="l" t="t" r="r" b="b"/>
              <a:pathLst>
                <a:path w="1380" h="1297" extrusionOk="0">
                  <a:moveTo>
                    <a:pt x="323" y="0"/>
                  </a:moveTo>
                  <a:cubicBezTo>
                    <a:pt x="288" y="0"/>
                    <a:pt x="258" y="10"/>
                    <a:pt x="237" y="33"/>
                  </a:cubicBezTo>
                  <a:cubicBezTo>
                    <a:pt x="94" y="176"/>
                    <a:pt x="475" y="593"/>
                    <a:pt x="475" y="593"/>
                  </a:cubicBezTo>
                  <a:cubicBezTo>
                    <a:pt x="475" y="593"/>
                    <a:pt x="278" y="498"/>
                    <a:pt x="156" y="498"/>
                  </a:cubicBezTo>
                  <a:cubicBezTo>
                    <a:pt x="50" y="498"/>
                    <a:pt x="0" y="571"/>
                    <a:pt x="189" y="843"/>
                  </a:cubicBezTo>
                  <a:cubicBezTo>
                    <a:pt x="458" y="1235"/>
                    <a:pt x="918" y="1296"/>
                    <a:pt x="1181" y="1296"/>
                  </a:cubicBezTo>
                  <a:cubicBezTo>
                    <a:pt x="1301" y="1296"/>
                    <a:pt x="1380" y="1283"/>
                    <a:pt x="1380" y="1283"/>
                  </a:cubicBezTo>
                  <a:lnTo>
                    <a:pt x="832" y="259"/>
                  </a:lnTo>
                  <a:cubicBezTo>
                    <a:pt x="832" y="259"/>
                    <a:pt x="506" y="0"/>
                    <a:pt x="323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5" name="Google Shape;5786;p62"/>
            <p:cNvSpPr/>
            <p:nvPr/>
          </p:nvSpPr>
          <p:spPr>
            <a:xfrm>
              <a:off x="4728358" y="4169042"/>
              <a:ext cx="146152" cy="142406"/>
            </a:xfrm>
            <a:custGeom>
              <a:avLst/>
              <a:gdLst/>
              <a:ahLst/>
              <a:cxnLst/>
              <a:rect l="l" t="t" r="r" b="b"/>
              <a:pathLst>
                <a:path w="2965" h="2889" extrusionOk="0">
                  <a:moveTo>
                    <a:pt x="1791" y="0"/>
                  </a:moveTo>
                  <a:cubicBezTo>
                    <a:pt x="1261" y="0"/>
                    <a:pt x="0" y="879"/>
                    <a:pt x="0" y="1001"/>
                  </a:cubicBezTo>
                  <a:cubicBezTo>
                    <a:pt x="0" y="1156"/>
                    <a:pt x="560" y="2787"/>
                    <a:pt x="857" y="2882"/>
                  </a:cubicBezTo>
                  <a:cubicBezTo>
                    <a:pt x="874" y="2887"/>
                    <a:pt x="894" y="2889"/>
                    <a:pt x="917" y="2889"/>
                  </a:cubicBezTo>
                  <a:cubicBezTo>
                    <a:pt x="1320" y="2889"/>
                    <a:pt x="2709" y="2233"/>
                    <a:pt x="2822" y="1715"/>
                  </a:cubicBezTo>
                  <a:cubicBezTo>
                    <a:pt x="2965" y="1168"/>
                    <a:pt x="1988" y="84"/>
                    <a:pt x="1988" y="84"/>
                  </a:cubicBezTo>
                  <a:cubicBezTo>
                    <a:pt x="1950" y="25"/>
                    <a:pt x="1881" y="0"/>
                    <a:pt x="179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6" name="Google Shape;5787;p62"/>
            <p:cNvSpPr/>
            <p:nvPr/>
          </p:nvSpPr>
          <p:spPr>
            <a:xfrm>
              <a:off x="4738315" y="4255354"/>
              <a:ext cx="21196" cy="42884"/>
            </a:xfrm>
            <a:custGeom>
              <a:avLst/>
              <a:gdLst/>
              <a:ahLst/>
              <a:cxnLst/>
              <a:rect l="l" t="t" r="r" b="b"/>
              <a:pathLst>
                <a:path w="430" h="870" extrusionOk="0">
                  <a:moveTo>
                    <a:pt x="37" y="0"/>
                  </a:moveTo>
                  <a:cubicBezTo>
                    <a:pt x="20" y="0"/>
                    <a:pt x="0" y="21"/>
                    <a:pt x="0" y="36"/>
                  </a:cubicBezTo>
                  <a:cubicBezTo>
                    <a:pt x="36" y="191"/>
                    <a:pt x="72" y="334"/>
                    <a:pt x="155" y="488"/>
                  </a:cubicBezTo>
                  <a:cubicBezTo>
                    <a:pt x="179" y="560"/>
                    <a:pt x="227" y="619"/>
                    <a:pt x="251" y="691"/>
                  </a:cubicBezTo>
                  <a:cubicBezTo>
                    <a:pt x="274" y="726"/>
                    <a:pt x="298" y="750"/>
                    <a:pt x="334" y="798"/>
                  </a:cubicBezTo>
                  <a:cubicBezTo>
                    <a:pt x="346" y="834"/>
                    <a:pt x="370" y="857"/>
                    <a:pt x="405" y="869"/>
                  </a:cubicBezTo>
                  <a:cubicBezTo>
                    <a:pt x="417" y="869"/>
                    <a:pt x="429" y="869"/>
                    <a:pt x="429" y="857"/>
                  </a:cubicBezTo>
                  <a:cubicBezTo>
                    <a:pt x="429" y="798"/>
                    <a:pt x="417" y="786"/>
                    <a:pt x="393" y="750"/>
                  </a:cubicBezTo>
                  <a:cubicBezTo>
                    <a:pt x="381" y="726"/>
                    <a:pt x="346" y="691"/>
                    <a:pt x="334" y="667"/>
                  </a:cubicBezTo>
                  <a:cubicBezTo>
                    <a:pt x="286" y="607"/>
                    <a:pt x="251" y="536"/>
                    <a:pt x="215" y="453"/>
                  </a:cubicBezTo>
                  <a:cubicBezTo>
                    <a:pt x="155" y="322"/>
                    <a:pt x="96" y="179"/>
                    <a:pt x="60" y="24"/>
                  </a:cubicBezTo>
                  <a:cubicBezTo>
                    <a:pt x="56" y="7"/>
                    <a:pt x="47" y="0"/>
                    <a:pt x="37" y="0"/>
                  </a:cubicBezTo>
                  <a:close/>
                </a:path>
              </a:pathLst>
            </a:custGeom>
            <a:solidFill>
              <a:srgbClr val="C44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7" name="Google Shape;5788;p62"/>
            <p:cNvSpPr/>
            <p:nvPr/>
          </p:nvSpPr>
          <p:spPr>
            <a:xfrm>
              <a:off x="4593937" y="3625047"/>
              <a:ext cx="389756" cy="628578"/>
            </a:xfrm>
            <a:custGeom>
              <a:avLst/>
              <a:gdLst/>
              <a:ahLst/>
              <a:cxnLst/>
              <a:rect l="l" t="t" r="r" b="b"/>
              <a:pathLst>
                <a:path w="7907" h="12752" extrusionOk="0">
                  <a:moveTo>
                    <a:pt x="6965" y="1"/>
                  </a:moveTo>
                  <a:cubicBezTo>
                    <a:pt x="5886" y="1"/>
                    <a:pt x="2558" y="2522"/>
                    <a:pt x="1298" y="4429"/>
                  </a:cubicBezTo>
                  <a:cubicBezTo>
                    <a:pt x="1" y="6382"/>
                    <a:pt x="1024" y="9060"/>
                    <a:pt x="2156" y="11989"/>
                  </a:cubicBezTo>
                  <a:cubicBezTo>
                    <a:pt x="2167" y="12025"/>
                    <a:pt x="2167" y="12037"/>
                    <a:pt x="2191" y="12073"/>
                  </a:cubicBezTo>
                  <a:cubicBezTo>
                    <a:pt x="2275" y="12287"/>
                    <a:pt x="2370" y="12525"/>
                    <a:pt x="2453" y="12751"/>
                  </a:cubicBezTo>
                  <a:lnTo>
                    <a:pt x="5085" y="10894"/>
                  </a:lnTo>
                  <a:cubicBezTo>
                    <a:pt x="5085" y="10894"/>
                    <a:pt x="4965" y="10608"/>
                    <a:pt x="4787" y="10168"/>
                  </a:cubicBezTo>
                  <a:cubicBezTo>
                    <a:pt x="4775" y="10132"/>
                    <a:pt x="4775" y="10108"/>
                    <a:pt x="4763" y="10073"/>
                  </a:cubicBezTo>
                  <a:cubicBezTo>
                    <a:pt x="4370" y="9060"/>
                    <a:pt x="3811" y="7370"/>
                    <a:pt x="3942" y="6441"/>
                  </a:cubicBezTo>
                  <a:cubicBezTo>
                    <a:pt x="4156" y="5072"/>
                    <a:pt x="5918" y="4334"/>
                    <a:pt x="6918" y="3822"/>
                  </a:cubicBezTo>
                  <a:cubicBezTo>
                    <a:pt x="7728" y="3417"/>
                    <a:pt x="7906" y="536"/>
                    <a:pt x="7192" y="59"/>
                  </a:cubicBezTo>
                  <a:cubicBezTo>
                    <a:pt x="7135" y="20"/>
                    <a:pt x="7058" y="1"/>
                    <a:pt x="6965" y="1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8" name="Google Shape;5789;p62"/>
            <p:cNvSpPr/>
            <p:nvPr/>
          </p:nvSpPr>
          <p:spPr>
            <a:xfrm>
              <a:off x="4735949" y="3779974"/>
              <a:ext cx="223098" cy="434908"/>
            </a:xfrm>
            <a:custGeom>
              <a:avLst/>
              <a:gdLst/>
              <a:ahLst/>
              <a:cxnLst/>
              <a:rect l="l" t="t" r="r" b="b"/>
              <a:pathLst>
                <a:path w="4526" h="8823" extrusionOk="0">
                  <a:moveTo>
                    <a:pt x="4525" y="0"/>
                  </a:moveTo>
                  <a:lnTo>
                    <a:pt x="4525" y="0"/>
                  </a:lnTo>
                  <a:cubicBezTo>
                    <a:pt x="4454" y="12"/>
                    <a:pt x="4382" y="36"/>
                    <a:pt x="4311" y="83"/>
                  </a:cubicBezTo>
                  <a:cubicBezTo>
                    <a:pt x="3549" y="441"/>
                    <a:pt x="2787" y="845"/>
                    <a:pt x="2132" y="1369"/>
                  </a:cubicBezTo>
                  <a:cubicBezTo>
                    <a:pt x="1513" y="1857"/>
                    <a:pt x="941" y="2453"/>
                    <a:pt x="572" y="3167"/>
                  </a:cubicBezTo>
                  <a:cubicBezTo>
                    <a:pt x="156" y="3965"/>
                    <a:pt x="1" y="4846"/>
                    <a:pt x="48" y="5739"/>
                  </a:cubicBezTo>
                  <a:cubicBezTo>
                    <a:pt x="84" y="6370"/>
                    <a:pt x="191" y="6977"/>
                    <a:pt x="334" y="7584"/>
                  </a:cubicBezTo>
                  <a:cubicBezTo>
                    <a:pt x="441" y="8001"/>
                    <a:pt x="572" y="8418"/>
                    <a:pt x="703" y="8823"/>
                  </a:cubicBezTo>
                  <a:lnTo>
                    <a:pt x="2227" y="7751"/>
                  </a:lnTo>
                  <a:cubicBezTo>
                    <a:pt x="2227" y="7751"/>
                    <a:pt x="2084" y="7465"/>
                    <a:pt x="1930" y="7025"/>
                  </a:cubicBezTo>
                  <a:cubicBezTo>
                    <a:pt x="1918" y="6989"/>
                    <a:pt x="1918" y="6965"/>
                    <a:pt x="1894" y="6930"/>
                  </a:cubicBezTo>
                  <a:cubicBezTo>
                    <a:pt x="1513" y="5917"/>
                    <a:pt x="930" y="4227"/>
                    <a:pt x="1084" y="3298"/>
                  </a:cubicBezTo>
                  <a:cubicBezTo>
                    <a:pt x="1287" y="1929"/>
                    <a:pt x="3061" y="1191"/>
                    <a:pt x="4061" y="679"/>
                  </a:cubicBezTo>
                  <a:cubicBezTo>
                    <a:pt x="4251" y="572"/>
                    <a:pt x="4418" y="322"/>
                    <a:pt x="4525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9" name="Google Shape;5790;p62"/>
            <p:cNvSpPr/>
            <p:nvPr/>
          </p:nvSpPr>
          <p:spPr>
            <a:xfrm>
              <a:off x="4701937" y="4120932"/>
              <a:ext cx="129146" cy="99226"/>
            </a:xfrm>
            <a:custGeom>
              <a:avLst/>
              <a:gdLst/>
              <a:ahLst/>
              <a:cxnLst/>
              <a:rect l="l" t="t" r="r" b="b"/>
              <a:pathLst>
                <a:path w="2620" h="2013" extrusionOk="0">
                  <a:moveTo>
                    <a:pt x="2584" y="1"/>
                  </a:moveTo>
                  <a:cubicBezTo>
                    <a:pt x="2572" y="13"/>
                    <a:pt x="2560" y="13"/>
                    <a:pt x="2548" y="24"/>
                  </a:cubicBezTo>
                  <a:cubicBezTo>
                    <a:pt x="2286" y="191"/>
                    <a:pt x="2036" y="346"/>
                    <a:pt x="1798" y="501"/>
                  </a:cubicBezTo>
                  <a:cubicBezTo>
                    <a:pt x="1322" y="834"/>
                    <a:pt x="858" y="1191"/>
                    <a:pt x="417" y="1560"/>
                  </a:cubicBezTo>
                  <a:cubicBezTo>
                    <a:pt x="262" y="1679"/>
                    <a:pt x="131" y="1810"/>
                    <a:pt x="0" y="1929"/>
                  </a:cubicBezTo>
                  <a:cubicBezTo>
                    <a:pt x="12" y="1965"/>
                    <a:pt x="12" y="1977"/>
                    <a:pt x="24" y="2013"/>
                  </a:cubicBezTo>
                  <a:cubicBezTo>
                    <a:pt x="477" y="1608"/>
                    <a:pt x="953" y="1215"/>
                    <a:pt x="1441" y="858"/>
                  </a:cubicBezTo>
                  <a:cubicBezTo>
                    <a:pt x="1739" y="655"/>
                    <a:pt x="2048" y="441"/>
                    <a:pt x="2370" y="251"/>
                  </a:cubicBezTo>
                  <a:cubicBezTo>
                    <a:pt x="2453" y="203"/>
                    <a:pt x="2524" y="143"/>
                    <a:pt x="2620" y="108"/>
                  </a:cubicBezTo>
                  <a:cubicBezTo>
                    <a:pt x="2608" y="72"/>
                    <a:pt x="2584" y="48"/>
                    <a:pt x="2584" y="1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0" name="Google Shape;5791;p62"/>
            <p:cNvSpPr/>
            <p:nvPr/>
          </p:nvSpPr>
          <p:spPr>
            <a:xfrm>
              <a:off x="4630315" y="4969606"/>
              <a:ext cx="1028882" cy="118598"/>
            </a:xfrm>
            <a:custGeom>
              <a:avLst/>
              <a:gdLst/>
              <a:ahLst/>
              <a:cxnLst/>
              <a:rect l="l" t="t" r="r" b="b"/>
              <a:pathLst>
                <a:path w="20873" h="2406" extrusionOk="0">
                  <a:moveTo>
                    <a:pt x="10443" y="0"/>
                  </a:moveTo>
                  <a:cubicBezTo>
                    <a:pt x="4680" y="0"/>
                    <a:pt x="1" y="536"/>
                    <a:pt x="1" y="1203"/>
                  </a:cubicBezTo>
                  <a:cubicBezTo>
                    <a:pt x="1" y="1869"/>
                    <a:pt x="4680" y="2405"/>
                    <a:pt x="10443" y="2405"/>
                  </a:cubicBezTo>
                  <a:cubicBezTo>
                    <a:pt x="16205" y="2405"/>
                    <a:pt x="20872" y="1869"/>
                    <a:pt x="20872" y="1203"/>
                  </a:cubicBezTo>
                  <a:cubicBezTo>
                    <a:pt x="20872" y="536"/>
                    <a:pt x="16205" y="0"/>
                    <a:pt x="10443" y="0"/>
                  </a:cubicBezTo>
                  <a:close/>
                </a:path>
              </a:pathLst>
            </a:custGeom>
            <a:solidFill>
              <a:srgbClr val="004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1" name="Google Shape;5794;p62"/>
            <p:cNvSpPr/>
            <p:nvPr/>
          </p:nvSpPr>
          <p:spPr>
            <a:xfrm>
              <a:off x="4860364" y="4179049"/>
              <a:ext cx="582243" cy="763590"/>
            </a:xfrm>
            <a:custGeom>
              <a:avLst/>
              <a:gdLst/>
              <a:ahLst/>
              <a:cxnLst/>
              <a:rect l="l" t="t" r="r" b="b"/>
              <a:pathLst>
                <a:path w="11812" h="15491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620"/>
                    <a:pt x="156" y="4977"/>
                    <a:pt x="322" y="6096"/>
                  </a:cubicBezTo>
                  <a:cubicBezTo>
                    <a:pt x="739" y="9049"/>
                    <a:pt x="1406" y="15490"/>
                    <a:pt x="1406" y="15490"/>
                  </a:cubicBezTo>
                  <a:lnTo>
                    <a:pt x="4859" y="15490"/>
                  </a:lnTo>
                  <a:cubicBezTo>
                    <a:pt x="4847" y="12752"/>
                    <a:pt x="4371" y="2358"/>
                    <a:pt x="4597" y="2322"/>
                  </a:cubicBezTo>
                  <a:cubicBezTo>
                    <a:pt x="4659" y="2309"/>
                    <a:pt x="4724" y="2300"/>
                    <a:pt x="4796" y="2300"/>
                  </a:cubicBezTo>
                  <a:cubicBezTo>
                    <a:pt x="4988" y="2300"/>
                    <a:pt x="5227" y="2361"/>
                    <a:pt x="5573" y="2560"/>
                  </a:cubicBezTo>
                  <a:cubicBezTo>
                    <a:pt x="6216" y="2894"/>
                    <a:pt x="8395" y="15490"/>
                    <a:pt x="8395" y="15490"/>
                  </a:cubicBezTo>
                  <a:lnTo>
                    <a:pt x="11812" y="15490"/>
                  </a:lnTo>
                  <a:cubicBezTo>
                    <a:pt x="11502" y="12502"/>
                    <a:pt x="10157" y="3310"/>
                    <a:pt x="9788" y="310"/>
                  </a:cubicBezTo>
                  <a:cubicBezTo>
                    <a:pt x="9669" y="310"/>
                    <a:pt x="9586" y="322"/>
                    <a:pt x="9478" y="322"/>
                  </a:cubicBezTo>
                  <a:cubicBezTo>
                    <a:pt x="8190" y="468"/>
                    <a:pt x="6901" y="529"/>
                    <a:pt x="5612" y="529"/>
                  </a:cubicBezTo>
                  <a:cubicBezTo>
                    <a:pt x="4901" y="529"/>
                    <a:pt x="4189" y="510"/>
                    <a:pt x="3478" y="477"/>
                  </a:cubicBezTo>
                  <a:cubicBezTo>
                    <a:pt x="2323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2" name="Google Shape;5795;p62"/>
            <p:cNvSpPr/>
            <p:nvPr/>
          </p:nvSpPr>
          <p:spPr>
            <a:xfrm>
              <a:off x="5257120" y="4827544"/>
              <a:ext cx="184945" cy="114506"/>
            </a:xfrm>
            <a:custGeom>
              <a:avLst/>
              <a:gdLst/>
              <a:ahLst/>
              <a:cxnLst/>
              <a:rect l="l" t="t" r="r" b="b"/>
              <a:pathLst>
                <a:path w="3752" h="2323" extrusionOk="0">
                  <a:moveTo>
                    <a:pt x="3465" y="1"/>
                  </a:moveTo>
                  <a:cubicBezTo>
                    <a:pt x="3120" y="60"/>
                    <a:pt x="2799" y="120"/>
                    <a:pt x="2465" y="155"/>
                  </a:cubicBezTo>
                  <a:cubicBezTo>
                    <a:pt x="1656" y="275"/>
                    <a:pt x="822" y="370"/>
                    <a:pt x="1" y="429"/>
                  </a:cubicBezTo>
                  <a:cubicBezTo>
                    <a:pt x="191" y="1572"/>
                    <a:pt x="322" y="2322"/>
                    <a:pt x="322" y="2322"/>
                  </a:cubicBezTo>
                  <a:lnTo>
                    <a:pt x="3751" y="2322"/>
                  </a:lnTo>
                  <a:cubicBezTo>
                    <a:pt x="3692" y="1751"/>
                    <a:pt x="3584" y="929"/>
                    <a:pt x="3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3" name="Google Shape;5796;p62"/>
            <p:cNvSpPr/>
            <p:nvPr/>
          </p:nvSpPr>
          <p:spPr>
            <a:xfrm>
              <a:off x="4919663" y="4852782"/>
              <a:ext cx="179622" cy="89860"/>
            </a:xfrm>
            <a:custGeom>
              <a:avLst/>
              <a:gdLst/>
              <a:ahLst/>
              <a:cxnLst/>
              <a:rect l="l" t="t" r="r" b="b"/>
              <a:pathLst>
                <a:path w="3644" h="1823" extrusionOk="0">
                  <a:moveTo>
                    <a:pt x="1" y="1"/>
                  </a:moveTo>
                  <a:cubicBezTo>
                    <a:pt x="120" y="1096"/>
                    <a:pt x="191" y="1822"/>
                    <a:pt x="191" y="1822"/>
                  </a:cubicBezTo>
                  <a:lnTo>
                    <a:pt x="3644" y="1822"/>
                  </a:lnTo>
                  <a:cubicBezTo>
                    <a:pt x="3644" y="1394"/>
                    <a:pt x="3632" y="798"/>
                    <a:pt x="3620" y="84"/>
                  </a:cubicBezTo>
                  <a:cubicBezTo>
                    <a:pt x="2977" y="84"/>
                    <a:pt x="2358" y="84"/>
                    <a:pt x="1715" y="60"/>
                  </a:cubicBezTo>
                  <a:cubicBezTo>
                    <a:pt x="1144" y="48"/>
                    <a:pt x="584" y="2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4" name="Google Shape;5797;p62"/>
            <p:cNvSpPr/>
            <p:nvPr/>
          </p:nvSpPr>
          <p:spPr>
            <a:xfrm>
              <a:off x="4860955" y="4179640"/>
              <a:ext cx="542957" cy="478334"/>
            </a:xfrm>
            <a:custGeom>
              <a:avLst/>
              <a:gdLst/>
              <a:ahLst/>
              <a:cxnLst/>
              <a:rect l="l" t="t" r="r" b="b"/>
              <a:pathLst>
                <a:path w="11015" h="9704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620"/>
                    <a:pt x="168" y="4989"/>
                    <a:pt x="322" y="6096"/>
                  </a:cubicBezTo>
                  <a:cubicBezTo>
                    <a:pt x="418" y="6906"/>
                    <a:pt x="549" y="8001"/>
                    <a:pt x="703" y="9168"/>
                  </a:cubicBezTo>
                  <a:cubicBezTo>
                    <a:pt x="1013" y="9228"/>
                    <a:pt x="1322" y="9287"/>
                    <a:pt x="1656" y="9335"/>
                  </a:cubicBezTo>
                  <a:cubicBezTo>
                    <a:pt x="2513" y="9454"/>
                    <a:pt x="3394" y="9525"/>
                    <a:pt x="4251" y="9597"/>
                  </a:cubicBezTo>
                  <a:cubicBezTo>
                    <a:pt x="4406" y="9609"/>
                    <a:pt x="4537" y="9609"/>
                    <a:pt x="4692" y="9632"/>
                  </a:cubicBezTo>
                  <a:cubicBezTo>
                    <a:pt x="4573" y="6060"/>
                    <a:pt x="4454" y="2334"/>
                    <a:pt x="4585" y="2310"/>
                  </a:cubicBezTo>
                  <a:cubicBezTo>
                    <a:pt x="4647" y="2297"/>
                    <a:pt x="4713" y="2288"/>
                    <a:pt x="4786" y="2288"/>
                  </a:cubicBezTo>
                  <a:cubicBezTo>
                    <a:pt x="4980" y="2288"/>
                    <a:pt x="5224" y="2349"/>
                    <a:pt x="5561" y="2548"/>
                  </a:cubicBezTo>
                  <a:cubicBezTo>
                    <a:pt x="5906" y="2727"/>
                    <a:pt x="6668" y="6334"/>
                    <a:pt x="7323" y="9704"/>
                  </a:cubicBezTo>
                  <a:cubicBezTo>
                    <a:pt x="8561" y="9668"/>
                    <a:pt x="9800" y="9549"/>
                    <a:pt x="11014" y="9394"/>
                  </a:cubicBezTo>
                  <a:cubicBezTo>
                    <a:pt x="10538" y="5894"/>
                    <a:pt x="9990" y="2048"/>
                    <a:pt x="9764" y="298"/>
                  </a:cubicBezTo>
                  <a:cubicBezTo>
                    <a:pt x="9681" y="310"/>
                    <a:pt x="9574" y="310"/>
                    <a:pt x="9478" y="322"/>
                  </a:cubicBezTo>
                  <a:cubicBezTo>
                    <a:pt x="8194" y="468"/>
                    <a:pt x="6900" y="534"/>
                    <a:pt x="5605" y="534"/>
                  </a:cubicBezTo>
                  <a:cubicBezTo>
                    <a:pt x="4896" y="534"/>
                    <a:pt x="4186" y="514"/>
                    <a:pt x="3478" y="476"/>
                  </a:cubicBezTo>
                  <a:cubicBezTo>
                    <a:pt x="2323" y="417"/>
                    <a:pt x="1132" y="298"/>
                    <a:pt x="1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5" name="Google Shape;5798;p62"/>
            <p:cNvSpPr/>
            <p:nvPr/>
          </p:nvSpPr>
          <p:spPr>
            <a:xfrm>
              <a:off x="4818120" y="4933129"/>
              <a:ext cx="306994" cy="96663"/>
            </a:xfrm>
            <a:custGeom>
              <a:avLst/>
              <a:gdLst/>
              <a:ahLst/>
              <a:cxnLst/>
              <a:rect l="l" t="t" r="r" b="b"/>
              <a:pathLst>
                <a:path w="6228" h="1961" extrusionOk="0">
                  <a:moveTo>
                    <a:pt x="2992" y="1"/>
                  </a:moveTo>
                  <a:cubicBezTo>
                    <a:pt x="2561" y="1"/>
                    <a:pt x="2243" y="8"/>
                    <a:pt x="2203" y="26"/>
                  </a:cubicBezTo>
                  <a:cubicBezTo>
                    <a:pt x="2203" y="26"/>
                    <a:pt x="1906" y="38"/>
                    <a:pt x="1013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1" y="1693"/>
                    <a:pt x="96" y="1847"/>
                    <a:pt x="227" y="1847"/>
                  </a:cubicBezTo>
                  <a:cubicBezTo>
                    <a:pt x="923" y="1869"/>
                    <a:pt x="2945" y="1961"/>
                    <a:pt x="4412" y="1961"/>
                  </a:cubicBezTo>
                  <a:cubicBezTo>
                    <a:pt x="5304" y="1961"/>
                    <a:pt x="5991" y="1927"/>
                    <a:pt x="6049" y="1823"/>
                  </a:cubicBezTo>
                  <a:cubicBezTo>
                    <a:pt x="6228" y="1514"/>
                    <a:pt x="5894" y="121"/>
                    <a:pt x="5740" y="73"/>
                  </a:cubicBezTo>
                  <a:cubicBezTo>
                    <a:pt x="5631" y="40"/>
                    <a:pt x="4003" y="1"/>
                    <a:pt x="2992" y="1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6" name="Google Shape;5799;p62"/>
            <p:cNvSpPr/>
            <p:nvPr/>
          </p:nvSpPr>
          <p:spPr>
            <a:xfrm>
              <a:off x="5162626" y="4933129"/>
              <a:ext cx="306402" cy="9666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2985" y="1"/>
                  </a:moveTo>
                  <a:cubicBezTo>
                    <a:pt x="2555" y="1"/>
                    <a:pt x="2239" y="8"/>
                    <a:pt x="2203" y="26"/>
                  </a:cubicBezTo>
                  <a:cubicBezTo>
                    <a:pt x="2203" y="26"/>
                    <a:pt x="1906" y="38"/>
                    <a:pt x="1013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1" y="1693"/>
                    <a:pt x="84" y="1847"/>
                    <a:pt x="215" y="1847"/>
                  </a:cubicBezTo>
                  <a:cubicBezTo>
                    <a:pt x="911" y="1869"/>
                    <a:pt x="2938" y="1961"/>
                    <a:pt x="4405" y="1961"/>
                  </a:cubicBezTo>
                  <a:cubicBezTo>
                    <a:pt x="5298" y="1961"/>
                    <a:pt x="5983" y="1927"/>
                    <a:pt x="6037" y="1823"/>
                  </a:cubicBezTo>
                  <a:cubicBezTo>
                    <a:pt x="6216" y="1514"/>
                    <a:pt x="5894" y="121"/>
                    <a:pt x="5728" y="73"/>
                  </a:cubicBezTo>
                  <a:cubicBezTo>
                    <a:pt x="5619" y="40"/>
                    <a:pt x="3991" y="1"/>
                    <a:pt x="2985" y="1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7" name="Google Shape;5800;p62"/>
            <p:cNvSpPr/>
            <p:nvPr/>
          </p:nvSpPr>
          <p:spPr>
            <a:xfrm>
              <a:off x="4806980" y="4171408"/>
              <a:ext cx="642084" cy="450878"/>
            </a:xfrm>
            <a:custGeom>
              <a:avLst/>
              <a:gdLst/>
              <a:ahLst/>
              <a:cxnLst/>
              <a:rect l="l" t="t" r="r" b="b"/>
              <a:pathLst>
                <a:path w="13026" h="9147" extrusionOk="0">
                  <a:moveTo>
                    <a:pt x="203" y="1"/>
                  </a:moveTo>
                  <a:cubicBezTo>
                    <a:pt x="203" y="1"/>
                    <a:pt x="143" y="894"/>
                    <a:pt x="96" y="2060"/>
                  </a:cubicBezTo>
                  <a:lnTo>
                    <a:pt x="96" y="2203"/>
                  </a:lnTo>
                  <a:cubicBezTo>
                    <a:pt x="36" y="3489"/>
                    <a:pt x="1" y="5049"/>
                    <a:pt x="36" y="6025"/>
                  </a:cubicBezTo>
                  <a:cubicBezTo>
                    <a:pt x="143" y="7930"/>
                    <a:pt x="239" y="8442"/>
                    <a:pt x="239" y="8442"/>
                  </a:cubicBezTo>
                  <a:cubicBezTo>
                    <a:pt x="239" y="8442"/>
                    <a:pt x="2048" y="8787"/>
                    <a:pt x="3632" y="8918"/>
                  </a:cubicBezTo>
                  <a:cubicBezTo>
                    <a:pt x="4022" y="8954"/>
                    <a:pt x="4390" y="8967"/>
                    <a:pt x="4723" y="8967"/>
                  </a:cubicBezTo>
                  <a:cubicBezTo>
                    <a:pt x="5723" y="8967"/>
                    <a:pt x="6406" y="8847"/>
                    <a:pt x="6406" y="8847"/>
                  </a:cubicBezTo>
                  <a:cubicBezTo>
                    <a:pt x="6406" y="8847"/>
                    <a:pt x="5787" y="6227"/>
                    <a:pt x="5989" y="5989"/>
                  </a:cubicBezTo>
                  <a:cubicBezTo>
                    <a:pt x="6013" y="5966"/>
                    <a:pt x="6013" y="5966"/>
                    <a:pt x="6025" y="5966"/>
                  </a:cubicBezTo>
                  <a:cubicBezTo>
                    <a:pt x="6049" y="5966"/>
                    <a:pt x="6085" y="5989"/>
                    <a:pt x="6108" y="6025"/>
                  </a:cubicBezTo>
                  <a:cubicBezTo>
                    <a:pt x="6394" y="6442"/>
                    <a:pt x="6859" y="8787"/>
                    <a:pt x="6859" y="8787"/>
                  </a:cubicBezTo>
                  <a:cubicBezTo>
                    <a:pt x="6859" y="8787"/>
                    <a:pt x="7991" y="9147"/>
                    <a:pt x="9997" y="9147"/>
                  </a:cubicBezTo>
                  <a:cubicBezTo>
                    <a:pt x="10088" y="9147"/>
                    <a:pt x="10181" y="9146"/>
                    <a:pt x="10276" y="9145"/>
                  </a:cubicBezTo>
                  <a:cubicBezTo>
                    <a:pt x="11097" y="9145"/>
                    <a:pt x="11681" y="8990"/>
                    <a:pt x="12097" y="8823"/>
                  </a:cubicBezTo>
                  <a:cubicBezTo>
                    <a:pt x="12133" y="8811"/>
                    <a:pt x="12169" y="8799"/>
                    <a:pt x="12193" y="8787"/>
                  </a:cubicBezTo>
                  <a:cubicBezTo>
                    <a:pt x="12835" y="8513"/>
                    <a:pt x="13026" y="8168"/>
                    <a:pt x="13026" y="8168"/>
                  </a:cubicBezTo>
                  <a:cubicBezTo>
                    <a:pt x="13026" y="8168"/>
                    <a:pt x="11752" y="1203"/>
                    <a:pt x="11419" y="298"/>
                  </a:cubicBezTo>
                  <a:cubicBezTo>
                    <a:pt x="11419" y="298"/>
                    <a:pt x="11288" y="286"/>
                    <a:pt x="11050" y="286"/>
                  </a:cubicBezTo>
                  <a:lnTo>
                    <a:pt x="10919" y="286"/>
                  </a:lnTo>
                  <a:cubicBezTo>
                    <a:pt x="10418" y="274"/>
                    <a:pt x="9537" y="239"/>
                    <a:pt x="8513" y="215"/>
                  </a:cubicBezTo>
                  <a:lnTo>
                    <a:pt x="8383" y="215"/>
                  </a:lnTo>
                  <a:cubicBezTo>
                    <a:pt x="7370" y="179"/>
                    <a:pt x="6227" y="155"/>
                    <a:pt x="5132" y="120"/>
                  </a:cubicBezTo>
                  <a:lnTo>
                    <a:pt x="5037" y="120"/>
                  </a:lnTo>
                  <a:cubicBezTo>
                    <a:pt x="4906" y="120"/>
                    <a:pt x="4787" y="108"/>
                    <a:pt x="4656" y="108"/>
                  </a:cubicBezTo>
                  <a:lnTo>
                    <a:pt x="4573" y="108"/>
                  </a:lnTo>
                  <a:cubicBezTo>
                    <a:pt x="3239" y="72"/>
                    <a:pt x="2013" y="36"/>
                    <a:pt x="1239" y="12"/>
                  </a:cubicBezTo>
                  <a:lnTo>
                    <a:pt x="1144" y="12"/>
                  </a:lnTo>
                  <a:cubicBezTo>
                    <a:pt x="679" y="12"/>
                    <a:pt x="405" y="1"/>
                    <a:pt x="382" y="1"/>
                  </a:cubicBezTo>
                  <a:close/>
                </a:path>
              </a:pathLst>
            </a:custGeom>
            <a:solidFill>
              <a:srgbClr val="007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8" name="Google Shape;5801;p62"/>
            <p:cNvSpPr/>
            <p:nvPr/>
          </p:nvSpPr>
          <p:spPr>
            <a:xfrm>
              <a:off x="5221334" y="4184914"/>
              <a:ext cx="187854" cy="421451"/>
            </a:xfrm>
            <a:custGeom>
              <a:avLst/>
              <a:gdLst/>
              <a:ahLst/>
              <a:cxnLst/>
              <a:rect l="l" t="t" r="r" b="b"/>
              <a:pathLst>
                <a:path w="3811" h="8550" extrusionOk="0">
                  <a:moveTo>
                    <a:pt x="0" y="0"/>
                  </a:moveTo>
                  <a:cubicBezTo>
                    <a:pt x="191" y="1143"/>
                    <a:pt x="834" y="2215"/>
                    <a:pt x="1762" y="2929"/>
                  </a:cubicBezTo>
                  <a:cubicBezTo>
                    <a:pt x="2120" y="3215"/>
                    <a:pt x="2524" y="3417"/>
                    <a:pt x="2953" y="3572"/>
                  </a:cubicBezTo>
                  <a:cubicBezTo>
                    <a:pt x="3108" y="4703"/>
                    <a:pt x="3275" y="5834"/>
                    <a:pt x="3453" y="6966"/>
                  </a:cubicBezTo>
                  <a:cubicBezTo>
                    <a:pt x="3513" y="7323"/>
                    <a:pt x="3572" y="7692"/>
                    <a:pt x="3632" y="8049"/>
                  </a:cubicBezTo>
                  <a:cubicBezTo>
                    <a:pt x="3656" y="8216"/>
                    <a:pt x="3679" y="8394"/>
                    <a:pt x="3703" y="8549"/>
                  </a:cubicBezTo>
                  <a:cubicBezTo>
                    <a:pt x="3751" y="8537"/>
                    <a:pt x="3775" y="8525"/>
                    <a:pt x="3810" y="8513"/>
                  </a:cubicBezTo>
                  <a:cubicBezTo>
                    <a:pt x="3787" y="8406"/>
                    <a:pt x="3763" y="8299"/>
                    <a:pt x="3763" y="8192"/>
                  </a:cubicBezTo>
                  <a:cubicBezTo>
                    <a:pt x="3715" y="7870"/>
                    <a:pt x="3656" y="7537"/>
                    <a:pt x="3608" y="7216"/>
                  </a:cubicBezTo>
                  <a:cubicBezTo>
                    <a:pt x="3525" y="6561"/>
                    <a:pt x="3417" y="5906"/>
                    <a:pt x="3334" y="5251"/>
                  </a:cubicBezTo>
                  <a:cubicBezTo>
                    <a:pt x="3155" y="3941"/>
                    <a:pt x="2977" y="2608"/>
                    <a:pt x="2822" y="1286"/>
                  </a:cubicBezTo>
                  <a:cubicBezTo>
                    <a:pt x="2774" y="917"/>
                    <a:pt x="2739" y="560"/>
                    <a:pt x="2691" y="191"/>
                  </a:cubicBezTo>
                  <a:cubicBezTo>
                    <a:pt x="2691" y="155"/>
                    <a:pt x="2679" y="119"/>
                    <a:pt x="2679" y="72"/>
                  </a:cubicBezTo>
                  <a:lnTo>
                    <a:pt x="2536" y="72"/>
                  </a:lnTo>
                  <a:lnTo>
                    <a:pt x="2536" y="84"/>
                  </a:lnTo>
                  <a:cubicBezTo>
                    <a:pt x="2584" y="417"/>
                    <a:pt x="2620" y="739"/>
                    <a:pt x="2655" y="1072"/>
                  </a:cubicBezTo>
                  <a:cubicBezTo>
                    <a:pt x="2739" y="1739"/>
                    <a:pt x="2810" y="2394"/>
                    <a:pt x="2894" y="3048"/>
                  </a:cubicBezTo>
                  <a:cubicBezTo>
                    <a:pt x="2917" y="3191"/>
                    <a:pt x="2941" y="3358"/>
                    <a:pt x="2953" y="3513"/>
                  </a:cubicBezTo>
                  <a:cubicBezTo>
                    <a:pt x="2227" y="3191"/>
                    <a:pt x="1596" y="2739"/>
                    <a:pt x="1084" y="2120"/>
                  </a:cubicBezTo>
                  <a:cubicBezTo>
                    <a:pt x="572" y="1512"/>
                    <a:pt x="250" y="774"/>
                    <a:pt x="119" y="0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9" name="Google Shape;5802;p62"/>
            <p:cNvSpPr/>
            <p:nvPr/>
          </p:nvSpPr>
          <p:spPr>
            <a:xfrm>
              <a:off x="5025888" y="4177866"/>
              <a:ext cx="34110" cy="180213"/>
            </a:xfrm>
            <a:custGeom>
              <a:avLst/>
              <a:gdLst/>
              <a:ahLst/>
              <a:cxnLst/>
              <a:rect l="l" t="t" r="r" b="b"/>
              <a:pathLst>
                <a:path w="692" h="3656" extrusionOk="0">
                  <a:moveTo>
                    <a:pt x="155" y="1"/>
                  </a:moveTo>
                  <a:cubicBezTo>
                    <a:pt x="72" y="501"/>
                    <a:pt x="48" y="1001"/>
                    <a:pt x="36" y="1489"/>
                  </a:cubicBezTo>
                  <a:cubicBezTo>
                    <a:pt x="1" y="2203"/>
                    <a:pt x="48" y="2906"/>
                    <a:pt x="120" y="3608"/>
                  </a:cubicBezTo>
                  <a:cubicBezTo>
                    <a:pt x="120" y="3620"/>
                    <a:pt x="132" y="3656"/>
                    <a:pt x="167" y="3656"/>
                  </a:cubicBezTo>
                  <a:cubicBezTo>
                    <a:pt x="310" y="3620"/>
                    <a:pt x="453" y="3608"/>
                    <a:pt x="596" y="3596"/>
                  </a:cubicBezTo>
                  <a:cubicBezTo>
                    <a:pt x="620" y="3596"/>
                    <a:pt x="643" y="3572"/>
                    <a:pt x="643" y="3549"/>
                  </a:cubicBezTo>
                  <a:cubicBezTo>
                    <a:pt x="513" y="2370"/>
                    <a:pt x="524" y="1179"/>
                    <a:pt x="691" y="24"/>
                  </a:cubicBezTo>
                  <a:lnTo>
                    <a:pt x="596" y="24"/>
                  </a:lnTo>
                  <a:cubicBezTo>
                    <a:pt x="572" y="155"/>
                    <a:pt x="548" y="286"/>
                    <a:pt x="536" y="417"/>
                  </a:cubicBezTo>
                  <a:cubicBezTo>
                    <a:pt x="465" y="1072"/>
                    <a:pt x="429" y="1751"/>
                    <a:pt x="453" y="2417"/>
                  </a:cubicBezTo>
                  <a:cubicBezTo>
                    <a:pt x="465" y="2775"/>
                    <a:pt x="489" y="3144"/>
                    <a:pt x="536" y="3501"/>
                  </a:cubicBezTo>
                  <a:cubicBezTo>
                    <a:pt x="429" y="3513"/>
                    <a:pt x="310" y="3537"/>
                    <a:pt x="191" y="3549"/>
                  </a:cubicBezTo>
                  <a:cubicBezTo>
                    <a:pt x="120" y="2882"/>
                    <a:pt x="96" y="2191"/>
                    <a:pt x="108" y="1525"/>
                  </a:cubicBezTo>
                  <a:cubicBezTo>
                    <a:pt x="120" y="1013"/>
                    <a:pt x="167" y="512"/>
                    <a:pt x="227" y="1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0" name="Google Shape;5803;p62"/>
            <p:cNvSpPr/>
            <p:nvPr/>
          </p:nvSpPr>
          <p:spPr>
            <a:xfrm>
              <a:off x="4811663" y="4173774"/>
              <a:ext cx="57574" cy="106866"/>
            </a:xfrm>
            <a:custGeom>
              <a:avLst/>
              <a:gdLst/>
              <a:ahLst/>
              <a:cxnLst/>
              <a:rect l="l" t="t" r="r" b="b"/>
              <a:pathLst>
                <a:path w="1168" h="2168" extrusionOk="0">
                  <a:moveTo>
                    <a:pt x="1025" y="0"/>
                  </a:moveTo>
                  <a:cubicBezTo>
                    <a:pt x="1025" y="12"/>
                    <a:pt x="1013" y="48"/>
                    <a:pt x="1013" y="72"/>
                  </a:cubicBezTo>
                  <a:cubicBezTo>
                    <a:pt x="846" y="715"/>
                    <a:pt x="548" y="1322"/>
                    <a:pt x="156" y="1846"/>
                  </a:cubicBezTo>
                  <a:cubicBezTo>
                    <a:pt x="108" y="1905"/>
                    <a:pt x="60" y="1965"/>
                    <a:pt x="1" y="2024"/>
                  </a:cubicBezTo>
                  <a:lnTo>
                    <a:pt x="1" y="2167"/>
                  </a:lnTo>
                  <a:cubicBezTo>
                    <a:pt x="572" y="1560"/>
                    <a:pt x="965" y="798"/>
                    <a:pt x="1168" y="0"/>
                  </a:cubicBezTo>
                  <a:close/>
                </a:path>
              </a:pathLst>
            </a:custGeom>
            <a:solidFill>
              <a:srgbClr val="424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1" name="Google Shape;5804;p62"/>
            <p:cNvSpPr/>
            <p:nvPr/>
          </p:nvSpPr>
          <p:spPr>
            <a:xfrm>
              <a:off x="5011791" y="4437293"/>
              <a:ext cx="104451" cy="34357"/>
            </a:xfrm>
            <a:custGeom>
              <a:avLst/>
              <a:gdLst/>
              <a:ahLst/>
              <a:cxnLst/>
              <a:rect l="l" t="t" r="r" b="b"/>
              <a:pathLst>
                <a:path w="2119" h="697" extrusionOk="0">
                  <a:moveTo>
                    <a:pt x="48" y="0"/>
                  </a:moveTo>
                  <a:cubicBezTo>
                    <a:pt x="25" y="0"/>
                    <a:pt x="1" y="36"/>
                    <a:pt x="37" y="36"/>
                  </a:cubicBezTo>
                  <a:cubicBezTo>
                    <a:pt x="739" y="202"/>
                    <a:pt x="1418" y="417"/>
                    <a:pt x="2072" y="691"/>
                  </a:cubicBezTo>
                  <a:cubicBezTo>
                    <a:pt x="2078" y="694"/>
                    <a:pt x="2083" y="696"/>
                    <a:pt x="2088" y="696"/>
                  </a:cubicBezTo>
                  <a:cubicBezTo>
                    <a:pt x="2111" y="696"/>
                    <a:pt x="2118" y="651"/>
                    <a:pt x="2108" y="631"/>
                  </a:cubicBezTo>
                  <a:cubicBezTo>
                    <a:pt x="1465" y="310"/>
                    <a:pt x="763" y="83"/>
                    <a:pt x="48" y="0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2" name="Google Shape;5805;p62"/>
            <p:cNvSpPr/>
            <p:nvPr/>
          </p:nvSpPr>
          <p:spPr>
            <a:xfrm>
              <a:off x="4877419" y="3587437"/>
              <a:ext cx="389707" cy="604129"/>
            </a:xfrm>
            <a:custGeom>
              <a:avLst/>
              <a:gdLst/>
              <a:ahLst/>
              <a:cxnLst/>
              <a:rect l="l" t="t" r="r" b="b"/>
              <a:pathLst>
                <a:path w="7906" h="12256" extrusionOk="0">
                  <a:moveTo>
                    <a:pt x="4968" y="0"/>
                  </a:moveTo>
                  <a:cubicBezTo>
                    <a:pt x="4266" y="0"/>
                    <a:pt x="3407" y="175"/>
                    <a:pt x="2739" y="406"/>
                  </a:cubicBezTo>
                  <a:cubicBezTo>
                    <a:pt x="2715" y="418"/>
                    <a:pt x="2691" y="418"/>
                    <a:pt x="2679" y="429"/>
                  </a:cubicBezTo>
                  <a:cubicBezTo>
                    <a:pt x="2143" y="608"/>
                    <a:pt x="1739" y="822"/>
                    <a:pt x="1643" y="953"/>
                  </a:cubicBezTo>
                  <a:cubicBezTo>
                    <a:pt x="1048" y="1906"/>
                    <a:pt x="453" y="6525"/>
                    <a:pt x="0" y="11562"/>
                  </a:cubicBezTo>
                  <a:cubicBezTo>
                    <a:pt x="298" y="11705"/>
                    <a:pt x="596" y="11788"/>
                    <a:pt x="905" y="11883"/>
                  </a:cubicBezTo>
                  <a:cubicBezTo>
                    <a:pt x="1940" y="12163"/>
                    <a:pt x="3023" y="12256"/>
                    <a:pt x="4111" y="12256"/>
                  </a:cubicBezTo>
                  <a:cubicBezTo>
                    <a:pt x="4551" y="12256"/>
                    <a:pt x="4991" y="12241"/>
                    <a:pt x="5430" y="12217"/>
                  </a:cubicBezTo>
                  <a:cubicBezTo>
                    <a:pt x="6263" y="12193"/>
                    <a:pt x="7096" y="12074"/>
                    <a:pt x="7906" y="11907"/>
                  </a:cubicBezTo>
                  <a:cubicBezTo>
                    <a:pt x="7882" y="11669"/>
                    <a:pt x="7846" y="11502"/>
                    <a:pt x="7858" y="11371"/>
                  </a:cubicBezTo>
                  <a:cubicBezTo>
                    <a:pt x="7632" y="9514"/>
                    <a:pt x="7561" y="1501"/>
                    <a:pt x="7406" y="1084"/>
                  </a:cubicBezTo>
                  <a:cubicBezTo>
                    <a:pt x="7299" y="775"/>
                    <a:pt x="6727" y="310"/>
                    <a:pt x="5858" y="108"/>
                  </a:cubicBezTo>
                  <a:cubicBezTo>
                    <a:pt x="5834" y="108"/>
                    <a:pt x="5799" y="96"/>
                    <a:pt x="5775" y="96"/>
                  </a:cubicBezTo>
                  <a:cubicBezTo>
                    <a:pt x="5549" y="48"/>
                    <a:pt x="5299" y="13"/>
                    <a:pt x="5037" y="1"/>
                  </a:cubicBezTo>
                  <a:cubicBezTo>
                    <a:pt x="5014" y="0"/>
                    <a:pt x="4991" y="0"/>
                    <a:pt x="4968" y="0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3" name="Google Shape;5806;p62"/>
            <p:cNvSpPr/>
            <p:nvPr/>
          </p:nvSpPr>
          <p:spPr>
            <a:xfrm>
              <a:off x="4772919" y="3583148"/>
              <a:ext cx="653865" cy="751464"/>
            </a:xfrm>
            <a:custGeom>
              <a:avLst/>
              <a:gdLst/>
              <a:ahLst/>
              <a:cxnLst/>
              <a:rect l="l" t="t" r="r" b="b"/>
              <a:pathLst>
                <a:path w="13265" h="15245" extrusionOk="0">
                  <a:moveTo>
                    <a:pt x="7816" y="1"/>
                  </a:moveTo>
                  <a:cubicBezTo>
                    <a:pt x="6719" y="1"/>
                    <a:pt x="5411" y="213"/>
                    <a:pt x="4371" y="445"/>
                  </a:cubicBezTo>
                  <a:cubicBezTo>
                    <a:pt x="4347" y="457"/>
                    <a:pt x="4299" y="457"/>
                    <a:pt x="4275" y="481"/>
                  </a:cubicBezTo>
                  <a:cubicBezTo>
                    <a:pt x="3418" y="683"/>
                    <a:pt x="2763" y="909"/>
                    <a:pt x="2632" y="1076"/>
                  </a:cubicBezTo>
                  <a:cubicBezTo>
                    <a:pt x="1668" y="2160"/>
                    <a:pt x="715" y="8827"/>
                    <a:pt x="1" y="14447"/>
                  </a:cubicBezTo>
                  <a:cubicBezTo>
                    <a:pt x="477" y="14602"/>
                    <a:pt x="965" y="14721"/>
                    <a:pt x="1454" y="14804"/>
                  </a:cubicBezTo>
                  <a:cubicBezTo>
                    <a:pt x="2275" y="14971"/>
                    <a:pt x="3108" y="15078"/>
                    <a:pt x="3942" y="15137"/>
                  </a:cubicBezTo>
                  <a:cubicBezTo>
                    <a:pt x="3918" y="14625"/>
                    <a:pt x="3870" y="14125"/>
                    <a:pt x="3835" y="13613"/>
                  </a:cubicBezTo>
                  <a:cubicBezTo>
                    <a:pt x="3740" y="12208"/>
                    <a:pt x="3644" y="9303"/>
                    <a:pt x="3597" y="7886"/>
                  </a:cubicBezTo>
                  <a:cubicBezTo>
                    <a:pt x="3561" y="6493"/>
                    <a:pt x="3537" y="5088"/>
                    <a:pt x="3704" y="3707"/>
                  </a:cubicBezTo>
                  <a:cubicBezTo>
                    <a:pt x="3811" y="2862"/>
                    <a:pt x="3954" y="1886"/>
                    <a:pt x="4656" y="1314"/>
                  </a:cubicBezTo>
                  <a:cubicBezTo>
                    <a:pt x="4966" y="1040"/>
                    <a:pt x="5359" y="909"/>
                    <a:pt x="5740" y="778"/>
                  </a:cubicBezTo>
                  <a:cubicBezTo>
                    <a:pt x="6133" y="659"/>
                    <a:pt x="6537" y="528"/>
                    <a:pt x="6930" y="481"/>
                  </a:cubicBezTo>
                  <a:cubicBezTo>
                    <a:pt x="7109" y="459"/>
                    <a:pt x="7292" y="440"/>
                    <a:pt x="7472" y="440"/>
                  </a:cubicBezTo>
                  <a:cubicBezTo>
                    <a:pt x="7689" y="440"/>
                    <a:pt x="7902" y="468"/>
                    <a:pt x="8097" y="552"/>
                  </a:cubicBezTo>
                  <a:cubicBezTo>
                    <a:pt x="8264" y="624"/>
                    <a:pt x="8407" y="719"/>
                    <a:pt x="8514" y="862"/>
                  </a:cubicBezTo>
                  <a:cubicBezTo>
                    <a:pt x="8645" y="1040"/>
                    <a:pt x="8681" y="1231"/>
                    <a:pt x="8645" y="1457"/>
                  </a:cubicBezTo>
                  <a:cubicBezTo>
                    <a:pt x="8621" y="1707"/>
                    <a:pt x="8514" y="1945"/>
                    <a:pt x="8431" y="2171"/>
                  </a:cubicBezTo>
                  <a:cubicBezTo>
                    <a:pt x="8323" y="2421"/>
                    <a:pt x="8228" y="2683"/>
                    <a:pt x="8157" y="2945"/>
                  </a:cubicBezTo>
                  <a:cubicBezTo>
                    <a:pt x="7942" y="3612"/>
                    <a:pt x="7752" y="4291"/>
                    <a:pt x="7573" y="4957"/>
                  </a:cubicBezTo>
                  <a:cubicBezTo>
                    <a:pt x="7395" y="5624"/>
                    <a:pt x="7252" y="6315"/>
                    <a:pt x="7121" y="6982"/>
                  </a:cubicBezTo>
                  <a:cubicBezTo>
                    <a:pt x="6966" y="7648"/>
                    <a:pt x="6847" y="8351"/>
                    <a:pt x="6740" y="9029"/>
                  </a:cubicBezTo>
                  <a:cubicBezTo>
                    <a:pt x="6633" y="9732"/>
                    <a:pt x="6573" y="10434"/>
                    <a:pt x="6549" y="11137"/>
                  </a:cubicBezTo>
                  <a:cubicBezTo>
                    <a:pt x="6526" y="11827"/>
                    <a:pt x="6561" y="14030"/>
                    <a:pt x="6609" y="14733"/>
                  </a:cubicBezTo>
                  <a:cubicBezTo>
                    <a:pt x="6609" y="14911"/>
                    <a:pt x="6621" y="15078"/>
                    <a:pt x="6621" y="15244"/>
                  </a:cubicBezTo>
                  <a:cubicBezTo>
                    <a:pt x="7323" y="15244"/>
                    <a:pt x="8014" y="15221"/>
                    <a:pt x="8693" y="15197"/>
                  </a:cubicBezTo>
                  <a:cubicBezTo>
                    <a:pt x="10014" y="15137"/>
                    <a:pt x="11955" y="15042"/>
                    <a:pt x="13265" y="14863"/>
                  </a:cubicBezTo>
                  <a:cubicBezTo>
                    <a:pt x="13217" y="14613"/>
                    <a:pt x="13181" y="14411"/>
                    <a:pt x="13157" y="14268"/>
                  </a:cubicBezTo>
                  <a:cubicBezTo>
                    <a:pt x="12800" y="12208"/>
                    <a:pt x="12086" y="1671"/>
                    <a:pt x="11860" y="1207"/>
                  </a:cubicBezTo>
                  <a:cubicBezTo>
                    <a:pt x="11681" y="850"/>
                    <a:pt x="10752" y="362"/>
                    <a:pt x="9359" y="124"/>
                  </a:cubicBezTo>
                  <a:cubicBezTo>
                    <a:pt x="9312" y="124"/>
                    <a:pt x="9276" y="100"/>
                    <a:pt x="9228" y="100"/>
                  </a:cubicBezTo>
                  <a:cubicBezTo>
                    <a:pt x="8871" y="40"/>
                    <a:pt x="8478" y="16"/>
                    <a:pt x="8061" y="5"/>
                  </a:cubicBezTo>
                  <a:cubicBezTo>
                    <a:pt x="7981" y="2"/>
                    <a:pt x="7899" y="1"/>
                    <a:pt x="7816" y="1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4" name="Google Shape;5809;p62"/>
            <p:cNvSpPr/>
            <p:nvPr/>
          </p:nvSpPr>
          <p:spPr>
            <a:xfrm>
              <a:off x="4986553" y="3519955"/>
              <a:ext cx="209000" cy="135061"/>
            </a:xfrm>
            <a:custGeom>
              <a:avLst/>
              <a:gdLst/>
              <a:ahLst/>
              <a:cxnLst/>
              <a:rect l="l" t="t" r="r" b="b"/>
              <a:pathLst>
                <a:path w="4240" h="2740" extrusionOk="0">
                  <a:moveTo>
                    <a:pt x="3692" y="1"/>
                  </a:moveTo>
                  <a:lnTo>
                    <a:pt x="1" y="786"/>
                  </a:lnTo>
                  <a:lnTo>
                    <a:pt x="453" y="2441"/>
                  </a:lnTo>
                  <a:cubicBezTo>
                    <a:pt x="453" y="2441"/>
                    <a:pt x="636" y="2740"/>
                    <a:pt x="1385" y="2740"/>
                  </a:cubicBezTo>
                  <a:cubicBezTo>
                    <a:pt x="1683" y="2740"/>
                    <a:pt x="2071" y="2693"/>
                    <a:pt x="2573" y="2560"/>
                  </a:cubicBezTo>
                  <a:cubicBezTo>
                    <a:pt x="4239" y="2120"/>
                    <a:pt x="4073" y="1310"/>
                    <a:pt x="4073" y="1310"/>
                  </a:cubicBezTo>
                  <a:lnTo>
                    <a:pt x="3692" y="1"/>
                  </a:ln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5" name="Google Shape;5810;p62"/>
            <p:cNvSpPr/>
            <p:nvPr/>
          </p:nvSpPr>
          <p:spPr>
            <a:xfrm>
              <a:off x="4986529" y="3489005"/>
              <a:ext cx="207253" cy="112474"/>
            </a:xfrm>
            <a:custGeom>
              <a:avLst/>
              <a:gdLst/>
              <a:ahLst/>
              <a:cxnLst/>
              <a:rect l="l" t="t" r="r" b="b"/>
              <a:pathLst>
                <a:path w="4585" h="2282" extrusionOk="0">
                  <a:moveTo>
                    <a:pt x="3755" y="1"/>
                  </a:moveTo>
                  <a:cubicBezTo>
                    <a:pt x="3580" y="1"/>
                    <a:pt x="3405" y="16"/>
                    <a:pt x="3239" y="45"/>
                  </a:cubicBezTo>
                  <a:cubicBezTo>
                    <a:pt x="2358" y="164"/>
                    <a:pt x="1525" y="438"/>
                    <a:pt x="691" y="736"/>
                  </a:cubicBezTo>
                  <a:cubicBezTo>
                    <a:pt x="501" y="807"/>
                    <a:pt x="275" y="902"/>
                    <a:pt x="168" y="1045"/>
                  </a:cubicBezTo>
                  <a:cubicBezTo>
                    <a:pt x="37" y="1236"/>
                    <a:pt x="1" y="1676"/>
                    <a:pt x="144" y="1867"/>
                  </a:cubicBezTo>
                  <a:cubicBezTo>
                    <a:pt x="298" y="2117"/>
                    <a:pt x="763" y="2236"/>
                    <a:pt x="1096" y="2272"/>
                  </a:cubicBezTo>
                  <a:cubicBezTo>
                    <a:pt x="1167" y="2278"/>
                    <a:pt x="1238" y="2281"/>
                    <a:pt x="1309" y="2281"/>
                  </a:cubicBezTo>
                  <a:cubicBezTo>
                    <a:pt x="1638" y="2281"/>
                    <a:pt x="1978" y="2219"/>
                    <a:pt x="2311" y="2141"/>
                  </a:cubicBezTo>
                  <a:cubicBezTo>
                    <a:pt x="2799" y="2022"/>
                    <a:pt x="3275" y="1879"/>
                    <a:pt x="3692" y="1605"/>
                  </a:cubicBezTo>
                  <a:cubicBezTo>
                    <a:pt x="4120" y="1355"/>
                    <a:pt x="4442" y="986"/>
                    <a:pt x="4549" y="581"/>
                  </a:cubicBezTo>
                  <a:cubicBezTo>
                    <a:pt x="4573" y="450"/>
                    <a:pt x="4585" y="283"/>
                    <a:pt x="4501" y="188"/>
                  </a:cubicBezTo>
                  <a:cubicBezTo>
                    <a:pt x="4406" y="81"/>
                    <a:pt x="4263" y="45"/>
                    <a:pt x="4097" y="21"/>
                  </a:cubicBezTo>
                  <a:cubicBezTo>
                    <a:pt x="3984" y="7"/>
                    <a:pt x="3869" y="1"/>
                    <a:pt x="3755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6" name="Google Shape;5811;p62"/>
            <p:cNvSpPr/>
            <p:nvPr/>
          </p:nvSpPr>
          <p:spPr>
            <a:xfrm>
              <a:off x="4967772" y="3558108"/>
              <a:ext cx="243801" cy="151574"/>
            </a:xfrm>
            <a:custGeom>
              <a:avLst/>
              <a:gdLst/>
              <a:ahLst/>
              <a:cxnLst/>
              <a:rect l="l" t="t" r="r" b="b"/>
              <a:pathLst>
                <a:path w="4946" h="3075" extrusionOk="0">
                  <a:moveTo>
                    <a:pt x="4220" y="1"/>
                  </a:moveTo>
                  <a:cubicBezTo>
                    <a:pt x="4175" y="1"/>
                    <a:pt x="4129" y="15"/>
                    <a:pt x="4085" y="48"/>
                  </a:cubicBezTo>
                  <a:cubicBezTo>
                    <a:pt x="3700" y="331"/>
                    <a:pt x="2831" y="1367"/>
                    <a:pt x="1356" y="1367"/>
                  </a:cubicBezTo>
                  <a:cubicBezTo>
                    <a:pt x="1279" y="1367"/>
                    <a:pt x="1200" y="1364"/>
                    <a:pt x="1120" y="1358"/>
                  </a:cubicBezTo>
                  <a:cubicBezTo>
                    <a:pt x="739" y="1322"/>
                    <a:pt x="596" y="882"/>
                    <a:pt x="525" y="691"/>
                  </a:cubicBezTo>
                  <a:cubicBezTo>
                    <a:pt x="518" y="663"/>
                    <a:pt x="498" y="652"/>
                    <a:pt x="479" y="652"/>
                  </a:cubicBezTo>
                  <a:cubicBezTo>
                    <a:pt x="465" y="652"/>
                    <a:pt x="451" y="657"/>
                    <a:pt x="441" y="667"/>
                  </a:cubicBezTo>
                  <a:cubicBezTo>
                    <a:pt x="298" y="905"/>
                    <a:pt x="37" y="1525"/>
                    <a:pt x="25" y="1679"/>
                  </a:cubicBezTo>
                  <a:cubicBezTo>
                    <a:pt x="1" y="1941"/>
                    <a:pt x="227" y="2834"/>
                    <a:pt x="382" y="2846"/>
                  </a:cubicBezTo>
                  <a:cubicBezTo>
                    <a:pt x="383" y="2846"/>
                    <a:pt x="384" y="2846"/>
                    <a:pt x="385" y="2846"/>
                  </a:cubicBezTo>
                  <a:cubicBezTo>
                    <a:pt x="533" y="2846"/>
                    <a:pt x="1156" y="1917"/>
                    <a:pt x="1156" y="1917"/>
                  </a:cubicBezTo>
                  <a:cubicBezTo>
                    <a:pt x="1156" y="1917"/>
                    <a:pt x="1780" y="3074"/>
                    <a:pt x="1998" y="3074"/>
                  </a:cubicBezTo>
                  <a:cubicBezTo>
                    <a:pt x="2003" y="3074"/>
                    <a:pt x="2008" y="3074"/>
                    <a:pt x="2013" y="3072"/>
                  </a:cubicBezTo>
                  <a:cubicBezTo>
                    <a:pt x="2346" y="2965"/>
                    <a:pt x="4025" y="2918"/>
                    <a:pt x="4882" y="1072"/>
                  </a:cubicBezTo>
                  <a:cubicBezTo>
                    <a:pt x="4946" y="956"/>
                    <a:pt x="4586" y="1"/>
                    <a:pt x="4220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7" name="Google Shape;5812;p62"/>
            <p:cNvSpPr/>
            <p:nvPr/>
          </p:nvSpPr>
          <p:spPr>
            <a:xfrm>
              <a:off x="4967772" y="3548742"/>
              <a:ext cx="247991" cy="149800"/>
            </a:xfrm>
            <a:custGeom>
              <a:avLst/>
              <a:gdLst/>
              <a:ahLst/>
              <a:cxnLst/>
              <a:rect l="l" t="t" r="r" b="b"/>
              <a:pathLst>
                <a:path w="5031" h="3039" extrusionOk="0">
                  <a:moveTo>
                    <a:pt x="4292" y="0"/>
                  </a:moveTo>
                  <a:cubicBezTo>
                    <a:pt x="4246" y="0"/>
                    <a:pt x="4201" y="15"/>
                    <a:pt x="4156" y="48"/>
                  </a:cubicBezTo>
                  <a:cubicBezTo>
                    <a:pt x="3786" y="328"/>
                    <a:pt x="2911" y="1346"/>
                    <a:pt x="1419" y="1346"/>
                  </a:cubicBezTo>
                  <a:cubicBezTo>
                    <a:pt x="1326" y="1346"/>
                    <a:pt x="1230" y="1342"/>
                    <a:pt x="1132" y="1334"/>
                  </a:cubicBezTo>
                  <a:cubicBezTo>
                    <a:pt x="751" y="1310"/>
                    <a:pt x="596" y="857"/>
                    <a:pt x="525" y="667"/>
                  </a:cubicBezTo>
                  <a:cubicBezTo>
                    <a:pt x="518" y="641"/>
                    <a:pt x="498" y="629"/>
                    <a:pt x="479" y="629"/>
                  </a:cubicBezTo>
                  <a:cubicBezTo>
                    <a:pt x="463" y="629"/>
                    <a:pt x="447" y="638"/>
                    <a:pt x="441" y="655"/>
                  </a:cubicBezTo>
                  <a:cubicBezTo>
                    <a:pt x="298" y="893"/>
                    <a:pt x="25" y="1500"/>
                    <a:pt x="25" y="1655"/>
                  </a:cubicBezTo>
                  <a:cubicBezTo>
                    <a:pt x="1" y="1905"/>
                    <a:pt x="239" y="2798"/>
                    <a:pt x="394" y="2810"/>
                  </a:cubicBezTo>
                  <a:cubicBezTo>
                    <a:pt x="395" y="2810"/>
                    <a:pt x="396" y="2810"/>
                    <a:pt x="397" y="2810"/>
                  </a:cubicBezTo>
                  <a:cubicBezTo>
                    <a:pt x="545" y="2810"/>
                    <a:pt x="1180" y="1893"/>
                    <a:pt x="1180" y="1893"/>
                  </a:cubicBezTo>
                  <a:cubicBezTo>
                    <a:pt x="1180" y="1893"/>
                    <a:pt x="1803" y="3038"/>
                    <a:pt x="2043" y="3038"/>
                  </a:cubicBezTo>
                  <a:cubicBezTo>
                    <a:pt x="2049" y="3038"/>
                    <a:pt x="2055" y="3038"/>
                    <a:pt x="2061" y="3036"/>
                  </a:cubicBezTo>
                  <a:cubicBezTo>
                    <a:pt x="2382" y="2941"/>
                    <a:pt x="4097" y="2905"/>
                    <a:pt x="4978" y="1072"/>
                  </a:cubicBezTo>
                  <a:cubicBezTo>
                    <a:pt x="5031" y="955"/>
                    <a:pt x="4660" y="0"/>
                    <a:pt x="4292" y="0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8" name="Google Shape;5813;p62"/>
            <p:cNvSpPr/>
            <p:nvPr/>
          </p:nvSpPr>
          <p:spPr>
            <a:xfrm>
              <a:off x="4757096" y="2900098"/>
              <a:ext cx="184354" cy="288361"/>
            </a:xfrm>
            <a:custGeom>
              <a:avLst/>
              <a:gdLst/>
              <a:ahLst/>
              <a:cxnLst/>
              <a:rect l="l" t="t" r="r" b="b"/>
              <a:pathLst>
                <a:path w="3740" h="5850" extrusionOk="0">
                  <a:moveTo>
                    <a:pt x="2917" y="0"/>
                  </a:moveTo>
                  <a:cubicBezTo>
                    <a:pt x="2544" y="0"/>
                    <a:pt x="2102" y="246"/>
                    <a:pt x="1870" y="431"/>
                  </a:cubicBezTo>
                  <a:cubicBezTo>
                    <a:pt x="572" y="1419"/>
                    <a:pt x="0" y="3229"/>
                    <a:pt x="453" y="4789"/>
                  </a:cubicBezTo>
                  <a:cubicBezTo>
                    <a:pt x="524" y="5063"/>
                    <a:pt x="632" y="5313"/>
                    <a:pt x="822" y="5527"/>
                  </a:cubicBezTo>
                  <a:cubicBezTo>
                    <a:pt x="993" y="5721"/>
                    <a:pt x="1252" y="5849"/>
                    <a:pt x="1514" y="5849"/>
                  </a:cubicBezTo>
                  <a:cubicBezTo>
                    <a:pt x="1525" y="5849"/>
                    <a:pt x="1537" y="5849"/>
                    <a:pt x="1548" y="5849"/>
                  </a:cubicBezTo>
                  <a:cubicBezTo>
                    <a:pt x="2036" y="5801"/>
                    <a:pt x="2334" y="5301"/>
                    <a:pt x="2537" y="4848"/>
                  </a:cubicBezTo>
                  <a:cubicBezTo>
                    <a:pt x="2894" y="4098"/>
                    <a:pt x="3239" y="3324"/>
                    <a:pt x="3429" y="2491"/>
                  </a:cubicBezTo>
                  <a:cubicBezTo>
                    <a:pt x="3572" y="1872"/>
                    <a:pt x="3739" y="836"/>
                    <a:pt x="3418" y="265"/>
                  </a:cubicBezTo>
                  <a:cubicBezTo>
                    <a:pt x="3301" y="72"/>
                    <a:pt x="3119" y="0"/>
                    <a:pt x="2917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9" name="Google Shape;5814;p62"/>
            <p:cNvSpPr/>
            <p:nvPr/>
          </p:nvSpPr>
          <p:spPr>
            <a:xfrm>
              <a:off x="4764144" y="2893690"/>
              <a:ext cx="599249" cy="684426"/>
            </a:xfrm>
            <a:custGeom>
              <a:avLst/>
              <a:gdLst/>
              <a:ahLst/>
              <a:cxnLst/>
              <a:rect l="l" t="t" r="r" b="b"/>
              <a:pathLst>
                <a:path w="12157" h="13885" extrusionOk="0">
                  <a:moveTo>
                    <a:pt x="5857" y="1"/>
                  </a:moveTo>
                  <a:cubicBezTo>
                    <a:pt x="2498" y="1"/>
                    <a:pt x="46" y="2793"/>
                    <a:pt x="0" y="7229"/>
                  </a:cubicBezTo>
                  <a:cubicBezTo>
                    <a:pt x="0" y="7800"/>
                    <a:pt x="12" y="8324"/>
                    <a:pt x="72" y="8848"/>
                  </a:cubicBezTo>
                  <a:lnTo>
                    <a:pt x="72" y="8884"/>
                  </a:lnTo>
                  <a:cubicBezTo>
                    <a:pt x="84" y="9039"/>
                    <a:pt x="119" y="9193"/>
                    <a:pt x="131" y="9360"/>
                  </a:cubicBezTo>
                  <a:cubicBezTo>
                    <a:pt x="346" y="10682"/>
                    <a:pt x="810" y="11813"/>
                    <a:pt x="1679" y="12598"/>
                  </a:cubicBezTo>
                  <a:lnTo>
                    <a:pt x="1703" y="12610"/>
                  </a:lnTo>
                  <a:cubicBezTo>
                    <a:pt x="1846" y="12753"/>
                    <a:pt x="2024" y="12884"/>
                    <a:pt x="2203" y="13003"/>
                  </a:cubicBezTo>
                  <a:cubicBezTo>
                    <a:pt x="2965" y="13491"/>
                    <a:pt x="3977" y="13801"/>
                    <a:pt x="5299" y="13884"/>
                  </a:cubicBezTo>
                  <a:lnTo>
                    <a:pt x="5692" y="13884"/>
                  </a:lnTo>
                  <a:cubicBezTo>
                    <a:pt x="5834" y="13884"/>
                    <a:pt x="5989" y="13884"/>
                    <a:pt x="6144" y="13861"/>
                  </a:cubicBezTo>
                  <a:cubicBezTo>
                    <a:pt x="8037" y="13730"/>
                    <a:pt x="9716" y="12587"/>
                    <a:pt x="10752" y="10848"/>
                  </a:cubicBezTo>
                  <a:cubicBezTo>
                    <a:pt x="10764" y="10824"/>
                    <a:pt x="10764" y="10813"/>
                    <a:pt x="10776" y="10801"/>
                  </a:cubicBezTo>
                  <a:cubicBezTo>
                    <a:pt x="10871" y="10646"/>
                    <a:pt x="10942" y="10515"/>
                    <a:pt x="11014" y="10348"/>
                  </a:cubicBezTo>
                  <a:cubicBezTo>
                    <a:pt x="11383" y="9574"/>
                    <a:pt x="11633" y="8717"/>
                    <a:pt x="11740" y="7765"/>
                  </a:cubicBezTo>
                  <a:cubicBezTo>
                    <a:pt x="12157" y="3847"/>
                    <a:pt x="9752" y="228"/>
                    <a:pt x="6251" y="14"/>
                  </a:cubicBezTo>
                  <a:cubicBezTo>
                    <a:pt x="6119" y="5"/>
                    <a:pt x="5987" y="1"/>
                    <a:pt x="5857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0" name="Google Shape;5815;p62"/>
            <p:cNvSpPr/>
            <p:nvPr/>
          </p:nvSpPr>
          <p:spPr>
            <a:xfrm>
              <a:off x="4738907" y="2783225"/>
              <a:ext cx="738944" cy="525261"/>
            </a:xfrm>
            <a:custGeom>
              <a:avLst/>
              <a:gdLst/>
              <a:ahLst/>
              <a:cxnLst/>
              <a:rect l="l" t="t" r="r" b="b"/>
              <a:pathLst>
                <a:path w="14991" h="10656" extrusionOk="0">
                  <a:moveTo>
                    <a:pt x="2980" y="0"/>
                  </a:moveTo>
                  <a:cubicBezTo>
                    <a:pt x="2631" y="0"/>
                    <a:pt x="2280" y="21"/>
                    <a:pt x="1929" y="64"/>
                  </a:cubicBezTo>
                  <a:cubicBezTo>
                    <a:pt x="1679" y="88"/>
                    <a:pt x="1417" y="135"/>
                    <a:pt x="1167" y="231"/>
                  </a:cubicBezTo>
                  <a:cubicBezTo>
                    <a:pt x="1001" y="290"/>
                    <a:pt x="810" y="385"/>
                    <a:pt x="750" y="564"/>
                  </a:cubicBezTo>
                  <a:cubicBezTo>
                    <a:pt x="667" y="826"/>
                    <a:pt x="846" y="1076"/>
                    <a:pt x="1036" y="1243"/>
                  </a:cubicBezTo>
                  <a:cubicBezTo>
                    <a:pt x="1262" y="1397"/>
                    <a:pt x="1512" y="1481"/>
                    <a:pt x="1774" y="1493"/>
                  </a:cubicBezTo>
                  <a:cubicBezTo>
                    <a:pt x="1096" y="1778"/>
                    <a:pt x="512" y="2326"/>
                    <a:pt x="203" y="3005"/>
                  </a:cubicBezTo>
                  <a:cubicBezTo>
                    <a:pt x="96" y="3290"/>
                    <a:pt x="0" y="3552"/>
                    <a:pt x="36" y="3802"/>
                  </a:cubicBezTo>
                  <a:cubicBezTo>
                    <a:pt x="48" y="4124"/>
                    <a:pt x="239" y="4422"/>
                    <a:pt x="477" y="4600"/>
                  </a:cubicBezTo>
                  <a:cubicBezTo>
                    <a:pt x="739" y="4803"/>
                    <a:pt x="1036" y="4886"/>
                    <a:pt x="1346" y="4933"/>
                  </a:cubicBezTo>
                  <a:cubicBezTo>
                    <a:pt x="1440" y="4945"/>
                    <a:pt x="1535" y="4951"/>
                    <a:pt x="1631" y="4951"/>
                  </a:cubicBezTo>
                  <a:cubicBezTo>
                    <a:pt x="2391" y="4951"/>
                    <a:pt x="3165" y="4579"/>
                    <a:pt x="3620" y="3933"/>
                  </a:cubicBezTo>
                  <a:lnTo>
                    <a:pt x="3620" y="3933"/>
                  </a:lnTo>
                  <a:cubicBezTo>
                    <a:pt x="3548" y="4052"/>
                    <a:pt x="3560" y="4219"/>
                    <a:pt x="3644" y="4338"/>
                  </a:cubicBezTo>
                  <a:cubicBezTo>
                    <a:pt x="3715" y="4457"/>
                    <a:pt x="3810" y="4529"/>
                    <a:pt x="3953" y="4588"/>
                  </a:cubicBezTo>
                  <a:cubicBezTo>
                    <a:pt x="4184" y="4704"/>
                    <a:pt x="4462" y="4745"/>
                    <a:pt x="4736" y="4745"/>
                  </a:cubicBezTo>
                  <a:cubicBezTo>
                    <a:pt x="4773" y="4745"/>
                    <a:pt x="4810" y="4744"/>
                    <a:pt x="4846" y="4743"/>
                  </a:cubicBezTo>
                  <a:cubicBezTo>
                    <a:pt x="5513" y="4719"/>
                    <a:pt x="6168" y="4517"/>
                    <a:pt x="6727" y="4160"/>
                  </a:cubicBezTo>
                  <a:lnTo>
                    <a:pt x="6727" y="4160"/>
                  </a:lnTo>
                  <a:cubicBezTo>
                    <a:pt x="6573" y="4386"/>
                    <a:pt x="6465" y="4660"/>
                    <a:pt x="6525" y="4922"/>
                  </a:cubicBezTo>
                  <a:cubicBezTo>
                    <a:pt x="6573" y="5088"/>
                    <a:pt x="6692" y="5231"/>
                    <a:pt x="6811" y="5350"/>
                  </a:cubicBezTo>
                  <a:cubicBezTo>
                    <a:pt x="7192" y="5708"/>
                    <a:pt x="7742" y="5898"/>
                    <a:pt x="8274" y="5898"/>
                  </a:cubicBezTo>
                  <a:cubicBezTo>
                    <a:pt x="8291" y="5898"/>
                    <a:pt x="8307" y="5898"/>
                    <a:pt x="8323" y="5898"/>
                  </a:cubicBezTo>
                  <a:cubicBezTo>
                    <a:pt x="8871" y="5874"/>
                    <a:pt x="9430" y="5648"/>
                    <a:pt x="9883" y="5291"/>
                  </a:cubicBezTo>
                  <a:lnTo>
                    <a:pt x="9883" y="5291"/>
                  </a:lnTo>
                  <a:cubicBezTo>
                    <a:pt x="9787" y="5707"/>
                    <a:pt x="9525" y="6065"/>
                    <a:pt x="9394" y="6481"/>
                  </a:cubicBezTo>
                  <a:cubicBezTo>
                    <a:pt x="9323" y="6719"/>
                    <a:pt x="9287" y="6969"/>
                    <a:pt x="9311" y="7208"/>
                  </a:cubicBezTo>
                  <a:cubicBezTo>
                    <a:pt x="9323" y="7434"/>
                    <a:pt x="9383" y="7660"/>
                    <a:pt x="9549" y="7803"/>
                  </a:cubicBezTo>
                  <a:cubicBezTo>
                    <a:pt x="9622" y="7882"/>
                    <a:pt x="9729" y="7923"/>
                    <a:pt x="9836" y="7923"/>
                  </a:cubicBezTo>
                  <a:cubicBezTo>
                    <a:pt x="9940" y="7923"/>
                    <a:pt x="10045" y="7885"/>
                    <a:pt x="10121" y="7803"/>
                  </a:cubicBezTo>
                  <a:lnTo>
                    <a:pt x="10121" y="7803"/>
                  </a:lnTo>
                  <a:cubicBezTo>
                    <a:pt x="10085" y="8017"/>
                    <a:pt x="10049" y="8220"/>
                    <a:pt x="10049" y="8422"/>
                  </a:cubicBezTo>
                  <a:cubicBezTo>
                    <a:pt x="10049" y="8553"/>
                    <a:pt x="10061" y="8660"/>
                    <a:pt x="10145" y="8743"/>
                  </a:cubicBezTo>
                  <a:cubicBezTo>
                    <a:pt x="10198" y="8812"/>
                    <a:pt x="10285" y="8842"/>
                    <a:pt x="10375" y="8842"/>
                  </a:cubicBezTo>
                  <a:cubicBezTo>
                    <a:pt x="10426" y="8842"/>
                    <a:pt x="10478" y="8832"/>
                    <a:pt x="10526" y="8815"/>
                  </a:cubicBezTo>
                  <a:cubicBezTo>
                    <a:pt x="10656" y="8767"/>
                    <a:pt x="10776" y="8660"/>
                    <a:pt x="10883" y="8577"/>
                  </a:cubicBezTo>
                  <a:lnTo>
                    <a:pt x="10883" y="8577"/>
                  </a:lnTo>
                  <a:cubicBezTo>
                    <a:pt x="10799" y="8934"/>
                    <a:pt x="10585" y="9267"/>
                    <a:pt x="10502" y="9613"/>
                  </a:cubicBezTo>
                  <a:cubicBezTo>
                    <a:pt x="10406" y="9970"/>
                    <a:pt x="10454" y="10422"/>
                    <a:pt x="10764" y="10601"/>
                  </a:cubicBezTo>
                  <a:cubicBezTo>
                    <a:pt x="10839" y="10638"/>
                    <a:pt x="10920" y="10656"/>
                    <a:pt x="11004" y="10656"/>
                  </a:cubicBezTo>
                  <a:cubicBezTo>
                    <a:pt x="11186" y="10656"/>
                    <a:pt x="11375" y="10573"/>
                    <a:pt x="11514" y="10434"/>
                  </a:cubicBezTo>
                  <a:cubicBezTo>
                    <a:pt x="11716" y="10244"/>
                    <a:pt x="11823" y="9958"/>
                    <a:pt x="11871" y="9672"/>
                  </a:cubicBezTo>
                  <a:cubicBezTo>
                    <a:pt x="12113" y="9696"/>
                    <a:pt x="12371" y="9724"/>
                    <a:pt x="12624" y="9724"/>
                  </a:cubicBezTo>
                  <a:cubicBezTo>
                    <a:pt x="12756" y="9724"/>
                    <a:pt x="12887" y="9716"/>
                    <a:pt x="13014" y="9696"/>
                  </a:cubicBezTo>
                  <a:cubicBezTo>
                    <a:pt x="13145" y="9672"/>
                    <a:pt x="13300" y="9648"/>
                    <a:pt x="13431" y="9577"/>
                  </a:cubicBezTo>
                  <a:cubicBezTo>
                    <a:pt x="13716" y="9446"/>
                    <a:pt x="13907" y="9124"/>
                    <a:pt x="14050" y="8851"/>
                  </a:cubicBezTo>
                  <a:cubicBezTo>
                    <a:pt x="14514" y="7958"/>
                    <a:pt x="14824" y="6981"/>
                    <a:pt x="14931" y="5993"/>
                  </a:cubicBezTo>
                  <a:cubicBezTo>
                    <a:pt x="14967" y="5755"/>
                    <a:pt x="14978" y="5517"/>
                    <a:pt x="14978" y="5279"/>
                  </a:cubicBezTo>
                  <a:cubicBezTo>
                    <a:pt x="14990" y="4826"/>
                    <a:pt x="14967" y="4386"/>
                    <a:pt x="14812" y="3981"/>
                  </a:cubicBezTo>
                  <a:cubicBezTo>
                    <a:pt x="14752" y="3802"/>
                    <a:pt x="14669" y="3636"/>
                    <a:pt x="14562" y="3493"/>
                  </a:cubicBezTo>
                  <a:cubicBezTo>
                    <a:pt x="14431" y="3290"/>
                    <a:pt x="14252" y="3136"/>
                    <a:pt x="14026" y="3028"/>
                  </a:cubicBezTo>
                  <a:cubicBezTo>
                    <a:pt x="13837" y="2934"/>
                    <a:pt x="13612" y="2889"/>
                    <a:pt x="13389" y="2889"/>
                  </a:cubicBezTo>
                  <a:cubicBezTo>
                    <a:pt x="13303" y="2889"/>
                    <a:pt x="13216" y="2896"/>
                    <a:pt x="13133" y="2909"/>
                  </a:cubicBezTo>
                  <a:cubicBezTo>
                    <a:pt x="13014" y="2338"/>
                    <a:pt x="12692" y="1838"/>
                    <a:pt x="12252" y="1445"/>
                  </a:cubicBezTo>
                  <a:cubicBezTo>
                    <a:pt x="12073" y="1278"/>
                    <a:pt x="11883" y="1135"/>
                    <a:pt x="11680" y="1016"/>
                  </a:cubicBezTo>
                  <a:cubicBezTo>
                    <a:pt x="11245" y="755"/>
                    <a:pt x="10739" y="583"/>
                    <a:pt x="10228" y="583"/>
                  </a:cubicBezTo>
                  <a:cubicBezTo>
                    <a:pt x="10180" y="583"/>
                    <a:pt x="10133" y="585"/>
                    <a:pt x="10085" y="588"/>
                  </a:cubicBezTo>
                  <a:lnTo>
                    <a:pt x="9990" y="588"/>
                  </a:lnTo>
                  <a:cubicBezTo>
                    <a:pt x="9775" y="612"/>
                    <a:pt x="9537" y="671"/>
                    <a:pt x="9371" y="850"/>
                  </a:cubicBezTo>
                  <a:cubicBezTo>
                    <a:pt x="9323" y="909"/>
                    <a:pt x="9275" y="969"/>
                    <a:pt x="9263" y="1052"/>
                  </a:cubicBezTo>
                  <a:cubicBezTo>
                    <a:pt x="8799" y="588"/>
                    <a:pt x="8240" y="254"/>
                    <a:pt x="7608" y="88"/>
                  </a:cubicBezTo>
                  <a:cubicBezTo>
                    <a:pt x="7493" y="55"/>
                    <a:pt x="7370" y="34"/>
                    <a:pt x="7246" y="34"/>
                  </a:cubicBezTo>
                  <a:cubicBezTo>
                    <a:pt x="7140" y="34"/>
                    <a:pt x="7034" y="49"/>
                    <a:pt x="6930" y="88"/>
                  </a:cubicBezTo>
                  <a:cubicBezTo>
                    <a:pt x="6811" y="135"/>
                    <a:pt x="6692" y="231"/>
                    <a:pt x="6680" y="350"/>
                  </a:cubicBezTo>
                  <a:cubicBezTo>
                    <a:pt x="6656" y="421"/>
                    <a:pt x="6680" y="504"/>
                    <a:pt x="6704" y="564"/>
                  </a:cubicBezTo>
                  <a:cubicBezTo>
                    <a:pt x="6751" y="719"/>
                    <a:pt x="6823" y="850"/>
                    <a:pt x="6930" y="969"/>
                  </a:cubicBezTo>
                  <a:cubicBezTo>
                    <a:pt x="6632" y="778"/>
                    <a:pt x="6287" y="623"/>
                    <a:pt x="5942" y="504"/>
                  </a:cubicBezTo>
                  <a:cubicBezTo>
                    <a:pt x="5002" y="177"/>
                    <a:pt x="3997" y="0"/>
                    <a:pt x="2980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1" name="Google Shape;5816;p62"/>
            <p:cNvSpPr/>
            <p:nvPr/>
          </p:nvSpPr>
          <p:spPr>
            <a:xfrm>
              <a:off x="5227199" y="2810878"/>
              <a:ext cx="250652" cy="305367"/>
            </a:xfrm>
            <a:custGeom>
              <a:avLst/>
              <a:gdLst/>
              <a:ahLst/>
              <a:cxnLst/>
              <a:rect l="l" t="t" r="r" b="b"/>
              <a:pathLst>
                <a:path w="5085" h="6195" extrusionOk="0">
                  <a:moveTo>
                    <a:pt x="279" y="1"/>
                  </a:moveTo>
                  <a:cubicBezTo>
                    <a:pt x="246" y="1"/>
                    <a:pt x="212" y="1"/>
                    <a:pt x="179" y="3"/>
                  </a:cubicBezTo>
                  <a:lnTo>
                    <a:pt x="84" y="3"/>
                  </a:lnTo>
                  <a:cubicBezTo>
                    <a:pt x="12" y="253"/>
                    <a:pt x="0" y="455"/>
                    <a:pt x="12" y="646"/>
                  </a:cubicBezTo>
                  <a:cubicBezTo>
                    <a:pt x="72" y="1122"/>
                    <a:pt x="358" y="1527"/>
                    <a:pt x="691" y="1872"/>
                  </a:cubicBezTo>
                  <a:cubicBezTo>
                    <a:pt x="369" y="2051"/>
                    <a:pt x="0" y="2313"/>
                    <a:pt x="60" y="2694"/>
                  </a:cubicBezTo>
                  <a:cubicBezTo>
                    <a:pt x="72" y="2837"/>
                    <a:pt x="179" y="2968"/>
                    <a:pt x="274" y="3075"/>
                  </a:cubicBezTo>
                  <a:cubicBezTo>
                    <a:pt x="548" y="3349"/>
                    <a:pt x="905" y="3491"/>
                    <a:pt x="1262" y="3527"/>
                  </a:cubicBezTo>
                  <a:cubicBezTo>
                    <a:pt x="1322" y="3527"/>
                    <a:pt x="1382" y="3527"/>
                    <a:pt x="1441" y="3551"/>
                  </a:cubicBezTo>
                  <a:cubicBezTo>
                    <a:pt x="1632" y="3670"/>
                    <a:pt x="1465" y="3968"/>
                    <a:pt x="1512" y="4194"/>
                  </a:cubicBezTo>
                  <a:cubicBezTo>
                    <a:pt x="1556" y="4385"/>
                    <a:pt x="1758" y="4462"/>
                    <a:pt x="1970" y="4462"/>
                  </a:cubicBezTo>
                  <a:cubicBezTo>
                    <a:pt x="2049" y="4462"/>
                    <a:pt x="2129" y="4451"/>
                    <a:pt x="2203" y="4432"/>
                  </a:cubicBezTo>
                  <a:cubicBezTo>
                    <a:pt x="2391" y="4378"/>
                    <a:pt x="2598" y="4291"/>
                    <a:pt x="2791" y="4291"/>
                  </a:cubicBezTo>
                  <a:cubicBezTo>
                    <a:pt x="2855" y="4291"/>
                    <a:pt x="2917" y="4301"/>
                    <a:pt x="2977" y="4325"/>
                  </a:cubicBezTo>
                  <a:cubicBezTo>
                    <a:pt x="3298" y="4444"/>
                    <a:pt x="3370" y="4861"/>
                    <a:pt x="3465" y="5194"/>
                  </a:cubicBezTo>
                  <a:cubicBezTo>
                    <a:pt x="3548" y="5468"/>
                    <a:pt x="3668" y="5754"/>
                    <a:pt x="3846" y="5992"/>
                  </a:cubicBezTo>
                  <a:cubicBezTo>
                    <a:pt x="3894" y="6051"/>
                    <a:pt x="3953" y="6123"/>
                    <a:pt x="4013" y="6158"/>
                  </a:cubicBezTo>
                  <a:cubicBezTo>
                    <a:pt x="4057" y="6183"/>
                    <a:pt x="4103" y="6194"/>
                    <a:pt x="4151" y="6194"/>
                  </a:cubicBezTo>
                  <a:cubicBezTo>
                    <a:pt x="4305" y="6194"/>
                    <a:pt x="4468" y="6078"/>
                    <a:pt x="4596" y="5968"/>
                  </a:cubicBezTo>
                  <a:cubicBezTo>
                    <a:pt x="4739" y="5813"/>
                    <a:pt x="4894" y="5635"/>
                    <a:pt x="5025" y="5444"/>
                  </a:cubicBezTo>
                  <a:cubicBezTo>
                    <a:pt x="5061" y="5206"/>
                    <a:pt x="5072" y="4968"/>
                    <a:pt x="5072" y="4730"/>
                  </a:cubicBezTo>
                  <a:cubicBezTo>
                    <a:pt x="5084" y="4277"/>
                    <a:pt x="5061" y="3837"/>
                    <a:pt x="4906" y="3432"/>
                  </a:cubicBezTo>
                  <a:cubicBezTo>
                    <a:pt x="4846" y="3253"/>
                    <a:pt x="4763" y="3087"/>
                    <a:pt x="4656" y="2944"/>
                  </a:cubicBezTo>
                  <a:cubicBezTo>
                    <a:pt x="4596" y="2968"/>
                    <a:pt x="4525" y="3027"/>
                    <a:pt x="4477" y="3075"/>
                  </a:cubicBezTo>
                  <a:cubicBezTo>
                    <a:pt x="4346" y="3241"/>
                    <a:pt x="4287" y="3444"/>
                    <a:pt x="4251" y="3658"/>
                  </a:cubicBezTo>
                  <a:cubicBezTo>
                    <a:pt x="3882" y="3468"/>
                    <a:pt x="3465" y="3349"/>
                    <a:pt x="3048" y="3313"/>
                  </a:cubicBezTo>
                  <a:cubicBezTo>
                    <a:pt x="2858" y="3301"/>
                    <a:pt x="2632" y="3289"/>
                    <a:pt x="2525" y="3122"/>
                  </a:cubicBezTo>
                  <a:cubicBezTo>
                    <a:pt x="2394" y="2884"/>
                    <a:pt x="2667" y="2575"/>
                    <a:pt x="2536" y="2301"/>
                  </a:cubicBezTo>
                  <a:cubicBezTo>
                    <a:pt x="2477" y="2134"/>
                    <a:pt x="2286" y="2063"/>
                    <a:pt x="2144" y="1956"/>
                  </a:cubicBezTo>
                  <a:cubicBezTo>
                    <a:pt x="2024" y="1872"/>
                    <a:pt x="1929" y="1765"/>
                    <a:pt x="1870" y="1634"/>
                  </a:cubicBezTo>
                  <a:cubicBezTo>
                    <a:pt x="1846" y="1551"/>
                    <a:pt x="1810" y="1479"/>
                    <a:pt x="1810" y="1408"/>
                  </a:cubicBezTo>
                  <a:cubicBezTo>
                    <a:pt x="1822" y="1134"/>
                    <a:pt x="2155" y="1051"/>
                    <a:pt x="2346" y="872"/>
                  </a:cubicBezTo>
                  <a:cubicBezTo>
                    <a:pt x="2167" y="705"/>
                    <a:pt x="1977" y="562"/>
                    <a:pt x="1763" y="443"/>
                  </a:cubicBezTo>
                  <a:cubicBezTo>
                    <a:pt x="1315" y="175"/>
                    <a:pt x="804" y="1"/>
                    <a:pt x="279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2" name="Google Shape;5817;p62"/>
            <p:cNvSpPr/>
            <p:nvPr/>
          </p:nvSpPr>
          <p:spPr>
            <a:xfrm>
              <a:off x="5286449" y="3207340"/>
              <a:ext cx="183171" cy="220830"/>
            </a:xfrm>
            <a:custGeom>
              <a:avLst/>
              <a:gdLst/>
              <a:ahLst/>
              <a:cxnLst/>
              <a:rect l="l" t="t" r="r" b="b"/>
              <a:pathLst>
                <a:path w="3716" h="4480" extrusionOk="0">
                  <a:moveTo>
                    <a:pt x="2317" y="1"/>
                  </a:moveTo>
                  <a:cubicBezTo>
                    <a:pt x="972" y="1"/>
                    <a:pt x="227" y="1554"/>
                    <a:pt x="72" y="2699"/>
                  </a:cubicBezTo>
                  <a:cubicBezTo>
                    <a:pt x="25" y="2985"/>
                    <a:pt x="1" y="3295"/>
                    <a:pt x="72" y="3580"/>
                  </a:cubicBezTo>
                  <a:cubicBezTo>
                    <a:pt x="194" y="4112"/>
                    <a:pt x="616" y="4479"/>
                    <a:pt x="1154" y="4479"/>
                  </a:cubicBezTo>
                  <a:cubicBezTo>
                    <a:pt x="1193" y="4479"/>
                    <a:pt x="1234" y="4477"/>
                    <a:pt x="1275" y="4473"/>
                  </a:cubicBezTo>
                  <a:cubicBezTo>
                    <a:pt x="1799" y="4426"/>
                    <a:pt x="2311" y="4116"/>
                    <a:pt x="2692" y="3771"/>
                  </a:cubicBezTo>
                  <a:cubicBezTo>
                    <a:pt x="3323" y="3223"/>
                    <a:pt x="3704" y="2425"/>
                    <a:pt x="3704" y="1616"/>
                  </a:cubicBezTo>
                  <a:cubicBezTo>
                    <a:pt x="3716" y="1235"/>
                    <a:pt x="3632" y="842"/>
                    <a:pt x="3406" y="520"/>
                  </a:cubicBezTo>
                  <a:cubicBezTo>
                    <a:pt x="3204" y="247"/>
                    <a:pt x="2930" y="92"/>
                    <a:pt x="2656" y="32"/>
                  </a:cubicBezTo>
                  <a:cubicBezTo>
                    <a:pt x="2539" y="11"/>
                    <a:pt x="2426" y="1"/>
                    <a:pt x="2317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3" name="Google Shape;5818;p62"/>
            <p:cNvSpPr/>
            <p:nvPr/>
          </p:nvSpPr>
          <p:spPr>
            <a:xfrm>
              <a:off x="5344565" y="3266442"/>
              <a:ext cx="90452" cy="104500"/>
            </a:xfrm>
            <a:custGeom>
              <a:avLst/>
              <a:gdLst/>
              <a:ahLst/>
              <a:cxnLst/>
              <a:rect l="l" t="t" r="r" b="b"/>
              <a:pathLst>
                <a:path w="1835" h="2120" extrusionOk="0">
                  <a:moveTo>
                    <a:pt x="1275" y="0"/>
                  </a:moveTo>
                  <a:cubicBezTo>
                    <a:pt x="989" y="0"/>
                    <a:pt x="751" y="179"/>
                    <a:pt x="584" y="369"/>
                  </a:cubicBezTo>
                  <a:cubicBezTo>
                    <a:pt x="179" y="834"/>
                    <a:pt x="1" y="1441"/>
                    <a:pt x="60" y="2048"/>
                  </a:cubicBezTo>
                  <a:cubicBezTo>
                    <a:pt x="66" y="2096"/>
                    <a:pt x="102" y="2119"/>
                    <a:pt x="136" y="2119"/>
                  </a:cubicBezTo>
                  <a:cubicBezTo>
                    <a:pt x="170" y="2119"/>
                    <a:pt x="203" y="2096"/>
                    <a:pt x="203" y="2048"/>
                  </a:cubicBezTo>
                  <a:cubicBezTo>
                    <a:pt x="179" y="1560"/>
                    <a:pt x="346" y="1048"/>
                    <a:pt x="644" y="667"/>
                  </a:cubicBezTo>
                  <a:cubicBezTo>
                    <a:pt x="703" y="572"/>
                    <a:pt x="775" y="488"/>
                    <a:pt x="858" y="417"/>
                  </a:cubicBezTo>
                  <a:cubicBezTo>
                    <a:pt x="953" y="512"/>
                    <a:pt x="1013" y="631"/>
                    <a:pt x="1036" y="750"/>
                  </a:cubicBezTo>
                  <a:cubicBezTo>
                    <a:pt x="1048" y="834"/>
                    <a:pt x="1048" y="893"/>
                    <a:pt x="1048" y="976"/>
                  </a:cubicBezTo>
                  <a:lnTo>
                    <a:pt x="1048" y="1036"/>
                  </a:lnTo>
                  <a:lnTo>
                    <a:pt x="1048" y="1048"/>
                  </a:lnTo>
                  <a:lnTo>
                    <a:pt x="1048" y="1084"/>
                  </a:lnTo>
                  <a:cubicBezTo>
                    <a:pt x="1036" y="1131"/>
                    <a:pt x="1025" y="1167"/>
                    <a:pt x="1036" y="1215"/>
                  </a:cubicBezTo>
                  <a:cubicBezTo>
                    <a:pt x="1036" y="1263"/>
                    <a:pt x="1081" y="1301"/>
                    <a:pt x="1128" y="1301"/>
                  </a:cubicBezTo>
                  <a:cubicBezTo>
                    <a:pt x="1150" y="1301"/>
                    <a:pt x="1172" y="1293"/>
                    <a:pt x="1191" y="1274"/>
                  </a:cubicBezTo>
                  <a:cubicBezTo>
                    <a:pt x="1263" y="1203"/>
                    <a:pt x="1275" y="1084"/>
                    <a:pt x="1287" y="976"/>
                  </a:cubicBezTo>
                  <a:cubicBezTo>
                    <a:pt x="1310" y="881"/>
                    <a:pt x="1287" y="786"/>
                    <a:pt x="1263" y="691"/>
                  </a:cubicBezTo>
                  <a:cubicBezTo>
                    <a:pt x="1215" y="548"/>
                    <a:pt x="1144" y="417"/>
                    <a:pt x="1036" y="298"/>
                  </a:cubicBezTo>
                  <a:cubicBezTo>
                    <a:pt x="1084" y="262"/>
                    <a:pt x="1132" y="250"/>
                    <a:pt x="1191" y="238"/>
                  </a:cubicBezTo>
                  <a:cubicBezTo>
                    <a:pt x="1226" y="223"/>
                    <a:pt x="1265" y="217"/>
                    <a:pt x="1306" y="217"/>
                  </a:cubicBezTo>
                  <a:cubicBezTo>
                    <a:pt x="1362" y="217"/>
                    <a:pt x="1422" y="229"/>
                    <a:pt x="1477" y="250"/>
                  </a:cubicBezTo>
                  <a:cubicBezTo>
                    <a:pt x="1560" y="298"/>
                    <a:pt x="1608" y="381"/>
                    <a:pt x="1691" y="429"/>
                  </a:cubicBezTo>
                  <a:cubicBezTo>
                    <a:pt x="1704" y="435"/>
                    <a:pt x="1718" y="438"/>
                    <a:pt x="1732" y="438"/>
                  </a:cubicBezTo>
                  <a:cubicBezTo>
                    <a:pt x="1773" y="438"/>
                    <a:pt x="1817" y="413"/>
                    <a:pt x="1834" y="369"/>
                  </a:cubicBezTo>
                  <a:cubicBezTo>
                    <a:pt x="1822" y="131"/>
                    <a:pt x="1477" y="0"/>
                    <a:pt x="1275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4" name="Google Shape;5821;p62"/>
            <p:cNvSpPr/>
            <p:nvPr/>
          </p:nvSpPr>
          <p:spPr>
            <a:xfrm>
              <a:off x="4993010" y="3119500"/>
              <a:ext cx="105782" cy="38596"/>
            </a:xfrm>
            <a:custGeom>
              <a:avLst/>
              <a:gdLst/>
              <a:ahLst/>
              <a:cxnLst/>
              <a:rect l="l" t="t" r="r" b="b"/>
              <a:pathLst>
                <a:path w="2146" h="783" extrusionOk="0">
                  <a:moveTo>
                    <a:pt x="538" y="0"/>
                  </a:moveTo>
                  <a:cubicBezTo>
                    <a:pt x="502" y="0"/>
                    <a:pt x="465" y="2"/>
                    <a:pt x="429" y="5"/>
                  </a:cubicBezTo>
                  <a:cubicBezTo>
                    <a:pt x="287" y="16"/>
                    <a:pt x="120" y="76"/>
                    <a:pt x="60" y="207"/>
                  </a:cubicBezTo>
                  <a:cubicBezTo>
                    <a:pt x="1" y="326"/>
                    <a:pt x="37" y="457"/>
                    <a:pt x="108" y="552"/>
                  </a:cubicBezTo>
                  <a:cubicBezTo>
                    <a:pt x="238" y="726"/>
                    <a:pt x="445" y="767"/>
                    <a:pt x="658" y="767"/>
                  </a:cubicBezTo>
                  <a:cubicBezTo>
                    <a:pt x="737" y="767"/>
                    <a:pt x="817" y="761"/>
                    <a:pt x="894" y="755"/>
                  </a:cubicBezTo>
                  <a:cubicBezTo>
                    <a:pt x="953" y="751"/>
                    <a:pt x="1013" y="749"/>
                    <a:pt x="1073" y="749"/>
                  </a:cubicBezTo>
                  <a:cubicBezTo>
                    <a:pt x="1193" y="749"/>
                    <a:pt x="1314" y="755"/>
                    <a:pt x="1441" y="755"/>
                  </a:cubicBezTo>
                  <a:cubicBezTo>
                    <a:pt x="1494" y="755"/>
                    <a:pt x="1679" y="783"/>
                    <a:pt x="1839" y="783"/>
                  </a:cubicBezTo>
                  <a:cubicBezTo>
                    <a:pt x="2006" y="783"/>
                    <a:pt x="2146" y="752"/>
                    <a:pt x="2072" y="624"/>
                  </a:cubicBezTo>
                  <a:cubicBezTo>
                    <a:pt x="2061" y="600"/>
                    <a:pt x="2013" y="564"/>
                    <a:pt x="1977" y="540"/>
                  </a:cubicBezTo>
                  <a:cubicBezTo>
                    <a:pt x="1894" y="493"/>
                    <a:pt x="1799" y="433"/>
                    <a:pt x="1715" y="386"/>
                  </a:cubicBezTo>
                  <a:cubicBezTo>
                    <a:pt x="1365" y="178"/>
                    <a:pt x="945" y="0"/>
                    <a:pt x="538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5" name="Google Shape;5822;p62"/>
            <p:cNvSpPr/>
            <p:nvPr/>
          </p:nvSpPr>
          <p:spPr>
            <a:xfrm>
              <a:off x="4809050" y="3117381"/>
              <a:ext cx="80741" cy="38251"/>
            </a:xfrm>
            <a:custGeom>
              <a:avLst/>
              <a:gdLst/>
              <a:ahLst/>
              <a:cxnLst/>
              <a:rect l="l" t="t" r="r" b="b"/>
              <a:pathLst>
                <a:path w="1638" h="776" extrusionOk="0">
                  <a:moveTo>
                    <a:pt x="1094" y="0"/>
                  </a:moveTo>
                  <a:cubicBezTo>
                    <a:pt x="794" y="0"/>
                    <a:pt x="495" y="156"/>
                    <a:pt x="268" y="321"/>
                  </a:cubicBezTo>
                  <a:cubicBezTo>
                    <a:pt x="209" y="369"/>
                    <a:pt x="149" y="417"/>
                    <a:pt x="101" y="476"/>
                  </a:cubicBezTo>
                  <a:cubicBezTo>
                    <a:pt x="66" y="500"/>
                    <a:pt x="54" y="524"/>
                    <a:pt x="42" y="560"/>
                  </a:cubicBezTo>
                  <a:cubicBezTo>
                    <a:pt x="1" y="711"/>
                    <a:pt x="155" y="743"/>
                    <a:pt x="308" y="743"/>
                  </a:cubicBezTo>
                  <a:cubicBezTo>
                    <a:pt x="420" y="743"/>
                    <a:pt x="531" y="726"/>
                    <a:pt x="566" y="726"/>
                  </a:cubicBezTo>
                  <a:cubicBezTo>
                    <a:pt x="709" y="726"/>
                    <a:pt x="840" y="726"/>
                    <a:pt x="994" y="750"/>
                  </a:cubicBezTo>
                  <a:cubicBezTo>
                    <a:pt x="1076" y="763"/>
                    <a:pt x="1162" y="776"/>
                    <a:pt x="1244" y="776"/>
                  </a:cubicBezTo>
                  <a:cubicBezTo>
                    <a:pt x="1390" y="776"/>
                    <a:pt x="1521" y="735"/>
                    <a:pt x="1590" y="583"/>
                  </a:cubicBezTo>
                  <a:cubicBezTo>
                    <a:pt x="1637" y="476"/>
                    <a:pt x="1637" y="357"/>
                    <a:pt x="1554" y="238"/>
                  </a:cubicBezTo>
                  <a:cubicBezTo>
                    <a:pt x="1483" y="95"/>
                    <a:pt x="1352" y="24"/>
                    <a:pt x="1232" y="12"/>
                  </a:cubicBezTo>
                  <a:cubicBezTo>
                    <a:pt x="1186" y="4"/>
                    <a:pt x="1140" y="0"/>
                    <a:pt x="1094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6" name="Google Shape;5823;p62"/>
            <p:cNvSpPr/>
            <p:nvPr/>
          </p:nvSpPr>
          <p:spPr>
            <a:xfrm>
              <a:off x="4879144" y="3199503"/>
              <a:ext cx="49391" cy="128752"/>
            </a:xfrm>
            <a:custGeom>
              <a:avLst/>
              <a:gdLst/>
              <a:ahLst/>
              <a:cxnLst/>
              <a:rect l="l" t="t" r="r" b="b"/>
              <a:pathLst>
                <a:path w="1002" h="2612" extrusionOk="0">
                  <a:moveTo>
                    <a:pt x="689" y="0"/>
                  </a:moveTo>
                  <a:cubicBezTo>
                    <a:pt x="655" y="0"/>
                    <a:pt x="625" y="30"/>
                    <a:pt x="632" y="72"/>
                  </a:cubicBezTo>
                  <a:cubicBezTo>
                    <a:pt x="715" y="429"/>
                    <a:pt x="799" y="822"/>
                    <a:pt x="811" y="1191"/>
                  </a:cubicBezTo>
                  <a:cubicBezTo>
                    <a:pt x="823" y="1275"/>
                    <a:pt x="823" y="1382"/>
                    <a:pt x="823" y="1465"/>
                  </a:cubicBezTo>
                  <a:lnTo>
                    <a:pt x="823" y="1501"/>
                  </a:lnTo>
                  <a:cubicBezTo>
                    <a:pt x="799" y="1489"/>
                    <a:pt x="763" y="1465"/>
                    <a:pt x="727" y="1465"/>
                  </a:cubicBezTo>
                  <a:cubicBezTo>
                    <a:pt x="679" y="1457"/>
                    <a:pt x="627" y="1451"/>
                    <a:pt x="573" y="1451"/>
                  </a:cubicBezTo>
                  <a:cubicBezTo>
                    <a:pt x="481" y="1451"/>
                    <a:pt x="386" y="1468"/>
                    <a:pt x="311" y="1513"/>
                  </a:cubicBezTo>
                  <a:cubicBezTo>
                    <a:pt x="49" y="1668"/>
                    <a:pt x="1" y="2025"/>
                    <a:pt x="96" y="2275"/>
                  </a:cubicBezTo>
                  <a:cubicBezTo>
                    <a:pt x="156" y="2406"/>
                    <a:pt x="263" y="2525"/>
                    <a:pt x="406" y="2584"/>
                  </a:cubicBezTo>
                  <a:cubicBezTo>
                    <a:pt x="455" y="2602"/>
                    <a:pt x="508" y="2612"/>
                    <a:pt x="562" y="2612"/>
                  </a:cubicBezTo>
                  <a:cubicBezTo>
                    <a:pt x="653" y="2612"/>
                    <a:pt x="743" y="2585"/>
                    <a:pt x="811" y="2525"/>
                  </a:cubicBezTo>
                  <a:cubicBezTo>
                    <a:pt x="834" y="2489"/>
                    <a:pt x="811" y="2430"/>
                    <a:pt x="763" y="2430"/>
                  </a:cubicBezTo>
                  <a:cubicBezTo>
                    <a:pt x="737" y="2432"/>
                    <a:pt x="711" y="2434"/>
                    <a:pt x="685" y="2434"/>
                  </a:cubicBezTo>
                  <a:cubicBezTo>
                    <a:pt x="581" y="2434"/>
                    <a:pt x="480" y="2411"/>
                    <a:pt x="394" y="2334"/>
                  </a:cubicBezTo>
                  <a:cubicBezTo>
                    <a:pt x="287" y="2251"/>
                    <a:pt x="239" y="2108"/>
                    <a:pt x="239" y="1977"/>
                  </a:cubicBezTo>
                  <a:cubicBezTo>
                    <a:pt x="263" y="1846"/>
                    <a:pt x="322" y="1715"/>
                    <a:pt x="453" y="1668"/>
                  </a:cubicBezTo>
                  <a:cubicBezTo>
                    <a:pt x="494" y="1659"/>
                    <a:pt x="541" y="1646"/>
                    <a:pt x="586" y="1646"/>
                  </a:cubicBezTo>
                  <a:cubicBezTo>
                    <a:pt x="606" y="1646"/>
                    <a:pt x="625" y="1648"/>
                    <a:pt x="644" y="1656"/>
                  </a:cubicBezTo>
                  <a:cubicBezTo>
                    <a:pt x="703" y="1668"/>
                    <a:pt x="763" y="1692"/>
                    <a:pt x="823" y="1692"/>
                  </a:cubicBezTo>
                  <a:cubicBezTo>
                    <a:pt x="832" y="1693"/>
                    <a:pt x="842" y="1694"/>
                    <a:pt x="851" y="1694"/>
                  </a:cubicBezTo>
                  <a:cubicBezTo>
                    <a:pt x="960" y="1694"/>
                    <a:pt x="1001" y="1565"/>
                    <a:pt x="1001" y="1477"/>
                  </a:cubicBezTo>
                  <a:cubicBezTo>
                    <a:pt x="1001" y="1311"/>
                    <a:pt x="977" y="1144"/>
                    <a:pt x="953" y="977"/>
                  </a:cubicBezTo>
                  <a:cubicBezTo>
                    <a:pt x="918" y="668"/>
                    <a:pt x="858" y="358"/>
                    <a:pt x="751" y="48"/>
                  </a:cubicBezTo>
                  <a:cubicBezTo>
                    <a:pt x="736" y="14"/>
                    <a:pt x="712" y="0"/>
                    <a:pt x="689" y="0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7" name="Google Shape;5824;p62"/>
            <p:cNvSpPr/>
            <p:nvPr/>
          </p:nvSpPr>
          <p:spPr>
            <a:xfrm>
              <a:off x="4995376" y="3241401"/>
              <a:ext cx="102627" cy="39385"/>
            </a:xfrm>
            <a:custGeom>
              <a:avLst/>
              <a:gdLst/>
              <a:ahLst/>
              <a:cxnLst/>
              <a:rect l="l" t="t" r="r" b="b"/>
              <a:pathLst>
                <a:path w="2082" h="799" extrusionOk="0">
                  <a:moveTo>
                    <a:pt x="1040" y="1"/>
                  </a:moveTo>
                  <a:cubicBezTo>
                    <a:pt x="995" y="1"/>
                    <a:pt x="951" y="3"/>
                    <a:pt x="905" y="8"/>
                  </a:cubicBezTo>
                  <a:cubicBezTo>
                    <a:pt x="679" y="44"/>
                    <a:pt x="489" y="115"/>
                    <a:pt x="322" y="246"/>
                  </a:cubicBezTo>
                  <a:cubicBezTo>
                    <a:pt x="239" y="318"/>
                    <a:pt x="179" y="377"/>
                    <a:pt x="119" y="472"/>
                  </a:cubicBezTo>
                  <a:cubicBezTo>
                    <a:pt x="60" y="544"/>
                    <a:pt x="0" y="663"/>
                    <a:pt x="0" y="734"/>
                  </a:cubicBezTo>
                  <a:cubicBezTo>
                    <a:pt x="0" y="775"/>
                    <a:pt x="28" y="799"/>
                    <a:pt x="53" y="799"/>
                  </a:cubicBezTo>
                  <a:cubicBezTo>
                    <a:pt x="65" y="799"/>
                    <a:pt x="76" y="793"/>
                    <a:pt x="84" y="782"/>
                  </a:cubicBezTo>
                  <a:cubicBezTo>
                    <a:pt x="143" y="722"/>
                    <a:pt x="179" y="639"/>
                    <a:pt x="239" y="580"/>
                  </a:cubicBezTo>
                  <a:cubicBezTo>
                    <a:pt x="298" y="520"/>
                    <a:pt x="358" y="437"/>
                    <a:pt x="429" y="401"/>
                  </a:cubicBezTo>
                  <a:cubicBezTo>
                    <a:pt x="572" y="294"/>
                    <a:pt x="739" y="222"/>
                    <a:pt x="917" y="199"/>
                  </a:cubicBezTo>
                  <a:cubicBezTo>
                    <a:pt x="943" y="197"/>
                    <a:pt x="968" y="196"/>
                    <a:pt x="994" y="196"/>
                  </a:cubicBezTo>
                  <a:cubicBezTo>
                    <a:pt x="1168" y="196"/>
                    <a:pt x="1333" y="231"/>
                    <a:pt x="1489" y="294"/>
                  </a:cubicBezTo>
                  <a:cubicBezTo>
                    <a:pt x="1572" y="341"/>
                    <a:pt x="1667" y="377"/>
                    <a:pt x="1751" y="437"/>
                  </a:cubicBezTo>
                  <a:cubicBezTo>
                    <a:pt x="1846" y="496"/>
                    <a:pt x="1905" y="580"/>
                    <a:pt x="1989" y="615"/>
                  </a:cubicBezTo>
                  <a:cubicBezTo>
                    <a:pt x="2000" y="620"/>
                    <a:pt x="2010" y="622"/>
                    <a:pt x="2019" y="622"/>
                  </a:cubicBezTo>
                  <a:cubicBezTo>
                    <a:pt x="2060" y="622"/>
                    <a:pt x="2082" y="583"/>
                    <a:pt x="2072" y="544"/>
                  </a:cubicBezTo>
                  <a:cubicBezTo>
                    <a:pt x="2024" y="437"/>
                    <a:pt x="1929" y="353"/>
                    <a:pt x="1846" y="294"/>
                  </a:cubicBezTo>
                  <a:cubicBezTo>
                    <a:pt x="1751" y="222"/>
                    <a:pt x="1643" y="163"/>
                    <a:pt x="1548" y="115"/>
                  </a:cubicBezTo>
                  <a:cubicBezTo>
                    <a:pt x="1386" y="39"/>
                    <a:pt x="1217" y="1"/>
                    <a:pt x="1040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8" name="Google Shape;5825;p62"/>
            <p:cNvSpPr/>
            <p:nvPr/>
          </p:nvSpPr>
          <p:spPr>
            <a:xfrm>
              <a:off x="4806585" y="3241401"/>
              <a:ext cx="66151" cy="39385"/>
            </a:xfrm>
            <a:custGeom>
              <a:avLst/>
              <a:gdLst/>
              <a:ahLst/>
              <a:cxnLst/>
              <a:rect l="l" t="t" r="r" b="b"/>
              <a:pathLst>
                <a:path w="1342" h="799" extrusionOk="0">
                  <a:moveTo>
                    <a:pt x="686" y="1"/>
                  </a:moveTo>
                  <a:cubicBezTo>
                    <a:pt x="575" y="1"/>
                    <a:pt x="468" y="39"/>
                    <a:pt x="354" y="115"/>
                  </a:cubicBezTo>
                  <a:cubicBezTo>
                    <a:pt x="282" y="163"/>
                    <a:pt x="223" y="222"/>
                    <a:pt x="163" y="294"/>
                  </a:cubicBezTo>
                  <a:cubicBezTo>
                    <a:pt x="104" y="353"/>
                    <a:pt x="44" y="437"/>
                    <a:pt x="20" y="544"/>
                  </a:cubicBezTo>
                  <a:cubicBezTo>
                    <a:pt x="1" y="583"/>
                    <a:pt x="21" y="622"/>
                    <a:pt x="42" y="622"/>
                  </a:cubicBezTo>
                  <a:cubicBezTo>
                    <a:pt x="47" y="622"/>
                    <a:pt x="52" y="620"/>
                    <a:pt x="56" y="615"/>
                  </a:cubicBezTo>
                  <a:cubicBezTo>
                    <a:pt x="116" y="580"/>
                    <a:pt x="163" y="496"/>
                    <a:pt x="211" y="437"/>
                  </a:cubicBezTo>
                  <a:cubicBezTo>
                    <a:pt x="270" y="377"/>
                    <a:pt x="318" y="341"/>
                    <a:pt x="390" y="294"/>
                  </a:cubicBezTo>
                  <a:cubicBezTo>
                    <a:pt x="493" y="231"/>
                    <a:pt x="597" y="196"/>
                    <a:pt x="701" y="196"/>
                  </a:cubicBezTo>
                  <a:cubicBezTo>
                    <a:pt x="716" y="196"/>
                    <a:pt x="732" y="197"/>
                    <a:pt x="747" y="199"/>
                  </a:cubicBezTo>
                  <a:cubicBezTo>
                    <a:pt x="866" y="222"/>
                    <a:pt x="973" y="294"/>
                    <a:pt x="1056" y="401"/>
                  </a:cubicBezTo>
                  <a:cubicBezTo>
                    <a:pt x="1104" y="437"/>
                    <a:pt x="1152" y="520"/>
                    <a:pt x="1175" y="580"/>
                  </a:cubicBezTo>
                  <a:cubicBezTo>
                    <a:pt x="1211" y="639"/>
                    <a:pt x="1235" y="722"/>
                    <a:pt x="1282" y="782"/>
                  </a:cubicBezTo>
                  <a:cubicBezTo>
                    <a:pt x="1286" y="793"/>
                    <a:pt x="1294" y="799"/>
                    <a:pt x="1302" y="799"/>
                  </a:cubicBezTo>
                  <a:cubicBezTo>
                    <a:pt x="1320" y="799"/>
                    <a:pt x="1342" y="775"/>
                    <a:pt x="1342" y="734"/>
                  </a:cubicBezTo>
                  <a:cubicBezTo>
                    <a:pt x="1342" y="663"/>
                    <a:pt x="1306" y="544"/>
                    <a:pt x="1282" y="472"/>
                  </a:cubicBezTo>
                  <a:cubicBezTo>
                    <a:pt x="1235" y="377"/>
                    <a:pt x="1211" y="318"/>
                    <a:pt x="1152" y="246"/>
                  </a:cubicBezTo>
                  <a:cubicBezTo>
                    <a:pt x="1044" y="115"/>
                    <a:pt x="913" y="44"/>
                    <a:pt x="771" y="8"/>
                  </a:cubicBezTo>
                  <a:cubicBezTo>
                    <a:pt x="742" y="3"/>
                    <a:pt x="714" y="1"/>
                    <a:pt x="686" y="1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9" name="Google Shape;5826;p62"/>
            <p:cNvSpPr/>
            <p:nvPr/>
          </p:nvSpPr>
          <p:spPr>
            <a:xfrm>
              <a:off x="4866673" y="3325150"/>
              <a:ext cx="150194" cy="49440"/>
            </a:xfrm>
            <a:custGeom>
              <a:avLst/>
              <a:gdLst/>
              <a:ahLst/>
              <a:cxnLst/>
              <a:rect l="l" t="t" r="r" b="b"/>
              <a:pathLst>
                <a:path w="3047" h="1003" extrusionOk="0">
                  <a:moveTo>
                    <a:pt x="2970" y="1"/>
                  </a:moveTo>
                  <a:cubicBezTo>
                    <a:pt x="2958" y="1"/>
                    <a:pt x="2945" y="4"/>
                    <a:pt x="2933" y="12"/>
                  </a:cubicBezTo>
                  <a:cubicBezTo>
                    <a:pt x="2826" y="83"/>
                    <a:pt x="2730" y="178"/>
                    <a:pt x="2623" y="250"/>
                  </a:cubicBezTo>
                  <a:cubicBezTo>
                    <a:pt x="2516" y="321"/>
                    <a:pt x="2409" y="393"/>
                    <a:pt x="2314" y="452"/>
                  </a:cubicBezTo>
                  <a:cubicBezTo>
                    <a:pt x="2099" y="583"/>
                    <a:pt x="1861" y="678"/>
                    <a:pt x="1623" y="738"/>
                  </a:cubicBezTo>
                  <a:cubicBezTo>
                    <a:pt x="1385" y="797"/>
                    <a:pt x="1147" y="833"/>
                    <a:pt x="897" y="833"/>
                  </a:cubicBezTo>
                  <a:cubicBezTo>
                    <a:pt x="766" y="833"/>
                    <a:pt x="647" y="809"/>
                    <a:pt x="504" y="797"/>
                  </a:cubicBezTo>
                  <a:cubicBezTo>
                    <a:pt x="373" y="774"/>
                    <a:pt x="230" y="738"/>
                    <a:pt x="123" y="655"/>
                  </a:cubicBezTo>
                  <a:cubicBezTo>
                    <a:pt x="109" y="644"/>
                    <a:pt x="95" y="639"/>
                    <a:pt x="81" y="639"/>
                  </a:cubicBezTo>
                  <a:cubicBezTo>
                    <a:pt x="36" y="639"/>
                    <a:pt x="0" y="689"/>
                    <a:pt x="28" y="726"/>
                  </a:cubicBezTo>
                  <a:cubicBezTo>
                    <a:pt x="206" y="928"/>
                    <a:pt x="540" y="976"/>
                    <a:pt x="802" y="988"/>
                  </a:cubicBezTo>
                  <a:cubicBezTo>
                    <a:pt x="880" y="998"/>
                    <a:pt x="958" y="1002"/>
                    <a:pt x="1035" y="1002"/>
                  </a:cubicBezTo>
                  <a:cubicBezTo>
                    <a:pt x="1237" y="1002"/>
                    <a:pt x="1433" y="972"/>
                    <a:pt x="1623" y="928"/>
                  </a:cubicBezTo>
                  <a:cubicBezTo>
                    <a:pt x="1897" y="869"/>
                    <a:pt x="2147" y="774"/>
                    <a:pt x="2385" y="631"/>
                  </a:cubicBezTo>
                  <a:cubicBezTo>
                    <a:pt x="2623" y="500"/>
                    <a:pt x="2873" y="321"/>
                    <a:pt x="3028" y="95"/>
                  </a:cubicBezTo>
                  <a:cubicBezTo>
                    <a:pt x="3047" y="48"/>
                    <a:pt x="3014" y="1"/>
                    <a:pt x="2970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0" name="Google Shape;5827;p62"/>
            <p:cNvSpPr/>
            <p:nvPr/>
          </p:nvSpPr>
          <p:spPr>
            <a:xfrm>
              <a:off x="5395632" y="4274677"/>
              <a:ext cx="80002" cy="60778"/>
            </a:xfrm>
            <a:custGeom>
              <a:avLst/>
              <a:gdLst/>
              <a:ahLst/>
              <a:cxnLst/>
              <a:rect l="l" t="t" r="r" b="b"/>
              <a:pathLst>
                <a:path w="1623" h="1233" extrusionOk="0">
                  <a:moveTo>
                    <a:pt x="1291" y="1"/>
                  </a:moveTo>
                  <a:cubicBezTo>
                    <a:pt x="1080" y="1"/>
                    <a:pt x="727" y="203"/>
                    <a:pt x="727" y="203"/>
                  </a:cubicBezTo>
                  <a:lnTo>
                    <a:pt x="0" y="1180"/>
                  </a:lnTo>
                  <a:cubicBezTo>
                    <a:pt x="0" y="1180"/>
                    <a:pt x="188" y="1232"/>
                    <a:pt x="439" y="1232"/>
                  </a:cubicBezTo>
                  <a:cubicBezTo>
                    <a:pt x="722" y="1232"/>
                    <a:pt x="1087" y="1166"/>
                    <a:pt x="1358" y="882"/>
                  </a:cubicBezTo>
                  <a:cubicBezTo>
                    <a:pt x="1623" y="598"/>
                    <a:pt x="1530" y="532"/>
                    <a:pt x="1385" y="532"/>
                  </a:cubicBezTo>
                  <a:cubicBezTo>
                    <a:pt x="1255" y="532"/>
                    <a:pt x="1084" y="584"/>
                    <a:pt x="1084" y="584"/>
                  </a:cubicBezTo>
                  <a:cubicBezTo>
                    <a:pt x="1084" y="584"/>
                    <a:pt x="1548" y="215"/>
                    <a:pt x="1417" y="49"/>
                  </a:cubicBezTo>
                  <a:cubicBezTo>
                    <a:pt x="1390" y="14"/>
                    <a:pt x="1345" y="1"/>
                    <a:pt x="1291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1" name="Google Shape;5828;p62"/>
            <p:cNvSpPr/>
            <p:nvPr/>
          </p:nvSpPr>
          <p:spPr>
            <a:xfrm>
              <a:off x="5298230" y="4182499"/>
              <a:ext cx="161877" cy="152265"/>
            </a:xfrm>
            <a:custGeom>
              <a:avLst/>
              <a:gdLst/>
              <a:ahLst/>
              <a:cxnLst/>
              <a:rect l="l" t="t" r="r" b="b"/>
              <a:pathLst>
                <a:path w="3284" h="3089" extrusionOk="0">
                  <a:moveTo>
                    <a:pt x="1358" y="1"/>
                  </a:moveTo>
                  <a:cubicBezTo>
                    <a:pt x="1287" y="1"/>
                    <a:pt x="1230" y="19"/>
                    <a:pt x="1191" y="61"/>
                  </a:cubicBezTo>
                  <a:cubicBezTo>
                    <a:pt x="1191" y="61"/>
                    <a:pt x="0" y="1038"/>
                    <a:pt x="60" y="1621"/>
                  </a:cubicBezTo>
                  <a:cubicBezTo>
                    <a:pt x="117" y="2187"/>
                    <a:pt x="1630" y="3088"/>
                    <a:pt x="2037" y="3088"/>
                  </a:cubicBezTo>
                  <a:cubicBezTo>
                    <a:pt x="2050" y="3088"/>
                    <a:pt x="2061" y="3087"/>
                    <a:pt x="2072" y="3085"/>
                  </a:cubicBezTo>
                  <a:cubicBezTo>
                    <a:pt x="2417" y="3026"/>
                    <a:pt x="3239" y="1442"/>
                    <a:pt x="3262" y="1276"/>
                  </a:cubicBezTo>
                  <a:cubicBezTo>
                    <a:pt x="3283" y="1139"/>
                    <a:pt x="1911" y="1"/>
                    <a:pt x="1358" y="1"/>
                  </a:cubicBezTo>
                  <a:close/>
                </a:path>
              </a:pathLst>
            </a:custGeom>
            <a:solidFill>
              <a:srgbClr val="FFA6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2" name="Google Shape;5829;p62"/>
            <p:cNvSpPr/>
            <p:nvPr/>
          </p:nvSpPr>
          <p:spPr>
            <a:xfrm>
              <a:off x="5413230" y="4281035"/>
              <a:ext cx="28590" cy="41849"/>
            </a:xfrm>
            <a:custGeom>
              <a:avLst/>
              <a:gdLst/>
              <a:ahLst/>
              <a:cxnLst/>
              <a:rect l="l" t="t" r="r" b="b"/>
              <a:pathLst>
                <a:path w="580" h="849" extrusionOk="0">
                  <a:moveTo>
                    <a:pt x="540" y="1"/>
                  </a:moveTo>
                  <a:cubicBezTo>
                    <a:pt x="529" y="1"/>
                    <a:pt x="517" y="9"/>
                    <a:pt x="513" y="27"/>
                  </a:cubicBezTo>
                  <a:cubicBezTo>
                    <a:pt x="465" y="170"/>
                    <a:pt x="394" y="324"/>
                    <a:pt x="298" y="455"/>
                  </a:cubicBezTo>
                  <a:cubicBezTo>
                    <a:pt x="251" y="527"/>
                    <a:pt x="215" y="586"/>
                    <a:pt x="155" y="646"/>
                  </a:cubicBezTo>
                  <a:cubicBezTo>
                    <a:pt x="144" y="682"/>
                    <a:pt x="108" y="705"/>
                    <a:pt x="84" y="741"/>
                  </a:cubicBezTo>
                  <a:cubicBezTo>
                    <a:pt x="48" y="753"/>
                    <a:pt x="13" y="789"/>
                    <a:pt x="1" y="813"/>
                  </a:cubicBezTo>
                  <a:cubicBezTo>
                    <a:pt x="1" y="825"/>
                    <a:pt x="24" y="848"/>
                    <a:pt x="36" y="848"/>
                  </a:cubicBezTo>
                  <a:cubicBezTo>
                    <a:pt x="60" y="825"/>
                    <a:pt x="96" y="801"/>
                    <a:pt x="120" y="765"/>
                  </a:cubicBezTo>
                  <a:lnTo>
                    <a:pt x="215" y="682"/>
                  </a:lnTo>
                  <a:cubicBezTo>
                    <a:pt x="275" y="622"/>
                    <a:pt x="310" y="563"/>
                    <a:pt x="358" y="479"/>
                  </a:cubicBezTo>
                  <a:cubicBezTo>
                    <a:pt x="453" y="348"/>
                    <a:pt x="525" y="205"/>
                    <a:pt x="572" y="51"/>
                  </a:cubicBezTo>
                  <a:cubicBezTo>
                    <a:pt x="580" y="21"/>
                    <a:pt x="560" y="1"/>
                    <a:pt x="540" y="1"/>
                  </a:cubicBezTo>
                  <a:close/>
                </a:path>
              </a:pathLst>
            </a:custGeom>
            <a:solidFill>
              <a:srgbClr val="C44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3" name="Google Shape;5830;p62"/>
            <p:cNvSpPr/>
            <p:nvPr/>
          </p:nvSpPr>
          <p:spPr>
            <a:xfrm>
              <a:off x="5280288" y="3615879"/>
              <a:ext cx="360723" cy="667075"/>
            </a:xfrm>
            <a:custGeom>
              <a:avLst/>
              <a:gdLst/>
              <a:ahLst/>
              <a:cxnLst/>
              <a:rect l="l" t="t" r="r" b="b"/>
              <a:pathLst>
                <a:path w="7318" h="13533" extrusionOk="0">
                  <a:moveTo>
                    <a:pt x="718" y="0"/>
                  </a:moveTo>
                  <a:cubicBezTo>
                    <a:pt x="0" y="0"/>
                    <a:pt x="163" y="1569"/>
                    <a:pt x="245" y="2186"/>
                  </a:cubicBezTo>
                  <a:cubicBezTo>
                    <a:pt x="328" y="2900"/>
                    <a:pt x="590" y="3603"/>
                    <a:pt x="1007" y="4198"/>
                  </a:cubicBezTo>
                  <a:cubicBezTo>
                    <a:pt x="1221" y="4532"/>
                    <a:pt x="1507" y="4722"/>
                    <a:pt x="1805" y="4960"/>
                  </a:cubicBezTo>
                  <a:cubicBezTo>
                    <a:pt x="2019" y="5127"/>
                    <a:pt x="2221" y="5317"/>
                    <a:pt x="2400" y="5532"/>
                  </a:cubicBezTo>
                  <a:cubicBezTo>
                    <a:pt x="2733" y="5901"/>
                    <a:pt x="2983" y="6365"/>
                    <a:pt x="2995" y="6865"/>
                  </a:cubicBezTo>
                  <a:cubicBezTo>
                    <a:pt x="3031" y="7830"/>
                    <a:pt x="2174" y="9497"/>
                    <a:pt x="1626" y="10485"/>
                  </a:cubicBezTo>
                  <a:lnTo>
                    <a:pt x="1578" y="10568"/>
                  </a:lnTo>
                  <a:cubicBezTo>
                    <a:pt x="1340" y="10985"/>
                    <a:pt x="1162" y="11271"/>
                    <a:pt x="1162" y="11271"/>
                  </a:cubicBezTo>
                  <a:lnTo>
                    <a:pt x="3817" y="13533"/>
                  </a:lnTo>
                  <a:cubicBezTo>
                    <a:pt x="3936" y="13307"/>
                    <a:pt x="4067" y="13080"/>
                    <a:pt x="4186" y="12866"/>
                  </a:cubicBezTo>
                  <a:cubicBezTo>
                    <a:pt x="4198" y="12830"/>
                    <a:pt x="4222" y="12818"/>
                    <a:pt x="4234" y="12783"/>
                  </a:cubicBezTo>
                  <a:cubicBezTo>
                    <a:pt x="5841" y="9949"/>
                    <a:pt x="7317" y="7341"/>
                    <a:pt x="6139" y="5163"/>
                  </a:cubicBezTo>
                  <a:cubicBezTo>
                    <a:pt x="6031" y="4972"/>
                    <a:pt x="5924" y="4794"/>
                    <a:pt x="5805" y="4615"/>
                  </a:cubicBezTo>
                  <a:cubicBezTo>
                    <a:pt x="5138" y="3603"/>
                    <a:pt x="4293" y="2686"/>
                    <a:pt x="3400" y="1853"/>
                  </a:cubicBezTo>
                  <a:cubicBezTo>
                    <a:pt x="2972" y="1448"/>
                    <a:pt x="2519" y="1055"/>
                    <a:pt x="2043" y="698"/>
                  </a:cubicBezTo>
                  <a:cubicBezTo>
                    <a:pt x="1805" y="519"/>
                    <a:pt x="1376" y="269"/>
                    <a:pt x="1126" y="126"/>
                  </a:cubicBezTo>
                  <a:cubicBezTo>
                    <a:pt x="966" y="39"/>
                    <a:pt x="831" y="0"/>
                    <a:pt x="718" y="0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4" name="Google Shape;5831;p62"/>
            <p:cNvSpPr/>
            <p:nvPr/>
          </p:nvSpPr>
          <p:spPr>
            <a:xfrm>
              <a:off x="5358663" y="4132664"/>
              <a:ext cx="130921" cy="117415"/>
            </a:xfrm>
            <a:custGeom>
              <a:avLst/>
              <a:gdLst/>
              <a:ahLst/>
              <a:cxnLst/>
              <a:rect l="l" t="t" r="r" b="b"/>
              <a:pathLst>
                <a:path w="2656" h="2382" extrusionOk="0">
                  <a:moveTo>
                    <a:pt x="72" y="1"/>
                  </a:moveTo>
                  <a:cubicBezTo>
                    <a:pt x="24" y="25"/>
                    <a:pt x="12" y="60"/>
                    <a:pt x="0" y="84"/>
                  </a:cubicBezTo>
                  <a:cubicBezTo>
                    <a:pt x="84" y="144"/>
                    <a:pt x="167" y="203"/>
                    <a:pt x="262" y="286"/>
                  </a:cubicBezTo>
                  <a:cubicBezTo>
                    <a:pt x="596" y="525"/>
                    <a:pt x="905" y="775"/>
                    <a:pt x="1203" y="1025"/>
                  </a:cubicBezTo>
                  <a:cubicBezTo>
                    <a:pt x="1703" y="1453"/>
                    <a:pt x="2167" y="1918"/>
                    <a:pt x="2620" y="2382"/>
                  </a:cubicBezTo>
                  <a:cubicBezTo>
                    <a:pt x="2632" y="2346"/>
                    <a:pt x="2644" y="2334"/>
                    <a:pt x="2655" y="2311"/>
                  </a:cubicBezTo>
                  <a:cubicBezTo>
                    <a:pt x="2525" y="2156"/>
                    <a:pt x="2394" y="2025"/>
                    <a:pt x="2263" y="1870"/>
                  </a:cubicBezTo>
                  <a:cubicBezTo>
                    <a:pt x="1822" y="1429"/>
                    <a:pt x="1370" y="1013"/>
                    <a:pt x="870" y="608"/>
                  </a:cubicBezTo>
                  <a:cubicBezTo>
                    <a:pt x="620" y="406"/>
                    <a:pt x="369" y="203"/>
                    <a:pt x="119" y="25"/>
                  </a:cubicBezTo>
                  <a:cubicBezTo>
                    <a:pt x="96" y="13"/>
                    <a:pt x="84" y="1"/>
                    <a:pt x="72" y="1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5" name="Google Shape;5832;p62"/>
            <p:cNvSpPr/>
            <p:nvPr/>
          </p:nvSpPr>
          <p:spPr>
            <a:xfrm>
              <a:off x="5318144" y="3830450"/>
              <a:ext cx="62848" cy="40518"/>
            </a:xfrm>
            <a:custGeom>
              <a:avLst/>
              <a:gdLst/>
              <a:ahLst/>
              <a:cxnLst/>
              <a:rect l="l" t="t" r="r" b="b"/>
              <a:pathLst>
                <a:path w="1275" h="822" extrusionOk="0">
                  <a:moveTo>
                    <a:pt x="1" y="0"/>
                  </a:moveTo>
                  <a:lnTo>
                    <a:pt x="1" y="0"/>
                  </a:lnTo>
                  <a:cubicBezTo>
                    <a:pt x="179" y="179"/>
                    <a:pt x="394" y="321"/>
                    <a:pt x="608" y="464"/>
                  </a:cubicBezTo>
                  <a:cubicBezTo>
                    <a:pt x="691" y="524"/>
                    <a:pt x="787" y="560"/>
                    <a:pt x="882" y="619"/>
                  </a:cubicBezTo>
                  <a:cubicBezTo>
                    <a:pt x="858" y="619"/>
                    <a:pt x="846" y="619"/>
                    <a:pt x="834" y="607"/>
                  </a:cubicBezTo>
                  <a:cubicBezTo>
                    <a:pt x="739" y="595"/>
                    <a:pt x="668" y="595"/>
                    <a:pt x="584" y="595"/>
                  </a:cubicBezTo>
                  <a:cubicBezTo>
                    <a:pt x="489" y="595"/>
                    <a:pt x="418" y="607"/>
                    <a:pt x="322" y="643"/>
                  </a:cubicBezTo>
                  <a:cubicBezTo>
                    <a:pt x="489" y="702"/>
                    <a:pt x="644" y="726"/>
                    <a:pt x="799" y="762"/>
                  </a:cubicBezTo>
                  <a:cubicBezTo>
                    <a:pt x="965" y="786"/>
                    <a:pt x="1120" y="798"/>
                    <a:pt x="1275" y="822"/>
                  </a:cubicBezTo>
                  <a:cubicBezTo>
                    <a:pt x="1096" y="619"/>
                    <a:pt x="894" y="476"/>
                    <a:pt x="680" y="345"/>
                  </a:cubicBezTo>
                  <a:cubicBezTo>
                    <a:pt x="453" y="202"/>
                    <a:pt x="239" y="83"/>
                    <a:pt x="1" y="0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6" name="Google Shape;5812;p62"/>
            <p:cNvSpPr/>
            <p:nvPr/>
          </p:nvSpPr>
          <p:spPr>
            <a:xfrm>
              <a:off x="6267063" y="3552878"/>
              <a:ext cx="228061" cy="149800"/>
            </a:xfrm>
            <a:custGeom>
              <a:avLst/>
              <a:gdLst/>
              <a:ahLst/>
              <a:cxnLst/>
              <a:rect l="l" t="t" r="r" b="b"/>
              <a:pathLst>
                <a:path w="5031" h="3039" extrusionOk="0">
                  <a:moveTo>
                    <a:pt x="4292" y="0"/>
                  </a:moveTo>
                  <a:cubicBezTo>
                    <a:pt x="4246" y="0"/>
                    <a:pt x="4201" y="15"/>
                    <a:pt x="4156" y="48"/>
                  </a:cubicBezTo>
                  <a:cubicBezTo>
                    <a:pt x="3786" y="328"/>
                    <a:pt x="2911" y="1346"/>
                    <a:pt x="1419" y="1346"/>
                  </a:cubicBezTo>
                  <a:cubicBezTo>
                    <a:pt x="1326" y="1346"/>
                    <a:pt x="1230" y="1342"/>
                    <a:pt x="1132" y="1334"/>
                  </a:cubicBezTo>
                  <a:cubicBezTo>
                    <a:pt x="751" y="1310"/>
                    <a:pt x="596" y="857"/>
                    <a:pt x="525" y="667"/>
                  </a:cubicBezTo>
                  <a:cubicBezTo>
                    <a:pt x="518" y="641"/>
                    <a:pt x="498" y="629"/>
                    <a:pt x="479" y="629"/>
                  </a:cubicBezTo>
                  <a:cubicBezTo>
                    <a:pt x="463" y="629"/>
                    <a:pt x="447" y="638"/>
                    <a:pt x="441" y="655"/>
                  </a:cubicBezTo>
                  <a:cubicBezTo>
                    <a:pt x="298" y="893"/>
                    <a:pt x="25" y="1500"/>
                    <a:pt x="25" y="1655"/>
                  </a:cubicBezTo>
                  <a:cubicBezTo>
                    <a:pt x="1" y="1905"/>
                    <a:pt x="239" y="2798"/>
                    <a:pt x="394" y="2810"/>
                  </a:cubicBezTo>
                  <a:cubicBezTo>
                    <a:pt x="395" y="2810"/>
                    <a:pt x="396" y="2810"/>
                    <a:pt x="397" y="2810"/>
                  </a:cubicBezTo>
                  <a:cubicBezTo>
                    <a:pt x="545" y="2810"/>
                    <a:pt x="1180" y="1893"/>
                    <a:pt x="1180" y="1893"/>
                  </a:cubicBezTo>
                  <a:cubicBezTo>
                    <a:pt x="1180" y="1893"/>
                    <a:pt x="1803" y="3038"/>
                    <a:pt x="2043" y="3038"/>
                  </a:cubicBezTo>
                  <a:cubicBezTo>
                    <a:pt x="2049" y="3038"/>
                    <a:pt x="2055" y="3038"/>
                    <a:pt x="2061" y="3036"/>
                  </a:cubicBezTo>
                  <a:cubicBezTo>
                    <a:pt x="2382" y="2941"/>
                    <a:pt x="4097" y="2905"/>
                    <a:pt x="4978" y="1072"/>
                  </a:cubicBezTo>
                  <a:cubicBezTo>
                    <a:pt x="5031" y="955"/>
                    <a:pt x="4660" y="0"/>
                    <a:pt x="4292" y="0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7" name="Google Shape;5812;p62"/>
            <p:cNvSpPr/>
            <p:nvPr/>
          </p:nvSpPr>
          <p:spPr>
            <a:xfrm flipH="1">
              <a:off x="3582898" y="3566260"/>
              <a:ext cx="247991" cy="149800"/>
            </a:xfrm>
            <a:custGeom>
              <a:avLst/>
              <a:gdLst/>
              <a:ahLst/>
              <a:cxnLst/>
              <a:rect l="l" t="t" r="r" b="b"/>
              <a:pathLst>
                <a:path w="5031" h="3039" extrusionOk="0">
                  <a:moveTo>
                    <a:pt x="4292" y="0"/>
                  </a:moveTo>
                  <a:cubicBezTo>
                    <a:pt x="4246" y="0"/>
                    <a:pt x="4201" y="15"/>
                    <a:pt x="4156" y="48"/>
                  </a:cubicBezTo>
                  <a:cubicBezTo>
                    <a:pt x="3786" y="328"/>
                    <a:pt x="2911" y="1346"/>
                    <a:pt x="1419" y="1346"/>
                  </a:cubicBezTo>
                  <a:cubicBezTo>
                    <a:pt x="1326" y="1346"/>
                    <a:pt x="1230" y="1342"/>
                    <a:pt x="1132" y="1334"/>
                  </a:cubicBezTo>
                  <a:cubicBezTo>
                    <a:pt x="751" y="1310"/>
                    <a:pt x="596" y="857"/>
                    <a:pt x="525" y="667"/>
                  </a:cubicBezTo>
                  <a:cubicBezTo>
                    <a:pt x="518" y="641"/>
                    <a:pt x="498" y="629"/>
                    <a:pt x="479" y="629"/>
                  </a:cubicBezTo>
                  <a:cubicBezTo>
                    <a:pt x="463" y="629"/>
                    <a:pt x="447" y="638"/>
                    <a:pt x="441" y="655"/>
                  </a:cubicBezTo>
                  <a:cubicBezTo>
                    <a:pt x="298" y="893"/>
                    <a:pt x="25" y="1500"/>
                    <a:pt x="25" y="1655"/>
                  </a:cubicBezTo>
                  <a:cubicBezTo>
                    <a:pt x="1" y="1905"/>
                    <a:pt x="239" y="2798"/>
                    <a:pt x="394" y="2810"/>
                  </a:cubicBezTo>
                  <a:cubicBezTo>
                    <a:pt x="395" y="2810"/>
                    <a:pt x="396" y="2810"/>
                    <a:pt x="397" y="2810"/>
                  </a:cubicBezTo>
                  <a:cubicBezTo>
                    <a:pt x="545" y="2810"/>
                    <a:pt x="1180" y="1893"/>
                    <a:pt x="1180" y="1893"/>
                  </a:cubicBezTo>
                  <a:cubicBezTo>
                    <a:pt x="1180" y="1893"/>
                    <a:pt x="1803" y="3038"/>
                    <a:pt x="2043" y="3038"/>
                  </a:cubicBezTo>
                  <a:cubicBezTo>
                    <a:pt x="2049" y="3038"/>
                    <a:pt x="2055" y="3038"/>
                    <a:pt x="2061" y="3036"/>
                  </a:cubicBezTo>
                  <a:cubicBezTo>
                    <a:pt x="2382" y="2941"/>
                    <a:pt x="4097" y="2905"/>
                    <a:pt x="4978" y="1072"/>
                  </a:cubicBezTo>
                  <a:cubicBezTo>
                    <a:pt x="5031" y="955"/>
                    <a:pt x="4660" y="0"/>
                    <a:pt x="4292" y="0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48" name="Picture 74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906" y="3429494"/>
              <a:ext cx="1797356" cy="1012024"/>
            </a:xfrm>
            <a:prstGeom prst="rect">
              <a:avLst/>
            </a:prstGeom>
          </p:spPr>
        </p:pic>
        <p:pic>
          <p:nvPicPr>
            <p:cNvPr id="749" name="Picture 748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03899" y="3408296"/>
              <a:ext cx="1797356" cy="1012024"/>
            </a:xfrm>
            <a:prstGeom prst="rect">
              <a:avLst/>
            </a:prstGeom>
          </p:spPr>
        </p:pic>
        <p:pic>
          <p:nvPicPr>
            <p:cNvPr id="750" name="Picture 74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47086" y="3412472"/>
              <a:ext cx="1797356" cy="1012024"/>
            </a:xfrm>
            <a:prstGeom prst="rect">
              <a:avLst/>
            </a:prstGeom>
          </p:spPr>
        </p:pic>
        <p:pic>
          <p:nvPicPr>
            <p:cNvPr id="751" name="Picture 750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94504" y="3402589"/>
              <a:ext cx="1797356" cy="101202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E5"/>
        </a:solidFill>
        <a:effectLst/>
      </p:bgPr>
    </p:bg>
    <p:spTree>
      <p:nvGrpSpPr>
        <p:cNvPr id="1" name="Shape 8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538017" y="1751368"/>
            <a:ext cx="46279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Hãy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vào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đường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link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sau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để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trả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lời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câu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hỏi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củng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cố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bài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học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ngày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hôm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 nay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nhé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  <a:sym typeface="Arial" panose="020B0604020202020204"/>
              </a:rPr>
              <a:t>!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1C1CB">
                  <a:lumMod val="50000"/>
                </a:srgbClr>
              </a:solidFill>
              <a:effectLst/>
              <a:uLnTx/>
              <a:uFillTx/>
              <a:latin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6495" y="1622164"/>
            <a:ext cx="3224568" cy="2456876"/>
            <a:chOff x="37021" y="1559634"/>
            <a:chExt cx="3224568" cy="2456876"/>
          </a:xfrm>
        </p:grpSpPr>
        <p:sp>
          <p:nvSpPr>
            <p:cNvPr id="23" name="Google Shape;1793;p33"/>
            <p:cNvSpPr/>
            <p:nvPr/>
          </p:nvSpPr>
          <p:spPr>
            <a:xfrm>
              <a:off x="138404" y="3636832"/>
              <a:ext cx="17984" cy="13487"/>
            </a:xfrm>
            <a:custGeom>
              <a:avLst/>
              <a:gdLst/>
              <a:ahLst/>
              <a:cxnLst/>
              <a:rect l="l" t="t" r="r" b="b"/>
              <a:pathLst>
                <a:path w="418" h="322" extrusionOk="0">
                  <a:moveTo>
                    <a:pt x="203" y="1"/>
                  </a:moveTo>
                  <a:cubicBezTo>
                    <a:pt x="1" y="1"/>
                    <a:pt x="1" y="322"/>
                    <a:pt x="203" y="322"/>
                  </a:cubicBezTo>
                  <a:cubicBezTo>
                    <a:pt x="418" y="322"/>
                    <a:pt x="418" y="1"/>
                    <a:pt x="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5" name="Google Shape;1795;p33"/>
            <p:cNvGrpSpPr/>
            <p:nvPr/>
          </p:nvGrpSpPr>
          <p:grpSpPr>
            <a:xfrm>
              <a:off x="37021" y="3037396"/>
              <a:ext cx="2829869" cy="691583"/>
              <a:chOff x="1183401" y="3655136"/>
              <a:chExt cx="2975868" cy="747054"/>
            </a:xfrm>
          </p:grpSpPr>
          <p:sp>
            <p:nvSpPr>
              <p:cNvPr id="84" name="Google Shape;1796;p33"/>
              <p:cNvSpPr/>
              <p:nvPr/>
            </p:nvSpPr>
            <p:spPr>
              <a:xfrm>
                <a:off x="4086651" y="3763996"/>
                <a:ext cx="24297" cy="18912"/>
              </a:xfrm>
              <a:custGeom>
                <a:avLst/>
                <a:gdLst/>
                <a:ahLst/>
                <a:cxnLst/>
                <a:rect l="l" t="t" r="r" b="b"/>
                <a:pathLst>
                  <a:path w="537" h="418" extrusionOk="0">
                    <a:moveTo>
                      <a:pt x="263" y="1"/>
                    </a:moveTo>
                    <a:cubicBezTo>
                      <a:pt x="1" y="1"/>
                      <a:pt x="1" y="418"/>
                      <a:pt x="263" y="418"/>
                    </a:cubicBezTo>
                    <a:cubicBezTo>
                      <a:pt x="536" y="418"/>
                      <a:pt x="536" y="1"/>
                      <a:pt x="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1797;p33"/>
              <p:cNvSpPr/>
              <p:nvPr/>
            </p:nvSpPr>
            <p:spPr>
              <a:xfrm>
                <a:off x="3937979" y="3846973"/>
                <a:ext cx="19998" cy="19455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30" extrusionOk="0">
                    <a:moveTo>
                      <a:pt x="215" y="0"/>
                    </a:moveTo>
                    <a:cubicBezTo>
                      <a:pt x="191" y="0"/>
                      <a:pt x="155" y="0"/>
                      <a:pt x="132" y="12"/>
                    </a:cubicBezTo>
                    <a:cubicBezTo>
                      <a:pt x="96" y="24"/>
                      <a:pt x="84" y="36"/>
                      <a:pt x="60" y="60"/>
                    </a:cubicBezTo>
                    <a:cubicBezTo>
                      <a:pt x="36" y="72"/>
                      <a:pt x="24" y="96"/>
                      <a:pt x="12" y="131"/>
                    </a:cubicBezTo>
                    <a:cubicBezTo>
                      <a:pt x="1" y="155"/>
                      <a:pt x="1" y="191"/>
                      <a:pt x="1" y="215"/>
                    </a:cubicBezTo>
                    <a:cubicBezTo>
                      <a:pt x="1" y="239"/>
                      <a:pt x="1" y="262"/>
                      <a:pt x="12" y="274"/>
                    </a:cubicBezTo>
                    <a:cubicBezTo>
                      <a:pt x="24" y="310"/>
                      <a:pt x="36" y="358"/>
                      <a:pt x="72" y="369"/>
                    </a:cubicBezTo>
                    <a:cubicBezTo>
                      <a:pt x="84" y="381"/>
                      <a:pt x="96" y="393"/>
                      <a:pt x="120" y="393"/>
                    </a:cubicBezTo>
                    <a:cubicBezTo>
                      <a:pt x="143" y="417"/>
                      <a:pt x="191" y="429"/>
                      <a:pt x="215" y="429"/>
                    </a:cubicBezTo>
                    <a:cubicBezTo>
                      <a:pt x="251" y="429"/>
                      <a:pt x="274" y="429"/>
                      <a:pt x="310" y="417"/>
                    </a:cubicBezTo>
                    <a:cubicBezTo>
                      <a:pt x="334" y="393"/>
                      <a:pt x="358" y="381"/>
                      <a:pt x="382" y="369"/>
                    </a:cubicBezTo>
                    <a:cubicBezTo>
                      <a:pt x="393" y="358"/>
                      <a:pt x="417" y="322"/>
                      <a:pt x="429" y="298"/>
                    </a:cubicBezTo>
                    <a:cubicBezTo>
                      <a:pt x="441" y="262"/>
                      <a:pt x="441" y="239"/>
                      <a:pt x="441" y="203"/>
                    </a:cubicBezTo>
                    <a:cubicBezTo>
                      <a:pt x="441" y="191"/>
                      <a:pt x="441" y="179"/>
                      <a:pt x="429" y="143"/>
                    </a:cubicBezTo>
                    <a:cubicBezTo>
                      <a:pt x="417" y="119"/>
                      <a:pt x="393" y="72"/>
                      <a:pt x="370" y="60"/>
                    </a:cubicBezTo>
                    <a:cubicBezTo>
                      <a:pt x="358" y="36"/>
                      <a:pt x="334" y="24"/>
                      <a:pt x="322" y="24"/>
                    </a:cubicBezTo>
                    <a:cubicBezTo>
                      <a:pt x="298" y="12"/>
                      <a:pt x="251" y="0"/>
                      <a:pt x="2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" name="Google Shape;1799;p33"/>
              <p:cNvSpPr/>
              <p:nvPr/>
            </p:nvSpPr>
            <p:spPr>
              <a:xfrm>
                <a:off x="1225126" y="3679649"/>
                <a:ext cx="16741" cy="12442"/>
              </a:xfrm>
              <a:custGeom>
                <a:avLst/>
                <a:gdLst/>
                <a:ahLst/>
                <a:cxnLst/>
                <a:rect l="l" t="t" r="r" b="b"/>
                <a:pathLst>
                  <a:path w="370" h="275" extrusionOk="0">
                    <a:moveTo>
                      <a:pt x="191" y="0"/>
                    </a:moveTo>
                    <a:cubicBezTo>
                      <a:pt x="1" y="0"/>
                      <a:pt x="1" y="274"/>
                      <a:pt x="191" y="274"/>
                    </a:cubicBezTo>
                    <a:cubicBezTo>
                      <a:pt x="370" y="274"/>
                      <a:pt x="370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" name="Google Shape;1800;p33"/>
              <p:cNvSpPr/>
              <p:nvPr/>
            </p:nvSpPr>
            <p:spPr>
              <a:xfrm>
                <a:off x="1183401" y="3655136"/>
                <a:ext cx="13528" cy="10814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39" extrusionOk="0">
                    <a:moveTo>
                      <a:pt x="155" y="0"/>
                    </a:moveTo>
                    <a:cubicBezTo>
                      <a:pt x="1" y="0"/>
                      <a:pt x="1" y="238"/>
                      <a:pt x="155" y="238"/>
                    </a:cubicBezTo>
                    <a:cubicBezTo>
                      <a:pt x="298" y="238"/>
                      <a:pt x="298" y="0"/>
                      <a:pt x="1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" name="Google Shape;1802;p33"/>
              <p:cNvSpPr/>
              <p:nvPr/>
            </p:nvSpPr>
            <p:spPr>
              <a:xfrm>
                <a:off x="1314809" y="4131357"/>
                <a:ext cx="18912" cy="1456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2" extrusionOk="0">
                    <a:moveTo>
                      <a:pt x="203" y="0"/>
                    </a:moveTo>
                    <a:cubicBezTo>
                      <a:pt x="1" y="0"/>
                      <a:pt x="1" y="322"/>
                      <a:pt x="203" y="322"/>
                    </a:cubicBezTo>
                    <a:cubicBezTo>
                      <a:pt x="417" y="322"/>
                      <a:pt x="417" y="0"/>
                      <a:pt x="2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" name="Google Shape;1803;p33"/>
              <p:cNvSpPr/>
              <p:nvPr/>
            </p:nvSpPr>
            <p:spPr>
              <a:xfrm>
                <a:off x="1334761" y="4061320"/>
                <a:ext cx="17781" cy="1352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99" extrusionOk="0">
                    <a:moveTo>
                      <a:pt x="203" y="1"/>
                    </a:moveTo>
                    <a:cubicBezTo>
                      <a:pt x="0" y="1"/>
                      <a:pt x="0" y="298"/>
                      <a:pt x="203" y="298"/>
                    </a:cubicBezTo>
                    <a:cubicBezTo>
                      <a:pt x="381" y="298"/>
                      <a:pt x="393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" name="Google Shape;1804;p33"/>
              <p:cNvSpPr/>
              <p:nvPr/>
            </p:nvSpPr>
            <p:spPr>
              <a:xfrm>
                <a:off x="1805572" y="4366220"/>
                <a:ext cx="24251" cy="24161"/>
              </a:xfrm>
              <a:custGeom>
                <a:avLst/>
                <a:gdLst/>
                <a:ahLst/>
                <a:cxnLst/>
                <a:rect l="l" t="t" r="r" b="b"/>
                <a:pathLst>
                  <a:path w="536" h="534" extrusionOk="0">
                    <a:moveTo>
                      <a:pt x="214" y="0"/>
                    </a:moveTo>
                    <a:cubicBezTo>
                      <a:pt x="179" y="0"/>
                      <a:pt x="167" y="0"/>
                      <a:pt x="155" y="12"/>
                    </a:cubicBezTo>
                    <a:cubicBezTo>
                      <a:pt x="131" y="12"/>
                      <a:pt x="131" y="24"/>
                      <a:pt x="119" y="24"/>
                    </a:cubicBezTo>
                    <a:lnTo>
                      <a:pt x="72" y="72"/>
                    </a:lnTo>
                    <a:cubicBezTo>
                      <a:pt x="60" y="84"/>
                      <a:pt x="48" y="108"/>
                      <a:pt x="48" y="120"/>
                    </a:cubicBezTo>
                    <a:cubicBezTo>
                      <a:pt x="24" y="131"/>
                      <a:pt x="24" y="167"/>
                      <a:pt x="12" y="179"/>
                    </a:cubicBezTo>
                    <a:cubicBezTo>
                      <a:pt x="0" y="203"/>
                      <a:pt x="0" y="250"/>
                      <a:pt x="12" y="286"/>
                    </a:cubicBezTo>
                    <a:lnTo>
                      <a:pt x="12" y="310"/>
                    </a:lnTo>
                    <a:lnTo>
                      <a:pt x="12" y="322"/>
                    </a:lnTo>
                    <a:cubicBezTo>
                      <a:pt x="24" y="370"/>
                      <a:pt x="48" y="417"/>
                      <a:pt x="84" y="441"/>
                    </a:cubicBezTo>
                    <a:cubicBezTo>
                      <a:pt x="119" y="477"/>
                      <a:pt x="167" y="501"/>
                      <a:pt x="203" y="524"/>
                    </a:cubicBezTo>
                    <a:cubicBezTo>
                      <a:pt x="226" y="530"/>
                      <a:pt x="250" y="533"/>
                      <a:pt x="274" y="533"/>
                    </a:cubicBezTo>
                    <a:cubicBezTo>
                      <a:pt x="298" y="533"/>
                      <a:pt x="322" y="530"/>
                      <a:pt x="345" y="524"/>
                    </a:cubicBezTo>
                    <a:cubicBezTo>
                      <a:pt x="381" y="501"/>
                      <a:pt x="429" y="489"/>
                      <a:pt x="465" y="441"/>
                    </a:cubicBezTo>
                    <a:cubicBezTo>
                      <a:pt x="488" y="417"/>
                      <a:pt x="524" y="370"/>
                      <a:pt x="536" y="322"/>
                    </a:cubicBezTo>
                    <a:cubicBezTo>
                      <a:pt x="536" y="286"/>
                      <a:pt x="536" y="239"/>
                      <a:pt x="524" y="191"/>
                    </a:cubicBezTo>
                    <a:cubicBezTo>
                      <a:pt x="512" y="143"/>
                      <a:pt x="488" y="108"/>
                      <a:pt x="453" y="72"/>
                    </a:cubicBezTo>
                    <a:cubicBezTo>
                      <a:pt x="417" y="48"/>
                      <a:pt x="369" y="12"/>
                      <a:pt x="3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" name="Google Shape;1805;p33"/>
              <p:cNvSpPr/>
              <p:nvPr/>
            </p:nvSpPr>
            <p:spPr>
              <a:xfrm>
                <a:off x="1769467" y="4332287"/>
                <a:ext cx="17284" cy="18234"/>
              </a:xfrm>
              <a:custGeom>
                <a:avLst/>
                <a:gdLst/>
                <a:ahLst/>
                <a:cxnLst/>
                <a:rect l="l" t="t" r="r" b="b"/>
                <a:pathLst>
                  <a:path w="382" h="403" extrusionOk="0">
                    <a:moveTo>
                      <a:pt x="131" y="0"/>
                    </a:moveTo>
                    <a:lnTo>
                      <a:pt x="36" y="48"/>
                    </a:lnTo>
                    <a:cubicBezTo>
                      <a:pt x="12" y="84"/>
                      <a:pt x="0" y="96"/>
                      <a:pt x="0" y="143"/>
                    </a:cubicBezTo>
                    <a:lnTo>
                      <a:pt x="0" y="167"/>
                    </a:lnTo>
                    <a:lnTo>
                      <a:pt x="0" y="238"/>
                    </a:lnTo>
                    <a:lnTo>
                      <a:pt x="0" y="262"/>
                    </a:lnTo>
                    <a:lnTo>
                      <a:pt x="36" y="346"/>
                    </a:lnTo>
                    <a:cubicBezTo>
                      <a:pt x="72" y="381"/>
                      <a:pt x="96" y="393"/>
                      <a:pt x="131" y="393"/>
                    </a:cubicBezTo>
                    <a:cubicBezTo>
                      <a:pt x="143" y="399"/>
                      <a:pt x="161" y="402"/>
                      <a:pt x="181" y="402"/>
                    </a:cubicBezTo>
                    <a:cubicBezTo>
                      <a:pt x="200" y="402"/>
                      <a:pt x="221" y="399"/>
                      <a:pt x="239" y="393"/>
                    </a:cubicBezTo>
                    <a:lnTo>
                      <a:pt x="322" y="346"/>
                    </a:lnTo>
                    <a:cubicBezTo>
                      <a:pt x="358" y="322"/>
                      <a:pt x="370" y="286"/>
                      <a:pt x="370" y="262"/>
                    </a:cubicBezTo>
                    <a:cubicBezTo>
                      <a:pt x="381" y="215"/>
                      <a:pt x="381" y="167"/>
                      <a:pt x="370" y="143"/>
                    </a:cubicBezTo>
                    <a:lnTo>
                      <a:pt x="322" y="48"/>
                    </a:lnTo>
                    <a:cubicBezTo>
                      <a:pt x="298" y="24"/>
                      <a:pt x="262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" name="Google Shape;1806;p33"/>
              <p:cNvSpPr/>
              <p:nvPr/>
            </p:nvSpPr>
            <p:spPr>
              <a:xfrm>
                <a:off x="1809870" y="4303738"/>
                <a:ext cx="12442" cy="9728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15" extrusionOk="0">
                    <a:moveTo>
                      <a:pt x="143" y="0"/>
                    </a:moveTo>
                    <a:cubicBezTo>
                      <a:pt x="0" y="0"/>
                      <a:pt x="0" y="215"/>
                      <a:pt x="143" y="215"/>
                    </a:cubicBezTo>
                    <a:cubicBezTo>
                      <a:pt x="274" y="215"/>
                      <a:pt x="274" y="0"/>
                      <a:pt x="1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5" name="Google Shape;1807;p33"/>
              <p:cNvSpPr/>
              <p:nvPr/>
            </p:nvSpPr>
            <p:spPr>
              <a:xfrm>
                <a:off x="1819552" y="4264420"/>
                <a:ext cx="15157" cy="1135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51" extrusionOk="0">
                    <a:moveTo>
                      <a:pt x="167" y="0"/>
                    </a:moveTo>
                    <a:cubicBezTo>
                      <a:pt x="1" y="0"/>
                      <a:pt x="1" y="250"/>
                      <a:pt x="167" y="250"/>
                    </a:cubicBezTo>
                    <a:cubicBezTo>
                      <a:pt x="334" y="250"/>
                      <a:pt x="334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6" name="Google Shape;1808;p33"/>
              <p:cNvSpPr/>
              <p:nvPr/>
            </p:nvSpPr>
            <p:spPr>
              <a:xfrm>
                <a:off x="3127785" y="3922295"/>
                <a:ext cx="21582" cy="19953"/>
              </a:xfrm>
              <a:custGeom>
                <a:avLst/>
                <a:gdLst/>
                <a:ahLst/>
                <a:cxnLst/>
                <a:rect l="l" t="t" r="r" b="b"/>
                <a:pathLst>
                  <a:path w="477" h="441" extrusionOk="0">
                    <a:moveTo>
                      <a:pt x="239" y="0"/>
                    </a:moveTo>
                    <a:cubicBezTo>
                      <a:pt x="191" y="0"/>
                      <a:pt x="167" y="12"/>
                      <a:pt x="120" y="24"/>
                    </a:cubicBezTo>
                    <a:cubicBezTo>
                      <a:pt x="96" y="36"/>
                      <a:pt x="60" y="72"/>
                      <a:pt x="48" y="96"/>
                    </a:cubicBezTo>
                    <a:cubicBezTo>
                      <a:pt x="48" y="119"/>
                      <a:pt x="36" y="119"/>
                      <a:pt x="36" y="131"/>
                    </a:cubicBezTo>
                    <a:lnTo>
                      <a:pt x="36" y="143"/>
                    </a:lnTo>
                    <a:cubicBezTo>
                      <a:pt x="13" y="155"/>
                      <a:pt x="13" y="179"/>
                      <a:pt x="13" y="191"/>
                    </a:cubicBezTo>
                    <a:cubicBezTo>
                      <a:pt x="1" y="215"/>
                      <a:pt x="1" y="238"/>
                      <a:pt x="13" y="262"/>
                    </a:cubicBezTo>
                    <a:cubicBezTo>
                      <a:pt x="13" y="298"/>
                      <a:pt x="36" y="310"/>
                      <a:pt x="48" y="334"/>
                    </a:cubicBezTo>
                    <a:cubicBezTo>
                      <a:pt x="60" y="358"/>
                      <a:pt x="60" y="369"/>
                      <a:pt x="72" y="381"/>
                    </a:cubicBezTo>
                    <a:cubicBezTo>
                      <a:pt x="108" y="417"/>
                      <a:pt x="120" y="429"/>
                      <a:pt x="167" y="429"/>
                    </a:cubicBezTo>
                    <a:cubicBezTo>
                      <a:pt x="179" y="429"/>
                      <a:pt x="215" y="429"/>
                      <a:pt x="227" y="441"/>
                    </a:cubicBezTo>
                    <a:lnTo>
                      <a:pt x="275" y="441"/>
                    </a:lnTo>
                    <a:cubicBezTo>
                      <a:pt x="310" y="441"/>
                      <a:pt x="346" y="429"/>
                      <a:pt x="394" y="405"/>
                    </a:cubicBezTo>
                    <a:cubicBezTo>
                      <a:pt x="417" y="393"/>
                      <a:pt x="453" y="369"/>
                      <a:pt x="465" y="334"/>
                    </a:cubicBezTo>
                    <a:cubicBezTo>
                      <a:pt x="477" y="250"/>
                      <a:pt x="477" y="155"/>
                      <a:pt x="429" y="96"/>
                    </a:cubicBezTo>
                    <a:cubicBezTo>
                      <a:pt x="394" y="24"/>
                      <a:pt x="310" y="0"/>
                      <a:pt x="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7" name="Google Shape;1809;p33"/>
              <p:cNvSpPr/>
              <p:nvPr/>
            </p:nvSpPr>
            <p:spPr>
              <a:xfrm>
                <a:off x="3105706" y="3890488"/>
                <a:ext cx="18912" cy="146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23" extrusionOk="0">
                    <a:moveTo>
                      <a:pt x="203" y="1"/>
                    </a:moveTo>
                    <a:cubicBezTo>
                      <a:pt x="1" y="1"/>
                      <a:pt x="1" y="322"/>
                      <a:pt x="203" y="322"/>
                    </a:cubicBezTo>
                    <a:cubicBezTo>
                      <a:pt x="417" y="322"/>
                      <a:pt x="417" y="1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" name="Google Shape;1810;p33"/>
              <p:cNvSpPr/>
              <p:nvPr/>
            </p:nvSpPr>
            <p:spPr>
              <a:xfrm>
                <a:off x="4139316" y="4364999"/>
                <a:ext cx="19953" cy="1565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46" extrusionOk="0">
                    <a:moveTo>
                      <a:pt x="226" y="0"/>
                    </a:moveTo>
                    <a:cubicBezTo>
                      <a:pt x="0" y="0"/>
                      <a:pt x="0" y="346"/>
                      <a:pt x="226" y="346"/>
                    </a:cubicBezTo>
                    <a:cubicBezTo>
                      <a:pt x="230" y="346"/>
                      <a:pt x="233" y="346"/>
                      <a:pt x="237" y="346"/>
                    </a:cubicBezTo>
                    <a:cubicBezTo>
                      <a:pt x="441" y="346"/>
                      <a:pt x="437" y="0"/>
                      <a:pt x="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" name="Google Shape;1811;p33"/>
              <p:cNvSpPr/>
              <p:nvPr/>
            </p:nvSpPr>
            <p:spPr>
              <a:xfrm>
                <a:off x="4067106" y="4389250"/>
                <a:ext cx="16198" cy="1294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286" extrusionOk="0">
                    <a:moveTo>
                      <a:pt x="179" y="0"/>
                    </a:moveTo>
                    <a:cubicBezTo>
                      <a:pt x="1" y="0"/>
                      <a:pt x="1" y="286"/>
                      <a:pt x="179" y="286"/>
                    </a:cubicBezTo>
                    <a:cubicBezTo>
                      <a:pt x="358" y="286"/>
                      <a:pt x="35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" name="Google Shape;1812;p33"/>
              <p:cNvSpPr/>
              <p:nvPr/>
            </p:nvSpPr>
            <p:spPr>
              <a:xfrm>
                <a:off x="4056881" y="4316497"/>
                <a:ext cx="13528" cy="1407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11" extrusionOk="0">
                    <a:moveTo>
                      <a:pt x="143" y="1"/>
                    </a:moveTo>
                    <a:cubicBezTo>
                      <a:pt x="120" y="1"/>
                      <a:pt x="96" y="1"/>
                      <a:pt x="84" y="13"/>
                    </a:cubicBezTo>
                    <a:cubicBezTo>
                      <a:pt x="48" y="25"/>
                      <a:pt x="36" y="48"/>
                      <a:pt x="24" y="72"/>
                    </a:cubicBezTo>
                    <a:lnTo>
                      <a:pt x="24" y="84"/>
                    </a:lnTo>
                    <a:cubicBezTo>
                      <a:pt x="24" y="108"/>
                      <a:pt x="1" y="108"/>
                      <a:pt x="1" y="120"/>
                    </a:cubicBezTo>
                    <a:lnTo>
                      <a:pt x="1" y="191"/>
                    </a:lnTo>
                    <a:cubicBezTo>
                      <a:pt x="1" y="203"/>
                      <a:pt x="24" y="203"/>
                      <a:pt x="24" y="227"/>
                    </a:cubicBezTo>
                    <a:lnTo>
                      <a:pt x="24" y="239"/>
                    </a:lnTo>
                    <a:lnTo>
                      <a:pt x="48" y="263"/>
                    </a:lnTo>
                    <a:cubicBezTo>
                      <a:pt x="60" y="287"/>
                      <a:pt x="96" y="298"/>
                      <a:pt x="108" y="310"/>
                    </a:cubicBezTo>
                    <a:lnTo>
                      <a:pt x="155" y="310"/>
                    </a:lnTo>
                    <a:cubicBezTo>
                      <a:pt x="179" y="310"/>
                      <a:pt x="215" y="310"/>
                      <a:pt x="227" y="298"/>
                    </a:cubicBezTo>
                    <a:lnTo>
                      <a:pt x="262" y="263"/>
                    </a:lnTo>
                    <a:cubicBezTo>
                      <a:pt x="274" y="251"/>
                      <a:pt x="286" y="227"/>
                      <a:pt x="298" y="203"/>
                    </a:cubicBezTo>
                    <a:lnTo>
                      <a:pt x="298" y="144"/>
                    </a:lnTo>
                    <a:cubicBezTo>
                      <a:pt x="298" y="108"/>
                      <a:pt x="286" y="84"/>
                      <a:pt x="286" y="72"/>
                    </a:cubicBezTo>
                    <a:cubicBezTo>
                      <a:pt x="274" y="60"/>
                      <a:pt x="274" y="48"/>
                      <a:pt x="239" y="25"/>
                    </a:cubicBezTo>
                    <a:cubicBezTo>
                      <a:pt x="227" y="13"/>
                      <a:pt x="215" y="13"/>
                      <a:pt x="2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26" name="Google Shape;1715;p33"/>
            <p:cNvGrpSpPr/>
            <p:nvPr/>
          </p:nvGrpSpPr>
          <p:grpSpPr>
            <a:xfrm>
              <a:off x="440767" y="3146398"/>
              <a:ext cx="2276558" cy="870112"/>
              <a:chOff x="1031183" y="3791001"/>
              <a:chExt cx="2383647" cy="918310"/>
            </a:xfrm>
          </p:grpSpPr>
          <p:sp>
            <p:nvSpPr>
              <p:cNvPr id="70" name="Google Shape;1716;p33"/>
              <p:cNvSpPr/>
              <p:nvPr/>
            </p:nvSpPr>
            <p:spPr>
              <a:xfrm>
                <a:off x="1203069" y="3791001"/>
                <a:ext cx="644449" cy="717868"/>
              </a:xfrm>
              <a:custGeom>
                <a:avLst/>
                <a:gdLst/>
                <a:ahLst/>
                <a:cxnLst/>
                <a:rect l="l" t="t" r="r" b="b"/>
                <a:pathLst>
                  <a:path w="51815" h="57718" extrusionOk="0">
                    <a:moveTo>
                      <a:pt x="34577" y="1"/>
                    </a:moveTo>
                    <a:cubicBezTo>
                      <a:pt x="34564" y="1"/>
                      <a:pt x="34551" y="14"/>
                      <a:pt x="34526" y="39"/>
                    </a:cubicBezTo>
                    <a:lnTo>
                      <a:pt x="27998" y="2538"/>
                    </a:lnTo>
                    <a:lnTo>
                      <a:pt x="21521" y="5037"/>
                    </a:lnTo>
                    <a:lnTo>
                      <a:pt x="17901" y="6363"/>
                    </a:lnTo>
                    <a:lnTo>
                      <a:pt x="14331" y="7740"/>
                    </a:lnTo>
                    <a:lnTo>
                      <a:pt x="9690" y="9525"/>
                    </a:lnTo>
                    <a:lnTo>
                      <a:pt x="7854" y="10239"/>
                    </a:lnTo>
                    <a:lnTo>
                      <a:pt x="255" y="13146"/>
                    </a:lnTo>
                    <a:cubicBezTo>
                      <a:pt x="153" y="13197"/>
                      <a:pt x="102" y="13248"/>
                      <a:pt x="51" y="13299"/>
                    </a:cubicBezTo>
                    <a:cubicBezTo>
                      <a:pt x="0" y="13401"/>
                      <a:pt x="0" y="13503"/>
                      <a:pt x="0" y="13605"/>
                    </a:cubicBezTo>
                    <a:lnTo>
                      <a:pt x="7956" y="34259"/>
                    </a:lnTo>
                    <a:lnTo>
                      <a:pt x="12903" y="47161"/>
                    </a:lnTo>
                    <a:lnTo>
                      <a:pt x="15912" y="55066"/>
                    </a:lnTo>
                    <a:lnTo>
                      <a:pt x="16830" y="57463"/>
                    </a:lnTo>
                    <a:cubicBezTo>
                      <a:pt x="16881" y="57565"/>
                      <a:pt x="16932" y="57616"/>
                      <a:pt x="16983" y="57667"/>
                    </a:cubicBezTo>
                    <a:cubicBezTo>
                      <a:pt x="17034" y="57718"/>
                      <a:pt x="17085" y="57718"/>
                      <a:pt x="17187" y="57718"/>
                    </a:cubicBezTo>
                    <a:lnTo>
                      <a:pt x="17238" y="57718"/>
                    </a:lnTo>
                    <a:lnTo>
                      <a:pt x="23255" y="55423"/>
                    </a:lnTo>
                    <a:lnTo>
                      <a:pt x="38147" y="49711"/>
                    </a:lnTo>
                    <a:lnTo>
                      <a:pt x="48805" y="45631"/>
                    </a:lnTo>
                    <a:lnTo>
                      <a:pt x="51559" y="44560"/>
                    </a:lnTo>
                    <a:cubicBezTo>
                      <a:pt x="51610" y="44560"/>
                      <a:pt x="51712" y="44509"/>
                      <a:pt x="51763" y="44407"/>
                    </a:cubicBezTo>
                    <a:cubicBezTo>
                      <a:pt x="51814" y="44356"/>
                      <a:pt x="51814" y="44254"/>
                      <a:pt x="51763" y="44152"/>
                    </a:cubicBezTo>
                    <a:lnTo>
                      <a:pt x="46510" y="30332"/>
                    </a:lnTo>
                    <a:lnTo>
                      <a:pt x="43807" y="23294"/>
                    </a:lnTo>
                    <a:lnTo>
                      <a:pt x="40442" y="14574"/>
                    </a:lnTo>
                    <a:lnTo>
                      <a:pt x="35852" y="2538"/>
                    </a:lnTo>
                    <a:lnTo>
                      <a:pt x="35036" y="447"/>
                    </a:lnTo>
                    <a:lnTo>
                      <a:pt x="35036" y="396"/>
                    </a:lnTo>
                    <a:lnTo>
                      <a:pt x="34985" y="294"/>
                    </a:lnTo>
                    <a:cubicBezTo>
                      <a:pt x="34985" y="192"/>
                      <a:pt x="34934" y="141"/>
                      <a:pt x="34832" y="90"/>
                    </a:cubicBezTo>
                    <a:cubicBezTo>
                      <a:pt x="34781" y="39"/>
                      <a:pt x="34730" y="39"/>
                      <a:pt x="34679" y="39"/>
                    </a:cubicBezTo>
                    <a:lnTo>
                      <a:pt x="34628" y="39"/>
                    </a:lnTo>
                    <a:cubicBezTo>
                      <a:pt x="34602" y="14"/>
                      <a:pt x="34590" y="1"/>
                      <a:pt x="34577" y="1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" name="Google Shape;1717;p33"/>
              <p:cNvSpPr/>
              <p:nvPr/>
            </p:nvSpPr>
            <p:spPr>
              <a:xfrm>
                <a:off x="2628950" y="4094675"/>
                <a:ext cx="448447" cy="397049"/>
              </a:xfrm>
              <a:custGeom>
                <a:avLst/>
                <a:gdLst/>
                <a:ahLst/>
                <a:cxnLst/>
                <a:rect l="l" t="t" r="r" b="b"/>
                <a:pathLst>
                  <a:path w="36056" h="44675" extrusionOk="0">
                    <a:moveTo>
                      <a:pt x="33149" y="0"/>
                    </a:moveTo>
                    <a:lnTo>
                      <a:pt x="24224" y="561"/>
                    </a:lnTo>
                    <a:lnTo>
                      <a:pt x="16065" y="1020"/>
                    </a:lnTo>
                    <a:lnTo>
                      <a:pt x="12699" y="1275"/>
                    </a:lnTo>
                    <a:lnTo>
                      <a:pt x="9486" y="1428"/>
                    </a:lnTo>
                    <a:lnTo>
                      <a:pt x="357" y="1989"/>
                    </a:lnTo>
                    <a:cubicBezTo>
                      <a:pt x="255" y="1989"/>
                      <a:pt x="153" y="2040"/>
                      <a:pt x="102" y="2091"/>
                    </a:cubicBezTo>
                    <a:cubicBezTo>
                      <a:pt x="51" y="2142"/>
                      <a:pt x="0" y="2244"/>
                      <a:pt x="0" y="2346"/>
                    </a:cubicBezTo>
                    <a:lnTo>
                      <a:pt x="51" y="3315"/>
                    </a:lnTo>
                    <a:cubicBezTo>
                      <a:pt x="408" y="8670"/>
                      <a:pt x="714" y="14025"/>
                      <a:pt x="1071" y="19379"/>
                    </a:cubicBezTo>
                    <a:lnTo>
                      <a:pt x="1377" y="24887"/>
                    </a:lnTo>
                    <a:lnTo>
                      <a:pt x="2091" y="36719"/>
                    </a:lnTo>
                    <a:lnTo>
                      <a:pt x="2346" y="40543"/>
                    </a:lnTo>
                    <a:lnTo>
                      <a:pt x="2550" y="44317"/>
                    </a:lnTo>
                    <a:cubicBezTo>
                      <a:pt x="2550" y="44419"/>
                      <a:pt x="2601" y="44470"/>
                      <a:pt x="2652" y="44572"/>
                    </a:cubicBezTo>
                    <a:cubicBezTo>
                      <a:pt x="2703" y="44623"/>
                      <a:pt x="2805" y="44674"/>
                      <a:pt x="2907" y="44674"/>
                    </a:cubicBezTo>
                    <a:lnTo>
                      <a:pt x="20093" y="43654"/>
                    </a:lnTo>
                    <a:lnTo>
                      <a:pt x="35189" y="42736"/>
                    </a:lnTo>
                    <a:lnTo>
                      <a:pt x="35699" y="42685"/>
                    </a:lnTo>
                    <a:cubicBezTo>
                      <a:pt x="35903" y="42685"/>
                      <a:pt x="36056" y="42532"/>
                      <a:pt x="36056" y="42328"/>
                    </a:cubicBezTo>
                    <a:lnTo>
                      <a:pt x="35393" y="31109"/>
                    </a:lnTo>
                    <a:lnTo>
                      <a:pt x="34985" y="25091"/>
                    </a:lnTo>
                    <a:cubicBezTo>
                      <a:pt x="34679" y="19379"/>
                      <a:pt x="34322" y="13617"/>
                      <a:pt x="33965" y="7905"/>
                    </a:cubicBezTo>
                    <a:lnTo>
                      <a:pt x="33812" y="5355"/>
                    </a:lnTo>
                    <a:lnTo>
                      <a:pt x="33455" y="357"/>
                    </a:lnTo>
                    <a:cubicBezTo>
                      <a:pt x="33455" y="153"/>
                      <a:pt x="33302" y="51"/>
                      <a:pt x="33149" y="0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1718;p33"/>
              <p:cNvSpPr/>
              <p:nvPr/>
            </p:nvSpPr>
            <p:spPr>
              <a:xfrm>
                <a:off x="1031183" y="3985922"/>
                <a:ext cx="685667" cy="723390"/>
              </a:xfrm>
              <a:custGeom>
                <a:avLst/>
                <a:gdLst/>
                <a:ahLst/>
                <a:cxnLst/>
                <a:rect l="l" t="t" r="r" b="b"/>
                <a:pathLst>
                  <a:path w="55129" h="58162" extrusionOk="0">
                    <a:moveTo>
                      <a:pt x="30191" y="1"/>
                    </a:moveTo>
                    <a:cubicBezTo>
                      <a:pt x="30157" y="1"/>
                      <a:pt x="30123" y="24"/>
                      <a:pt x="30089" y="24"/>
                    </a:cubicBezTo>
                    <a:lnTo>
                      <a:pt x="26978" y="2012"/>
                    </a:lnTo>
                    <a:lnTo>
                      <a:pt x="26927" y="2063"/>
                    </a:lnTo>
                    <a:lnTo>
                      <a:pt x="9180" y="13436"/>
                    </a:lnTo>
                    <a:lnTo>
                      <a:pt x="153" y="19199"/>
                    </a:lnTo>
                    <a:cubicBezTo>
                      <a:pt x="102" y="19250"/>
                      <a:pt x="51" y="19352"/>
                      <a:pt x="0" y="19454"/>
                    </a:cubicBezTo>
                    <a:cubicBezTo>
                      <a:pt x="0" y="19505"/>
                      <a:pt x="0" y="19607"/>
                      <a:pt x="51" y="19658"/>
                    </a:cubicBezTo>
                    <a:lnTo>
                      <a:pt x="6018" y="28990"/>
                    </a:lnTo>
                    <a:lnTo>
                      <a:pt x="11933" y="38221"/>
                    </a:lnTo>
                    <a:lnTo>
                      <a:pt x="16013" y="44596"/>
                    </a:lnTo>
                    <a:lnTo>
                      <a:pt x="24020" y="57090"/>
                    </a:lnTo>
                    <a:cubicBezTo>
                      <a:pt x="24224" y="57396"/>
                      <a:pt x="24377" y="57702"/>
                      <a:pt x="24581" y="57957"/>
                    </a:cubicBezTo>
                    <a:cubicBezTo>
                      <a:pt x="24632" y="58059"/>
                      <a:pt x="24734" y="58110"/>
                      <a:pt x="24887" y="58161"/>
                    </a:cubicBezTo>
                    <a:cubicBezTo>
                      <a:pt x="24938" y="58161"/>
                      <a:pt x="24989" y="58110"/>
                      <a:pt x="25040" y="58110"/>
                    </a:cubicBezTo>
                    <a:lnTo>
                      <a:pt x="37687" y="49950"/>
                    </a:lnTo>
                    <a:lnTo>
                      <a:pt x="43909" y="45973"/>
                    </a:lnTo>
                    <a:lnTo>
                      <a:pt x="48091" y="43321"/>
                    </a:lnTo>
                    <a:lnTo>
                      <a:pt x="54925" y="38935"/>
                    </a:lnTo>
                    <a:cubicBezTo>
                      <a:pt x="55027" y="38884"/>
                      <a:pt x="55078" y="38782"/>
                      <a:pt x="55078" y="38731"/>
                    </a:cubicBezTo>
                    <a:cubicBezTo>
                      <a:pt x="55129" y="38629"/>
                      <a:pt x="55078" y="38527"/>
                      <a:pt x="55078" y="38476"/>
                    </a:cubicBezTo>
                    <a:lnTo>
                      <a:pt x="43042" y="19658"/>
                    </a:lnTo>
                    <a:lnTo>
                      <a:pt x="37432" y="10937"/>
                    </a:lnTo>
                    <a:lnTo>
                      <a:pt x="31160" y="1095"/>
                    </a:lnTo>
                    <a:lnTo>
                      <a:pt x="30701" y="432"/>
                    </a:lnTo>
                    <a:lnTo>
                      <a:pt x="30548" y="177"/>
                    </a:lnTo>
                    <a:cubicBezTo>
                      <a:pt x="30446" y="75"/>
                      <a:pt x="30344" y="24"/>
                      <a:pt x="30242" y="24"/>
                    </a:cubicBezTo>
                    <a:cubicBezTo>
                      <a:pt x="30225" y="7"/>
                      <a:pt x="30208" y="1"/>
                      <a:pt x="30191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1719;p33"/>
              <p:cNvSpPr/>
              <p:nvPr/>
            </p:nvSpPr>
            <p:spPr>
              <a:xfrm>
                <a:off x="2334633" y="4022998"/>
                <a:ext cx="444641" cy="548034"/>
              </a:xfrm>
              <a:custGeom>
                <a:avLst/>
                <a:gdLst/>
                <a:ahLst/>
                <a:cxnLst/>
                <a:rect l="l" t="t" r="r" b="b"/>
                <a:pathLst>
                  <a:path w="35750" h="44063" extrusionOk="0">
                    <a:moveTo>
                      <a:pt x="3315" y="0"/>
                    </a:moveTo>
                    <a:cubicBezTo>
                      <a:pt x="3213" y="0"/>
                      <a:pt x="3162" y="0"/>
                      <a:pt x="3111" y="102"/>
                    </a:cubicBezTo>
                    <a:cubicBezTo>
                      <a:pt x="3060" y="153"/>
                      <a:pt x="3009" y="255"/>
                      <a:pt x="3009" y="306"/>
                    </a:cubicBezTo>
                    <a:lnTo>
                      <a:pt x="2499" y="7548"/>
                    </a:lnTo>
                    <a:lnTo>
                      <a:pt x="1785" y="17085"/>
                    </a:lnTo>
                    <a:lnTo>
                      <a:pt x="1173" y="25805"/>
                    </a:lnTo>
                    <a:lnTo>
                      <a:pt x="561" y="34118"/>
                    </a:lnTo>
                    <a:cubicBezTo>
                      <a:pt x="357" y="36566"/>
                      <a:pt x="204" y="38963"/>
                      <a:pt x="0" y="41411"/>
                    </a:cubicBezTo>
                    <a:cubicBezTo>
                      <a:pt x="0" y="41513"/>
                      <a:pt x="51" y="41564"/>
                      <a:pt x="102" y="41666"/>
                    </a:cubicBezTo>
                    <a:cubicBezTo>
                      <a:pt x="153" y="41717"/>
                      <a:pt x="255" y="41768"/>
                      <a:pt x="357" y="41768"/>
                    </a:cubicBezTo>
                    <a:lnTo>
                      <a:pt x="9282" y="42380"/>
                    </a:lnTo>
                    <a:lnTo>
                      <a:pt x="9486" y="42380"/>
                    </a:lnTo>
                    <a:lnTo>
                      <a:pt x="17238" y="42941"/>
                    </a:lnTo>
                    <a:lnTo>
                      <a:pt x="24377" y="43451"/>
                    </a:lnTo>
                    <a:lnTo>
                      <a:pt x="26774" y="43655"/>
                    </a:lnTo>
                    <a:lnTo>
                      <a:pt x="31313" y="43961"/>
                    </a:lnTo>
                    <a:lnTo>
                      <a:pt x="32486" y="44063"/>
                    </a:lnTo>
                    <a:cubicBezTo>
                      <a:pt x="32537" y="44063"/>
                      <a:pt x="32639" y="44012"/>
                      <a:pt x="32690" y="43961"/>
                    </a:cubicBezTo>
                    <a:cubicBezTo>
                      <a:pt x="32741" y="43910"/>
                      <a:pt x="32792" y="43808"/>
                      <a:pt x="32792" y="43706"/>
                    </a:cubicBezTo>
                    <a:lnTo>
                      <a:pt x="33149" y="38810"/>
                    </a:lnTo>
                    <a:cubicBezTo>
                      <a:pt x="33455" y="34832"/>
                      <a:pt x="33710" y="30803"/>
                      <a:pt x="34016" y="26825"/>
                    </a:cubicBezTo>
                    <a:lnTo>
                      <a:pt x="34067" y="25754"/>
                    </a:lnTo>
                    <a:lnTo>
                      <a:pt x="35291" y="9486"/>
                    </a:lnTo>
                    <a:lnTo>
                      <a:pt x="35291" y="9435"/>
                    </a:lnTo>
                    <a:cubicBezTo>
                      <a:pt x="35393" y="8058"/>
                      <a:pt x="35495" y="6681"/>
                      <a:pt x="35546" y="5355"/>
                    </a:cubicBezTo>
                    <a:lnTo>
                      <a:pt x="35750" y="2652"/>
                    </a:lnTo>
                    <a:cubicBezTo>
                      <a:pt x="35750" y="2550"/>
                      <a:pt x="35750" y="2499"/>
                      <a:pt x="35699" y="2448"/>
                    </a:cubicBezTo>
                    <a:cubicBezTo>
                      <a:pt x="35648" y="2397"/>
                      <a:pt x="35597" y="2397"/>
                      <a:pt x="35546" y="2346"/>
                    </a:cubicBezTo>
                    <a:lnTo>
                      <a:pt x="35444" y="2346"/>
                    </a:lnTo>
                    <a:lnTo>
                      <a:pt x="27131" y="1734"/>
                    </a:lnTo>
                    <a:lnTo>
                      <a:pt x="18564" y="1122"/>
                    </a:lnTo>
                    <a:lnTo>
                      <a:pt x="6987" y="255"/>
                    </a:lnTo>
                    <a:lnTo>
                      <a:pt x="3366" y="0"/>
                    </a:ln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1720;p33"/>
              <p:cNvSpPr/>
              <p:nvPr/>
            </p:nvSpPr>
            <p:spPr>
              <a:xfrm>
                <a:off x="2835715" y="3879644"/>
                <a:ext cx="579115" cy="672359"/>
              </a:xfrm>
              <a:custGeom>
                <a:avLst/>
                <a:gdLst/>
                <a:ahLst/>
                <a:cxnLst/>
                <a:rect l="l" t="t" r="r" b="b"/>
                <a:pathLst>
                  <a:path w="46562" h="54059" extrusionOk="0">
                    <a:moveTo>
                      <a:pt x="35342" y="1"/>
                    </a:moveTo>
                    <a:lnTo>
                      <a:pt x="24480" y="2653"/>
                    </a:lnTo>
                    <a:lnTo>
                      <a:pt x="21216" y="3418"/>
                    </a:lnTo>
                    <a:lnTo>
                      <a:pt x="17748" y="4285"/>
                    </a:lnTo>
                    <a:lnTo>
                      <a:pt x="15453" y="4795"/>
                    </a:lnTo>
                    <a:lnTo>
                      <a:pt x="9435" y="6274"/>
                    </a:lnTo>
                    <a:lnTo>
                      <a:pt x="1480" y="8161"/>
                    </a:lnTo>
                    <a:lnTo>
                      <a:pt x="307" y="8467"/>
                    </a:lnTo>
                    <a:lnTo>
                      <a:pt x="205" y="8467"/>
                    </a:lnTo>
                    <a:cubicBezTo>
                      <a:pt x="103" y="8467"/>
                      <a:pt x="1" y="8620"/>
                      <a:pt x="1" y="8773"/>
                    </a:cubicBezTo>
                    <a:lnTo>
                      <a:pt x="1" y="8875"/>
                    </a:lnTo>
                    <a:cubicBezTo>
                      <a:pt x="358" y="10455"/>
                      <a:pt x="766" y="12036"/>
                      <a:pt x="1123" y="13668"/>
                    </a:cubicBezTo>
                    <a:cubicBezTo>
                      <a:pt x="1123" y="13770"/>
                      <a:pt x="1174" y="13872"/>
                      <a:pt x="1225" y="13974"/>
                    </a:cubicBezTo>
                    <a:cubicBezTo>
                      <a:pt x="2347" y="18768"/>
                      <a:pt x="3519" y="23613"/>
                      <a:pt x="4692" y="28407"/>
                    </a:cubicBezTo>
                    <a:lnTo>
                      <a:pt x="4743" y="28713"/>
                    </a:lnTo>
                    <a:lnTo>
                      <a:pt x="4845" y="29172"/>
                    </a:lnTo>
                    <a:lnTo>
                      <a:pt x="9690" y="49316"/>
                    </a:lnTo>
                    <a:lnTo>
                      <a:pt x="9690" y="49469"/>
                    </a:lnTo>
                    <a:lnTo>
                      <a:pt x="9792" y="49877"/>
                    </a:lnTo>
                    <a:lnTo>
                      <a:pt x="9894" y="50285"/>
                    </a:lnTo>
                    <a:cubicBezTo>
                      <a:pt x="10200" y="51458"/>
                      <a:pt x="10455" y="52631"/>
                      <a:pt x="10761" y="53804"/>
                    </a:cubicBezTo>
                    <a:cubicBezTo>
                      <a:pt x="10812" y="53957"/>
                      <a:pt x="10914" y="54059"/>
                      <a:pt x="11067" y="54059"/>
                    </a:cubicBezTo>
                    <a:lnTo>
                      <a:pt x="11169" y="54059"/>
                    </a:lnTo>
                    <a:lnTo>
                      <a:pt x="21369" y="51611"/>
                    </a:lnTo>
                    <a:lnTo>
                      <a:pt x="31568" y="49163"/>
                    </a:lnTo>
                    <a:lnTo>
                      <a:pt x="33455" y="48704"/>
                    </a:lnTo>
                    <a:lnTo>
                      <a:pt x="35852" y="48143"/>
                    </a:lnTo>
                    <a:lnTo>
                      <a:pt x="41054" y="46868"/>
                    </a:lnTo>
                    <a:lnTo>
                      <a:pt x="46307" y="45593"/>
                    </a:lnTo>
                    <a:cubicBezTo>
                      <a:pt x="46460" y="45542"/>
                      <a:pt x="46562" y="45389"/>
                      <a:pt x="46562" y="45236"/>
                    </a:cubicBezTo>
                    <a:cubicBezTo>
                      <a:pt x="46562" y="45236"/>
                      <a:pt x="46562" y="45185"/>
                      <a:pt x="46562" y="45185"/>
                    </a:cubicBezTo>
                    <a:lnTo>
                      <a:pt x="45338" y="40187"/>
                    </a:lnTo>
                    <a:lnTo>
                      <a:pt x="45185" y="39575"/>
                    </a:lnTo>
                    <a:lnTo>
                      <a:pt x="44930" y="38453"/>
                    </a:lnTo>
                    <a:lnTo>
                      <a:pt x="44828" y="38147"/>
                    </a:lnTo>
                    <a:lnTo>
                      <a:pt x="41717" y="25092"/>
                    </a:lnTo>
                    <a:lnTo>
                      <a:pt x="41360" y="23715"/>
                    </a:lnTo>
                    <a:lnTo>
                      <a:pt x="41054" y="22389"/>
                    </a:lnTo>
                    <a:lnTo>
                      <a:pt x="36923" y="5203"/>
                    </a:lnTo>
                    <a:lnTo>
                      <a:pt x="36821" y="4846"/>
                    </a:lnTo>
                    <a:lnTo>
                      <a:pt x="36719" y="4336"/>
                    </a:lnTo>
                    <a:lnTo>
                      <a:pt x="36617" y="3877"/>
                    </a:lnTo>
                    <a:lnTo>
                      <a:pt x="35852" y="868"/>
                    </a:lnTo>
                    <a:lnTo>
                      <a:pt x="35750" y="256"/>
                    </a:lnTo>
                    <a:cubicBezTo>
                      <a:pt x="35699" y="103"/>
                      <a:pt x="35546" y="1"/>
                      <a:pt x="3539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1721;p33"/>
              <p:cNvSpPr/>
              <p:nvPr/>
            </p:nvSpPr>
            <p:spPr>
              <a:xfrm>
                <a:off x="1176428" y="4107362"/>
                <a:ext cx="258165" cy="202196"/>
              </a:xfrm>
              <a:custGeom>
                <a:avLst/>
                <a:gdLst/>
                <a:ahLst/>
                <a:cxnLst/>
                <a:rect l="l" t="t" r="r" b="b"/>
                <a:pathLst>
                  <a:path w="20757" h="16257" extrusionOk="0">
                    <a:moveTo>
                      <a:pt x="20094" y="0"/>
                    </a:moveTo>
                    <a:cubicBezTo>
                      <a:pt x="19992" y="0"/>
                      <a:pt x="19941" y="0"/>
                      <a:pt x="19839" y="51"/>
                    </a:cubicBezTo>
                    <a:cubicBezTo>
                      <a:pt x="19431" y="153"/>
                      <a:pt x="19074" y="357"/>
                      <a:pt x="18717" y="612"/>
                    </a:cubicBezTo>
                    <a:cubicBezTo>
                      <a:pt x="18564" y="714"/>
                      <a:pt x="18411" y="867"/>
                      <a:pt x="18309" y="1020"/>
                    </a:cubicBezTo>
                    <a:cubicBezTo>
                      <a:pt x="18156" y="1173"/>
                      <a:pt x="18003" y="1377"/>
                      <a:pt x="17901" y="1530"/>
                    </a:cubicBezTo>
                    <a:cubicBezTo>
                      <a:pt x="17748" y="1836"/>
                      <a:pt x="17595" y="2142"/>
                      <a:pt x="17493" y="2448"/>
                    </a:cubicBezTo>
                    <a:cubicBezTo>
                      <a:pt x="17340" y="2754"/>
                      <a:pt x="17238" y="3060"/>
                      <a:pt x="17034" y="3315"/>
                    </a:cubicBezTo>
                    <a:cubicBezTo>
                      <a:pt x="16881" y="3570"/>
                      <a:pt x="16728" y="3774"/>
                      <a:pt x="16524" y="3978"/>
                    </a:cubicBezTo>
                    <a:cubicBezTo>
                      <a:pt x="16371" y="4080"/>
                      <a:pt x="16218" y="4233"/>
                      <a:pt x="16065" y="4335"/>
                    </a:cubicBezTo>
                    <a:cubicBezTo>
                      <a:pt x="15810" y="4437"/>
                      <a:pt x="15504" y="4539"/>
                      <a:pt x="15249" y="4641"/>
                    </a:cubicBezTo>
                    <a:cubicBezTo>
                      <a:pt x="14637" y="4743"/>
                      <a:pt x="14025" y="4794"/>
                      <a:pt x="13413" y="4896"/>
                    </a:cubicBezTo>
                    <a:cubicBezTo>
                      <a:pt x="12750" y="4947"/>
                      <a:pt x="12087" y="5151"/>
                      <a:pt x="11475" y="5406"/>
                    </a:cubicBezTo>
                    <a:cubicBezTo>
                      <a:pt x="11322" y="5508"/>
                      <a:pt x="11169" y="5610"/>
                      <a:pt x="11016" y="5712"/>
                    </a:cubicBezTo>
                    <a:cubicBezTo>
                      <a:pt x="10863" y="5814"/>
                      <a:pt x="10710" y="5967"/>
                      <a:pt x="10557" y="6120"/>
                    </a:cubicBezTo>
                    <a:cubicBezTo>
                      <a:pt x="10302" y="6375"/>
                      <a:pt x="10098" y="6732"/>
                      <a:pt x="9894" y="7038"/>
                    </a:cubicBezTo>
                    <a:cubicBezTo>
                      <a:pt x="9588" y="7701"/>
                      <a:pt x="9384" y="8313"/>
                      <a:pt x="9078" y="8925"/>
                    </a:cubicBezTo>
                    <a:cubicBezTo>
                      <a:pt x="8925" y="9129"/>
                      <a:pt x="8772" y="9333"/>
                      <a:pt x="8619" y="9486"/>
                    </a:cubicBezTo>
                    <a:cubicBezTo>
                      <a:pt x="8415" y="9690"/>
                      <a:pt x="8160" y="9843"/>
                      <a:pt x="7905" y="9996"/>
                    </a:cubicBezTo>
                    <a:cubicBezTo>
                      <a:pt x="7599" y="10149"/>
                      <a:pt x="7293" y="10251"/>
                      <a:pt x="6936" y="10353"/>
                    </a:cubicBezTo>
                    <a:cubicBezTo>
                      <a:pt x="6120" y="10557"/>
                      <a:pt x="5253" y="10557"/>
                      <a:pt x="4386" y="10710"/>
                    </a:cubicBezTo>
                    <a:cubicBezTo>
                      <a:pt x="3621" y="10863"/>
                      <a:pt x="2856" y="11067"/>
                      <a:pt x="2091" y="11373"/>
                    </a:cubicBezTo>
                    <a:cubicBezTo>
                      <a:pt x="1734" y="11526"/>
                      <a:pt x="1428" y="11730"/>
                      <a:pt x="1122" y="11985"/>
                    </a:cubicBezTo>
                    <a:cubicBezTo>
                      <a:pt x="969" y="12138"/>
                      <a:pt x="816" y="12291"/>
                      <a:pt x="663" y="12444"/>
                    </a:cubicBezTo>
                    <a:cubicBezTo>
                      <a:pt x="510" y="12597"/>
                      <a:pt x="408" y="12750"/>
                      <a:pt x="306" y="12954"/>
                    </a:cubicBezTo>
                    <a:cubicBezTo>
                      <a:pt x="204" y="13107"/>
                      <a:pt x="153" y="13311"/>
                      <a:pt x="102" y="13515"/>
                    </a:cubicBezTo>
                    <a:cubicBezTo>
                      <a:pt x="51" y="13719"/>
                      <a:pt x="0" y="13923"/>
                      <a:pt x="0" y="14127"/>
                    </a:cubicBezTo>
                    <a:cubicBezTo>
                      <a:pt x="0" y="14586"/>
                      <a:pt x="102" y="14993"/>
                      <a:pt x="255" y="15401"/>
                    </a:cubicBezTo>
                    <a:cubicBezTo>
                      <a:pt x="357" y="15554"/>
                      <a:pt x="408" y="15707"/>
                      <a:pt x="459" y="15809"/>
                    </a:cubicBezTo>
                    <a:lnTo>
                      <a:pt x="561" y="15962"/>
                    </a:lnTo>
                    <a:cubicBezTo>
                      <a:pt x="675" y="16152"/>
                      <a:pt x="901" y="16257"/>
                      <a:pt x="1114" y="16257"/>
                    </a:cubicBezTo>
                    <a:cubicBezTo>
                      <a:pt x="1188" y="16257"/>
                      <a:pt x="1261" y="16244"/>
                      <a:pt x="1326" y="16217"/>
                    </a:cubicBezTo>
                    <a:cubicBezTo>
                      <a:pt x="1530" y="16115"/>
                      <a:pt x="1632" y="16013"/>
                      <a:pt x="1734" y="15860"/>
                    </a:cubicBezTo>
                    <a:cubicBezTo>
                      <a:pt x="1785" y="15707"/>
                      <a:pt x="1785" y="15503"/>
                      <a:pt x="1734" y="15350"/>
                    </a:cubicBezTo>
                    <a:cubicBezTo>
                      <a:pt x="1581" y="15095"/>
                      <a:pt x="1479" y="14789"/>
                      <a:pt x="1377" y="14535"/>
                    </a:cubicBezTo>
                    <a:cubicBezTo>
                      <a:pt x="1377" y="14382"/>
                      <a:pt x="1326" y="14229"/>
                      <a:pt x="1326" y="14076"/>
                    </a:cubicBezTo>
                    <a:cubicBezTo>
                      <a:pt x="1326" y="13974"/>
                      <a:pt x="1377" y="13872"/>
                      <a:pt x="1377" y="13770"/>
                    </a:cubicBezTo>
                    <a:cubicBezTo>
                      <a:pt x="1428" y="13668"/>
                      <a:pt x="1479" y="13566"/>
                      <a:pt x="1530" y="13464"/>
                    </a:cubicBezTo>
                    <a:cubicBezTo>
                      <a:pt x="1632" y="13362"/>
                      <a:pt x="1683" y="13260"/>
                      <a:pt x="1785" y="13158"/>
                    </a:cubicBezTo>
                    <a:cubicBezTo>
                      <a:pt x="1989" y="13005"/>
                      <a:pt x="2193" y="12852"/>
                      <a:pt x="2397" y="12750"/>
                    </a:cubicBezTo>
                    <a:cubicBezTo>
                      <a:pt x="2907" y="12495"/>
                      <a:pt x="3417" y="12291"/>
                      <a:pt x="3927" y="12189"/>
                    </a:cubicBezTo>
                    <a:cubicBezTo>
                      <a:pt x="4488" y="12036"/>
                      <a:pt x="5049" y="11934"/>
                      <a:pt x="5559" y="11883"/>
                    </a:cubicBezTo>
                    <a:cubicBezTo>
                      <a:pt x="6426" y="11832"/>
                      <a:pt x="7242" y="11679"/>
                      <a:pt x="8058" y="11373"/>
                    </a:cubicBezTo>
                    <a:cubicBezTo>
                      <a:pt x="8466" y="11220"/>
                      <a:pt x="8874" y="10965"/>
                      <a:pt x="9180" y="10710"/>
                    </a:cubicBezTo>
                    <a:cubicBezTo>
                      <a:pt x="9384" y="10557"/>
                      <a:pt x="9588" y="10353"/>
                      <a:pt x="9792" y="10200"/>
                    </a:cubicBezTo>
                    <a:cubicBezTo>
                      <a:pt x="9945" y="9996"/>
                      <a:pt x="10098" y="9792"/>
                      <a:pt x="10200" y="9588"/>
                    </a:cubicBezTo>
                    <a:cubicBezTo>
                      <a:pt x="10659" y="8874"/>
                      <a:pt x="10863" y="8058"/>
                      <a:pt x="11271" y="7395"/>
                    </a:cubicBezTo>
                    <a:cubicBezTo>
                      <a:pt x="11373" y="7242"/>
                      <a:pt x="11475" y="7089"/>
                      <a:pt x="11628" y="6936"/>
                    </a:cubicBezTo>
                    <a:cubicBezTo>
                      <a:pt x="11730" y="6834"/>
                      <a:pt x="11883" y="6732"/>
                      <a:pt x="12036" y="6630"/>
                    </a:cubicBezTo>
                    <a:cubicBezTo>
                      <a:pt x="12291" y="6528"/>
                      <a:pt x="12546" y="6426"/>
                      <a:pt x="12801" y="6375"/>
                    </a:cubicBezTo>
                    <a:cubicBezTo>
                      <a:pt x="13464" y="6222"/>
                      <a:pt x="14076" y="6171"/>
                      <a:pt x="14739" y="6069"/>
                    </a:cubicBezTo>
                    <a:cubicBezTo>
                      <a:pt x="15096" y="6018"/>
                      <a:pt x="15453" y="5967"/>
                      <a:pt x="15810" y="5865"/>
                    </a:cubicBezTo>
                    <a:cubicBezTo>
                      <a:pt x="16218" y="5712"/>
                      <a:pt x="16575" y="5559"/>
                      <a:pt x="16881" y="5355"/>
                    </a:cubicBezTo>
                    <a:cubicBezTo>
                      <a:pt x="17238" y="5151"/>
                      <a:pt x="17544" y="4896"/>
                      <a:pt x="17748" y="4590"/>
                    </a:cubicBezTo>
                    <a:cubicBezTo>
                      <a:pt x="18003" y="4335"/>
                      <a:pt x="18207" y="4029"/>
                      <a:pt x="18411" y="3672"/>
                    </a:cubicBezTo>
                    <a:cubicBezTo>
                      <a:pt x="18666" y="3213"/>
                      <a:pt x="18870" y="2652"/>
                      <a:pt x="19125" y="2142"/>
                    </a:cubicBezTo>
                    <a:cubicBezTo>
                      <a:pt x="19227" y="2040"/>
                      <a:pt x="19329" y="1887"/>
                      <a:pt x="19431" y="1785"/>
                    </a:cubicBezTo>
                    <a:cubicBezTo>
                      <a:pt x="19584" y="1683"/>
                      <a:pt x="19686" y="1581"/>
                      <a:pt x="19788" y="1530"/>
                    </a:cubicBezTo>
                    <a:cubicBezTo>
                      <a:pt x="19992" y="1428"/>
                      <a:pt x="20145" y="1377"/>
                      <a:pt x="20349" y="1326"/>
                    </a:cubicBezTo>
                    <a:cubicBezTo>
                      <a:pt x="20502" y="1224"/>
                      <a:pt x="20655" y="1122"/>
                      <a:pt x="20706" y="969"/>
                    </a:cubicBezTo>
                    <a:cubicBezTo>
                      <a:pt x="20757" y="816"/>
                      <a:pt x="20757" y="612"/>
                      <a:pt x="20706" y="459"/>
                    </a:cubicBezTo>
                    <a:cubicBezTo>
                      <a:pt x="20655" y="255"/>
                      <a:pt x="20502" y="153"/>
                      <a:pt x="20349" y="51"/>
                    </a:cubicBezTo>
                    <a:cubicBezTo>
                      <a:pt x="20298" y="51"/>
                      <a:pt x="20196" y="0"/>
                      <a:pt x="20094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1722;p33"/>
              <p:cNvSpPr/>
              <p:nvPr/>
            </p:nvSpPr>
            <p:spPr>
              <a:xfrm>
                <a:off x="1254449" y="4217720"/>
                <a:ext cx="225815" cy="177869"/>
              </a:xfrm>
              <a:custGeom>
                <a:avLst/>
                <a:gdLst/>
                <a:ahLst/>
                <a:cxnLst/>
                <a:rect l="l" t="t" r="r" b="b"/>
                <a:pathLst>
                  <a:path w="18156" h="14301" extrusionOk="0">
                    <a:moveTo>
                      <a:pt x="17390" y="1"/>
                    </a:moveTo>
                    <a:cubicBezTo>
                      <a:pt x="17237" y="1"/>
                      <a:pt x="17135" y="52"/>
                      <a:pt x="17033" y="103"/>
                    </a:cubicBezTo>
                    <a:lnTo>
                      <a:pt x="16982" y="205"/>
                    </a:lnTo>
                    <a:cubicBezTo>
                      <a:pt x="16218" y="868"/>
                      <a:pt x="15453" y="1633"/>
                      <a:pt x="14790" y="2398"/>
                    </a:cubicBezTo>
                    <a:cubicBezTo>
                      <a:pt x="14382" y="2806"/>
                      <a:pt x="13872" y="3112"/>
                      <a:pt x="13311" y="3265"/>
                    </a:cubicBezTo>
                    <a:cubicBezTo>
                      <a:pt x="12903" y="3316"/>
                      <a:pt x="12495" y="3367"/>
                      <a:pt x="12087" y="3367"/>
                    </a:cubicBezTo>
                    <a:lnTo>
                      <a:pt x="10914" y="3367"/>
                    </a:lnTo>
                    <a:cubicBezTo>
                      <a:pt x="10812" y="3418"/>
                      <a:pt x="10659" y="3418"/>
                      <a:pt x="10557" y="3469"/>
                    </a:cubicBezTo>
                    <a:cubicBezTo>
                      <a:pt x="10404" y="3520"/>
                      <a:pt x="10302" y="3571"/>
                      <a:pt x="10200" y="3673"/>
                    </a:cubicBezTo>
                    <a:cubicBezTo>
                      <a:pt x="10047" y="3724"/>
                      <a:pt x="9945" y="3826"/>
                      <a:pt x="9894" y="3928"/>
                    </a:cubicBezTo>
                    <a:cubicBezTo>
                      <a:pt x="9792" y="3979"/>
                      <a:pt x="9741" y="4081"/>
                      <a:pt x="9639" y="4183"/>
                    </a:cubicBezTo>
                    <a:cubicBezTo>
                      <a:pt x="9282" y="4795"/>
                      <a:pt x="8976" y="5407"/>
                      <a:pt x="8823" y="6120"/>
                    </a:cubicBezTo>
                    <a:cubicBezTo>
                      <a:pt x="8670" y="6630"/>
                      <a:pt x="8415" y="7191"/>
                      <a:pt x="8160" y="7701"/>
                    </a:cubicBezTo>
                    <a:cubicBezTo>
                      <a:pt x="8007" y="7854"/>
                      <a:pt x="7905" y="8058"/>
                      <a:pt x="7752" y="8211"/>
                    </a:cubicBezTo>
                    <a:cubicBezTo>
                      <a:pt x="7599" y="8313"/>
                      <a:pt x="7446" y="8415"/>
                      <a:pt x="7344" y="8466"/>
                    </a:cubicBezTo>
                    <a:cubicBezTo>
                      <a:pt x="7089" y="8568"/>
                      <a:pt x="6885" y="8670"/>
                      <a:pt x="6630" y="8772"/>
                    </a:cubicBezTo>
                    <a:cubicBezTo>
                      <a:pt x="6324" y="8823"/>
                      <a:pt x="6018" y="8874"/>
                      <a:pt x="5763" y="8874"/>
                    </a:cubicBezTo>
                    <a:cubicBezTo>
                      <a:pt x="5355" y="8925"/>
                      <a:pt x="4947" y="8925"/>
                      <a:pt x="4539" y="8976"/>
                    </a:cubicBezTo>
                    <a:cubicBezTo>
                      <a:pt x="4131" y="8976"/>
                      <a:pt x="3723" y="9078"/>
                      <a:pt x="3315" y="9180"/>
                    </a:cubicBezTo>
                    <a:cubicBezTo>
                      <a:pt x="2958" y="9282"/>
                      <a:pt x="2550" y="9435"/>
                      <a:pt x="2244" y="9639"/>
                    </a:cubicBezTo>
                    <a:cubicBezTo>
                      <a:pt x="1887" y="9792"/>
                      <a:pt x="1632" y="9996"/>
                      <a:pt x="1326" y="10251"/>
                    </a:cubicBezTo>
                    <a:cubicBezTo>
                      <a:pt x="1071" y="10557"/>
                      <a:pt x="816" y="10863"/>
                      <a:pt x="663" y="11169"/>
                    </a:cubicBezTo>
                    <a:cubicBezTo>
                      <a:pt x="459" y="11526"/>
                      <a:pt x="306" y="11883"/>
                      <a:pt x="204" y="12291"/>
                    </a:cubicBezTo>
                    <a:cubicBezTo>
                      <a:pt x="102" y="12699"/>
                      <a:pt x="51" y="13107"/>
                      <a:pt x="0" y="13515"/>
                    </a:cubicBezTo>
                    <a:lnTo>
                      <a:pt x="0" y="13719"/>
                    </a:lnTo>
                    <a:cubicBezTo>
                      <a:pt x="0" y="13821"/>
                      <a:pt x="51" y="13923"/>
                      <a:pt x="153" y="14025"/>
                    </a:cubicBezTo>
                    <a:cubicBezTo>
                      <a:pt x="255" y="14178"/>
                      <a:pt x="408" y="14280"/>
                      <a:pt x="561" y="14280"/>
                    </a:cubicBezTo>
                    <a:cubicBezTo>
                      <a:pt x="616" y="14294"/>
                      <a:pt x="667" y="14300"/>
                      <a:pt x="715" y="14300"/>
                    </a:cubicBezTo>
                    <a:cubicBezTo>
                      <a:pt x="847" y="14300"/>
                      <a:pt x="959" y="14253"/>
                      <a:pt x="1071" y="14178"/>
                    </a:cubicBezTo>
                    <a:cubicBezTo>
                      <a:pt x="1224" y="14076"/>
                      <a:pt x="1326" y="13923"/>
                      <a:pt x="1326" y="13770"/>
                    </a:cubicBezTo>
                    <a:cubicBezTo>
                      <a:pt x="1377" y="13311"/>
                      <a:pt x="1428" y="12903"/>
                      <a:pt x="1530" y="12546"/>
                    </a:cubicBezTo>
                    <a:cubicBezTo>
                      <a:pt x="1632" y="12240"/>
                      <a:pt x="1734" y="11985"/>
                      <a:pt x="1887" y="11730"/>
                    </a:cubicBezTo>
                    <a:cubicBezTo>
                      <a:pt x="2040" y="11526"/>
                      <a:pt x="2193" y="11373"/>
                      <a:pt x="2346" y="11169"/>
                    </a:cubicBezTo>
                    <a:cubicBezTo>
                      <a:pt x="2550" y="11016"/>
                      <a:pt x="2703" y="10863"/>
                      <a:pt x="2958" y="10761"/>
                    </a:cubicBezTo>
                    <a:cubicBezTo>
                      <a:pt x="3213" y="10608"/>
                      <a:pt x="3519" y="10506"/>
                      <a:pt x="3825" y="10404"/>
                    </a:cubicBezTo>
                    <a:cubicBezTo>
                      <a:pt x="4233" y="10302"/>
                      <a:pt x="4641" y="10251"/>
                      <a:pt x="5049" y="10251"/>
                    </a:cubicBezTo>
                    <a:cubicBezTo>
                      <a:pt x="5508" y="10251"/>
                      <a:pt x="5967" y="10200"/>
                      <a:pt x="6375" y="10149"/>
                    </a:cubicBezTo>
                    <a:cubicBezTo>
                      <a:pt x="7140" y="10047"/>
                      <a:pt x="7803" y="9792"/>
                      <a:pt x="8415" y="9333"/>
                    </a:cubicBezTo>
                    <a:cubicBezTo>
                      <a:pt x="8976" y="8874"/>
                      <a:pt x="9435" y="8262"/>
                      <a:pt x="9690" y="7548"/>
                    </a:cubicBezTo>
                    <a:cubicBezTo>
                      <a:pt x="9894" y="7140"/>
                      <a:pt x="10047" y="6732"/>
                      <a:pt x="10149" y="6273"/>
                    </a:cubicBezTo>
                    <a:cubicBezTo>
                      <a:pt x="10251" y="5866"/>
                      <a:pt x="10455" y="5407"/>
                      <a:pt x="10659" y="4999"/>
                    </a:cubicBezTo>
                    <a:cubicBezTo>
                      <a:pt x="10710" y="4948"/>
                      <a:pt x="10761" y="4846"/>
                      <a:pt x="10863" y="4744"/>
                    </a:cubicBezTo>
                    <a:cubicBezTo>
                      <a:pt x="10863" y="4744"/>
                      <a:pt x="10914" y="4693"/>
                      <a:pt x="10965" y="4693"/>
                    </a:cubicBezTo>
                    <a:lnTo>
                      <a:pt x="11067" y="4642"/>
                    </a:lnTo>
                    <a:cubicBezTo>
                      <a:pt x="11220" y="4591"/>
                      <a:pt x="11424" y="4591"/>
                      <a:pt x="11577" y="4591"/>
                    </a:cubicBezTo>
                    <a:cubicBezTo>
                      <a:pt x="11849" y="4591"/>
                      <a:pt x="12098" y="4613"/>
                      <a:pt x="12355" y="4613"/>
                    </a:cubicBezTo>
                    <a:cubicBezTo>
                      <a:pt x="12483" y="4613"/>
                      <a:pt x="12614" y="4608"/>
                      <a:pt x="12750" y="4591"/>
                    </a:cubicBezTo>
                    <a:cubicBezTo>
                      <a:pt x="13005" y="4591"/>
                      <a:pt x="13209" y="4540"/>
                      <a:pt x="13464" y="4489"/>
                    </a:cubicBezTo>
                    <a:cubicBezTo>
                      <a:pt x="13770" y="4438"/>
                      <a:pt x="14076" y="4336"/>
                      <a:pt x="14433" y="4234"/>
                    </a:cubicBezTo>
                    <a:cubicBezTo>
                      <a:pt x="15708" y="3673"/>
                      <a:pt x="16472" y="2449"/>
                      <a:pt x="17441" y="1531"/>
                    </a:cubicBezTo>
                    <a:cubicBezTo>
                      <a:pt x="17543" y="1378"/>
                      <a:pt x="17696" y="1276"/>
                      <a:pt x="17798" y="1174"/>
                    </a:cubicBezTo>
                    <a:cubicBezTo>
                      <a:pt x="18104" y="970"/>
                      <a:pt x="18155" y="562"/>
                      <a:pt x="17951" y="256"/>
                    </a:cubicBezTo>
                    <a:cubicBezTo>
                      <a:pt x="17798" y="103"/>
                      <a:pt x="17594" y="1"/>
                      <a:pt x="17390" y="1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1723;p33"/>
              <p:cNvSpPr/>
              <p:nvPr/>
            </p:nvSpPr>
            <p:spPr>
              <a:xfrm>
                <a:off x="1341337" y="4334433"/>
                <a:ext cx="195381" cy="156140"/>
              </a:xfrm>
              <a:custGeom>
                <a:avLst/>
                <a:gdLst/>
                <a:ahLst/>
                <a:cxnLst/>
                <a:rect l="l" t="t" r="r" b="b"/>
                <a:pathLst>
                  <a:path w="15709" h="12554" extrusionOk="0">
                    <a:moveTo>
                      <a:pt x="14739" y="0"/>
                    </a:moveTo>
                    <a:cubicBezTo>
                      <a:pt x="14586" y="0"/>
                      <a:pt x="14433" y="102"/>
                      <a:pt x="14280" y="204"/>
                    </a:cubicBezTo>
                    <a:lnTo>
                      <a:pt x="14127" y="408"/>
                    </a:lnTo>
                    <a:cubicBezTo>
                      <a:pt x="13872" y="612"/>
                      <a:pt x="13617" y="816"/>
                      <a:pt x="13362" y="969"/>
                    </a:cubicBezTo>
                    <a:cubicBezTo>
                      <a:pt x="12342" y="1428"/>
                      <a:pt x="11271" y="1581"/>
                      <a:pt x="10251" y="2091"/>
                    </a:cubicBezTo>
                    <a:cubicBezTo>
                      <a:pt x="9996" y="2193"/>
                      <a:pt x="9690" y="2346"/>
                      <a:pt x="9435" y="2550"/>
                    </a:cubicBezTo>
                    <a:cubicBezTo>
                      <a:pt x="9181" y="2703"/>
                      <a:pt x="8926" y="2958"/>
                      <a:pt x="8722" y="3162"/>
                    </a:cubicBezTo>
                    <a:cubicBezTo>
                      <a:pt x="8467" y="3468"/>
                      <a:pt x="8263" y="3723"/>
                      <a:pt x="8110" y="4080"/>
                    </a:cubicBezTo>
                    <a:cubicBezTo>
                      <a:pt x="7957" y="4335"/>
                      <a:pt x="7804" y="4590"/>
                      <a:pt x="7651" y="4845"/>
                    </a:cubicBezTo>
                    <a:cubicBezTo>
                      <a:pt x="7447" y="5202"/>
                      <a:pt x="7192" y="5508"/>
                      <a:pt x="6937" y="5814"/>
                    </a:cubicBezTo>
                    <a:cubicBezTo>
                      <a:pt x="6784" y="5967"/>
                      <a:pt x="6580" y="6069"/>
                      <a:pt x="6376" y="6171"/>
                    </a:cubicBezTo>
                    <a:cubicBezTo>
                      <a:pt x="5815" y="6477"/>
                      <a:pt x="5203" y="6681"/>
                      <a:pt x="4591" y="6834"/>
                    </a:cubicBezTo>
                    <a:cubicBezTo>
                      <a:pt x="3826" y="7038"/>
                      <a:pt x="3061" y="7395"/>
                      <a:pt x="2398" y="7803"/>
                    </a:cubicBezTo>
                    <a:cubicBezTo>
                      <a:pt x="2041" y="8007"/>
                      <a:pt x="1735" y="8262"/>
                      <a:pt x="1480" y="8568"/>
                    </a:cubicBezTo>
                    <a:cubicBezTo>
                      <a:pt x="1225" y="8823"/>
                      <a:pt x="970" y="9129"/>
                      <a:pt x="766" y="9486"/>
                    </a:cubicBezTo>
                    <a:cubicBezTo>
                      <a:pt x="613" y="9792"/>
                      <a:pt x="460" y="10149"/>
                      <a:pt x="358" y="10506"/>
                    </a:cubicBezTo>
                    <a:cubicBezTo>
                      <a:pt x="205" y="10914"/>
                      <a:pt x="103" y="11322"/>
                      <a:pt x="52" y="11781"/>
                    </a:cubicBezTo>
                    <a:cubicBezTo>
                      <a:pt x="1" y="11985"/>
                      <a:pt x="52" y="12138"/>
                      <a:pt x="154" y="12291"/>
                    </a:cubicBezTo>
                    <a:cubicBezTo>
                      <a:pt x="256" y="12444"/>
                      <a:pt x="409" y="12546"/>
                      <a:pt x="613" y="12546"/>
                    </a:cubicBezTo>
                    <a:cubicBezTo>
                      <a:pt x="649" y="12551"/>
                      <a:pt x="685" y="12554"/>
                      <a:pt x="721" y="12554"/>
                    </a:cubicBezTo>
                    <a:cubicBezTo>
                      <a:pt x="1039" y="12554"/>
                      <a:pt x="1332" y="12352"/>
                      <a:pt x="1378" y="11985"/>
                    </a:cubicBezTo>
                    <a:cubicBezTo>
                      <a:pt x="1429" y="11679"/>
                      <a:pt x="1480" y="11373"/>
                      <a:pt x="1531" y="11067"/>
                    </a:cubicBezTo>
                    <a:cubicBezTo>
                      <a:pt x="1735" y="10404"/>
                      <a:pt x="2092" y="9792"/>
                      <a:pt x="2602" y="9333"/>
                    </a:cubicBezTo>
                    <a:cubicBezTo>
                      <a:pt x="2908" y="9078"/>
                      <a:pt x="3214" y="8874"/>
                      <a:pt x="3520" y="8721"/>
                    </a:cubicBezTo>
                    <a:cubicBezTo>
                      <a:pt x="3826" y="8568"/>
                      <a:pt x="4081" y="8466"/>
                      <a:pt x="4336" y="8364"/>
                    </a:cubicBezTo>
                    <a:cubicBezTo>
                      <a:pt x="4693" y="8211"/>
                      <a:pt x="5050" y="8109"/>
                      <a:pt x="5407" y="8007"/>
                    </a:cubicBezTo>
                    <a:cubicBezTo>
                      <a:pt x="5764" y="7905"/>
                      <a:pt x="6019" y="7854"/>
                      <a:pt x="6325" y="7701"/>
                    </a:cubicBezTo>
                    <a:cubicBezTo>
                      <a:pt x="6580" y="7599"/>
                      <a:pt x="6886" y="7497"/>
                      <a:pt x="7141" y="7344"/>
                    </a:cubicBezTo>
                    <a:cubicBezTo>
                      <a:pt x="7600" y="7038"/>
                      <a:pt x="8008" y="6732"/>
                      <a:pt x="8314" y="6273"/>
                    </a:cubicBezTo>
                    <a:cubicBezTo>
                      <a:pt x="8518" y="6018"/>
                      <a:pt x="8722" y="5712"/>
                      <a:pt x="8875" y="5457"/>
                    </a:cubicBezTo>
                    <a:cubicBezTo>
                      <a:pt x="9079" y="5151"/>
                      <a:pt x="9232" y="4794"/>
                      <a:pt x="9435" y="4539"/>
                    </a:cubicBezTo>
                    <a:cubicBezTo>
                      <a:pt x="9537" y="4284"/>
                      <a:pt x="9741" y="4080"/>
                      <a:pt x="9945" y="3876"/>
                    </a:cubicBezTo>
                    <a:cubicBezTo>
                      <a:pt x="10149" y="3723"/>
                      <a:pt x="10353" y="3570"/>
                      <a:pt x="10557" y="3468"/>
                    </a:cubicBezTo>
                    <a:cubicBezTo>
                      <a:pt x="11271" y="3111"/>
                      <a:pt x="12036" y="2856"/>
                      <a:pt x="12801" y="2652"/>
                    </a:cubicBezTo>
                    <a:cubicBezTo>
                      <a:pt x="13260" y="2499"/>
                      <a:pt x="13719" y="2295"/>
                      <a:pt x="14127" y="2040"/>
                    </a:cubicBezTo>
                    <a:cubicBezTo>
                      <a:pt x="14586" y="1785"/>
                      <a:pt x="14994" y="1479"/>
                      <a:pt x="15351" y="1071"/>
                    </a:cubicBezTo>
                    <a:cubicBezTo>
                      <a:pt x="15708" y="663"/>
                      <a:pt x="15402" y="0"/>
                      <a:pt x="14841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1724;p33"/>
              <p:cNvSpPr/>
              <p:nvPr/>
            </p:nvSpPr>
            <p:spPr>
              <a:xfrm>
                <a:off x="2488124" y="4172049"/>
                <a:ext cx="187769" cy="33482"/>
              </a:xfrm>
              <a:custGeom>
                <a:avLst/>
                <a:gdLst/>
                <a:ahLst/>
                <a:cxnLst/>
                <a:rect l="l" t="t" r="r" b="b"/>
                <a:pathLst>
                  <a:path w="15097" h="2692" extrusionOk="0">
                    <a:moveTo>
                      <a:pt x="14025" y="1"/>
                    </a:moveTo>
                    <a:cubicBezTo>
                      <a:pt x="13872" y="1"/>
                      <a:pt x="13668" y="1"/>
                      <a:pt x="13515" y="52"/>
                    </a:cubicBezTo>
                    <a:lnTo>
                      <a:pt x="13566" y="1"/>
                    </a:lnTo>
                    <a:lnTo>
                      <a:pt x="13566" y="1"/>
                    </a:lnTo>
                    <a:cubicBezTo>
                      <a:pt x="13260" y="52"/>
                      <a:pt x="13005" y="103"/>
                      <a:pt x="12750" y="205"/>
                    </a:cubicBezTo>
                    <a:cubicBezTo>
                      <a:pt x="12393" y="358"/>
                      <a:pt x="11985" y="511"/>
                      <a:pt x="11577" y="664"/>
                    </a:cubicBezTo>
                    <a:cubicBezTo>
                      <a:pt x="11373" y="715"/>
                      <a:pt x="11169" y="715"/>
                      <a:pt x="10965" y="766"/>
                    </a:cubicBezTo>
                    <a:cubicBezTo>
                      <a:pt x="10506" y="766"/>
                      <a:pt x="10047" y="664"/>
                      <a:pt x="9588" y="613"/>
                    </a:cubicBezTo>
                    <a:cubicBezTo>
                      <a:pt x="9333" y="562"/>
                      <a:pt x="9078" y="536"/>
                      <a:pt x="8830" y="536"/>
                    </a:cubicBezTo>
                    <a:cubicBezTo>
                      <a:pt x="8581" y="536"/>
                      <a:pt x="8339" y="562"/>
                      <a:pt x="8110" y="613"/>
                    </a:cubicBezTo>
                    <a:cubicBezTo>
                      <a:pt x="7855" y="664"/>
                      <a:pt x="7600" y="715"/>
                      <a:pt x="7345" y="817"/>
                    </a:cubicBezTo>
                    <a:lnTo>
                      <a:pt x="6784" y="970"/>
                    </a:lnTo>
                    <a:cubicBezTo>
                      <a:pt x="6478" y="1021"/>
                      <a:pt x="6172" y="1072"/>
                      <a:pt x="5917" y="1123"/>
                    </a:cubicBezTo>
                    <a:cubicBezTo>
                      <a:pt x="5611" y="1072"/>
                      <a:pt x="5305" y="1072"/>
                      <a:pt x="4999" y="970"/>
                    </a:cubicBezTo>
                    <a:cubicBezTo>
                      <a:pt x="4183" y="715"/>
                      <a:pt x="3316" y="511"/>
                      <a:pt x="2500" y="409"/>
                    </a:cubicBezTo>
                    <a:cubicBezTo>
                      <a:pt x="2418" y="400"/>
                      <a:pt x="2337" y="396"/>
                      <a:pt x="2256" y="396"/>
                    </a:cubicBezTo>
                    <a:cubicBezTo>
                      <a:pt x="1880" y="396"/>
                      <a:pt x="1510" y="487"/>
                      <a:pt x="1174" y="613"/>
                    </a:cubicBezTo>
                    <a:cubicBezTo>
                      <a:pt x="919" y="715"/>
                      <a:pt x="715" y="868"/>
                      <a:pt x="562" y="1021"/>
                    </a:cubicBezTo>
                    <a:cubicBezTo>
                      <a:pt x="460" y="1123"/>
                      <a:pt x="358" y="1225"/>
                      <a:pt x="307" y="1378"/>
                    </a:cubicBezTo>
                    <a:cubicBezTo>
                      <a:pt x="205" y="1480"/>
                      <a:pt x="103" y="1633"/>
                      <a:pt x="52" y="1786"/>
                    </a:cubicBezTo>
                    <a:cubicBezTo>
                      <a:pt x="1" y="1939"/>
                      <a:pt x="1" y="2092"/>
                      <a:pt x="52" y="2296"/>
                    </a:cubicBezTo>
                    <a:cubicBezTo>
                      <a:pt x="154" y="2449"/>
                      <a:pt x="256" y="2602"/>
                      <a:pt x="460" y="2653"/>
                    </a:cubicBezTo>
                    <a:cubicBezTo>
                      <a:pt x="536" y="2678"/>
                      <a:pt x="613" y="2691"/>
                      <a:pt x="696" y="2691"/>
                    </a:cubicBezTo>
                    <a:cubicBezTo>
                      <a:pt x="779" y="2691"/>
                      <a:pt x="868" y="2678"/>
                      <a:pt x="970" y="2653"/>
                    </a:cubicBezTo>
                    <a:lnTo>
                      <a:pt x="1123" y="2551"/>
                    </a:lnTo>
                    <a:cubicBezTo>
                      <a:pt x="1174" y="2449"/>
                      <a:pt x="1276" y="2347"/>
                      <a:pt x="1327" y="2245"/>
                    </a:cubicBezTo>
                    <a:cubicBezTo>
                      <a:pt x="1378" y="2194"/>
                      <a:pt x="1429" y="2092"/>
                      <a:pt x="1480" y="2041"/>
                    </a:cubicBezTo>
                    <a:cubicBezTo>
                      <a:pt x="1531" y="1990"/>
                      <a:pt x="1582" y="1939"/>
                      <a:pt x="1633" y="1888"/>
                    </a:cubicBezTo>
                    <a:cubicBezTo>
                      <a:pt x="1684" y="1888"/>
                      <a:pt x="1735" y="1837"/>
                      <a:pt x="1837" y="1786"/>
                    </a:cubicBezTo>
                    <a:cubicBezTo>
                      <a:pt x="1939" y="1786"/>
                      <a:pt x="2092" y="1786"/>
                      <a:pt x="2194" y="1735"/>
                    </a:cubicBezTo>
                    <a:cubicBezTo>
                      <a:pt x="2500" y="1786"/>
                      <a:pt x="2806" y="1786"/>
                      <a:pt x="3112" y="1888"/>
                    </a:cubicBezTo>
                    <a:cubicBezTo>
                      <a:pt x="3520" y="1990"/>
                      <a:pt x="3979" y="2143"/>
                      <a:pt x="4387" y="2245"/>
                    </a:cubicBezTo>
                    <a:cubicBezTo>
                      <a:pt x="4693" y="2296"/>
                      <a:pt x="4948" y="2347"/>
                      <a:pt x="5254" y="2398"/>
                    </a:cubicBezTo>
                    <a:cubicBezTo>
                      <a:pt x="5458" y="2449"/>
                      <a:pt x="5713" y="2449"/>
                      <a:pt x="5968" y="2449"/>
                    </a:cubicBezTo>
                    <a:cubicBezTo>
                      <a:pt x="6376" y="2449"/>
                      <a:pt x="6733" y="2347"/>
                      <a:pt x="7090" y="2245"/>
                    </a:cubicBezTo>
                    <a:lnTo>
                      <a:pt x="7855" y="2041"/>
                    </a:lnTo>
                    <a:cubicBezTo>
                      <a:pt x="8110" y="1990"/>
                      <a:pt x="8364" y="1888"/>
                      <a:pt x="8670" y="1888"/>
                    </a:cubicBezTo>
                    <a:cubicBezTo>
                      <a:pt x="9027" y="1888"/>
                      <a:pt x="9333" y="1939"/>
                      <a:pt x="9690" y="1990"/>
                    </a:cubicBezTo>
                    <a:cubicBezTo>
                      <a:pt x="10149" y="2092"/>
                      <a:pt x="10608" y="2143"/>
                      <a:pt x="11067" y="2143"/>
                    </a:cubicBezTo>
                    <a:cubicBezTo>
                      <a:pt x="11883" y="1990"/>
                      <a:pt x="12699" y="1786"/>
                      <a:pt x="13413" y="1429"/>
                    </a:cubicBezTo>
                    <a:cubicBezTo>
                      <a:pt x="13617" y="1378"/>
                      <a:pt x="13821" y="1327"/>
                      <a:pt x="14025" y="1327"/>
                    </a:cubicBezTo>
                    <a:lnTo>
                      <a:pt x="14127" y="1327"/>
                    </a:lnTo>
                    <a:cubicBezTo>
                      <a:pt x="14165" y="1340"/>
                      <a:pt x="14207" y="1346"/>
                      <a:pt x="14250" y="1346"/>
                    </a:cubicBezTo>
                    <a:cubicBezTo>
                      <a:pt x="14379" y="1346"/>
                      <a:pt x="14522" y="1289"/>
                      <a:pt x="14637" y="1174"/>
                    </a:cubicBezTo>
                    <a:cubicBezTo>
                      <a:pt x="15096" y="817"/>
                      <a:pt x="14841" y="52"/>
                      <a:pt x="14280" y="1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9" name="Google Shape;1725;p33"/>
              <p:cNvSpPr/>
              <p:nvPr/>
            </p:nvSpPr>
            <p:spPr>
              <a:xfrm>
                <a:off x="2482415" y="4274173"/>
                <a:ext cx="189038" cy="34066"/>
              </a:xfrm>
              <a:custGeom>
                <a:avLst/>
                <a:gdLst/>
                <a:ahLst/>
                <a:cxnLst/>
                <a:rect l="l" t="t" r="r" b="b"/>
                <a:pathLst>
                  <a:path w="15199" h="2739" extrusionOk="0">
                    <a:moveTo>
                      <a:pt x="2092" y="1"/>
                    </a:moveTo>
                    <a:cubicBezTo>
                      <a:pt x="1939" y="52"/>
                      <a:pt x="1735" y="52"/>
                      <a:pt x="1582" y="103"/>
                    </a:cubicBezTo>
                    <a:cubicBezTo>
                      <a:pt x="1480" y="154"/>
                      <a:pt x="1378" y="205"/>
                      <a:pt x="1276" y="256"/>
                    </a:cubicBezTo>
                    <a:cubicBezTo>
                      <a:pt x="1123" y="358"/>
                      <a:pt x="970" y="460"/>
                      <a:pt x="868" y="562"/>
                    </a:cubicBezTo>
                    <a:cubicBezTo>
                      <a:pt x="562" y="817"/>
                      <a:pt x="358" y="1072"/>
                      <a:pt x="154" y="1377"/>
                    </a:cubicBezTo>
                    <a:cubicBezTo>
                      <a:pt x="52" y="1530"/>
                      <a:pt x="1" y="1683"/>
                      <a:pt x="52" y="1887"/>
                    </a:cubicBezTo>
                    <a:cubicBezTo>
                      <a:pt x="98" y="2214"/>
                      <a:pt x="401" y="2455"/>
                      <a:pt x="725" y="2455"/>
                    </a:cubicBezTo>
                    <a:cubicBezTo>
                      <a:pt x="756" y="2455"/>
                      <a:pt x="786" y="2453"/>
                      <a:pt x="817" y="2448"/>
                    </a:cubicBezTo>
                    <a:cubicBezTo>
                      <a:pt x="1021" y="2397"/>
                      <a:pt x="1174" y="2295"/>
                      <a:pt x="1276" y="2142"/>
                    </a:cubicBezTo>
                    <a:cubicBezTo>
                      <a:pt x="1378" y="1989"/>
                      <a:pt x="1480" y="1836"/>
                      <a:pt x="1582" y="1683"/>
                    </a:cubicBezTo>
                    <a:cubicBezTo>
                      <a:pt x="1684" y="1632"/>
                      <a:pt x="1786" y="1530"/>
                      <a:pt x="1888" y="1479"/>
                    </a:cubicBezTo>
                    <a:lnTo>
                      <a:pt x="2092" y="1377"/>
                    </a:lnTo>
                    <a:cubicBezTo>
                      <a:pt x="2143" y="1377"/>
                      <a:pt x="2245" y="1327"/>
                      <a:pt x="2347" y="1327"/>
                    </a:cubicBezTo>
                    <a:cubicBezTo>
                      <a:pt x="2449" y="1327"/>
                      <a:pt x="2602" y="1377"/>
                      <a:pt x="2704" y="1377"/>
                    </a:cubicBezTo>
                    <a:cubicBezTo>
                      <a:pt x="3214" y="1530"/>
                      <a:pt x="3724" y="1734"/>
                      <a:pt x="4183" y="1989"/>
                    </a:cubicBezTo>
                    <a:cubicBezTo>
                      <a:pt x="4438" y="2091"/>
                      <a:pt x="4693" y="2244"/>
                      <a:pt x="4948" y="2346"/>
                    </a:cubicBezTo>
                    <a:cubicBezTo>
                      <a:pt x="5254" y="2499"/>
                      <a:pt x="5611" y="2601"/>
                      <a:pt x="5968" y="2652"/>
                    </a:cubicBezTo>
                    <a:cubicBezTo>
                      <a:pt x="6197" y="2710"/>
                      <a:pt x="6434" y="2739"/>
                      <a:pt x="6672" y="2739"/>
                    </a:cubicBezTo>
                    <a:cubicBezTo>
                      <a:pt x="7070" y="2739"/>
                      <a:pt x="7472" y="2659"/>
                      <a:pt x="7855" y="2499"/>
                    </a:cubicBezTo>
                    <a:cubicBezTo>
                      <a:pt x="8008" y="2397"/>
                      <a:pt x="8212" y="2295"/>
                      <a:pt x="8365" y="2244"/>
                    </a:cubicBezTo>
                    <a:lnTo>
                      <a:pt x="8823" y="1938"/>
                    </a:lnTo>
                    <a:cubicBezTo>
                      <a:pt x="9027" y="1836"/>
                      <a:pt x="9231" y="1734"/>
                      <a:pt x="9435" y="1683"/>
                    </a:cubicBezTo>
                    <a:cubicBezTo>
                      <a:pt x="9486" y="1632"/>
                      <a:pt x="9537" y="1632"/>
                      <a:pt x="9588" y="1632"/>
                    </a:cubicBezTo>
                    <a:cubicBezTo>
                      <a:pt x="9843" y="1632"/>
                      <a:pt x="10098" y="1683"/>
                      <a:pt x="10353" y="1734"/>
                    </a:cubicBezTo>
                    <a:cubicBezTo>
                      <a:pt x="10863" y="1836"/>
                      <a:pt x="11322" y="1938"/>
                      <a:pt x="11832" y="2040"/>
                    </a:cubicBezTo>
                    <a:cubicBezTo>
                      <a:pt x="11967" y="2055"/>
                      <a:pt x="12106" y="2062"/>
                      <a:pt x="12246" y="2062"/>
                    </a:cubicBezTo>
                    <a:cubicBezTo>
                      <a:pt x="12586" y="2062"/>
                      <a:pt x="12936" y="2026"/>
                      <a:pt x="13260" y="1989"/>
                    </a:cubicBezTo>
                    <a:cubicBezTo>
                      <a:pt x="13770" y="1836"/>
                      <a:pt x="14280" y="1632"/>
                      <a:pt x="14739" y="1377"/>
                    </a:cubicBezTo>
                    <a:cubicBezTo>
                      <a:pt x="14892" y="1327"/>
                      <a:pt x="14994" y="1174"/>
                      <a:pt x="15096" y="1021"/>
                    </a:cubicBezTo>
                    <a:cubicBezTo>
                      <a:pt x="15198" y="664"/>
                      <a:pt x="15045" y="256"/>
                      <a:pt x="14688" y="154"/>
                    </a:cubicBezTo>
                    <a:cubicBezTo>
                      <a:pt x="14612" y="103"/>
                      <a:pt x="14522" y="77"/>
                      <a:pt x="14433" y="77"/>
                    </a:cubicBezTo>
                    <a:cubicBezTo>
                      <a:pt x="14344" y="77"/>
                      <a:pt x="14255" y="103"/>
                      <a:pt x="14178" y="154"/>
                    </a:cubicBezTo>
                    <a:cubicBezTo>
                      <a:pt x="13872" y="307"/>
                      <a:pt x="13515" y="460"/>
                      <a:pt x="13209" y="613"/>
                    </a:cubicBezTo>
                    <a:cubicBezTo>
                      <a:pt x="12954" y="664"/>
                      <a:pt x="12750" y="664"/>
                      <a:pt x="12495" y="715"/>
                    </a:cubicBezTo>
                    <a:cubicBezTo>
                      <a:pt x="11883" y="664"/>
                      <a:pt x="11271" y="562"/>
                      <a:pt x="10659" y="409"/>
                    </a:cubicBezTo>
                    <a:cubicBezTo>
                      <a:pt x="10361" y="334"/>
                      <a:pt x="10062" y="287"/>
                      <a:pt x="9743" y="287"/>
                    </a:cubicBezTo>
                    <a:cubicBezTo>
                      <a:pt x="9627" y="287"/>
                      <a:pt x="9507" y="293"/>
                      <a:pt x="9384" y="307"/>
                    </a:cubicBezTo>
                    <a:cubicBezTo>
                      <a:pt x="9231" y="307"/>
                      <a:pt x="9027" y="358"/>
                      <a:pt x="8874" y="409"/>
                    </a:cubicBezTo>
                    <a:cubicBezTo>
                      <a:pt x="8670" y="511"/>
                      <a:pt x="8518" y="562"/>
                      <a:pt x="8365" y="664"/>
                    </a:cubicBezTo>
                    <a:lnTo>
                      <a:pt x="7753" y="1021"/>
                    </a:lnTo>
                    <a:cubicBezTo>
                      <a:pt x="7549" y="1174"/>
                      <a:pt x="7294" y="1276"/>
                      <a:pt x="7090" y="1327"/>
                    </a:cubicBezTo>
                    <a:cubicBezTo>
                      <a:pt x="6988" y="1377"/>
                      <a:pt x="6835" y="1377"/>
                      <a:pt x="6733" y="1377"/>
                    </a:cubicBezTo>
                    <a:cubicBezTo>
                      <a:pt x="6529" y="1377"/>
                      <a:pt x="6325" y="1377"/>
                      <a:pt x="6172" y="1327"/>
                    </a:cubicBezTo>
                    <a:cubicBezTo>
                      <a:pt x="5152" y="1072"/>
                      <a:pt x="4285" y="460"/>
                      <a:pt x="3316" y="154"/>
                    </a:cubicBezTo>
                    <a:cubicBezTo>
                      <a:pt x="3061" y="52"/>
                      <a:pt x="2806" y="1"/>
                      <a:pt x="2551" y="1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1726;p33"/>
              <p:cNvSpPr/>
              <p:nvPr/>
            </p:nvSpPr>
            <p:spPr>
              <a:xfrm>
                <a:off x="2491296" y="4383910"/>
                <a:ext cx="166837" cy="37686"/>
              </a:xfrm>
              <a:custGeom>
                <a:avLst/>
                <a:gdLst/>
                <a:ahLst/>
                <a:cxnLst/>
                <a:rect l="l" t="t" r="r" b="b"/>
                <a:pathLst>
                  <a:path w="13414" h="3030" extrusionOk="0">
                    <a:moveTo>
                      <a:pt x="10149" y="0"/>
                    </a:moveTo>
                    <a:cubicBezTo>
                      <a:pt x="9792" y="0"/>
                      <a:pt x="9435" y="102"/>
                      <a:pt x="9078" y="255"/>
                    </a:cubicBezTo>
                    <a:cubicBezTo>
                      <a:pt x="8772" y="408"/>
                      <a:pt x="8466" y="561"/>
                      <a:pt x="8211" y="765"/>
                    </a:cubicBezTo>
                    <a:cubicBezTo>
                      <a:pt x="8007" y="867"/>
                      <a:pt x="7855" y="969"/>
                      <a:pt x="7651" y="1020"/>
                    </a:cubicBezTo>
                    <a:cubicBezTo>
                      <a:pt x="7447" y="1071"/>
                      <a:pt x="7243" y="1122"/>
                      <a:pt x="7090" y="1122"/>
                    </a:cubicBezTo>
                    <a:cubicBezTo>
                      <a:pt x="6835" y="1122"/>
                      <a:pt x="6580" y="1071"/>
                      <a:pt x="6325" y="1020"/>
                    </a:cubicBezTo>
                    <a:cubicBezTo>
                      <a:pt x="5356" y="765"/>
                      <a:pt x="4438" y="204"/>
                      <a:pt x="3418" y="51"/>
                    </a:cubicBezTo>
                    <a:cubicBezTo>
                      <a:pt x="3273" y="25"/>
                      <a:pt x="3128" y="12"/>
                      <a:pt x="2984" y="12"/>
                    </a:cubicBezTo>
                    <a:cubicBezTo>
                      <a:pt x="2570" y="12"/>
                      <a:pt x="2164" y="117"/>
                      <a:pt x="1786" y="306"/>
                    </a:cubicBezTo>
                    <a:cubicBezTo>
                      <a:pt x="1123" y="714"/>
                      <a:pt x="562" y="1275"/>
                      <a:pt x="154" y="1938"/>
                    </a:cubicBezTo>
                    <a:cubicBezTo>
                      <a:pt x="52" y="2091"/>
                      <a:pt x="1" y="2295"/>
                      <a:pt x="52" y="2448"/>
                    </a:cubicBezTo>
                    <a:cubicBezTo>
                      <a:pt x="52" y="2652"/>
                      <a:pt x="154" y="2805"/>
                      <a:pt x="307" y="2907"/>
                    </a:cubicBezTo>
                    <a:cubicBezTo>
                      <a:pt x="429" y="2989"/>
                      <a:pt x="568" y="3029"/>
                      <a:pt x="703" y="3029"/>
                    </a:cubicBezTo>
                    <a:cubicBezTo>
                      <a:pt x="907" y="3029"/>
                      <a:pt x="1102" y="2938"/>
                      <a:pt x="1225" y="2754"/>
                    </a:cubicBezTo>
                    <a:cubicBezTo>
                      <a:pt x="1429" y="2448"/>
                      <a:pt x="1582" y="2193"/>
                      <a:pt x="1837" y="1989"/>
                    </a:cubicBezTo>
                    <a:cubicBezTo>
                      <a:pt x="1990" y="1785"/>
                      <a:pt x="2143" y="1683"/>
                      <a:pt x="2296" y="1530"/>
                    </a:cubicBezTo>
                    <a:cubicBezTo>
                      <a:pt x="2398" y="1479"/>
                      <a:pt x="2551" y="1428"/>
                      <a:pt x="2653" y="1377"/>
                    </a:cubicBezTo>
                    <a:cubicBezTo>
                      <a:pt x="2755" y="1377"/>
                      <a:pt x="2857" y="1377"/>
                      <a:pt x="2959" y="1326"/>
                    </a:cubicBezTo>
                    <a:cubicBezTo>
                      <a:pt x="3112" y="1377"/>
                      <a:pt x="3316" y="1377"/>
                      <a:pt x="3469" y="1377"/>
                    </a:cubicBezTo>
                    <a:cubicBezTo>
                      <a:pt x="3826" y="1530"/>
                      <a:pt x="4234" y="1632"/>
                      <a:pt x="4591" y="1836"/>
                    </a:cubicBezTo>
                    <a:cubicBezTo>
                      <a:pt x="4999" y="1989"/>
                      <a:pt x="5458" y="2193"/>
                      <a:pt x="5917" y="2295"/>
                    </a:cubicBezTo>
                    <a:cubicBezTo>
                      <a:pt x="6172" y="2346"/>
                      <a:pt x="6427" y="2397"/>
                      <a:pt x="6682" y="2448"/>
                    </a:cubicBezTo>
                    <a:lnTo>
                      <a:pt x="7600" y="2448"/>
                    </a:lnTo>
                    <a:cubicBezTo>
                      <a:pt x="7906" y="2397"/>
                      <a:pt x="8211" y="2295"/>
                      <a:pt x="8517" y="2142"/>
                    </a:cubicBezTo>
                    <a:cubicBezTo>
                      <a:pt x="8823" y="1989"/>
                      <a:pt x="9078" y="1836"/>
                      <a:pt x="9333" y="1632"/>
                    </a:cubicBezTo>
                    <a:cubicBezTo>
                      <a:pt x="9486" y="1530"/>
                      <a:pt x="9690" y="1479"/>
                      <a:pt x="9843" y="1428"/>
                    </a:cubicBezTo>
                    <a:lnTo>
                      <a:pt x="10098" y="1326"/>
                    </a:lnTo>
                    <a:cubicBezTo>
                      <a:pt x="10251" y="1326"/>
                      <a:pt x="10353" y="1326"/>
                      <a:pt x="10506" y="1377"/>
                    </a:cubicBezTo>
                    <a:cubicBezTo>
                      <a:pt x="11220" y="1632"/>
                      <a:pt x="11934" y="1836"/>
                      <a:pt x="12648" y="1989"/>
                    </a:cubicBezTo>
                    <a:cubicBezTo>
                      <a:pt x="12852" y="1989"/>
                      <a:pt x="13005" y="1938"/>
                      <a:pt x="13158" y="1836"/>
                    </a:cubicBezTo>
                    <a:cubicBezTo>
                      <a:pt x="13311" y="1683"/>
                      <a:pt x="13362" y="1530"/>
                      <a:pt x="13413" y="1377"/>
                    </a:cubicBezTo>
                    <a:cubicBezTo>
                      <a:pt x="13413" y="1020"/>
                      <a:pt x="13158" y="663"/>
                      <a:pt x="12801" y="612"/>
                    </a:cubicBezTo>
                    <a:cubicBezTo>
                      <a:pt x="12648" y="612"/>
                      <a:pt x="12495" y="612"/>
                      <a:pt x="12342" y="561"/>
                    </a:cubicBezTo>
                    <a:cubicBezTo>
                      <a:pt x="12036" y="510"/>
                      <a:pt x="11730" y="357"/>
                      <a:pt x="11373" y="255"/>
                    </a:cubicBezTo>
                    <a:cubicBezTo>
                      <a:pt x="11016" y="102"/>
                      <a:pt x="10608" y="51"/>
                      <a:pt x="10251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1727;p33"/>
              <p:cNvSpPr/>
              <p:nvPr/>
            </p:nvSpPr>
            <p:spPr>
              <a:xfrm>
                <a:off x="2921347" y="4012849"/>
                <a:ext cx="324768" cy="242307"/>
              </a:xfrm>
              <a:custGeom>
                <a:avLst/>
                <a:gdLst/>
                <a:ahLst/>
                <a:cxnLst/>
                <a:rect l="l" t="t" r="r" b="b"/>
                <a:pathLst>
                  <a:path w="26112" h="19482" extrusionOk="0">
                    <a:moveTo>
                      <a:pt x="21062" y="0"/>
                    </a:moveTo>
                    <a:cubicBezTo>
                      <a:pt x="20246" y="51"/>
                      <a:pt x="19430" y="153"/>
                      <a:pt x="18615" y="357"/>
                    </a:cubicBezTo>
                    <a:cubicBezTo>
                      <a:pt x="17952" y="459"/>
                      <a:pt x="17340" y="612"/>
                      <a:pt x="16728" y="765"/>
                    </a:cubicBezTo>
                    <a:lnTo>
                      <a:pt x="16218" y="918"/>
                    </a:lnTo>
                    <a:cubicBezTo>
                      <a:pt x="15963" y="969"/>
                      <a:pt x="15657" y="1071"/>
                      <a:pt x="15300" y="1122"/>
                    </a:cubicBezTo>
                    <a:cubicBezTo>
                      <a:pt x="14994" y="1173"/>
                      <a:pt x="14586" y="1224"/>
                      <a:pt x="14178" y="1275"/>
                    </a:cubicBezTo>
                    <a:lnTo>
                      <a:pt x="13923" y="1326"/>
                    </a:lnTo>
                    <a:cubicBezTo>
                      <a:pt x="13158" y="1428"/>
                      <a:pt x="12393" y="1530"/>
                      <a:pt x="11628" y="1632"/>
                    </a:cubicBezTo>
                    <a:lnTo>
                      <a:pt x="10200" y="1836"/>
                    </a:lnTo>
                    <a:cubicBezTo>
                      <a:pt x="7191" y="2244"/>
                      <a:pt x="3723" y="2754"/>
                      <a:pt x="561" y="4182"/>
                    </a:cubicBezTo>
                    <a:cubicBezTo>
                      <a:pt x="0" y="4437"/>
                      <a:pt x="0" y="5202"/>
                      <a:pt x="561" y="5406"/>
                    </a:cubicBezTo>
                    <a:cubicBezTo>
                      <a:pt x="561" y="5457"/>
                      <a:pt x="612" y="5457"/>
                      <a:pt x="612" y="5508"/>
                    </a:cubicBezTo>
                    <a:cubicBezTo>
                      <a:pt x="816" y="5712"/>
                      <a:pt x="969" y="5967"/>
                      <a:pt x="1122" y="6171"/>
                    </a:cubicBezTo>
                    <a:cubicBezTo>
                      <a:pt x="1377" y="6579"/>
                      <a:pt x="1530" y="6987"/>
                      <a:pt x="1683" y="7395"/>
                    </a:cubicBezTo>
                    <a:cubicBezTo>
                      <a:pt x="1887" y="8313"/>
                      <a:pt x="2040" y="9231"/>
                      <a:pt x="2040" y="10200"/>
                    </a:cubicBezTo>
                    <a:lnTo>
                      <a:pt x="2040" y="12138"/>
                    </a:lnTo>
                    <a:cubicBezTo>
                      <a:pt x="2040" y="12903"/>
                      <a:pt x="2040" y="13668"/>
                      <a:pt x="2091" y="14484"/>
                    </a:cubicBezTo>
                    <a:cubicBezTo>
                      <a:pt x="2091" y="15147"/>
                      <a:pt x="2193" y="15810"/>
                      <a:pt x="2346" y="16422"/>
                    </a:cubicBezTo>
                    <a:cubicBezTo>
                      <a:pt x="2397" y="16779"/>
                      <a:pt x="2499" y="17136"/>
                      <a:pt x="2601" y="17442"/>
                    </a:cubicBezTo>
                    <a:cubicBezTo>
                      <a:pt x="2652" y="17595"/>
                      <a:pt x="2703" y="17697"/>
                      <a:pt x="2754" y="17850"/>
                    </a:cubicBezTo>
                    <a:cubicBezTo>
                      <a:pt x="2805" y="17952"/>
                      <a:pt x="2856" y="18105"/>
                      <a:pt x="2907" y="18207"/>
                    </a:cubicBezTo>
                    <a:lnTo>
                      <a:pt x="2907" y="18360"/>
                    </a:lnTo>
                    <a:lnTo>
                      <a:pt x="3009" y="18615"/>
                    </a:lnTo>
                    <a:cubicBezTo>
                      <a:pt x="3060" y="18768"/>
                      <a:pt x="3162" y="18921"/>
                      <a:pt x="3315" y="19023"/>
                    </a:cubicBezTo>
                    <a:cubicBezTo>
                      <a:pt x="3468" y="19125"/>
                      <a:pt x="3621" y="19176"/>
                      <a:pt x="3774" y="19227"/>
                    </a:cubicBezTo>
                    <a:cubicBezTo>
                      <a:pt x="3978" y="19329"/>
                      <a:pt x="4233" y="19380"/>
                      <a:pt x="4437" y="19431"/>
                    </a:cubicBezTo>
                    <a:cubicBezTo>
                      <a:pt x="4692" y="19482"/>
                      <a:pt x="4947" y="19482"/>
                      <a:pt x="5151" y="19482"/>
                    </a:cubicBezTo>
                    <a:lnTo>
                      <a:pt x="5712" y="19482"/>
                    </a:lnTo>
                    <a:cubicBezTo>
                      <a:pt x="6171" y="19482"/>
                      <a:pt x="6630" y="19380"/>
                      <a:pt x="7089" y="19329"/>
                    </a:cubicBezTo>
                    <a:cubicBezTo>
                      <a:pt x="8058" y="19125"/>
                      <a:pt x="8976" y="18819"/>
                      <a:pt x="9894" y="18564"/>
                    </a:cubicBezTo>
                    <a:lnTo>
                      <a:pt x="10149" y="18513"/>
                    </a:lnTo>
                    <a:cubicBezTo>
                      <a:pt x="10863" y="18309"/>
                      <a:pt x="11577" y="18054"/>
                      <a:pt x="12342" y="17901"/>
                    </a:cubicBezTo>
                    <a:cubicBezTo>
                      <a:pt x="13413" y="17697"/>
                      <a:pt x="14484" y="17544"/>
                      <a:pt x="15555" y="17391"/>
                    </a:cubicBezTo>
                    <a:cubicBezTo>
                      <a:pt x="16575" y="17238"/>
                      <a:pt x="17544" y="17085"/>
                      <a:pt x="18513" y="16881"/>
                    </a:cubicBezTo>
                    <a:cubicBezTo>
                      <a:pt x="19583" y="16677"/>
                      <a:pt x="20654" y="16422"/>
                      <a:pt x="21725" y="16065"/>
                    </a:cubicBezTo>
                    <a:cubicBezTo>
                      <a:pt x="22235" y="15912"/>
                      <a:pt x="22694" y="15759"/>
                      <a:pt x="23204" y="15555"/>
                    </a:cubicBezTo>
                    <a:cubicBezTo>
                      <a:pt x="23408" y="15453"/>
                      <a:pt x="23612" y="15351"/>
                      <a:pt x="23867" y="15249"/>
                    </a:cubicBezTo>
                    <a:lnTo>
                      <a:pt x="24224" y="15096"/>
                    </a:lnTo>
                    <a:cubicBezTo>
                      <a:pt x="24326" y="15045"/>
                      <a:pt x="24377" y="15045"/>
                      <a:pt x="24428" y="14994"/>
                    </a:cubicBezTo>
                    <a:lnTo>
                      <a:pt x="24632" y="14943"/>
                    </a:lnTo>
                    <a:lnTo>
                      <a:pt x="24938" y="14892"/>
                    </a:lnTo>
                    <a:cubicBezTo>
                      <a:pt x="25091" y="14841"/>
                      <a:pt x="25244" y="14790"/>
                      <a:pt x="25346" y="14739"/>
                    </a:cubicBezTo>
                    <a:cubicBezTo>
                      <a:pt x="25550" y="14637"/>
                      <a:pt x="25703" y="14535"/>
                      <a:pt x="25805" y="14382"/>
                    </a:cubicBezTo>
                    <a:cubicBezTo>
                      <a:pt x="25907" y="14229"/>
                      <a:pt x="25958" y="14076"/>
                      <a:pt x="26009" y="13923"/>
                    </a:cubicBezTo>
                    <a:cubicBezTo>
                      <a:pt x="26060" y="13770"/>
                      <a:pt x="26060" y="13617"/>
                      <a:pt x="26111" y="13413"/>
                    </a:cubicBezTo>
                    <a:cubicBezTo>
                      <a:pt x="26111" y="13056"/>
                      <a:pt x="26111" y="12699"/>
                      <a:pt x="26060" y="12342"/>
                    </a:cubicBezTo>
                    <a:cubicBezTo>
                      <a:pt x="26009" y="11883"/>
                      <a:pt x="25907" y="11475"/>
                      <a:pt x="25856" y="11118"/>
                    </a:cubicBezTo>
                    <a:cubicBezTo>
                      <a:pt x="25703" y="10353"/>
                      <a:pt x="25499" y="9537"/>
                      <a:pt x="25346" y="8772"/>
                    </a:cubicBezTo>
                    <a:lnTo>
                      <a:pt x="25346" y="8721"/>
                    </a:lnTo>
                    <a:lnTo>
                      <a:pt x="25295" y="8568"/>
                    </a:lnTo>
                    <a:cubicBezTo>
                      <a:pt x="25142" y="8058"/>
                      <a:pt x="25040" y="7548"/>
                      <a:pt x="24989" y="7038"/>
                    </a:cubicBezTo>
                    <a:cubicBezTo>
                      <a:pt x="24938" y="6477"/>
                      <a:pt x="24938" y="5916"/>
                      <a:pt x="24887" y="5355"/>
                    </a:cubicBezTo>
                    <a:cubicBezTo>
                      <a:pt x="24887" y="5049"/>
                      <a:pt x="24887" y="4794"/>
                      <a:pt x="24887" y="4539"/>
                    </a:cubicBezTo>
                    <a:cubicBezTo>
                      <a:pt x="24887" y="3978"/>
                      <a:pt x="24836" y="3570"/>
                      <a:pt x="24785" y="3162"/>
                    </a:cubicBezTo>
                    <a:cubicBezTo>
                      <a:pt x="24734" y="2754"/>
                      <a:pt x="24683" y="2397"/>
                      <a:pt x="24581" y="1989"/>
                    </a:cubicBezTo>
                    <a:cubicBezTo>
                      <a:pt x="24479" y="1632"/>
                      <a:pt x="24326" y="1275"/>
                      <a:pt x="24122" y="918"/>
                    </a:cubicBezTo>
                    <a:cubicBezTo>
                      <a:pt x="24020" y="816"/>
                      <a:pt x="23918" y="663"/>
                      <a:pt x="23765" y="561"/>
                    </a:cubicBezTo>
                    <a:cubicBezTo>
                      <a:pt x="23612" y="459"/>
                      <a:pt x="23459" y="357"/>
                      <a:pt x="23306" y="306"/>
                    </a:cubicBezTo>
                    <a:cubicBezTo>
                      <a:pt x="23153" y="255"/>
                      <a:pt x="23051" y="204"/>
                      <a:pt x="22898" y="153"/>
                    </a:cubicBezTo>
                    <a:cubicBezTo>
                      <a:pt x="22694" y="102"/>
                      <a:pt x="22490" y="51"/>
                      <a:pt x="22235" y="51"/>
                    </a:cubicBezTo>
                    <a:cubicBezTo>
                      <a:pt x="22031" y="0"/>
                      <a:pt x="21827" y="0"/>
                      <a:pt x="21623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1728;p33"/>
              <p:cNvSpPr/>
              <p:nvPr/>
            </p:nvSpPr>
            <p:spPr>
              <a:xfrm>
                <a:off x="2976532" y="4234846"/>
                <a:ext cx="268314" cy="64078"/>
              </a:xfrm>
              <a:custGeom>
                <a:avLst/>
                <a:gdLst/>
                <a:ahLst/>
                <a:cxnLst/>
                <a:rect l="l" t="t" r="r" b="b"/>
                <a:pathLst>
                  <a:path w="21573" h="5152" extrusionOk="0">
                    <a:moveTo>
                      <a:pt x="20705" y="1"/>
                    </a:moveTo>
                    <a:cubicBezTo>
                      <a:pt x="15503" y="1276"/>
                      <a:pt x="10149" y="1837"/>
                      <a:pt x="4896" y="2857"/>
                    </a:cubicBezTo>
                    <a:cubicBezTo>
                      <a:pt x="3468" y="3112"/>
                      <a:pt x="2040" y="3418"/>
                      <a:pt x="663" y="3826"/>
                    </a:cubicBezTo>
                    <a:lnTo>
                      <a:pt x="510" y="3826"/>
                    </a:lnTo>
                    <a:cubicBezTo>
                      <a:pt x="408" y="3877"/>
                      <a:pt x="306" y="3979"/>
                      <a:pt x="255" y="4081"/>
                    </a:cubicBezTo>
                    <a:cubicBezTo>
                      <a:pt x="0" y="4336"/>
                      <a:pt x="51" y="4794"/>
                      <a:pt x="357" y="4998"/>
                    </a:cubicBezTo>
                    <a:cubicBezTo>
                      <a:pt x="510" y="5100"/>
                      <a:pt x="714" y="5151"/>
                      <a:pt x="867" y="5151"/>
                    </a:cubicBezTo>
                    <a:cubicBezTo>
                      <a:pt x="6069" y="3724"/>
                      <a:pt x="11424" y="3163"/>
                      <a:pt x="16727" y="2194"/>
                    </a:cubicBezTo>
                    <a:cubicBezTo>
                      <a:pt x="18104" y="1939"/>
                      <a:pt x="19532" y="1684"/>
                      <a:pt x="20960" y="1327"/>
                    </a:cubicBezTo>
                    <a:cubicBezTo>
                      <a:pt x="21113" y="1276"/>
                      <a:pt x="21266" y="1174"/>
                      <a:pt x="21368" y="1072"/>
                    </a:cubicBezTo>
                    <a:cubicBezTo>
                      <a:pt x="21572" y="766"/>
                      <a:pt x="21521" y="358"/>
                      <a:pt x="21215" y="103"/>
                    </a:cubicBezTo>
                    <a:cubicBezTo>
                      <a:pt x="21113" y="52"/>
                      <a:pt x="20960" y="1"/>
                      <a:pt x="20858" y="1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" name="Google Shape;1729;p33"/>
              <p:cNvSpPr/>
              <p:nvPr/>
            </p:nvSpPr>
            <p:spPr>
              <a:xfrm>
                <a:off x="3093233" y="3879644"/>
                <a:ext cx="226450" cy="185232"/>
              </a:xfrm>
              <a:custGeom>
                <a:avLst/>
                <a:gdLst/>
                <a:ahLst/>
                <a:cxnLst/>
                <a:rect l="l" t="t" r="r" b="b"/>
                <a:pathLst>
                  <a:path w="18207" h="14893" extrusionOk="0">
                    <a:moveTo>
                      <a:pt x="14688" y="1"/>
                    </a:moveTo>
                    <a:lnTo>
                      <a:pt x="3826" y="2653"/>
                    </a:lnTo>
                    <a:lnTo>
                      <a:pt x="562" y="3418"/>
                    </a:lnTo>
                    <a:lnTo>
                      <a:pt x="52" y="3520"/>
                    </a:lnTo>
                    <a:cubicBezTo>
                      <a:pt x="1" y="3724"/>
                      <a:pt x="1" y="3928"/>
                      <a:pt x="1" y="4132"/>
                    </a:cubicBezTo>
                    <a:cubicBezTo>
                      <a:pt x="1" y="4438"/>
                      <a:pt x="205" y="4693"/>
                      <a:pt x="511" y="4795"/>
                    </a:cubicBezTo>
                    <a:cubicBezTo>
                      <a:pt x="817" y="5458"/>
                      <a:pt x="1174" y="6172"/>
                      <a:pt x="1582" y="6784"/>
                    </a:cubicBezTo>
                    <a:cubicBezTo>
                      <a:pt x="2143" y="7651"/>
                      <a:pt x="2806" y="8518"/>
                      <a:pt x="3571" y="9232"/>
                    </a:cubicBezTo>
                    <a:cubicBezTo>
                      <a:pt x="4336" y="10047"/>
                      <a:pt x="5151" y="10710"/>
                      <a:pt x="6018" y="11373"/>
                    </a:cubicBezTo>
                    <a:cubicBezTo>
                      <a:pt x="6885" y="11985"/>
                      <a:pt x="7752" y="12546"/>
                      <a:pt x="8721" y="13005"/>
                    </a:cubicBezTo>
                    <a:cubicBezTo>
                      <a:pt x="9639" y="13515"/>
                      <a:pt x="10608" y="13923"/>
                      <a:pt x="11577" y="14229"/>
                    </a:cubicBezTo>
                    <a:cubicBezTo>
                      <a:pt x="12546" y="14586"/>
                      <a:pt x="13515" y="14790"/>
                      <a:pt x="14484" y="14892"/>
                    </a:cubicBezTo>
                    <a:lnTo>
                      <a:pt x="14994" y="14892"/>
                    </a:lnTo>
                    <a:cubicBezTo>
                      <a:pt x="15300" y="14892"/>
                      <a:pt x="15555" y="14892"/>
                      <a:pt x="15810" y="14841"/>
                    </a:cubicBezTo>
                    <a:cubicBezTo>
                      <a:pt x="16167" y="14790"/>
                      <a:pt x="16524" y="14688"/>
                      <a:pt x="16881" y="14535"/>
                    </a:cubicBezTo>
                    <a:cubicBezTo>
                      <a:pt x="17187" y="14382"/>
                      <a:pt x="17442" y="14229"/>
                      <a:pt x="17697" y="13974"/>
                    </a:cubicBezTo>
                    <a:cubicBezTo>
                      <a:pt x="17799" y="13872"/>
                      <a:pt x="17901" y="13719"/>
                      <a:pt x="18003" y="13566"/>
                    </a:cubicBezTo>
                    <a:cubicBezTo>
                      <a:pt x="18105" y="13464"/>
                      <a:pt x="18156" y="13362"/>
                      <a:pt x="18207" y="13260"/>
                    </a:cubicBezTo>
                    <a:lnTo>
                      <a:pt x="16269" y="5152"/>
                    </a:lnTo>
                    <a:lnTo>
                      <a:pt x="16218" y="4795"/>
                    </a:lnTo>
                    <a:lnTo>
                      <a:pt x="16065" y="4285"/>
                    </a:lnTo>
                    <a:lnTo>
                      <a:pt x="15963" y="3826"/>
                    </a:lnTo>
                    <a:lnTo>
                      <a:pt x="15249" y="817"/>
                    </a:lnTo>
                    <a:lnTo>
                      <a:pt x="15096" y="256"/>
                    </a:lnTo>
                    <a:cubicBezTo>
                      <a:pt x="14994" y="154"/>
                      <a:pt x="14892" y="103"/>
                      <a:pt x="14739" y="1"/>
                    </a:cubicBezTo>
                    <a:close/>
                  </a:path>
                </a:pathLst>
              </a:custGeom>
              <a:solidFill>
                <a:srgbClr val="FFFFFF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7" name="Google Shape;1732;p33"/>
            <p:cNvSpPr/>
            <p:nvPr/>
          </p:nvSpPr>
          <p:spPr>
            <a:xfrm rot="126817" flipH="1">
              <a:off x="185271" y="3751126"/>
              <a:ext cx="3076318" cy="108877"/>
            </a:xfrm>
            <a:custGeom>
              <a:avLst/>
              <a:gdLst/>
              <a:ahLst/>
              <a:cxnLst/>
              <a:rect l="l" t="t" r="r" b="b"/>
              <a:pathLst>
                <a:path w="997" h="391" extrusionOk="0">
                  <a:moveTo>
                    <a:pt x="44" y="0"/>
                  </a:moveTo>
                  <a:cubicBezTo>
                    <a:pt x="13" y="0"/>
                    <a:pt x="0" y="46"/>
                    <a:pt x="31" y="63"/>
                  </a:cubicBezTo>
                  <a:lnTo>
                    <a:pt x="940" y="388"/>
                  </a:lnTo>
                  <a:cubicBezTo>
                    <a:pt x="944" y="390"/>
                    <a:pt x="949" y="391"/>
                    <a:pt x="953" y="391"/>
                  </a:cubicBezTo>
                  <a:cubicBezTo>
                    <a:pt x="984" y="391"/>
                    <a:pt x="997" y="344"/>
                    <a:pt x="961" y="330"/>
                  </a:cubicBezTo>
                  <a:lnTo>
                    <a:pt x="53" y="1"/>
                  </a:lnTo>
                  <a:cubicBezTo>
                    <a:pt x="50" y="1"/>
                    <a:pt x="47" y="0"/>
                    <a:pt x="44" y="0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733;p33"/>
            <p:cNvSpPr/>
            <p:nvPr/>
          </p:nvSpPr>
          <p:spPr>
            <a:xfrm>
              <a:off x="2647644" y="2238752"/>
              <a:ext cx="58170" cy="138129"/>
            </a:xfrm>
            <a:custGeom>
              <a:avLst/>
              <a:gdLst/>
              <a:ahLst/>
              <a:cxnLst/>
              <a:rect l="l" t="t" r="r" b="b"/>
              <a:pathLst>
                <a:path w="4897" h="11721" extrusionOk="0">
                  <a:moveTo>
                    <a:pt x="4030" y="1"/>
                  </a:moveTo>
                  <a:lnTo>
                    <a:pt x="4030" y="52"/>
                  </a:lnTo>
                  <a:cubicBezTo>
                    <a:pt x="3826" y="103"/>
                    <a:pt x="3673" y="205"/>
                    <a:pt x="3622" y="358"/>
                  </a:cubicBezTo>
                  <a:cubicBezTo>
                    <a:pt x="3112" y="1734"/>
                    <a:pt x="2653" y="3162"/>
                    <a:pt x="2245" y="4590"/>
                  </a:cubicBezTo>
                  <a:cubicBezTo>
                    <a:pt x="1837" y="6018"/>
                    <a:pt x="1429" y="7344"/>
                    <a:pt x="970" y="8721"/>
                  </a:cubicBezTo>
                  <a:cubicBezTo>
                    <a:pt x="715" y="9384"/>
                    <a:pt x="409" y="10098"/>
                    <a:pt x="103" y="10761"/>
                  </a:cubicBezTo>
                  <a:cubicBezTo>
                    <a:pt x="1" y="10914"/>
                    <a:pt x="1" y="11067"/>
                    <a:pt x="52" y="11220"/>
                  </a:cubicBezTo>
                  <a:cubicBezTo>
                    <a:pt x="103" y="11424"/>
                    <a:pt x="205" y="11577"/>
                    <a:pt x="409" y="11628"/>
                  </a:cubicBezTo>
                  <a:cubicBezTo>
                    <a:pt x="505" y="11692"/>
                    <a:pt x="611" y="11721"/>
                    <a:pt x="718" y="11721"/>
                  </a:cubicBezTo>
                  <a:cubicBezTo>
                    <a:pt x="951" y="11721"/>
                    <a:pt x="1187" y="11583"/>
                    <a:pt x="1327" y="11373"/>
                  </a:cubicBezTo>
                  <a:cubicBezTo>
                    <a:pt x="2857" y="8109"/>
                    <a:pt x="3520" y="4590"/>
                    <a:pt x="4744" y="1224"/>
                  </a:cubicBezTo>
                  <a:lnTo>
                    <a:pt x="4795" y="969"/>
                  </a:lnTo>
                  <a:lnTo>
                    <a:pt x="4897" y="816"/>
                  </a:lnTo>
                  <a:cubicBezTo>
                    <a:pt x="4897" y="715"/>
                    <a:pt x="4897" y="613"/>
                    <a:pt x="4897" y="511"/>
                  </a:cubicBezTo>
                  <a:cubicBezTo>
                    <a:pt x="4795" y="307"/>
                    <a:pt x="4693" y="154"/>
                    <a:pt x="4540" y="103"/>
                  </a:cubicBezTo>
                  <a:cubicBezTo>
                    <a:pt x="4438" y="52"/>
                    <a:pt x="4336" y="1"/>
                    <a:pt x="4234" y="1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29" name="Google Shape;1734;p33"/>
            <p:cNvGrpSpPr/>
            <p:nvPr/>
          </p:nvGrpSpPr>
          <p:grpSpPr>
            <a:xfrm>
              <a:off x="685504" y="1559634"/>
              <a:ext cx="2170551" cy="2403987"/>
              <a:chOff x="1287433" y="2116342"/>
              <a:chExt cx="2272654" cy="2537150"/>
            </a:xfrm>
          </p:grpSpPr>
          <p:sp>
            <p:nvSpPr>
              <p:cNvPr id="31" name="Google Shape;1735;p33"/>
              <p:cNvSpPr/>
              <p:nvPr/>
            </p:nvSpPr>
            <p:spPr>
              <a:xfrm>
                <a:off x="1520847" y="2490561"/>
                <a:ext cx="1647882" cy="2162931"/>
              </a:xfrm>
              <a:custGeom>
                <a:avLst/>
                <a:gdLst/>
                <a:ahLst/>
                <a:cxnLst/>
                <a:rect l="l" t="t" r="r" b="b"/>
                <a:pathLst>
                  <a:path w="132493" h="173904" extrusionOk="0">
                    <a:moveTo>
                      <a:pt x="25142" y="118826"/>
                    </a:moveTo>
                    <a:cubicBezTo>
                      <a:pt x="25244" y="119438"/>
                      <a:pt x="25397" y="120101"/>
                      <a:pt x="25499" y="120713"/>
                    </a:cubicBezTo>
                    <a:cubicBezTo>
                      <a:pt x="25652" y="120815"/>
                      <a:pt x="25703" y="120968"/>
                      <a:pt x="25703" y="121121"/>
                    </a:cubicBezTo>
                    <a:cubicBezTo>
                      <a:pt x="25703" y="121376"/>
                      <a:pt x="25703" y="121579"/>
                      <a:pt x="25652" y="121834"/>
                    </a:cubicBezTo>
                    <a:cubicBezTo>
                      <a:pt x="25856" y="123262"/>
                      <a:pt x="26060" y="124792"/>
                      <a:pt x="26162" y="126373"/>
                    </a:cubicBezTo>
                    <a:lnTo>
                      <a:pt x="26162" y="126424"/>
                    </a:lnTo>
                    <a:cubicBezTo>
                      <a:pt x="26366" y="128464"/>
                      <a:pt x="26468" y="130555"/>
                      <a:pt x="26468" y="132850"/>
                    </a:cubicBezTo>
                    <a:lnTo>
                      <a:pt x="26468" y="134482"/>
                    </a:lnTo>
                    <a:lnTo>
                      <a:pt x="26468" y="135757"/>
                    </a:lnTo>
                    <a:cubicBezTo>
                      <a:pt x="26468" y="136063"/>
                      <a:pt x="26468" y="136420"/>
                      <a:pt x="26417" y="136777"/>
                    </a:cubicBezTo>
                    <a:lnTo>
                      <a:pt x="26366" y="137542"/>
                    </a:lnTo>
                    <a:cubicBezTo>
                      <a:pt x="26366" y="137848"/>
                      <a:pt x="26417" y="138103"/>
                      <a:pt x="26417" y="138409"/>
                    </a:cubicBezTo>
                    <a:cubicBezTo>
                      <a:pt x="26417" y="138664"/>
                      <a:pt x="26468" y="138868"/>
                      <a:pt x="26519" y="139021"/>
                    </a:cubicBezTo>
                    <a:cubicBezTo>
                      <a:pt x="26621" y="139531"/>
                      <a:pt x="26672" y="140041"/>
                      <a:pt x="26774" y="140551"/>
                    </a:cubicBezTo>
                    <a:cubicBezTo>
                      <a:pt x="26876" y="141061"/>
                      <a:pt x="26978" y="141469"/>
                      <a:pt x="27029" y="141928"/>
                    </a:cubicBezTo>
                    <a:cubicBezTo>
                      <a:pt x="27080" y="142081"/>
                      <a:pt x="27029" y="142234"/>
                      <a:pt x="26978" y="142336"/>
                    </a:cubicBezTo>
                    <a:cubicBezTo>
                      <a:pt x="26876" y="142438"/>
                      <a:pt x="26774" y="142540"/>
                      <a:pt x="26672" y="142540"/>
                    </a:cubicBezTo>
                    <a:lnTo>
                      <a:pt x="26570" y="142540"/>
                    </a:lnTo>
                    <a:cubicBezTo>
                      <a:pt x="26315" y="142540"/>
                      <a:pt x="26111" y="142387"/>
                      <a:pt x="26060" y="142132"/>
                    </a:cubicBezTo>
                    <a:lnTo>
                      <a:pt x="26060" y="142183"/>
                    </a:lnTo>
                    <a:lnTo>
                      <a:pt x="26009" y="141979"/>
                    </a:lnTo>
                    <a:lnTo>
                      <a:pt x="25958" y="141724"/>
                    </a:lnTo>
                    <a:cubicBezTo>
                      <a:pt x="25907" y="141571"/>
                      <a:pt x="25856" y="141418"/>
                      <a:pt x="25805" y="141214"/>
                    </a:cubicBezTo>
                    <a:lnTo>
                      <a:pt x="25550" y="140245"/>
                    </a:lnTo>
                    <a:lnTo>
                      <a:pt x="25499" y="140092"/>
                    </a:lnTo>
                    <a:cubicBezTo>
                      <a:pt x="25346" y="139582"/>
                      <a:pt x="25193" y="139072"/>
                      <a:pt x="25091" y="138562"/>
                    </a:cubicBezTo>
                    <a:cubicBezTo>
                      <a:pt x="24836" y="137695"/>
                      <a:pt x="24683" y="136777"/>
                      <a:pt x="24479" y="135859"/>
                    </a:cubicBezTo>
                    <a:cubicBezTo>
                      <a:pt x="24377" y="135247"/>
                      <a:pt x="24224" y="134635"/>
                      <a:pt x="24122" y="134023"/>
                    </a:cubicBezTo>
                    <a:cubicBezTo>
                      <a:pt x="23918" y="132901"/>
                      <a:pt x="23765" y="131779"/>
                      <a:pt x="23612" y="130657"/>
                    </a:cubicBezTo>
                    <a:cubicBezTo>
                      <a:pt x="23510" y="129535"/>
                      <a:pt x="23459" y="128413"/>
                      <a:pt x="23510" y="127291"/>
                    </a:cubicBezTo>
                    <a:cubicBezTo>
                      <a:pt x="23561" y="126169"/>
                      <a:pt x="23663" y="125098"/>
                      <a:pt x="23918" y="124027"/>
                    </a:cubicBezTo>
                    <a:cubicBezTo>
                      <a:pt x="24020" y="123466"/>
                      <a:pt x="24173" y="122956"/>
                      <a:pt x="24326" y="122446"/>
                    </a:cubicBezTo>
                    <a:cubicBezTo>
                      <a:pt x="24377" y="122293"/>
                      <a:pt x="24479" y="122140"/>
                      <a:pt x="24530" y="121936"/>
                    </a:cubicBezTo>
                    <a:cubicBezTo>
                      <a:pt x="24581" y="121783"/>
                      <a:pt x="24581" y="121528"/>
                      <a:pt x="24632" y="121274"/>
                    </a:cubicBezTo>
                    <a:cubicBezTo>
                      <a:pt x="24785" y="120407"/>
                      <a:pt x="24938" y="119591"/>
                      <a:pt x="25142" y="118826"/>
                    </a:cubicBezTo>
                    <a:close/>
                    <a:moveTo>
                      <a:pt x="59821" y="1"/>
                    </a:moveTo>
                    <a:cubicBezTo>
                      <a:pt x="57679" y="52"/>
                      <a:pt x="55537" y="307"/>
                      <a:pt x="53395" y="715"/>
                    </a:cubicBezTo>
                    <a:cubicBezTo>
                      <a:pt x="51253" y="1123"/>
                      <a:pt x="49162" y="1684"/>
                      <a:pt x="47071" y="2449"/>
                    </a:cubicBezTo>
                    <a:cubicBezTo>
                      <a:pt x="42991" y="3928"/>
                      <a:pt x="39116" y="6018"/>
                      <a:pt x="35597" y="8670"/>
                    </a:cubicBezTo>
                    <a:cubicBezTo>
                      <a:pt x="32129" y="11271"/>
                      <a:pt x="29018" y="14331"/>
                      <a:pt x="26468" y="17850"/>
                    </a:cubicBezTo>
                    <a:cubicBezTo>
                      <a:pt x="25805" y="18666"/>
                      <a:pt x="25193" y="19584"/>
                      <a:pt x="24479" y="20757"/>
                    </a:cubicBezTo>
                    <a:cubicBezTo>
                      <a:pt x="23816" y="21726"/>
                      <a:pt x="23204" y="22797"/>
                      <a:pt x="22541" y="23919"/>
                    </a:cubicBezTo>
                    <a:cubicBezTo>
                      <a:pt x="21317" y="26061"/>
                      <a:pt x="20195" y="28254"/>
                      <a:pt x="19175" y="30548"/>
                    </a:cubicBezTo>
                    <a:cubicBezTo>
                      <a:pt x="17187" y="35087"/>
                      <a:pt x="15759" y="39830"/>
                      <a:pt x="14892" y="44675"/>
                    </a:cubicBezTo>
                    <a:cubicBezTo>
                      <a:pt x="14688" y="45644"/>
                      <a:pt x="14586" y="46613"/>
                      <a:pt x="14433" y="47633"/>
                    </a:cubicBezTo>
                    <a:cubicBezTo>
                      <a:pt x="14127" y="47174"/>
                      <a:pt x="13770" y="46766"/>
                      <a:pt x="13362" y="46409"/>
                    </a:cubicBezTo>
                    <a:cubicBezTo>
                      <a:pt x="12852" y="45950"/>
                      <a:pt x="12291" y="45593"/>
                      <a:pt x="11628" y="45338"/>
                    </a:cubicBezTo>
                    <a:cubicBezTo>
                      <a:pt x="11373" y="45185"/>
                      <a:pt x="11067" y="45083"/>
                      <a:pt x="10761" y="45032"/>
                    </a:cubicBezTo>
                    <a:cubicBezTo>
                      <a:pt x="10455" y="44930"/>
                      <a:pt x="10149" y="44879"/>
                      <a:pt x="9792" y="44879"/>
                    </a:cubicBezTo>
                    <a:lnTo>
                      <a:pt x="9333" y="44879"/>
                    </a:lnTo>
                    <a:cubicBezTo>
                      <a:pt x="8874" y="44879"/>
                      <a:pt x="8415" y="44930"/>
                      <a:pt x="8007" y="45032"/>
                    </a:cubicBezTo>
                    <a:cubicBezTo>
                      <a:pt x="7395" y="45134"/>
                      <a:pt x="6783" y="45338"/>
                      <a:pt x="6222" y="45644"/>
                    </a:cubicBezTo>
                    <a:cubicBezTo>
                      <a:pt x="5661" y="45950"/>
                      <a:pt x="5151" y="46256"/>
                      <a:pt x="4641" y="46664"/>
                    </a:cubicBezTo>
                    <a:cubicBezTo>
                      <a:pt x="3621" y="47531"/>
                      <a:pt x="2754" y="48602"/>
                      <a:pt x="2193" y="49826"/>
                    </a:cubicBezTo>
                    <a:cubicBezTo>
                      <a:pt x="1887" y="50438"/>
                      <a:pt x="1632" y="51050"/>
                      <a:pt x="1479" y="51712"/>
                    </a:cubicBezTo>
                    <a:cubicBezTo>
                      <a:pt x="1326" y="52426"/>
                      <a:pt x="1275" y="53089"/>
                      <a:pt x="1275" y="53803"/>
                    </a:cubicBezTo>
                    <a:cubicBezTo>
                      <a:pt x="1275" y="54466"/>
                      <a:pt x="1326" y="55129"/>
                      <a:pt x="1479" y="55792"/>
                    </a:cubicBezTo>
                    <a:cubicBezTo>
                      <a:pt x="1581" y="56404"/>
                      <a:pt x="1785" y="57016"/>
                      <a:pt x="1989" y="57628"/>
                    </a:cubicBezTo>
                    <a:cubicBezTo>
                      <a:pt x="2499" y="58852"/>
                      <a:pt x="3162" y="59974"/>
                      <a:pt x="3978" y="60994"/>
                    </a:cubicBezTo>
                    <a:cubicBezTo>
                      <a:pt x="4794" y="61963"/>
                      <a:pt x="5712" y="62779"/>
                      <a:pt x="6783" y="63442"/>
                    </a:cubicBezTo>
                    <a:cubicBezTo>
                      <a:pt x="7293" y="63748"/>
                      <a:pt x="7803" y="64054"/>
                      <a:pt x="8364" y="64258"/>
                    </a:cubicBezTo>
                    <a:cubicBezTo>
                      <a:pt x="8874" y="64462"/>
                      <a:pt x="9435" y="64615"/>
                      <a:pt x="9996" y="64666"/>
                    </a:cubicBezTo>
                    <a:cubicBezTo>
                      <a:pt x="10353" y="64717"/>
                      <a:pt x="10659" y="64768"/>
                      <a:pt x="11016" y="64768"/>
                    </a:cubicBezTo>
                    <a:cubicBezTo>
                      <a:pt x="11220" y="64768"/>
                      <a:pt x="11475" y="64768"/>
                      <a:pt x="11679" y="64717"/>
                    </a:cubicBezTo>
                    <a:cubicBezTo>
                      <a:pt x="12291" y="64666"/>
                      <a:pt x="12801" y="64513"/>
                      <a:pt x="13362" y="64309"/>
                    </a:cubicBezTo>
                    <a:cubicBezTo>
                      <a:pt x="13719" y="64105"/>
                      <a:pt x="14127" y="63901"/>
                      <a:pt x="14484" y="63697"/>
                    </a:cubicBezTo>
                    <a:cubicBezTo>
                      <a:pt x="14586" y="63595"/>
                      <a:pt x="14739" y="63493"/>
                      <a:pt x="14841" y="63391"/>
                    </a:cubicBezTo>
                    <a:cubicBezTo>
                      <a:pt x="14994" y="64105"/>
                      <a:pt x="15147" y="64819"/>
                      <a:pt x="15300" y="65533"/>
                    </a:cubicBezTo>
                    <a:cubicBezTo>
                      <a:pt x="15759" y="67471"/>
                      <a:pt x="16320" y="69409"/>
                      <a:pt x="17085" y="71245"/>
                    </a:cubicBezTo>
                    <a:cubicBezTo>
                      <a:pt x="17696" y="72877"/>
                      <a:pt x="18410" y="74407"/>
                      <a:pt x="19277" y="75885"/>
                    </a:cubicBezTo>
                    <a:cubicBezTo>
                      <a:pt x="20144" y="77364"/>
                      <a:pt x="21215" y="78792"/>
                      <a:pt x="22388" y="80067"/>
                    </a:cubicBezTo>
                    <a:cubicBezTo>
                      <a:pt x="23561" y="81342"/>
                      <a:pt x="24887" y="82464"/>
                      <a:pt x="26315" y="83382"/>
                    </a:cubicBezTo>
                    <a:cubicBezTo>
                      <a:pt x="26723" y="83637"/>
                      <a:pt x="27182" y="83892"/>
                      <a:pt x="27641" y="84096"/>
                    </a:cubicBezTo>
                    <a:cubicBezTo>
                      <a:pt x="27641" y="84147"/>
                      <a:pt x="27692" y="84198"/>
                      <a:pt x="27692" y="84198"/>
                    </a:cubicBezTo>
                    <a:cubicBezTo>
                      <a:pt x="28865" y="85065"/>
                      <a:pt x="30089" y="85779"/>
                      <a:pt x="31466" y="86238"/>
                    </a:cubicBezTo>
                    <a:cubicBezTo>
                      <a:pt x="32945" y="86799"/>
                      <a:pt x="34424" y="87207"/>
                      <a:pt x="35954" y="87513"/>
                    </a:cubicBezTo>
                    <a:cubicBezTo>
                      <a:pt x="37076" y="87819"/>
                      <a:pt x="38249" y="88023"/>
                      <a:pt x="39422" y="88227"/>
                    </a:cubicBezTo>
                    <a:lnTo>
                      <a:pt x="39524" y="88227"/>
                    </a:lnTo>
                    <a:cubicBezTo>
                      <a:pt x="39524" y="88941"/>
                      <a:pt x="39524" y="89604"/>
                      <a:pt x="39575" y="90114"/>
                    </a:cubicBezTo>
                    <a:lnTo>
                      <a:pt x="39575" y="90777"/>
                    </a:lnTo>
                    <a:cubicBezTo>
                      <a:pt x="39626" y="91491"/>
                      <a:pt x="39677" y="92256"/>
                      <a:pt x="39677" y="92970"/>
                    </a:cubicBezTo>
                    <a:lnTo>
                      <a:pt x="39677" y="93429"/>
                    </a:lnTo>
                    <a:cubicBezTo>
                      <a:pt x="37076" y="92460"/>
                      <a:pt x="34373" y="91746"/>
                      <a:pt x="31670" y="91185"/>
                    </a:cubicBezTo>
                    <a:cubicBezTo>
                      <a:pt x="29681" y="90828"/>
                      <a:pt x="27692" y="90624"/>
                      <a:pt x="25703" y="90624"/>
                    </a:cubicBezTo>
                    <a:cubicBezTo>
                      <a:pt x="24785" y="90624"/>
                      <a:pt x="23867" y="90675"/>
                      <a:pt x="22949" y="90777"/>
                    </a:cubicBezTo>
                    <a:cubicBezTo>
                      <a:pt x="21470" y="90930"/>
                      <a:pt x="19991" y="91236"/>
                      <a:pt x="18563" y="91746"/>
                    </a:cubicBezTo>
                    <a:cubicBezTo>
                      <a:pt x="17238" y="92154"/>
                      <a:pt x="15963" y="92715"/>
                      <a:pt x="14739" y="93378"/>
                    </a:cubicBezTo>
                    <a:cubicBezTo>
                      <a:pt x="12903" y="94449"/>
                      <a:pt x="11220" y="95724"/>
                      <a:pt x="9741" y="97305"/>
                    </a:cubicBezTo>
                    <a:cubicBezTo>
                      <a:pt x="8262" y="98834"/>
                      <a:pt x="6987" y="100517"/>
                      <a:pt x="5916" y="102404"/>
                    </a:cubicBezTo>
                    <a:cubicBezTo>
                      <a:pt x="4794" y="104291"/>
                      <a:pt x="3876" y="106280"/>
                      <a:pt x="3162" y="108371"/>
                    </a:cubicBezTo>
                    <a:cubicBezTo>
                      <a:pt x="2397" y="110462"/>
                      <a:pt x="1785" y="112655"/>
                      <a:pt x="1377" y="114848"/>
                    </a:cubicBezTo>
                    <a:cubicBezTo>
                      <a:pt x="918" y="117041"/>
                      <a:pt x="612" y="119234"/>
                      <a:pt x="459" y="121478"/>
                    </a:cubicBezTo>
                    <a:cubicBezTo>
                      <a:pt x="306" y="123568"/>
                      <a:pt x="255" y="125710"/>
                      <a:pt x="357" y="127852"/>
                    </a:cubicBezTo>
                    <a:cubicBezTo>
                      <a:pt x="306" y="128107"/>
                      <a:pt x="255" y="128413"/>
                      <a:pt x="204" y="128719"/>
                    </a:cubicBezTo>
                    <a:cubicBezTo>
                      <a:pt x="102" y="129637"/>
                      <a:pt x="0" y="130555"/>
                      <a:pt x="51" y="131524"/>
                    </a:cubicBezTo>
                    <a:cubicBezTo>
                      <a:pt x="102" y="133462"/>
                      <a:pt x="357" y="135451"/>
                      <a:pt x="867" y="137338"/>
                    </a:cubicBezTo>
                    <a:cubicBezTo>
                      <a:pt x="1377" y="139327"/>
                      <a:pt x="2040" y="141265"/>
                      <a:pt x="2907" y="143101"/>
                    </a:cubicBezTo>
                    <a:cubicBezTo>
                      <a:pt x="3774" y="144987"/>
                      <a:pt x="4743" y="146823"/>
                      <a:pt x="5916" y="148557"/>
                    </a:cubicBezTo>
                    <a:cubicBezTo>
                      <a:pt x="6987" y="150189"/>
                      <a:pt x="8160" y="151770"/>
                      <a:pt x="9486" y="153249"/>
                    </a:cubicBezTo>
                    <a:cubicBezTo>
                      <a:pt x="10098" y="153861"/>
                      <a:pt x="10761" y="154575"/>
                      <a:pt x="11424" y="155187"/>
                    </a:cubicBezTo>
                    <a:cubicBezTo>
                      <a:pt x="11730" y="155442"/>
                      <a:pt x="12036" y="155748"/>
                      <a:pt x="12342" y="156003"/>
                    </a:cubicBezTo>
                    <a:cubicBezTo>
                      <a:pt x="12699" y="156309"/>
                      <a:pt x="13158" y="156666"/>
                      <a:pt x="13566" y="156972"/>
                    </a:cubicBezTo>
                    <a:cubicBezTo>
                      <a:pt x="17187" y="159777"/>
                      <a:pt x="21062" y="162276"/>
                      <a:pt x="25142" y="164418"/>
                    </a:cubicBezTo>
                    <a:cubicBezTo>
                      <a:pt x="29222" y="166560"/>
                      <a:pt x="33506" y="168344"/>
                      <a:pt x="37943" y="169823"/>
                    </a:cubicBezTo>
                    <a:cubicBezTo>
                      <a:pt x="42328" y="171251"/>
                      <a:pt x="46867" y="172322"/>
                      <a:pt x="51406" y="172985"/>
                    </a:cubicBezTo>
                    <a:cubicBezTo>
                      <a:pt x="53650" y="173342"/>
                      <a:pt x="55996" y="173546"/>
                      <a:pt x="58291" y="173699"/>
                    </a:cubicBezTo>
                    <a:cubicBezTo>
                      <a:pt x="59413" y="173750"/>
                      <a:pt x="60586" y="173750"/>
                      <a:pt x="61759" y="173801"/>
                    </a:cubicBezTo>
                    <a:cubicBezTo>
                      <a:pt x="62575" y="173801"/>
                      <a:pt x="63390" y="173801"/>
                      <a:pt x="64155" y="173852"/>
                    </a:cubicBezTo>
                    <a:cubicBezTo>
                      <a:pt x="65481" y="173852"/>
                      <a:pt x="66654" y="173903"/>
                      <a:pt x="67878" y="173903"/>
                    </a:cubicBezTo>
                    <a:cubicBezTo>
                      <a:pt x="68592" y="173903"/>
                      <a:pt x="69255" y="173903"/>
                      <a:pt x="69867" y="173852"/>
                    </a:cubicBezTo>
                    <a:cubicBezTo>
                      <a:pt x="71703" y="173852"/>
                      <a:pt x="73590" y="173546"/>
                      <a:pt x="75375" y="173087"/>
                    </a:cubicBezTo>
                    <a:cubicBezTo>
                      <a:pt x="75783" y="172985"/>
                      <a:pt x="76140" y="172832"/>
                      <a:pt x="76548" y="172679"/>
                    </a:cubicBezTo>
                    <a:cubicBezTo>
                      <a:pt x="76854" y="172526"/>
                      <a:pt x="77211" y="172322"/>
                      <a:pt x="77517" y="172169"/>
                    </a:cubicBezTo>
                    <a:cubicBezTo>
                      <a:pt x="77721" y="172016"/>
                      <a:pt x="77925" y="171863"/>
                      <a:pt x="78180" y="171710"/>
                    </a:cubicBezTo>
                    <a:cubicBezTo>
                      <a:pt x="78333" y="171557"/>
                      <a:pt x="78486" y="171404"/>
                      <a:pt x="78690" y="171251"/>
                    </a:cubicBezTo>
                    <a:cubicBezTo>
                      <a:pt x="78792" y="171149"/>
                      <a:pt x="78894" y="171047"/>
                      <a:pt x="78996" y="170894"/>
                    </a:cubicBezTo>
                    <a:lnTo>
                      <a:pt x="79098" y="170690"/>
                    </a:lnTo>
                    <a:cubicBezTo>
                      <a:pt x="79098" y="170639"/>
                      <a:pt x="79098" y="170588"/>
                      <a:pt x="79149" y="170537"/>
                    </a:cubicBezTo>
                    <a:cubicBezTo>
                      <a:pt x="79149" y="170537"/>
                      <a:pt x="79149" y="170537"/>
                      <a:pt x="79149" y="170486"/>
                    </a:cubicBezTo>
                    <a:cubicBezTo>
                      <a:pt x="79149" y="170435"/>
                      <a:pt x="79149" y="170384"/>
                      <a:pt x="79149" y="170333"/>
                    </a:cubicBezTo>
                    <a:cubicBezTo>
                      <a:pt x="79098" y="170231"/>
                      <a:pt x="79098" y="170180"/>
                      <a:pt x="79098" y="170129"/>
                    </a:cubicBezTo>
                    <a:cubicBezTo>
                      <a:pt x="79047" y="170027"/>
                      <a:pt x="78996" y="169925"/>
                      <a:pt x="78945" y="169874"/>
                    </a:cubicBezTo>
                    <a:cubicBezTo>
                      <a:pt x="78894" y="169772"/>
                      <a:pt x="78792" y="169721"/>
                      <a:pt x="78741" y="169670"/>
                    </a:cubicBezTo>
                    <a:lnTo>
                      <a:pt x="80832" y="169670"/>
                    </a:lnTo>
                    <a:cubicBezTo>
                      <a:pt x="81393" y="169619"/>
                      <a:pt x="81954" y="169568"/>
                      <a:pt x="82413" y="169517"/>
                    </a:cubicBezTo>
                    <a:cubicBezTo>
                      <a:pt x="82872" y="169466"/>
                      <a:pt x="83331" y="169364"/>
                      <a:pt x="83790" y="169262"/>
                    </a:cubicBezTo>
                    <a:cubicBezTo>
                      <a:pt x="83943" y="169211"/>
                      <a:pt x="84096" y="169109"/>
                      <a:pt x="84249" y="169058"/>
                    </a:cubicBezTo>
                    <a:cubicBezTo>
                      <a:pt x="84351" y="169007"/>
                      <a:pt x="84402" y="168956"/>
                      <a:pt x="84504" y="168905"/>
                    </a:cubicBezTo>
                    <a:cubicBezTo>
                      <a:pt x="84555" y="168854"/>
                      <a:pt x="84606" y="168803"/>
                      <a:pt x="84708" y="168701"/>
                    </a:cubicBezTo>
                    <a:cubicBezTo>
                      <a:pt x="84810" y="168599"/>
                      <a:pt x="84861" y="168446"/>
                      <a:pt x="84912" y="168293"/>
                    </a:cubicBezTo>
                    <a:cubicBezTo>
                      <a:pt x="84912" y="168242"/>
                      <a:pt x="84912" y="168140"/>
                      <a:pt x="84912" y="168089"/>
                    </a:cubicBezTo>
                    <a:cubicBezTo>
                      <a:pt x="84861" y="167988"/>
                      <a:pt x="84861" y="167937"/>
                      <a:pt x="84810" y="167886"/>
                    </a:cubicBezTo>
                    <a:cubicBezTo>
                      <a:pt x="84708" y="167631"/>
                      <a:pt x="84504" y="167478"/>
                      <a:pt x="84249" y="167376"/>
                    </a:cubicBezTo>
                    <a:cubicBezTo>
                      <a:pt x="84351" y="167274"/>
                      <a:pt x="84453" y="167172"/>
                      <a:pt x="84453" y="167070"/>
                    </a:cubicBezTo>
                    <a:cubicBezTo>
                      <a:pt x="84504" y="166917"/>
                      <a:pt x="84504" y="166764"/>
                      <a:pt x="84453" y="166662"/>
                    </a:cubicBezTo>
                    <a:cubicBezTo>
                      <a:pt x="84402" y="166407"/>
                      <a:pt x="84300" y="166152"/>
                      <a:pt x="84096" y="165948"/>
                    </a:cubicBezTo>
                    <a:cubicBezTo>
                      <a:pt x="83994" y="165846"/>
                      <a:pt x="83892" y="165744"/>
                      <a:pt x="83790" y="165642"/>
                    </a:cubicBezTo>
                    <a:cubicBezTo>
                      <a:pt x="83841" y="165540"/>
                      <a:pt x="83892" y="165387"/>
                      <a:pt x="83841" y="165285"/>
                    </a:cubicBezTo>
                    <a:cubicBezTo>
                      <a:pt x="83637" y="164775"/>
                      <a:pt x="83280" y="164316"/>
                      <a:pt x="82923" y="163908"/>
                    </a:cubicBezTo>
                    <a:cubicBezTo>
                      <a:pt x="82515" y="163500"/>
                      <a:pt x="82107" y="163143"/>
                      <a:pt x="81597" y="162837"/>
                    </a:cubicBezTo>
                    <a:cubicBezTo>
                      <a:pt x="80526" y="162225"/>
                      <a:pt x="79302" y="161868"/>
                      <a:pt x="78078" y="161664"/>
                    </a:cubicBezTo>
                    <a:cubicBezTo>
                      <a:pt x="77823" y="161613"/>
                      <a:pt x="77517" y="161562"/>
                      <a:pt x="77211" y="161511"/>
                    </a:cubicBezTo>
                    <a:cubicBezTo>
                      <a:pt x="77211" y="161511"/>
                      <a:pt x="77160" y="161460"/>
                      <a:pt x="77160" y="161460"/>
                    </a:cubicBezTo>
                    <a:cubicBezTo>
                      <a:pt x="76038" y="160695"/>
                      <a:pt x="74712" y="160287"/>
                      <a:pt x="73335" y="160287"/>
                    </a:cubicBezTo>
                    <a:cubicBezTo>
                      <a:pt x="74253" y="154677"/>
                      <a:pt x="74865" y="149628"/>
                      <a:pt x="75171" y="144936"/>
                    </a:cubicBezTo>
                    <a:cubicBezTo>
                      <a:pt x="75528" y="139684"/>
                      <a:pt x="75477" y="134431"/>
                      <a:pt x="75018" y="129229"/>
                    </a:cubicBezTo>
                    <a:cubicBezTo>
                      <a:pt x="74610" y="125302"/>
                      <a:pt x="73947" y="121427"/>
                      <a:pt x="72876" y="117653"/>
                    </a:cubicBezTo>
                    <a:lnTo>
                      <a:pt x="73029" y="117653"/>
                    </a:lnTo>
                    <a:cubicBezTo>
                      <a:pt x="74916" y="117551"/>
                      <a:pt x="76752" y="117143"/>
                      <a:pt x="78435" y="116378"/>
                    </a:cubicBezTo>
                    <a:cubicBezTo>
                      <a:pt x="79353" y="116021"/>
                      <a:pt x="80271" y="115562"/>
                      <a:pt x="81495" y="114950"/>
                    </a:cubicBezTo>
                    <a:cubicBezTo>
                      <a:pt x="82413" y="114491"/>
                      <a:pt x="83280" y="113981"/>
                      <a:pt x="84198" y="113522"/>
                    </a:cubicBezTo>
                    <a:lnTo>
                      <a:pt x="84351" y="113420"/>
                    </a:lnTo>
                    <a:lnTo>
                      <a:pt x="85626" y="112706"/>
                    </a:lnTo>
                    <a:cubicBezTo>
                      <a:pt x="86135" y="112451"/>
                      <a:pt x="86645" y="112196"/>
                      <a:pt x="87053" y="111992"/>
                    </a:cubicBezTo>
                    <a:lnTo>
                      <a:pt x="87461" y="111737"/>
                    </a:lnTo>
                    <a:cubicBezTo>
                      <a:pt x="88379" y="111278"/>
                      <a:pt x="89399" y="110819"/>
                      <a:pt x="90317" y="110309"/>
                    </a:cubicBezTo>
                    <a:cubicBezTo>
                      <a:pt x="92918" y="108983"/>
                      <a:pt x="94958" y="107912"/>
                      <a:pt x="96845" y="106841"/>
                    </a:cubicBezTo>
                    <a:cubicBezTo>
                      <a:pt x="99089" y="105566"/>
                      <a:pt x="101129" y="104291"/>
                      <a:pt x="103016" y="102914"/>
                    </a:cubicBezTo>
                    <a:cubicBezTo>
                      <a:pt x="104036" y="102251"/>
                      <a:pt x="105005" y="101486"/>
                      <a:pt x="105974" y="100721"/>
                    </a:cubicBezTo>
                    <a:cubicBezTo>
                      <a:pt x="106943" y="99956"/>
                      <a:pt x="107759" y="99242"/>
                      <a:pt x="108727" y="98375"/>
                    </a:cubicBezTo>
                    <a:cubicBezTo>
                      <a:pt x="110257" y="96897"/>
                      <a:pt x="111787" y="95367"/>
                      <a:pt x="113368" y="93582"/>
                    </a:cubicBezTo>
                    <a:cubicBezTo>
                      <a:pt x="114847" y="91899"/>
                      <a:pt x="116326" y="90063"/>
                      <a:pt x="117754" y="88125"/>
                    </a:cubicBezTo>
                    <a:cubicBezTo>
                      <a:pt x="120559" y="84300"/>
                      <a:pt x="123058" y="80271"/>
                      <a:pt x="125200" y="75987"/>
                    </a:cubicBezTo>
                    <a:cubicBezTo>
                      <a:pt x="127291" y="71857"/>
                      <a:pt x="128974" y="67471"/>
                      <a:pt x="130249" y="62983"/>
                    </a:cubicBezTo>
                    <a:cubicBezTo>
                      <a:pt x="130708" y="61198"/>
                      <a:pt x="131167" y="59362"/>
                      <a:pt x="131523" y="57271"/>
                    </a:cubicBezTo>
                    <a:cubicBezTo>
                      <a:pt x="131829" y="55435"/>
                      <a:pt x="132084" y="53548"/>
                      <a:pt x="132237" y="51763"/>
                    </a:cubicBezTo>
                    <a:cubicBezTo>
                      <a:pt x="132441" y="49775"/>
                      <a:pt x="132492" y="47786"/>
                      <a:pt x="132390" y="45797"/>
                    </a:cubicBezTo>
                    <a:cubicBezTo>
                      <a:pt x="132339" y="44879"/>
                      <a:pt x="132237" y="43910"/>
                      <a:pt x="132084" y="42992"/>
                    </a:cubicBezTo>
                    <a:cubicBezTo>
                      <a:pt x="131931" y="42125"/>
                      <a:pt x="131727" y="41258"/>
                      <a:pt x="131422" y="40442"/>
                    </a:cubicBezTo>
                    <a:cubicBezTo>
                      <a:pt x="131218" y="39779"/>
                      <a:pt x="130963" y="39167"/>
                      <a:pt x="130606" y="38606"/>
                    </a:cubicBezTo>
                    <a:cubicBezTo>
                      <a:pt x="130606" y="38249"/>
                      <a:pt x="130606" y="37892"/>
                      <a:pt x="130555" y="37586"/>
                    </a:cubicBezTo>
                    <a:lnTo>
                      <a:pt x="130555" y="37382"/>
                    </a:lnTo>
                    <a:cubicBezTo>
                      <a:pt x="130555" y="36719"/>
                      <a:pt x="130555" y="36107"/>
                      <a:pt x="130504" y="35546"/>
                    </a:cubicBezTo>
                    <a:cubicBezTo>
                      <a:pt x="130504" y="34118"/>
                      <a:pt x="130351" y="32690"/>
                      <a:pt x="130096" y="31313"/>
                    </a:cubicBezTo>
                    <a:cubicBezTo>
                      <a:pt x="129994" y="30701"/>
                      <a:pt x="129841" y="30038"/>
                      <a:pt x="129637" y="29477"/>
                    </a:cubicBezTo>
                    <a:cubicBezTo>
                      <a:pt x="129484" y="28916"/>
                      <a:pt x="129229" y="28406"/>
                      <a:pt x="128923" y="27999"/>
                    </a:cubicBezTo>
                    <a:cubicBezTo>
                      <a:pt x="128770" y="27744"/>
                      <a:pt x="128566" y="27591"/>
                      <a:pt x="128362" y="27438"/>
                    </a:cubicBezTo>
                    <a:cubicBezTo>
                      <a:pt x="128107" y="27285"/>
                      <a:pt x="127852" y="27183"/>
                      <a:pt x="127597" y="27132"/>
                    </a:cubicBezTo>
                    <a:lnTo>
                      <a:pt x="127291" y="27132"/>
                    </a:lnTo>
                    <a:cubicBezTo>
                      <a:pt x="127138" y="27132"/>
                      <a:pt x="127036" y="27183"/>
                      <a:pt x="126934" y="27234"/>
                    </a:cubicBezTo>
                    <a:cubicBezTo>
                      <a:pt x="126730" y="27387"/>
                      <a:pt x="126577" y="27540"/>
                      <a:pt x="126424" y="27744"/>
                    </a:cubicBezTo>
                    <a:cubicBezTo>
                      <a:pt x="126322" y="27846"/>
                      <a:pt x="126220" y="27999"/>
                      <a:pt x="126169" y="28152"/>
                    </a:cubicBezTo>
                    <a:cubicBezTo>
                      <a:pt x="126067" y="28355"/>
                      <a:pt x="125965" y="28559"/>
                      <a:pt x="125863" y="28763"/>
                    </a:cubicBezTo>
                    <a:cubicBezTo>
                      <a:pt x="125812" y="28916"/>
                      <a:pt x="125761" y="29069"/>
                      <a:pt x="125710" y="29273"/>
                    </a:cubicBezTo>
                    <a:lnTo>
                      <a:pt x="125710" y="28916"/>
                    </a:lnTo>
                    <a:cubicBezTo>
                      <a:pt x="125812" y="27642"/>
                      <a:pt x="125608" y="26418"/>
                      <a:pt x="125047" y="25296"/>
                    </a:cubicBezTo>
                    <a:cubicBezTo>
                      <a:pt x="124996" y="25194"/>
                      <a:pt x="124945" y="25143"/>
                      <a:pt x="124894" y="25143"/>
                    </a:cubicBezTo>
                    <a:lnTo>
                      <a:pt x="124690" y="25143"/>
                    </a:lnTo>
                    <a:cubicBezTo>
                      <a:pt x="124639" y="25143"/>
                      <a:pt x="124588" y="25194"/>
                      <a:pt x="124537" y="25194"/>
                    </a:cubicBezTo>
                    <a:cubicBezTo>
                      <a:pt x="124027" y="25551"/>
                      <a:pt x="123568" y="26061"/>
                      <a:pt x="123262" y="26622"/>
                    </a:cubicBezTo>
                    <a:cubicBezTo>
                      <a:pt x="122905" y="27234"/>
                      <a:pt x="122599" y="27846"/>
                      <a:pt x="122395" y="28559"/>
                    </a:cubicBezTo>
                    <a:cubicBezTo>
                      <a:pt x="122038" y="29630"/>
                      <a:pt x="121783" y="30752"/>
                      <a:pt x="121579" y="31874"/>
                    </a:cubicBezTo>
                    <a:cubicBezTo>
                      <a:pt x="121528" y="31364"/>
                      <a:pt x="121477" y="30905"/>
                      <a:pt x="121426" y="30497"/>
                    </a:cubicBezTo>
                    <a:cubicBezTo>
                      <a:pt x="121375" y="29885"/>
                      <a:pt x="121324" y="29324"/>
                      <a:pt x="121171" y="28712"/>
                    </a:cubicBezTo>
                    <a:cubicBezTo>
                      <a:pt x="121120" y="28457"/>
                      <a:pt x="121018" y="28203"/>
                      <a:pt x="120916" y="27948"/>
                    </a:cubicBezTo>
                    <a:cubicBezTo>
                      <a:pt x="120865" y="27693"/>
                      <a:pt x="120763" y="27489"/>
                      <a:pt x="120610" y="27285"/>
                    </a:cubicBezTo>
                    <a:cubicBezTo>
                      <a:pt x="120508" y="27081"/>
                      <a:pt x="120355" y="26928"/>
                      <a:pt x="120151" y="26775"/>
                    </a:cubicBezTo>
                    <a:cubicBezTo>
                      <a:pt x="119998" y="26673"/>
                      <a:pt x="119794" y="26571"/>
                      <a:pt x="119539" y="26520"/>
                    </a:cubicBezTo>
                    <a:lnTo>
                      <a:pt x="119437" y="26520"/>
                    </a:lnTo>
                    <a:cubicBezTo>
                      <a:pt x="119233" y="26520"/>
                      <a:pt x="119080" y="26571"/>
                      <a:pt x="118927" y="26622"/>
                    </a:cubicBezTo>
                    <a:cubicBezTo>
                      <a:pt x="118876" y="26673"/>
                      <a:pt x="118774" y="26724"/>
                      <a:pt x="118672" y="26775"/>
                    </a:cubicBezTo>
                    <a:cubicBezTo>
                      <a:pt x="118621" y="26826"/>
                      <a:pt x="118570" y="26877"/>
                      <a:pt x="118468" y="26979"/>
                    </a:cubicBezTo>
                    <a:cubicBezTo>
                      <a:pt x="118417" y="27030"/>
                      <a:pt x="118366" y="27132"/>
                      <a:pt x="118264" y="27234"/>
                    </a:cubicBezTo>
                    <a:cubicBezTo>
                      <a:pt x="118213" y="27336"/>
                      <a:pt x="118162" y="27438"/>
                      <a:pt x="118111" y="27540"/>
                    </a:cubicBezTo>
                    <a:cubicBezTo>
                      <a:pt x="118009" y="27744"/>
                      <a:pt x="117907" y="27999"/>
                      <a:pt x="117856" y="28203"/>
                    </a:cubicBezTo>
                    <a:cubicBezTo>
                      <a:pt x="117754" y="28457"/>
                      <a:pt x="117703" y="28763"/>
                      <a:pt x="117652" y="29018"/>
                    </a:cubicBezTo>
                    <a:cubicBezTo>
                      <a:pt x="117550" y="28712"/>
                      <a:pt x="117448" y="28457"/>
                      <a:pt x="117295" y="28203"/>
                    </a:cubicBezTo>
                    <a:cubicBezTo>
                      <a:pt x="117142" y="28050"/>
                      <a:pt x="117040" y="27948"/>
                      <a:pt x="116836" y="27846"/>
                    </a:cubicBezTo>
                    <a:cubicBezTo>
                      <a:pt x="116768" y="27846"/>
                      <a:pt x="116700" y="27823"/>
                      <a:pt x="116632" y="27823"/>
                    </a:cubicBezTo>
                    <a:cubicBezTo>
                      <a:pt x="116598" y="27823"/>
                      <a:pt x="116564" y="27829"/>
                      <a:pt x="116530" y="27846"/>
                    </a:cubicBezTo>
                    <a:cubicBezTo>
                      <a:pt x="116513" y="27829"/>
                      <a:pt x="116490" y="27823"/>
                      <a:pt x="116464" y="27823"/>
                    </a:cubicBezTo>
                    <a:cubicBezTo>
                      <a:pt x="116411" y="27823"/>
                      <a:pt x="116343" y="27846"/>
                      <a:pt x="116275" y="27846"/>
                    </a:cubicBezTo>
                    <a:cubicBezTo>
                      <a:pt x="116020" y="27948"/>
                      <a:pt x="115816" y="28050"/>
                      <a:pt x="115612" y="28203"/>
                    </a:cubicBezTo>
                    <a:cubicBezTo>
                      <a:pt x="115459" y="28355"/>
                      <a:pt x="115255" y="28559"/>
                      <a:pt x="115102" y="28763"/>
                    </a:cubicBezTo>
                    <a:cubicBezTo>
                      <a:pt x="114949" y="28967"/>
                      <a:pt x="114847" y="29222"/>
                      <a:pt x="114745" y="29477"/>
                    </a:cubicBezTo>
                    <a:cubicBezTo>
                      <a:pt x="114643" y="29732"/>
                      <a:pt x="114541" y="29987"/>
                      <a:pt x="114490" y="30242"/>
                    </a:cubicBezTo>
                    <a:cubicBezTo>
                      <a:pt x="114337" y="30854"/>
                      <a:pt x="114286" y="31517"/>
                      <a:pt x="114235" y="32180"/>
                    </a:cubicBezTo>
                    <a:cubicBezTo>
                      <a:pt x="114235" y="33302"/>
                      <a:pt x="114286" y="34424"/>
                      <a:pt x="114388" y="35597"/>
                    </a:cubicBezTo>
                    <a:cubicBezTo>
                      <a:pt x="114388" y="35954"/>
                      <a:pt x="114439" y="36362"/>
                      <a:pt x="114490" y="36719"/>
                    </a:cubicBezTo>
                    <a:cubicBezTo>
                      <a:pt x="114541" y="37280"/>
                      <a:pt x="114592" y="37841"/>
                      <a:pt x="114643" y="38402"/>
                    </a:cubicBezTo>
                    <a:lnTo>
                      <a:pt x="114643" y="39218"/>
                    </a:lnTo>
                    <a:lnTo>
                      <a:pt x="114643" y="40799"/>
                    </a:lnTo>
                    <a:lnTo>
                      <a:pt x="114643" y="44012"/>
                    </a:lnTo>
                    <a:cubicBezTo>
                      <a:pt x="114643" y="45338"/>
                      <a:pt x="114541" y="46715"/>
                      <a:pt x="114490" y="47990"/>
                    </a:cubicBezTo>
                    <a:cubicBezTo>
                      <a:pt x="114439" y="48041"/>
                      <a:pt x="114388" y="48143"/>
                      <a:pt x="114388" y="48245"/>
                    </a:cubicBezTo>
                    <a:lnTo>
                      <a:pt x="114388" y="49214"/>
                    </a:lnTo>
                    <a:lnTo>
                      <a:pt x="114388" y="49775"/>
                    </a:lnTo>
                    <a:cubicBezTo>
                      <a:pt x="114388" y="49928"/>
                      <a:pt x="114388" y="50132"/>
                      <a:pt x="114337" y="50336"/>
                    </a:cubicBezTo>
                    <a:cubicBezTo>
                      <a:pt x="114184" y="52375"/>
                      <a:pt x="113980" y="54262"/>
                      <a:pt x="113623" y="56098"/>
                    </a:cubicBezTo>
                    <a:cubicBezTo>
                      <a:pt x="113317" y="57934"/>
                      <a:pt x="112807" y="59872"/>
                      <a:pt x="112246" y="61861"/>
                    </a:cubicBezTo>
                    <a:cubicBezTo>
                      <a:pt x="112246" y="61963"/>
                      <a:pt x="112195" y="62065"/>
                      <a:pt x="112144" y="62218"/>
                    </a:cubicBezTo>
                    <a:cubicBezTo>
                      <a:pt x="111430" y="64717"/>
                      <a:pt x="110512" y="67318"/>
                      <a:pt x="109390" y="70072"/>
                    </a:cubicBezTo>
                    <a:cubicBezTo>
                      <a:pt x="109339" y="70123"/>
                      <a:pt x="109339" y="70174"/>
                      <a:pt x="109339" y="70276"/>
                    </a:cubicBezTo>
                    <a:cubicBezTo>
                      <a:pt x="108524" y="72010"/>
                      <a:pt x="107555" y="73744"/>
                      <a:pt x="106535" y="75426"/>
                    </a:cubicBezTo>
                    <a:lnTo>
                      <a:pt x="106586" y="75375"/>
                    </a:lnTo>
                    <a:lnTo>
                      <a:pt x="106586" y="75375"/>
                    </a:lnTo>
                    <a:cubicBezTo>
                      <a:pt x="104189" y="79251"/>
                      <a:pt x="101333" y="82770"/>
                      <a:pt x="98018" y="85932"/>
                    </a:cubicBezTo>
                    <a:lnTo>
                      <a:pt x="98018" y="85983"/>
                    </a:lnTo>
                    <a:cubicBezTo>
                      <a:pt x="95060" y="88788"/>
                      <a:pt x="91745" y="91185"/>
                      <a:pt x="88175" y="93174"/>
                    </a:cubicBezTo>
                    <a:cubicBezTo>
                      <a:pt x="84912" y="94959"/>
                      <a:pt x="81444" y="96336"/>
                      <a:pt x="77823" y="97305"/>
                    </a:cubicBezTo>
                    <a:cubicBezTo>
                      <a:pt x="76038" y="97713"/>
                      <a:pt x="74253" y="98070"/>
                      <a:pt x="72417" y="98273"/>
                    </a:cubicBezTo>
                    <a:cubicBezTo>
                      <a:pt x="70836" y="98426"/>
                      <a:pt x="69255" y="98528"/>
                      <a:pt x="67674" y="98528"/>
                    </a:cubicBezTo>
                    <a:lnTo>
                      <a:pt x="66807" y="98528"/>
                    </a:lnTo>
                    <a:cubicBezTo>
                      <a:pt x="66297" y="98528"/>
                      <a:pt x="65736" y="98528"/>
                      <a:pt x="65175" y="98477"/>
                    </a:cubicBezTo>
                    <a:cubicBezTo>
                      <a:pt x="64614" y="98375"/>
                      <a:pt x="64206" y="98375"/>
                      <a:pt x="63594" y="98324"/>
                    </a:cubicBezTo>
                    <a:cubicBezTo>
                      <a:pt x="63085" y="98019"/>
                      <a:pt x="62575" y="97662"/>
                      <a:pt x="62116" y="97254"/>
                    </a:cubicBezTo>
                    <a:cubicBezTo>
                      <a:pt x="61555" y="96744"/>
                      <a:pt x="60994" y="96183"/>
                      <a:pt x="60586" y="95571"/>
                    </a:cubicBezTo>
                    <a:cubicBezTo>
                      <a:pt x="60178" y="94959"/>
                      <a:pt x="59872" y="94296"/>
                      <a:pt x="59617" y="93633"/>
                    </a:cubicBezTo>
                    <a:cubicBezTo>
                      <a:pt x="59362" y="92766"/>
                      <a:pt x="59158" y="91899"/>
                      <a:pt x="59056" y="90981"/>
                    </a:cubicBezTo>
                    <a:cubicBezTo>
                      <a:pt x="59005" y="90216"/>
                      <a:pt x="59005" y="89502"/>
                      <a:pt x="59056" y="88737"/>
                    </a:cubicBezTo>
                    <a:cubicBezTo>
                      <a:pt x="59872" y="88635"/>
                      <a:pt x="60688" y="88482"/>
                      <a:pt x="61555" y="88278"/>
                    </a:cubicBezTo>
                    <a:cubicBezTo>
                      <a:pt x="62983" y="87972"/>
                      <a:pt x="64359" y="87666"/>
                      <a:pt x="65787" y="87258"/>
                    </a:cubicBezTo>
                    <a:cubicBezTo>
                      <a:pt x="68643" y="86442"/>
                      <a:pt x="71397" y="85422"/>
                      <a:pt x="74049" y="84198"/>
                    </a:cubicBezTo>
                    <a:cubicBezTo>
                      <a:pt x="76752" y="82974"/>
                      <a:pt x="79251" y="81444"/>
                      <a:pt x="81546" y="79659"/>
                    </a:cubicBezTo>
                    <a:cubicBezTo>
                      <a:pt x="81903" y="79404"/>
                      <a:pt x="82260" y="79098"/>
                      <a:pt x="82617" y="78843"/>
                    </a:cubicBezTo>
                    <a:cubicBezTo>
                      <a:pt x="84810" y="77160"/>
                      <a:pt x="86696" y="75120"/>
                      <a:pt x="88277" y="72826"/>
                    </a:cubicBezTo>
                    <a:cubicBezTo>
                      <a:pt x="92816" y="66553"/>
                      <a:pt x="95927" y="59107"/>
                      <a:pt x="94958" y="51305"/>
                    </a:cubicBezTo>
                    <a:cubicBezTo>
                      <a:pt x="94448" y="47378"/>
                      <a:pt x="93275" y="43553"/>
                      <a:pt x="92306" y="39677"/>
                    </a:cubicBezTo>
                    <a:cubicBezTo>
                      <a:pt x="91031" y="34577"/>
                      <a:pt x="90164" y="29426"/>
                      <a:pt x="89246" y="24225"/>
                    </a:cubicBezTo>
                    <a:cubicBezTo>
                      <a:pt x="89042" y="22950"/>
                      <a:pt x="88787" y="21675"/>
                      <a:pt x="88430" y="20400"/>
                    </a:cubicBezTo>
                    <a:cubicBezTo>
                      <a:pt x="87971" y="19074"/>
                      <a:pt x="87410" y="17748"/>
                      <a:pt x="86747" y="16524"/>
                    </a:cubicBezTo>
                    <a:lnTo>
                      <a:pt x="85269" y="13209"/>
                    </a:lnTo>
                    <a:cubicBezTo>
                      <a:pt x="83586" y="9588"/>
                      <a:pt x="80475" y="7140"/>
                      <a:pt x="77211" y="4947"/>
                    </a:cubicBezTo>
                    <a:cubicBezTo>
                      <a:pt x="75528" y="3775"/>
                      <a:pt x="73692" y="2806"/>
                      <a:pt x="71856" y="2041"/>
                    </a:cubicBezTo>
                    <a:cubicBezTo>
                      <a:pt x="70989" y="1684"/>
                      <a:pt x="70122" y="1378"/>
                      <a:pt x="69306" y="1123"/>
                    </a:cubicBezTo>
                    <a:cubicBezTo>
                      <a:pt x="68337" y="817"/>
                      <a:pt x="67317" y="613"/>
                      <a:pt x="66348" y="460"/>
                    </a:cubicBezTo>
                    <a:cubicBezTo>
                      <a:pt x="64461" y="154"/>
                      <a:pt x="62524" y="1"/>
                      <a:pt x="60586" y="1"/>
                    </a:cubicBezTo>
                    <a:close/>
                  </a:path>
                </a:pathLst>
              </a:custGeom>
              <a:solidFill>
                <a:srgbClr val="FFC1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" name="Google Shape;1736;p33"/>
              <p:cNvSpPr/>
              <p:nvPr/>
            </p:nvSpPr>
            <p:spPr>
              <a:xfrm>
                <a:off x="1779000" y="3254883"/>
                <a:ext cx="373610" cy="338101"/>
              </a:xfrm>
              <a:custGeom>
                <a:avLst/>
                <a:gdLst/>
                <a:ahLst/>
                <a:cxnLst/>
                <a:rect l="l" t="t" r="r" b="b"/>
                <a:pathLst>
                  <a:path w="30039" h="27184" extrusionOk="0">
                    <a:moveTo>
                      <a:pt x="11628" y="0"/>
                    </a:moveTo>
                    <a:cubicBezTo>
                      <a:pt x="10914" y="0"/>
                      <a:pt x="10200" y="102"/>
                      <a:pt x="9486" y="204"/>
                    </a:cubicBezTo>
                    <a:cubicBezTo>
                      <a:pt x="8670" y="357"/>
                      <a:pt x="7854" y="561"/>
                      <a:pt x="7038" y="867"/>
                    </a:cubicBezTo>
                    <a:cubicBezTo>
                      <a:pt x="6171" y="1122"/>
                      <a:pt x="5355" y="1428"/>
                      <a:pt x="4590" y="1836"/>
                    </a:cubicBezTo>
                    <a:cubicBezTo>
                      <a:pt x="3825" y="2193"/>
                      <a:pt x="3111" y="2652"/>
                      <a:pt x="2448" y="3111"/>
                    </a:cubicBezTo>
                    <a:cubicBezTo>
                      <a:pt x="2091" y="3315"/>
                      <a:pt x="1836" y="3570"/>
                      <a:pt x="1530" y="3825"/>
                    </a:cubicBezTo>
                    <a:cubicBezTo>
                      <a:pt x="1224" y="4131"/>
                      <a:pt x="918" y="4437"/>
                      <a:pt x="663" y="4794"/>
                    </a:cubicBezTo>
                    <a:cubicBezTo>
                      <a:pt x="459" y="5151"/>
                      <a:pt x="255" y="5559"/>
                      <a:pt x="153" y="5967"/>
                    </a:cubicBezTo>
                    <a:cubicBezTo>
                      <a:pt x="51" y="6375"/>
                      <a:pt x="0" y="6834"/>
                      <a:pt x="0" y="7242"/>
                    </a:cubicBezTo>
                    <a:cubicBezTo>
                      <a:pt x="51" y="8160"/>
                      <a:pt x="204" y="9078"/>
                      <a:pt x="459" y="9945"/>
                    </a:cubicBezTo>
                    <a:cubicBezTo>
                      <a:pt x="765" y="11373"/>
                      <a:pt x="1224" y="13005"/>
                      <a:pt x="1734" y="14636"/>
                    </a:cubicBezTo>
                    <a:cubicBezTo>
                      <a:pt x="2142" y="15911"/>
                      <a:pt x="2652" y="17135"/>
                      <a:pt x="3315" y="18308"/>
                    </a:cubicBezTo>
                    <a:cubicBezTo>
                      <a:pt x="3927" y="19379"/>
                      <a:pt x="4692" y="20348"/>
                      <a:pt x="5559" y="21215"/>
                    </a:cubicBezTo>
                    <a:cubicBezTo>
                      <a:pt x="6069" y="21674"/>
                      <a:pt x="6528" y="22082"/>
                      <a:pt x="7089" y="22490"/>
                    </a:cubicBezTo>
                    <a:cubicBezTo>
                      <a:pt x="7650" y="22847"/>
                      <a:pt x="8262" y="23255"/>
                      <a:pt x="8874" y="23561"/>
                    </a:cubicBezTo>
                    <a:cubicBezTo>
                      <a:pt x="10353" y="24326"/>
                      <a:pt x="11883" y="24887"/>
                      <a:pt x="13464" y="25346"/>
                    </a:cubicBezTo>
                    <a:cubicBezTo>
                      <a:pt x="15453" y="25907"/>
                      <a:pt x="17442" y="26366"/>
                      <a:pt x="19482" y="26621"/>
                    </a:cubicBezTo>
                    <a:cubicBezTo>
                      <a:pt x="20654" y="26774"/>
                      <a:pt x="21878" y="26876"/>
                      <a:pt x="23051" y="26876"/>
                    </a:cubicBezTo>
                    <a:lnTo>
                      <a:pt x="23459" y="26876"/>
                    </a:lnTo>
                    <a:cubicBezTo>
                      <a:pt x="24479" y="26876"/>
                      <a:pt x="25499" y="26825"/>
                      <a:pt x="26519" y="26672"/>
                    </a:cubicBezTo>
                    <a:lnTo>
                      <a:pt x="26519" y="26672"/>
                    </a:lnTo>
                    <a:cubicBezTo>
                      <a:pt x="26468" y="26825"/>
                      <a:pt x="26468" y="27029"/>
                      <a:pt x="26621" y="27131"/>
                    </a:cubicBezTo>
                    <a:cubicBezTo>
                      <a:pt x="26675" y="27167"/>
                      <a:pt x="26736" y="27184"/>
                      <a:pt x="26796" y="27184"/>
                    </a:cubicBezTo>
                    <a:cubicBezTo>
                      <a:pt x="26906" y="27184"/>
                      <a:pt x="27014" y="27128"/>
                      <a:pt x="27080" y="27029"/>
                    </a:cubicBezTo>
                    <a:cubicBezTo>
                      <a:pt x="27998" y="25754"/>
                      <a:pt x="28763" y="24326"/>
                      <a:pt x="29222" y="22847"/>
                    </a:cubicBezTo>
                    <a:cubicBezTo>
                      <a:pt x="29681" y="21470"/>
                      <a:pt x="29936" y="19991"/>
                      <a:pt x="29987" y="18512"/>
                    </a:cubicBezTo>
                    <a:cubicBezTo>
                      <a:pt x="30038" y="15605"/>
                      <a:pt x="29324" y="12750"/>
                      <a:pt x="27947" y="10251"/>
                    </a:cubicBezTo>
                    <a:cubicBezTo>
                      <a:pt x="26519" y="7650"/>
                      <a:pt x="24581" y="5355"/>
                      <a:pt x="22184" y="3621"/>
                    </a:cubicBezTo>
                    <a:cubicBezTo>
                      <a:pt x="21011" y="2754"/>
                      <a:pt x="19685" y="1989"/>
                      <a:pt x="18309" y="1428"/>
                    </a:cubicBezTo>
                    <a:cubicBezTo>
                      <a:pt x="16932" y="816"/>
                      <a:pt x="15504" y="408"/>
                      <a:pt x="14025" y="204"/>
                    </a:cubicBezTo>
                    <a:cubicBezTo>
                      <a:pt x="13260" y="51"/>
                      <a:pt x="12546" y="0"/>
                      <a:pt x="11781" y="0"/>
                    </a:cubicBezTo>
                    <a:close/>
                  </a:path>
                </a:pathLst>
              </a:custGeom>
              <a:solidFill>
                <a:srgbClr val="FF3577">
                  <a:alpha val="4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" name="Google Shape;1737;p33"/>
              <p:cNvSpPr/>
              <p:nvPr/>
            </p:nvSpPr>
            <p:spPr>
              <a:xfrm>
                <a:off x="2152598" y="2970089"/>
                <a:ext cx="83729" cy="74215"/>
              </a:xfrm>
              <a:custGeom>
                <a:avLst/>
                <a:gdLst/>
                <a:ahLst/>
                <a:cxnLst/>
                <a:rect l="l" t="t" r="r" b="b"/>
                <a:pathLst>
                  <a:path w="6732" h="5967" extrusionOk="0">
                    <a:moveTo>
                      <a:pt x="3723" y="0"/>
                    </a:moveTo>
                    <a:cubicBezTo>
                      <a:pt x="3519" y="0"/>
                      <a:pt x="3264" y="0"/>
                      <a:pt x="3060" y="51"/>
                    </a:cubicBezTo>
                    <a:cubicBezTo>
                      <a:pt x="2805" y="102"/>
                      <a:pt x="2550" y="153"/>
                      <a:pt x="2346" y="255"/>
                    </a:cubicBezTo>
                    <a:cubicBezTo>
                      <a:pt x="2142" y="306"/>
                      <a:pt x="1989" y="408"/>
                      <a:pt x="1785" y="510"/>
                    </a:cubicBezTo>
                    <a:cubicBezTo>
                      <a:pt x="1581" y="612"/>
                      <a:pt x="1377" y="765"/>
                      <a:pt x="1224" y="918"/>
                    </a:cubicBezTo>
                    <a:cubicBezTo>
                      <a:pt x="1020" y="1071"/>
                      <a:pt x="816" y="1275"/>
                      <a:pt x="663" y="1479"/>
                    </a:cubicBezTo>
                    <a:cubicBezTo>
                      <a:pt x="408" y="1785"/>
                      <a:pt x="204" y="2142"/>
                      <a:pt x="102" y="2550"/>
                    </a:cubicBezTo>
                    <a:cubicBezTo>
                      <a:pt x="51" y="2805"/>
                      <a:pt x="0" y="3009"/>
                      <a:pt x="0" y="3264"/>
                    </a:cubicBezTo>
                    <a:cubicBezTo>
                      <a:pt x="0" y="3417"/>
                      <a:pt x="51" y="3570"/>
                      <a:pt x="51" y="3723"/>
                    </a:cubicBezTo>
                    <a:cubicBezTo>
                      <a:pt x="102" y="3876"/>
                      <a:pt x="153" y="4029"/>
                      <a:pt x="204" y="4182"/>
                    </a:cubicBezTo>
                    <a:cubicBezTo>
                      <a:pt x="357" y="4641"/>
                      <a:pt x="663" y="5049"/>
                      <a:pt x="1071" y="5355"/>
                    </a:cubicBezTo>
                    <a:cubicBezTo>
                      <a:pt x="1224" y="5508"/>
                      <a:pt x="1428" y="5610"/>
                      <a:pt x="1632" y="5712"/>
                    </a:cubicBezTo>
                    <a:cubicBezTo>
                      <a:pt x="1785" y="5763"/>
                      <a:pt x="1938" y="5814"/>
                      <a:pt x="2091" y="5865"/>
                    </a:cubicBezTo>
                    <a:cubicBezTo>
                      <a:pt x="2295" y="5916"/>
                      <a:pt x="2550" y="5916"/>
                      <a:pt x="2754" y="5967"/>
                    </a:cubicBezTo>
                    <a:cubicBezTo>
                      <a:pt x="3009" y="5967"/>
                      <a:pt x="3213" y="5916"/>
                      <a:pt x="3468" y="5865"/>
                    </a:cubicBezTo>
                    <a:cubicBezTo>
                      <a:pt x="3570" y="5865"/>
                      <a:pt x="3621" y="5865"/>
                      <a:pt x="3723" y="5814"/>
                    </a:cubicBezTo>
                    <a:cubicBezTo>
                      <a:pt x="3825" y="5839"/>
                      <a:pt x="3914" y="5852"/>
                      <a:pt x="4003" y="5852"/>
                    </a:cubicBezTo>
                    <a:cubicBezTo>
                      <a:pt x="4093" y="5852"/>
                      <a:pt x="4182" y="5839"/>
                      <a:pt x="4284" y="5814"/>
                    </a:cubicBezTo>
                    <a:cubicBezTo>
                      <a:pt x="4488" y="5814"/>
                      <a:pt x="4743" y="5712"/>
                      <a:pt x="4947" y="5610"/>
                    </a:cubicBezTo>
                    <a:cubicBezTo>
                      <a:pt x="5202" y="5508"/>
                      <a:pt x="5355" y="5406"/>
                      <a:pt x="5559" y="5253"/>
                    </a:cubicBezTo>
                    <a:cubicBezTo>
                      <a:pt x="5763" y="5100"/>
                      <a:pt x="5916" y="4896"/>
                      <a:pt x="6120" y="4743"/>
                    </a:cubicBezTo>
                    <a:cubicBezTo>
                      <a:pt x="6222" y="4539"/>
                      <a:pt x="6324" y="4335"/>
                      <a:pt x="6426" y="4131"/>
                    </a:cubicBezTo>
                    <a:cubicBezTo>
                      <a:pt x="6528" y="3927"/>
                      <a:pt x="6579" y="3774"/>
                      <a:pt x="6630" y="3621"/>
                    </a:cubicBezTo>
                    <a:cubicBezTo>
                      <a:pt x="6681" y="3366"/>
                      <a:pt x="6732" y="3111"/>
                      <a:pt x="6732" y="2907"/>
                    </a:cubicBezTo>
                    <a:cubicBezTo>
                      <a:pt x="6732" y="2652"/>
                      <a:pt x="6681" y="2397"/>
                      <a:pt x="6630" y="2142"/>
                    </a:cubicBezTo>
                    <a:cubicBezTo>
                      <a:pt x="6477" y="1632"/>
                      <a:pt x="6222" y="1173"/>
                      <a:pt x="5865" y="816"/>
                    </a:cubicBezTo>
                    <a:cubicBezTo>
                      <a:pt x="5661" y="663"/>
                      <a:pt x="5457" y="510"/>
                      <a:pt x="5253" y="357"/>
                    </a:cubicBezTo>
                    <a:cubicBezTo>
                      <a:pt x="4998" y="255"/>
                      <a:pt x="4794" y="153"/>
                      <a:pt x="4539" y="102"/>
                    </a:cubicBezTo>
                    <a:cubicBezTo>
                      <a:pt x="4284" y="0"/>
                      <a:pt x="4080" y="0"/>
                      <a:pt x="3825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1738;p33"/>
              <p:cNvSpPr/>
              <p:nvPr/>
            </p:nvSpPr>
            <p:spPr>
              <a:xfrm>
                <a:off x="2599763" y="2919978"/>
                <a:ext cx="57101" cy="56466"/>
              </a:xfrm>
              <a:custGeom>
                <a:avLst/>
                <a:gdLst/>
                <a:ahLst/>
                <a:cxnLst/>
                <a:rect l="l" t="t" r="r" b="b"/>
                <a:pathLst>
                  <a:path w="4591" h="4540" extrusionOk="0">
                    <a:moveTo>
                      <a:pt x="1428" y="0"/>
                    </a:moveTo>
                    <a:cubicBezTo>
                      <a:pt x="1275" y="0"/>
                      <a:pt x="1122" y="51"/>
                      <a:pt x="969" y="153"/>
                    </a:cubicBezTo>
                    <a:cubicBezTo>
                      <a:pt x="816" y="204"/>
                      <a:pt x="714" y="306"/>
                      <a:pt x="612" y="408"/>
                    </a:cubicBezTo>
                    <a:cubicBezTo>
                      <a:pt x="357" y="612"/>
                      <a:pt x="204" y="867"/>
                      <a:pt x="102" y="1173"/>
                    </a:cubicBezTo>
                    <a:cubicBezTo>
                      <a:pt x="51" y="1326"/>
                      <a:pt x="51" y="1479"/>
                      <a:pt x="0" y="1632"/>
                    </a:cubicBezTo>
                    <a:cubicBezTo>
                      <a:pt x="0" y="1836"/>
                      <a:pt x="0" y="1989"/>
                      <a:pt x="0" y="2193"/>
                    </a:cubicBezTo>
                    <a:cubicBezTo>
                      <a:pt x="51" y="2448"/>
                      <a:pt x="153" y="2754"/>
                      <a:pt x="255" y="3009"/>
                    </a:cubicBezTo>
                    <a:cubicBezTo>
                      <a:pt x="357" y="3264"/>
                      <a:pt x="510" y="3519"/>
                      <a:pt x="663" y="3723"/>
                    </a:cubicBezTo>
                    <a:cubicBezTo>
                      <a:pt x="714" y="3825"/>
                      <a:pt x="816" y="3876"/>
                      <a:pt x="867" y="3927"/>
                    </a:cubicBezTo>
                    <a:cubicBezTo>
                      <a:pt x="1020" y="4080"/>
                      <a:pt x="1122" y="4182"/>
                      <a:pt x="1275" y="4284"/>
                    </a:cubicBezTo>
                    <a:cubicBezTo>
                      <a:pt x="1581" y="4437"/>
                      <a:pt x="1887" y="4539"/>
                      <a:pt x="2193" y="4539"/>
                    </a:cubicBezTo>
                    <a:lnTo>
                      <a:pt x="2550" y="4539"/>
                    </a:lnTo>
                    <a:lnTo>
                      <a:pt x="2754" y="4488"/>
                    </a:lnTo>
                    <a:cubicBezTo>
                      <a:pt x="3162" y="4488"/>
                      <a:pt x="3570" y="4284"/>
                      <a:pt x="3825" y="3927"/>
                    </a:cubicBezTo>
                    <a:cubicBezTo>
                      <a:pt x="3876" y="3774"/>
                      <a:pt x="3978" y="3672"/>
                      <a:pt x="4029" y="3519"/>
                    </a:cubicBezTo>
                    <a:lnTo>
                      <a:pt x="4182" y="3315"/>
                    </a:lnTo>
                    <a:cubicBezTo>
                      <a:pt x="4386" y="3060"/>
                      <a:pt x="4539" y="2703"/>
                      <a:pt x="4539" y="2346"/>
                    </a:cubicBezTo>
                    <a:cubicBezTo>
                      <a:pt x="4590" y="2040"/>
                      <a:pt x="4488" y="1734"/>
                      <a:pt x="4335" y="1479"/>
                    </a:cubicBezTo>
                    <a:cubicBezTo>
                      <a:pt x="4284" y="1326"/>
                      <a:pt x="4233" y="1224"/>
                      <a:pt x="4131" y="1122"/>
                    </a:cubicBezTo>
                    <a:cubicBezTo>
                      <a:pt x="4080" y="1071"/>
                      <a:pt x="4080" y="969"/>
                      <a:pt x="4029" y="867"/>
                    </a:cubicBezTo>
                    <a:cubicBezTo>
                      <a:pt x="3927" y="663"/>
                      <a:pt x="3774" y="510"/>
                      <a:pt x="3621" y="408"/>
                    </a:cubicBezTo>
                    <a:cubicBezTo>
                      <a:pt x="3430" y="293"/>
                      <a:pt x="3210" y="236"/>
                      <a:pt x="3005" y="236"/>
                    </a:cubicBezTo>
                    <a:cubicBezTo>
                      <a:pt x="2936" y="236"/>
                      <a:pt x="2869" y="242"/>
                      <a:pt x="2805" y="255"/>
                    </a:cubicBezTo>
                    <a:lnTo>
                      <a:pt x="2754" y="255"/>
                    </a:lnTo>
                    <a:lnTo>
                      <a:pt x="2601" y="204"/>
                    </a:lnTo>
                    <a:cubicBezTo>
                      <a:pt x="2397" y="102"/>
                      <a:pt x="2193" y="51"/>
                      <a:pt x="1989" y="51"/>
                    </a:cubicBezTo>
                    <a:cubicBezTo>
                      <a:pt x="1964" y="26"/>
                      <a:pt x="1926" y="13"/>
                      <a:pt x="1881" y="13"/>
                    </a:cubicBezTo>
                    <a:cubicBezTo>
                      <a:pt x="1836" y="13"/>
                      <a:pt x="1785" y="26"/>
                      <a:pt x="1734" y="51"/>
                    </a:cubicBezTo>
                    <a:lnTo>
                      <a:pt x="1428" y="51"/>
                    </a:lnTo>
                    <a:lnTo>
                      <a:pt x="1428" y="0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" name="Google Shape;1739;p33"/>
              <p:cNvSpPr/>
              <p:nvPr/>
            </p:nvSpPr>
            <p:spPr>
              <a:xfrm>
                <a:off x="2058533" y="2871771"/>
                <a:ext cx="114363" cy="85707"/>
              </a:xfrm>
              <a:custGeom>
                <a:avLst/>
                <a:gdLst/>
                <a:ahLst/>
                <a:cxnLst/>
                <a:rect l="l" t="t" r="r" b="b"/>
                <a:pathLst>
                  <a:path w="9195" h="6891" extrusionOk="0">
                    <a:moveTo>
                      <a:pt x="7104" y="0"/>
                    </a:moveTo>
                    <a:cubicBezTo>
                      <a:pt x="6645" y="51"/>
                      <a:pt x="6186" y="102"/>
                      <a:pt x="5727" y="255"/>
                    </a:cubicBezTo>
                    <a:cubicBezTo>
                      <a:pt x="4911" y="510"/>
                      <a:pt x="4146" y="918"/>
                      <a:pt x="3483" y="1479"/>
                    </a:cubicBezTo>
                    <a:cubicBezTo>
                      <a:pt x="3126" y="1734"/>
                      <a:pt x="2820" y="2040"/>
                      <a:pt x="2514" y="2295"/>
                    </a:cubicBezTo>
                    <a:cubicBezTo>
                      <a:pt x="2157" y="2652"/>
                      <a:pt x="1851" y="3009"/>
                      <a:pt x="1545" y="3417"/>
                    </a:cubicBezTo>
                    <a:cubicBezTo>
                      <a:pt x="1290" y="3774"/>
                      <a:pt x="1035" y="4182"/>
                      <a:pt x="831" y="4590"/>
                    </a:cubicBezTo>
                    <a:cubicBezTo>
                      <a:pt x="627" y="4947"/>
                      <a:pt x="474" y="5304"/>
                      <a:pt x="321" y="5661"/>
                    </a:cubicBezTo>
                    <a:cubicBezTo>
                      <a:pt x="1" y="6367"/>
                      <a:pt x="588" y="6891"/>
                      <a:pt x="1169" y="6891"/>
                    </a:cubicBezTo>
                    <a:cubicBezTo>
                      <a:pt x="1512" y="6891"/>
                      <a:pt x="1853" y="6708"/>
                      <a:pt x="2004" y="6273"/>
                    </a:cubicBezTo>
                    <a:cubicBezTo>
                      <a:pt x="2106" y="5967"/>
                      <a:pt x="2259" y="5661"/>
                      <a:pt x="2412" y="5355"/>
                    </a:cubicBezTo>
                    <a:cubicBezTo>
                      <a:pt x="2769" y="4743"/>
                      <a:pt x="3177" y="4182"/>
                      <a:pt x="3687" y="3621"/>
                    </a:cubicBezTo>
                    <a:cubicBezTo>
                      <a:pt x="4095" y="3162"/>
                      <a:pt x="4605" y="2754"/>
                      <a:pt x="5115" y="2448"/>
                    </a:cubicBezTo>
                    <a:cubicBezTo>
                      <a:pt x="5523" y="2193"/>
                      <a:pt x="5931" y="2040"/>
                      <a:pt x="6339" y="1887"/>
                    </a:cubicBezTo>
                    <a:cubicBezTo>
                      <a:pt x="6696" y="1785"/>
                      <a:pt x="7002" y="1734"/>
                      <a:pt x="7308" y="1734"/>
                    </a:cubicBezTo>
                    <a:cubicBezTo>
                      <a:pt x="7614" y="1734"/>
                      <a:pt x="7920" y="1785"/>
                      <a:pt x="8175" y="1836"/>
                    </a:cubicBezTo>
                    <a:cubicBezTo>
                      <a:pt x="8430" y="1836"/>
                      <a:pt x="8634" y="1785"/>
                      <a:pt x="8838" y="1632"/>
                    </a:cubicBezTo>
                    <a:cubicBezTo>
                      <a:pt x="9042" y="1479"/>
                      <a:pt x="9144" y="1275"/>
                      <a:pt x="9144" y="1071"/>
                    </a:cubicBezTo>
                    <a:cubicBezTo>
                      <a:pt x="9195" y="816"/>
                      <a:pt x="9093" y="612"/>
                      <a:pt x="8991" y="408"/>
                    </a:cubicBezTo>
                    <a:lnTo>
                      <a:pt x="8838" y="255"/>
                    </a:lnTo>
                    <a:cubicBezTo>
                      <a:pt x="8685" y="153"/>
                      <a:pt x="8532" y="102"/>
                      <a:pt x="8379" y="102"/>
                    </a:cubicBezTo>
                    <a:cubicBezTo>
                      <a:pt x="8073" y="0"/>
                      <a:pt x="7716" y="0"/>
                      <a:pt x="7410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" name="Google Shape;1740;p33"/>
              <p:cNvSpPr/>
              <p:nvPr/>
            </p:nvSpPr>
            <p:spPr>
              <a:xfrm>
                <a:off x="2575025" y="2840055"/>
                <a:ext cx="75732" cy="32238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2592" extrusionOk="0">
                    <a:moveTo>
                      <a:pt x="1734" y="1"/>
                    </a:moveTo>
                    <a:lnTo>
                      <a:pt x="1785" y="52"/>
                    </a:lnTo>
                    <a:cubicBezTo>
                      <a:pt x="1377" y="103"/>
                      <a:pt x="970" y="204"/>
                      <a:pt x="562" y="357"/>
                    </a:cubicBezTo>
                    <a:cubicBezTo>
                      <a:pt x="358" y="408"/>
                      <a:pt x="154" y="612"/>
                      <a:pt x="103" y="816"/>
                    </a:cubicBezTo>
                    <a:cubicBezTo>
                      <a:pt x="1" y="1020"/>
                      <a:pt x="1" y="1275"/>
                      <a:pt x="103" y="1479"/>
                    </a:cubicBezTo>
                    <a:cubicBezTo>
                      <a:pt x="154" y="1683"/>
                      <a:pt x="358" y="1887"/>
                      <a:pt x="562" y="1938"/>
                    </a:cubicBezTo>
                    <a:cubicBezTo>
                      <a:pt x="664" y="1989"/>
                      <a:pt x="778" y="2015"/>
                      <a:pt x="893" y="2015"/>
                    </a:cubicBezTo>
                    <a:cubicBezTo>
                      <a:pt x="1008" y="2015"/>
                      <a:pt x="1123" y="1989"/>
                      <a:pt x="1224" y="1938"/>
                    </a:cubicBezTo>
                    <a:lnTo>
                      <a:pt x="1428" y="1887"/>
                    </a:lnTo>
                    <a:cubicBezTo>
                      <a:pt x="1683" y="1836"/>
                      <a:pt x="1989" y="1785"/>
                      <a:pt x="2244" y="1785"/>
                    </a:cubicBezTo>
                    <a:cubicBezTo>
                      <a:pt x="2550" y="1785"/>
                      <a:pt x="2805" y="1785"/>
                      <a:pt x="3111" y="1836"/>
                    </a:cubicBezTo>
                    <a:cubicBezTo>
                      <a:pt x="3366" y="1938"/>
                      <a:pt x="3621" y="2040"/>
                      <a:pt x="3876" y="2142"/>
                    </a:cubicBezTo>
                    <a:cubicBezTo>
                      <a:pt x="4029" y="2244"/>
                      <a:pt x="4131" y="2295"/>
                      <a:pt x="4284" y="2397"/>
                    </a:cubicBezTo>
                    <a:cubicBezTo>
                      <a:pt x="4460" y="2534"/>
                      <a:pt x="4641" y="2592"/>
                      <a:pt x="4812" y="2592"/>
                    </a:cubicBezTo>
                    <a:cubicBezTo>
                      <a:pt x="5537" y="2592"/>
                      <a:pt x="6088" y="1547"/>
                      <a:pt x="5304" y="969"/>
                    </a:cubicBezTo>
                    <a:cubicBezTo>
                      <a:pt x="4947" y="714"/>
                      <a:pt x="4590" y="510"/>
                      <a:pt x="4182" y="357"/>
                    </a:cubicBezTo>
                    <a:cubicBezTo>
                      <a:pt x="3825" y="204"/>
                      <a:pt x="3417" y="103"/>
                      <a:pt x="3009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" name="Google Shape;1741;p33"/>
              <p:cNvSpPr/>
              <p:nvPr/>
            </p:nvSpPr>
            <p:spPr>
              <a:xfrm>
                <a:off x="2448312" y="3035411"/>
                <a:ext cx="109599" cy="95483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7677" extrusionOk="0">
                    <a:moveTo>
                      <a:pt x="4885" y="1"/>
                    </a:moveTo>
                    <a:cubicBezTo>
                      <a:pt x="4375" y="1"/>
                      <a:pt x="3916" y="103"/>
                      <a:pt x="3406" y="205"/>
                    </a:cubicBezTo>
                    <a:lnTo>
                      <a:pt x="3406" y="256"/>
                    </a:lnTo>
                    <a:cubicBezTo>
                      <a:pt x="2233" y="511"/>
                      <a:pt x="1213" y="1225"/>
                      <a:pt x="499" y="2143"/>
                    </a:cubicBezTo>
                    <a:cubicBezTo>
                      <a:pt x="0" y="2855"/>
                      <a:pt x="621" y="3567"/>
                      <a:pt x="1249" y="3567"/>
                    </a:cubicBezTo>
                    <a:cubicBezTo>
                      <a:pt x="1521" y="3567"/>
                      <a:pt x="1793" y="3435"/>
                      <a:pt x="1978" y="3112"/>
                    </a:cubicBezTo>
                    <a:lnTo>
                      <a:pt x="2131" y="2959"/>
                    </a:lnTo>
                    <a:cubicBezTo>
                      <a:pt x="2335" y="2755"/>
                      <a:pt x="2539" y="2551"/>
                      <a:pt x="2743" y="2398"/>
                    </a:cubicBezTo>
                    <a:cubicBezTo>
                      <a:pt x="3049" y="2245"/>
                      <a:pt x="3355" y="2092"/>
                      <a:pt x="3661" y="1990"/>
                    </a:cubicBezTo>
                    <a:cubicBezTo>
                      <a:pt x="3967" y="1888"/>
                      <a:pt x="4273" y="1786"/>
                      <a:pt x="4630" y="1786"/>
                    </a:cubicBezTo>
                    <a:cubicBezTo>
                      <a:pt x="4704" y="1771"/>
                      <a:pt x="4779" y="1765"/>
                      <a:pt x="4854" y="1765"/>
                    </a:cubicBezTo>
                    <a:cubicBezTo>
                      <a:pt x="5034" y="1765"/>
                      <a:pt x="5214" y="1801"/>
                      <a:pt x="5395" y="1837"/>
                    </a:cubicBezTo>
                    <a:cubicBezTo>
                      <a:pt x="5599" y="1837"/>
                      <a:pt x="5803" y="1939"/>
                      <a:pt x="5956" y="1990"/>
                    </a:cubicBezTo>
                    <a:cubicBezTo>
                      <a:pt x="6160" y="2092"/>
                      <a:pt x="6313" y="2245"/>
                      <a:pt x="6517" y="2347"/>
                    </a:cubicBezTo>
                    <a:cubicBezTo>
                      <a:pt x="6568" y="2449"/>
                      <a:pt x="6670" y="2551"/>
                      <a:pt x="6772" y="2653"/>
                    </a:cubicBezTo>
                    <a:cubicBezTo>
                      <a:pt x="6772" y="2704"/>
                      <a:pt x="6823" y="2806"/>
                      <a:pt x="6874" y="2857"/>
                    </a:cubicBezTo>
                    <a:cubicBezTo>
                      <a:pt x="6874" y="2959"/>
                      <a:pt x="6925" y="3061"/>
                      <a:pt x="6925" y="3112"/>
                    </a:cubicBezTo>
                    <a:cubicBezTo>
                      <a:pt x="6925" y="3265"/>
                      <a:pt x="6925" y="3367"/>
                      <a:pt x="6925" y="3520"/>
                    </a:cubicBezTo>
                    <a:cubicBezTo>
                      <a:pt x="6874" y="3724"/>
                      <a:pt x="6772" y="3979"/>
                      <a:pt x="6670" y="4183"/>
                    </a:cubicBezTo>
                    <a:cubicBezTo>
                      <a:pt x="6466" y="4642"/>
                      <a:pt x="6160" y="5050"/>
                      <a:pt x="5854" y="5407"/>
                    </a:cubicBezTo>
                    <a:cubicBezTo>
                      <a:pt x="5599" y="5662"/>
                      <a:pt x="5395" y="5917"/>
                      <a:pt x="5140" y="6121"/>
                    </a:cubicBezTo>
                    <a:cubicBezTo>
                      <a:pt x="4416" y="6724"/>
                      <a:pt x="4993" y="7676"/>
                      <a:pt x="5694" y="7676"/>
                    </a:cubicBezTo>
                    <a:cubicBezTo>
                      <a:pt x="5882" y="7676"/>
                      <a:pt x="6079" y="7608"/>
                      <a:pt x="6262" y="7447"/>
                    </a:cubicBezTo>
                    <a:cubicBezTo>
                      <a:pt x="6619" y="7141"/>
                      <a:pt x="6976" y="6784"/>
                      <a:pt x="7282" y="6427"/>
                    </a:cubicBezTo>
                    <a:cubicBezTo>
                      <a:pt x="7537" y="6121"/>
                      <a:pt x="7792" y="5764"/>
                      <a:pt x="8047" y="5407"/>
                    </a:cubicBezTo>
                    <a:cubicBezTo>
                      <a:pt x="8557" y="4591"/>
                      <a:pt x="8812" y="3622"/>
                      <a:pt x="8659" y="2653"/>
                    </a:cubicBezTo>
                    <a:cubicBezTo>
                      <a:pt x="8608" y="2398"/>
                      <a:pt x="8557" y="2194"/>
                      <a:pt x="8455" y="1990"/>
                    </a:cubicBezTo>
                    <a:cubicBezTo>
                      <a:pt x="8302" y="1735"/>
                      <a:pt x="8149" y="1531"/>
                      <a:pt x="7996" y="1327"/>
                    </a:cubicBezTo>
                    <a:cubicBezTo>
                      <a:pt x="7792" y="1123"/>
                      <a:pt x="7588" y="919"/>
                      <a:pt x="7384" y="766"/>
                    </a:cubicBezTo>
                    <a:cubicBezTo>
                      <a:pt x="7078" y="613"/>
                      <a:pt x="6823" y="460"/>
                      <a:pt x="6517" y="307"/>
                    </a:cubicBezTo>
                    <a:cubicBezTo>
                      <a:pt x="6313" y="256"/>
                      <a:pt x="6109" y="154"/>
                      <a:pt x="5905" y="154"/>
                    </a:cubicBezTo>
                    <a:cubicBezTo>
                      <a:pt x="5599" y="52"/>
                      <a:pt x="5293" y="52"/>
                      <a:pt x="498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" name="Google Shape;1742;p33"/>
              <p:cNvSpPr/>
              <p:nvPr/>
            </p:nvSpPr>
            <p:spPr>
              <a:xfrm>
                <a:off x="2354931" y="3189549"/>
                <a:ext cx="212159" cy="53456"/>
              </a:xfrm>
              <a:custGeom>
                <a:avLst/>
                <a:gdLst/>
                <a:ahLst/>
                <a:cxnLst/>
                <a:rect l="l" t="t" r="r" b="b"/>
                <a:pathLst>
                  <a:path w="17058" h="4298" extrusionOk="0">
                    <a:moveTo>
                      <a:pt x="714" y="0"/>
                    </a:moveTo>
                    <a:cubicBezTo>
                      <a:pt x="561" y="0"/>
                      <a:pt x="357" y="51"/>
                      <a:pt x="255" y="204"/>
                    </a:cubicBezTo>
                    <a:cubicBezTo>
                      <a:pt x="0" y="459"/>
                      <a:pt x="0" y="867"/>
                      <a:pt x="255" y="1122"/>
                    </a:cubicBezTo>
                    <a:cubicBezTo>
                      <a:pt x="1020" y="1836"/>
                      <a:pt x="1887" y="2397"/>
                      <a:pt x="2805" y="2856"/>
                    </a:cubicBezTo>
                    <a:cubicBezTo>
                      <a:pt x="3723" y="3315"/>
                      <a:pt x="4692" y="3621"/>
                      <a:pt x="5712" y="3876"/>
                    </a:cubicBezTo>
                    <a:cubicBezTo>
                      <a:pt x="6681" y="4131"/>
                      <a:pt x="7752" y="4284"/>
                      <a:pt x="8772" y="4284"/>
                    </a:cubicBezTo>
                    <a:cubicBezTo>
                      <a:pt x="8962" y="4293"/>
                      <a:pt x="9150" y="4297"/>
                      <a:pt x="9337" y="4297"/>
                    </a:cubicBezTo>
                    <a:cubicBezTo>
                      <a:pt x="10206" y="4297"/>
                      <a:pt x="11053" y="4206"/>
                      <a:pt x="11934" y="4080"/>
                    </a:cubicBezTo>
                    <a:cubicBezTo>
                      <a:pt x="13464" y="3825"/>
                      <a:pt x="14994" y="3264"/>
                      <a:pt x="16371" y="2499"/>
                    </a:cubicBezTo>
                    <a:cubicBezTo>
                      <a:pt x="17057" y="2113"/>
                      <a:pt x="16661" y="1222"/>
                      <a:pt x="16062" y="1222"/>
                    </a:cubicBezTo>
                    <a:cubicBezTo>
                      <a:pt x="15949" y="1222"/>
                      <a:pt x="15829" y="1253"/>
                      <a:pt x="15708" y="1326"/>
                    </a:cubicBezTo>
                    <a:cubicBezTo>
                      <a:pt x="15300" y="1581"/>
                      <a:pt x="14943" y="1734"/>
                      <a:pt x="14535" y="1938"/>
                    </a:cubicBezTo>
                    <a:cubicBezTo>
                      <a:pt x="13413" y="2346"/>
                      <a:pt x="12291" y="2652"/>
                      <a:pt x="11169" y="2805"/>
                    </a:cubicBezTo>
                    <a:cubicBezTo>
                      <a:pt x="10531" y="2907"/>
                      <a:pt x="9894" y="2958"/>
                      <a:pt x="9256" y="2958"/>
                    </a:cubicBezTo>
                    <a:cubicBezTo>
                      <a:pt x="8619" y="2958"/>
                      <a:pt x="7981" y="2907"/>
                      <a:pt x="7344" y="2805"/>
                    </a:cubicBezTo>
                    <a:cubicBezTo>
                      <a:pt x="6171" y="2652"/>
                      <a:pt x="5100" y="2397"/>
                      <a:pt x="4029" y="1938"/>
                    </a:cubicBezTo>
                    <a:cubicBezTo>
                      <a:pt x="3213" y="1581"/>
                      <a:pt x="2397" y="1122"/>
                      <a:pt x="1683" y="561"/>
                    </a:cubicBezTo>
                    <a:cubicBezTo>
                      <a:pt x="1530" y="459"/>
                      <a:pt x="1377" y="306"/>
                      <a:pt x="1173" y="204"/>
                    </a:cubicBezTo>
                    <a:cubicBezTo>
                      <a:pt x="1071" y="51"/>
                      <a:pt x="918" y="0"/>
                      <a:pt x="714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" name="Google Shape;1743;p33"/>
              <p:cNvSpPr/>
              <p:nvPr/>
            </p:nvSpPr>
            <p:spPr>
              <a:xfrm>
                <a:off x="2609278" y="2767743"/>
                <a:ext cx="192831" cy="240653"/>
              </a:xfrm>
              <a:custGeom>
                <a:avLst/>
                <a:gdLst/>
                <a:ahLst/>
                <a:cxnLst/>
                <a:rect l="l" t="t" r="r" b="b"/>
                <a:pathLst>
                  <a:path w="15504" h="19349" extrusionOk="0">
                    <a:moveTo>
                      <a:pt x="14790" y="1"/>
                    </a:moveTo>
                    <a:lnTo>
                      <a:pt x="14688" y="52"/>
                    </a:lnTo>
                    <a:lnTo>
                      <a:pt x="14535" y="52"/>
                    </a:lnTo>
                    <a:cubicBezTo>
                      <a:pt x="14433" y="103"/>
                      <a:pt x="14331" y="205"/>
                      <a:pt x="14280" y="307"/>
                    </a:cubicBezTo>
                    <a:cubicBezTo>
                      <a:pt x="10710" y="3979"/>
                      <a:pt x="7395" y="7905"/>
                      <a:pt x="4335" y="12036"/>
                    </a:cubicBezTo>
                    <a:cubicBezTo>
                      <a:pt x="2856" y="14025"/>
                      <a:pt x="1428" y="16116"/>
                      <a:pt x="153" y="18258"/>
                    </a:cubicBezTo>
                    <a:lnTo>
                      <a:pt x="51" y="18411"/>
                    </a:lnTo>
                    <a:cubicBezTo>
                      <a:pt x="0" y="18513"/>
                      <a:pt x="0" y="18615"/>
                      <a:pt x="0" y="18768"/>
                    </a:cubicBezTo>
                    <a:cubicBezTo>
                      <a:pt x="0" y="18921"/>
                      <a:pt x="102" y="19074"/>
                      <a:pt x="255" y="19227"/>
                    </a:cubicBezTo>
                    <a:cubicBezTo>
                      <a:pt x="330" y="19302"/>
                      <a:pt x="459" y="19349"/>
                      <a:pt x="603" y="19349"/>
                    </a:cubicBezTo>
                    <a:cubicBezTo>
                      <a:pt x="656" y="19349"/>
                      <a:pt x="711" y="19343"/>
                      <a:pt x="765" y="19329"/>
                    </a:cubicBezTo>
                    <a:cubicBezTo>
                      <a:pt x="918" y="19329"/>
                      <a:pt x="1071" y="19227"/>
                      <a:pt x="1173" y="19074"/>
                    </a:cubicBezTo>
                    <a:cubicBezTo>
                      <a:pt x="3927" y="14739"/>
                      <a:pt x="6936" y="10557"/>
                      <a:pt x="10251" y="6681"/>
                    </a:cubicBezTo>
                    <a:cubicBezTo>
                      <a:pt x="11883" y="4744"/>
                      <a:pt x="13566" y="2908"/>
                      <a:pt x="15300" y="1123"/>
                    </a:cubicBezTo>
                    <a:cubicBezTo>
                      <a:pt x="15453" y="970"/>
                      <a:pt x="15504" y="766"/>
                      <a:pt x="15453" y="613"/>
                    </a:cubicBezTo>
                    <a:cubicBezTo>
                      <a:pt x="15453" y="460"/>
                      <a:pt x="15351" y="256"/>
                      <a:pt x="15198" y="154"/>
                    </a:cubicBezTo>
                    <a:cubicBezTo>
                      <a:pt x="15096" y="52"/>
                      <a:pt x="14943" y="1"/>
                      <a:pt x="14790" y="1"/>
                    </a:cubicBezTo>
                    <a:close/>
                  </a:path>
                </a:pathLst>
              </a:custGeom>
              <a:solidFill>
                <a:srgbClr val="A6F9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" name="Google Shape;1744;p33"/>
              <p:cNvSpPr/>
              <p:nvPr/>
            </p:nvSpPr>
            <p:spPr>
              <a:xfrm>
                <a:off x="2680321" y="2887629"/>
                <a:ext cx="111639" cy="140183"/>
              </a:xfrm>
              <a:custGeom>
                <a:avLst/>
                <a:gdLst/>
                <a:ahLst/>
                <a:cxnLst/>
                <a:rect l="l" t="t" r="r" b="b"/>
                <a:pathLst>
                  <a:path w="8976" h="11271" extrusionOk="0">
                    <a:moveTo>
                      <a:pt x="8211" y="0"/>
                    </a:moveTo>
                    <a:cubicBezTo>
                      <a:pt x="8007" y="0"/>
                      <a:pt x="7803" y="102"/>
                      <a:pt x="7701" y="255"/>
                    </a:cubicBezTo>
                    <a:cubicBezTo>
                      <a:pt x="5100" y="3468"/>
                      <a:pt x="2448" y="6681"/>
                      <a:pt x="204" y="10149"/>
                    </a:cubicBezTo>
                    <a:cubicBezTo>
                      <a:pt x="51" y="10302"/>
                      <a:pt x="0" y="10506"/>
                      <a:pt x="51" y="10659"/>
                    </a:cubicBezTo>
                    <a:cubicBezTo>
                      <a:pt x="51" y="10863"/>
                      <a:pt x="153" y="11016"/>
                      <a:pt x="306" y="11118"/>
                    </a:cubicBezTo>
                    <a:cubicBezTo>
                      <a:pt x="459" y="11220"/>
                      <a:pt x="612" y="11271"/>
                      <a:pt x="816" y="11271"/>
                    </a:cubicBezTo>
                    <a:cubicBezTo>
                      <a:pt x="969" y="11220"/>
                      <a:pt x="1122" y="11118"/>
                      <a:pt x="1224" y="11016"/>
                    </a:cubicBezTo>
                    <a:cubicBezTo>
                      <a:pt x="3519" y="7548"/>
                      <a:pt x="6171" y="4335"/>
                      <a:pt x="8772" y="1071"/>
                    </a:cubicBezTo>
                    <a:cubicBezTo>
                      <a:pt x="8976" y="765"/>
                      <a:pt x="8925" y="357"/>
                      <a:pt x="8619" y="102"/>
                    </a:cubicBezTo>
                    <a:cubicBezTo>
                      <a:pt x="8517" y="51"/>
                      <a:pt x="8364" y="0"/>
                      <a:pt x="8211" y="0"/>
                    </a:cubicBezTo>
                    <a:close/>
                  </a:path>
                </a:pathLst>
              </a:custGeom>
              <a:solidFill>
                <a:srgbClr val="A6F9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" name="Google Shape;1745;p33"/>
              <p:cNvSpPr/>
              <p:nvPr/>
            </p:nvSpPr>
            <p:spPr>
              <a:xfrm>
                <a:off x="2088532" y="2827369"/>
                <a:ext cx="209323" cy="267518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21509" extrusionOk="0">
                    <a:moveTo>
                      <a:pt x="15861" y="1"/>
                    </a:moveTo>
                    <a:cubicBezTo>
                      <a:pt x="15657" y="1"/>
                      <a:pt x="15504" y="103"/>
                      <a:pt x="15402" y="256"/>
                    </a:cubicBezTo>
                    <a:cubicBezTo>
                      <a:pt x="13668" y="2346"/>
                      <a:pt x="11883" y="4488"/>
                      <a:pt x="10200" y="6630"/>
                    </a:cubicBezTo>
                    <a:lnTo>
                      <a:pt x="7650" y="9843"/>
                    </a:lnTo>
                    <a:cubicBezTo>
                      <a:pt x="7191" y="10353"/>
                      <a:pt x="6783" y="10914"/>
                      <a:pt x="6375" y="11424"/>
                    </a:cubicBezTo>
                    <a:cubicBezTo>
                      <a:pt x="5916" y="11985"/>
                      <a:pt x="5610" y="12393"/>
                      <a:pt x="5202" y="12903"/>
                    </a:cubicBezTo>
                    <a:cubicBezTo>
                      <a:pt x="4233" y="14076"/>
                      <a:pt x="3162" y="15249"/>
                      <a:pt x="2244" y="16473"/>
                    </a:cubicBezTo>
                    <a:cubicBezTo>
                      <a:pt x="1785" y="17136"/>
                      <a:pt x="1326" y="17799"/>
                      <a:pt x="918" y="18513"/>
                    </a:cubicBezTo>
                    <a:cubicBezTo>
                      <a:pt x="561" y="19176"/>
                      <a:pt x="255" y="19839"/>
                      <a:pt x="51" y="20553"/>
                    </a:cubicBezTo>
                    <a:cubicBezTo>
                      <a:pt x="51" y="20604"/>
                      <a:pt x="51" y="20706"/>
                      <a:pt x="0" y="20757"/>
                    </a:cubicBezTo>
                    <a:cubicBezTo>
                      <a:pt x="0" y="20859"/>
                      <a:pt x="0" y="20961"/>
                      <a:pt x="51" y="21114"/>
                    </a:cubicBezTo>
                    <a:cubicBezTo>
                      <a:pt x="153" y="21267"/>
                      <a:pt x="255" y="21369"/>
                      <a:pt x="408" y="21471"/>
                    </a:cubicBezTo>
                    <a:cubicBezTo>
                      <a:pt x="510" y="21496"/>
                      <a:pt x="599" y="21509"/>
                      <a:pt x="682" y="21509"/>
                    </a:cubicBezTo>
                    <a:cubicBezTo>
                      <a:pt x="765" y="21509"/>
                      <a:pt x="842" y="21496"/>
                      <a:pt x="918" y="21471"/>
                    </a:cubicBezTo>
                    <a:cubicBezTo>
                      <a:pt x="1122" y="21369"/>
                      <a:pt x="1224" y="21267"/>
                      <a:pt x="1326" y="21114"/>
                    </a:cubicBezTo>
                    <a:cubicBezTo>
                      <a:pt x="1530" y="20298"/>
                      <a:pt x="1887" y="19584"/>
                      <a:pt x="2295" y="18870"/>
                    </a:cubicBezTo>
                    <a:cubicBezTo>
                      <a:pt x="3468" y="16932"/>
                      <a:pt x="4998" y="15249"/>
                      <a:pt x="6426" y="13515"/>
                    </a:cubicBezTo>
                    <a:cubicBezTo>
                      <a:pt x="6834" y="13005"/>
                      <a:pt x="7242" y="12495"/>
                      <a:pt x="7599" y="11985"/>
                    </a:cubicBezTo>
                    <a:cubicBezTo>
                      <a:pt x="8007" y="11526"/>
                      <a:pt x="8466" y="10914"/>
                      <a:pt x="8874" y="10404"/>
                    </a:cubicBezTo>
                    <a:cubicBezTo>
                      <a:pt x="9741" y="9333"/>
                      <a:pt x="10608" y="8262"/>
                      <a:pt x="11424" y="7191"/>
                    </a:cubicBezTo>
                    <a:cubicBezTo>
                      <a:pt x="13107" y="5151"/>
                      <a:pt x="14790" y="3111"/>
                      <a:pt x="16473" y="1072"/>
                    </a:cubicBezTo>
                    <a:cubicBezTo>
                      <a:pt x="16830" y="664"/>
                      <a:pt x="16473" y="1"/>
                      <a:pt x="15912" y="1"/>
                    </a:cubicBezTo>
                    <a:close/>
                  </a:path>
                </a:pathLst>
              </a:custGeom>
              <a:solidFill>
                <a:srgbClr val="A6F9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Google Shape;1746;p33"/>
              <p:cNvSpPr/>
              <p:nvPr/>
            </p:nvSpPr>
            <p:spPr>
              <a:xfrm>
                <a:off x="2165906" y="2971992"/>
                <a:ext cx="120532" cy="155407"/>
              </a:xfrm>
              <a:custGeom>
                <a:avLst/>
                <a:gdLst/>
                <a:ahLst/>
                <a:cxnLst/>
                <a:rect l="l" t="t" r="r" b="b"/>
                <a:pathLst>
                  <a:path w="9691" h="12495" extrusionOk="0">
                    <a:moveTo>
                      <a:pt x="8926" y="0"/>
                    </a:moveTo>
                    <a:cubicBezTo>
                      <a:pt x="8722" y="0"/>
                      <a:pt x="8518" y="102"/>
                      <a:pt x="8416" y="306"/>
                    </a:cubicBezTo>
                    <a:cubicBezTo>
                      <a:pt x="5560" y="3927"/>
                      <a:pt x="2704" y="7548"/>
                      <a:pt x="154" y="11424"/>
                    </a:cubicBezTo>
                    <a:cubicBezTo>
                      <a:pt x="52" y="11526"/>
                      <a:pt x="1" y="11730"/>
                      <a:pt x="1" y="11883"/>
                    </a:cubicBezTo>
                    <a:cubicBezTo>
                      <a:pt x="1" y="12087"/>
                      <a:pt x="103" y="12240"/>
                      <a:pt x="256" y="12342"/>
                    </a:cubicBezTo>
                    <a:cubicBezTo>
                      <a:pt x="409" y="12444"/>
                      <a:pt x="562" y="12495"/>
                      <a:pt x="766" y="12495"/>
                    </a:cubicBezTo>
                    <a:cubicBezTo>
                      <a:pt x="919" y="12444"/>
                      <a:pt x="1072" y="12342"/>
                      <a:pt x="1225" y="12240"/>
                    </a:cubicBezTo>
                    <a:cubicBezTo>
                      <a:pt x="3775" y="8364"/>
                      <a:pt x="6580" y="4743"/>
                      <a:pt x="9436" y="1122"/>
                    </a:cubicBezTo>
                    <a:cubicBezTo>
                      <a:pt x="9691" y="816"/>
                      <a:pt x="9640" y="408"/>
                      <a:pt x="9334" y="153"/>
                    </a:cubicBezTo>
                    <a:cubicBezTo>
                      <a:pt x="9232" y="51"/>
                      <a:pt x="9079" y="0"/>
                      <a:pt x="8926" y="0"/>
                    </a:cubicBezTo>
                    <a:close/>
                  </a:path>
                </a:pathLst>
              </a:custGeom>
              <a:solidFill>
                <a:srgbClr val="A6F9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Google Shape;1747;p33"/>
              <p:cNvSpPr/>
              <p:nvPr/>
            </p:nvSpPr>
            <p:spPr>
              <a:xfrm>
                <a:off x="2305455" y="3655744"/>
                <a:ext cx="315253" cy="177620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4281" extrusionOk="0">
                    <a:moveTo>
                      <a:pt x="24479" y="1"/>
                    </a:moveTo>
                    <a:lnTo>
                      <a:pt x="23969" y="103"/>
                    </a:lnTo>
                    <a:cubicBezTo>
                      <a:pt x="21012" y="1582"/>
                      <a:pt x="17952" y="2755"/>
                      <a:pt x="14739" y="3571"/>
                    </a:cubicBezTo>
                    <a:cubicBezTo>
                      <a:pt x="12954" y="4030"/>
                      <a:pt x="11169" y="4336"/>
                      <a:pt x="9333" y="4590"/>
                    </a:cubicBezTo>
                    <a:cubicBezTo>
                      <a:pt x="7752" y="4743"/>
                      <a:pt x="6171" y="4845"/>
                      <a:pt x="4590" y="4845"/>
                    </a:cubicBezTo>
                    <a:lnTo>
                      <a:pt x="3723" y="4845"/>
                    </a:lnTo>
                    <a:cubicBezTo>
                      <a:pt x="3213" y="4845"/>
                      <a:pt x="2652" y="4845"/>
                      <a:pt x="2091" y="4743"/>
                    </a:cubicBezTo>
                    <a:cubicBezTo>
                      <a:pt x="1530" y="4692"/>
                      <a:pt x="1071" y="4692"/>
                      <a:pt x="510" y="4641"/>
                    </a:cubicBezTo>
                    <a:lnTo>
                      <a:pt x="408" y="4539"/>
                    </a:lnTo>
                    <a:cubicBezTo>
                      <a:pt x="306" y="4590"/>
                      <a:pt x="204" y="4692"/>
                      <a:pt x="102" y="4794"/>
                    </a:cubicBezTo>
                    <a:cubicBezTo>
                      <a:pt x="1" y="4998"/>
                      <a:pt x="1" y="5253"/>
                      <a:pt x="102" y="5457"/>
                    </a:cubicBezTo>
                    <a:cubicBezTo>
                      <a:pt x="765" y="7038"/>
                      <a:pt x="1530" y="8568"/>
                      <a:pt x="2397" y="10047"/>
                    </a:cubicBezTo>
                    <a:cubicBezTo>
                      <a:pt x="2907" y="10863"/>
                      <a:pt x="3417" y="11628"/>
                      <a:pt x="4029" y="12393"/>
                    </a:cubicBezTo>
                    <a:cubicBezTo>
                      <a:pt x="4539" y="13056"/>
                      <a:pt x="5151" y="13668"/>
                      <a:pt x="5814" y="14178"/>
                    </a:cubicBezTo>
                    <a:cubicBezTo>
                      <a:pt x="5916" y="14229"/>
                      <a:pt x="6069" y="14280"/>
                      <a:pt x="6171" y="14280"/>
                    </a:cubicBezTo>
                    <a:lnTo>
                      <a:pt x="6324" y="14280"/>
                    </a:lnTo>
                    <a:cubicBezTo>
                      <a:pt x="6477" y="14229"/>
                      <a:pt x="6579" y="14178"/>
                      <a:pt x="6681" y="14076"/>
                    </a:cubicBezTo>
                    <a:cubicBezTo>
                      <a:pt x="8517" y="13872"/>
                      <a:pt x="10302" y="13413"/>
                      <a:pt x="11985" y="12699"/>
                    </a:cubicBezTo>
                    <a:cubicBezTo>
                      <a:pt x="13974" y="11883"/>
                      <a:pt x="15861" y="10863"/>
                      <a:pt x="17595" y="9639"/>
                    </a:cubicBezTo>
                    <a:cubicBezTo>
                      <a:pt x="19227" y="8517"/>
                      <a:pt x="20757" y="7140"/>
                      <a:pt x="22134" y="5661"/>
                    </a:cubicBezTo>
                    <a:cubicBezTo>
                      <a:pt x="22797" y="4947"/>
                      <a:pt x="23357" y="4132"/>
                      <a:pt x="23918" y="3367"/>
                    </a:cubicBezTo>
                    <a:cubicBezTo>
                      <a:pt x="24428" y="2551"/>
                      <a:pt x="24887" y="1735"/>
                      <a:pt x="25244" y="868"/>
                    </a:cubicBezTo>
                    <a:cubicBezTo>
                      <a:pt x="25346" y="664"/>
                      <a:pt x="25295" y="409"/>
                      <a:pt x="25142" y="205"/>
                    </a:cubicBezTo>
                    <a:cubicBezTo>
                      <a:pt x="25040" y="154"/>
                      <a:pt x="24938" y="52"/>
                      <a:pt x="24836" y="52"/>
                    </a:cubicBezTo>
                    <a:cubicBezTo>
                      <a:pt x="24785" y="1"/>
                      <a:pt x="24683" y="1"/>
                      <a:pt x="24632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" name="Google Shape;1748;p33"/>
              <p:cNvSpPr/>
              <p:nvPr/>
            </p:nvSpPr>
            <p:spPr>
              <a:xfrm>
                <a:off x="1788515" y="3600558"/>
                <a:ext cx="674884" cy="891184"/>
              </a:xfrm>
              <a:custGeom>
                <a:avLst/>
                <a:gdLst/>
                <a:ahLst/>
                <a:cxnLst/>
                <a:rect l="l" t="t" r="r" b="b"/>
                <a:pathLst>
                  <a:path w="54262" h="71653" extrusionOk="0">
                    <a:moveTo>
                      <a:pt x="3927" y="1"/>
                    </a:moveTo>
                    <a:cubicBezTo>
                      <a:pt x="3417" y="1"/>
                      <a:pt x="2907" y="1"/>
                      <a:pt x="2397" y="103"/>
                    </a:cubicBezTo>
                    <a:cubicBezTo>
                      <a:pt x="2193" y="154"/>
                      <a:pt x="1989" y="205"/>
                      <a:pt x="1785" y="256"/>
                    </a:cubicBezTo>
                    <a:cubicBezTo>
                      <a:pt x="1632" y="256"/>
                      <a:pt x="1479" y="307"/>
                      <a:pt x="1326" y="358"/>
                    </a:cubicBezTo>
                    <a:cubicBezTo>
                      <a:pt x="1173" y="409"/>
                      <a:pt x="1071" y="511"/>
                      <a:pt x="969" y="562"/>
                    </a:cubicBezTo>
                    <a:cubicBezTo>
                      <a:pt x="816" y="613"/>
                      <a:pt x="714" y="715"/>
                      <a:pt x="612" y="817"/>
                    </a:cubicBezTo>
                    <a:cubicBezTo>
                      <a:pt x="459" y="970"/>
                      <a:pt x="357" y="1174"/>
                      <a:pt x="255" y="1378"/>
                    </a:cubicBezTo>
                    <a:cubicBezTo>
                      <a:pt x="153" y="1633"/>
                      <a:pt x="102" y="1837"/>
                      <a:pt x="51" y="2092"/>
                    </a:cubicBezTo>
                    <a:cubicBezTo>
                      <a:pt x="0" y="2653"/>
                      <a:pt x="0" y="3214"/>
                      <a:pt x="153" y="3775"/>
                    </a:cubicBezTo>
                    <a:cubicBezTo>
                      <a:pt x="357" y="4897"/>
                      <a:pt x="663" y="5968"/>
                      <a:pt x="1071" y="7039"/>
                    </a:cubicBezTo>
                    <a:lnTo>
                      <a:pt x="1224" y="7498"/>
                    </a:lnTo>
                    <a:lnTo>
                      <a:pt x="1224" y="7549"/>
                    </a:lnTo>
                    <a:cubicBezTo>
                      <a:pt x="1377" y="8008"/>
                      <a:pt x="1530" y="8518"/>
                      <a:pt x="1632" y="8976"/>
                    </a:cubicBezTo>
                    <a:cubicBezTo>
                      <a:pt x="1632" y="9027"/>
                      <a:pt x="1632" y="9078"/>
                      <a:pt x="1632" y="9078"/>
                    </a:cubicBezTo>
                    <a:cubicBezTo>
                      <a:pt x="1632" y="9231"/>
                      <a:pt x="1734" y="9384"/>
                      <a:pt x="1734" y="9537"/>
                    </a:cubicBezTo>
                    <a:cubicBezTo>
                      <a:pt x="1734" y="9588"/>
                      <a:pt x="1734" y="9639"/>
                      <a:pt x="1734" y="9639"/>
                    </a:cubicBezTo>
                    <a:cubicBezTo>
                      <a:pt x="2397" y="12495"/>
                      <a:pt x="2856" y="15351"/>
                      <a:pt x="3111" y="18258"/>
                    </a:cubicBezTo>
                    <a:cubicBezTo>
                      <a:pt x="3264" y="19788"/>
                      <a:pt x="3366" y="21165"/>
                      <a:pt x="3366" y="22491"/>
                    </a:cubicBezTo>
                    <a:cubicBezTo>
                      <a:pt x="3366" y="23409"/>
                      <a:pt x="3366" y="24327"/>
                      <a:pt x="3315" y="25245"/>
                    </a:cubicBezTo>
                    <a:cubicBezTo>
                      <a:pt x="3315" y="25653"/>
                      <a:pt x="3315" y="26163"/>
                      <a:pt x="3315" y="26673"/>
                    </a:cubicBezTo>
                    <a:cubicBezTo>
                      <a:pt x="3315" y="27489"/>
                      <a:pt x="3315" y="28152"/>
                      <a:pt x="3315" y="28815"/>
                    </a:cubicBezTo>
                    <a:cubicBezTo>
                      <a:pt x="3315" y="29172"/>
                      <a:pt x="3366" y="29478"/>
                      <a:pt x="3417" y="29835"/>
                    </a:cubicBezTo>
                    <a:cubicBezTo>
                      <a:pt x="3417" y="30090"/>
                      <a:pt x="3519" y="30345"/>
                      <a:pt x="3519" y="30600"/>
                    </a:cubicBezTo>
                    <a:lnTo>
                      <a:pt x="3519" y="30651"/>
                    </a:lnTo>
                    <a:cubicBezTo>
                      <a:pt x="3519" y="30753"/>
                      <a:pt x="3570" y="30855"/>
                      <a:pt x="3570" y="30957"/>
                    </a:cubicBezTo>
                    <a:cubicBezTo>
                      <a:pt x="3825" y="32690"/>
                      <a:pt x="3978" y="33965"/>
                      <a:pt x="4131" y="35189"/>
                    </a:cubicBezTo>
                    <a:lnTo>
                      <a:pt x="4182" y="35801"/>
                    </a:lnTo>
                    <a:lnTo>
                      <a:pt x="4182" y="35699"/>
                    </a:lnTo>
                    <a:cubicBezTo>
                      <a:pt x="4233" y="36515"/>
                      <a:pt x="4284" y="37178"/>
                      <a:pt x="4335" y="37790"/>
                    </a:cubicBezTo>
                    <a:cubicBezTo>
                      <a:pt x="4386" y="38351"/>
                      <a:pt x="4386" y="38912"/>
                      <a:pt x="4386" y="39626"/>
                    </a:cubicBezTo>
                    <a:cubicBezTo>
                      <a:pt x="4386" y="40748"/>
                      <a:pt x="4386" y="41870"/>
                      <a:pt x="4335" y="42992"/>
                    </a:cubicBezTo>
                    <a:lnTo>
                      <a:pt x="4335" y="43043"/>
                    </a:lnTo>
                    <a:lnTo>
                      <a:pt x="4335" y="43502"/>
                    </a:lnTo>
                    <a:cubicBezTo>
                      <a:pt x="4233" y="46052"/>
                      <a:pt x="4335" y="48653"/>
                      <a:pt x="4590" y="51203"/>
                    </a:cubicBezTo>
                    <a:cubicBezTo>
                      <a:pt x="4692" y="51713"/>
                      <a:pt x="4743" y="52223"/>
                      <a:pt x="4896" y="52733"/>
                    </a:cubicBezTo>
                    <a:cubicBezTo>
                      <a:pt x="4794" y="52784"/>
                      <a:pt x="4794" y="52886"/>
                      <a:pt x="4794" y="52937"/>
                    </a:cubicBezTo>
                    <a:cubicBezTo>
                      <a:pt x="4794" y="53039"/>
                      <a:pt x="4845" y="53141"/>
                      <a:pt x="4896" y="53192"/>
                    </a:cubicBezTo>
                    <a:cubicBezTo>
                      <a:pt x="6426" y="55130"/>
                      <a:pt x="8211" y="56914"/>
                      <a:pt x="10098" y="58495"/>
                    </a:cubicBezTo>
                    <a:cubicBezTo>
                      <a:pt x="12036" y="60076"/>
                      <a:pt x="14076" y="61504"/>
                      <a:pt x="16269" y="62728"/>
                    </a:cubicBezTo>
                    <a:cubicBezTo>
                      <a:pt x="18411" y="63952"/>
                      <a:pt x="20654" y="64972"/>
                      <a:pt x="22949" y="65890"/>
                    </a:cubicBezTo>
                    <a:cubicBezTo>
                      <a:pt x="24020" y="66349"/>
                      <a:pt x="25040" y="66706"/>
                      <a:pt x="26213" y="67114"/>
                    </a:cubicBezTo>
                    <a:cubicBezTo>
                      <a:pt x="27386" y="67573"/>
                      <a:pt x="28457" y="67930"/>
                      <a:pt x="29528" y="68287"/>
                    </a:cubicBezTo>
                    <a:cubicBezTo>
                      <a:pt x="32129" y="69154"/>
                      <a:pt x="34475" y="69868"/>
                      <a:pt x="36719" y="70378"/>
                    </a:cubicBezTo>
                    <a:cubicBezTo>
                      <a:pt x="39167" y="70990"/>
                      <a:pt x="41615" y="71398"/>
                      <a:pt x="44164" y="71551"/>
                    </a:cubicBezTo>
                    <a:cubicBezTo>
                      <a:pt x="44776" y="71602"/>
                      <a:pt x="45439" y="71653"/>
                      <a:pt x="46051" y="71653"/>
                    </a:cubicBezTo>
                    <a:cubicBezTo>
                      <a:pt x="47887" y="71653"/>
                      <a:pt x="49672" y="71449"/>
                      <a:pt x="51406" y="70990"/>
                    </a:cubicBezTo>
                    <a:cubicBezTo>
                      <a:pt x="51508" y="71041"/>
                      <a:pt x="51559" y="71092"/>
                      <a:pt x="51661" y="71092"/>
                    </a:cubicBezTo>
                    <a:cubicBezTo>
                      <a:pt x="51814" y="71092"/>
                      <a:pt x="51916" y="70990"/>
                      <a:pt x="51967" y="70837"/>
                    </a:cubicBezTo>
                    <a:cubicBezTo>
                      <a:pt x="52120" y="70786"/>
                      <a:pt x="52171" y="70633"/>
                      <a:pt x="52120" y="70480"/>
                    </a:cubicBezTo>
                    <a:cubicBezTo>
                      <a:pt x="52885" y="68185"/>
                      <a:pt x="53344" y="65839"/>
                      <a:pt x="53548" y="63442"/>
                    </a:cubicBezTo>
                    <a:cubicBezTo>
                      <a:pt x="53701" y="61861"/>
                      <a:pt x="53803" y="60229"/>
                      <a:pt x="53854" y="58648"/>
                    </a:cubicBezTo>
                    <a:lnTo>
                      <a:pt x="53854" y="58597"/>
                    </a:lnTo>
                    <a:cubicBezTo>
                      <a:pt x="53905" y="57781"/>
                      <a:pt x="53956" y="56761"/>
                      <a:pt x="54058" y="55792"/>
                    </a:cubicBezTo>
                    <a:cubicBezTo>
                      <a:pt x="54058" y="55639"/>
                      <a:pt x="54058" y="55537"/>
                      <a:pt x="54058" y="55385"/>
                    </a:cubicBezTo>
                    <a:lnTo>
                      <a:pt x="54058" y="55232"/>
                    </a:lnTo>
                    <a:lnTo>
                      <a:pt x="54058" y="55130"/>
                    </a:lnTo>
                    <a:cubicBezTo>
                      <a:pt x="54058" y="54722"/>
                      <a:pt x="54160" y="54212"/>
                      <a:pt x="54160" y="53804"/>
                    </a:cubicBezTo>
                    <a:cubicBezTo>
                      <a:pt x="54211" y="53090"/>
                      <a:pt x="54211" y="52427"/>
                      <a:pt x="54262" y="51662"/>
                    </a:cubicBezTo>
                    <a:cubicBezTo>
                      <a:pt x="54262" y="50336"/>
                      <a:pt x="54262" y="48908"/>
                      <a:pt x="54211" y="47378"/>
                    </a:cubicBezTo>
                    <a:cubicBezTo>
                      <a:pt x="54058" y="44522"/>
                      <a:pt x="53803" y="41717"/>
                      <a:pt x="53548" y="38810"/>
                    </a:cubicBezTo>
                    <a:cubicBezTo>
                      <a:pt x="53548" y="38708"/>
                      <a:pt x="53548" y="38606"/>
                      <a:pt x="53497" y="38453"/>
                    </a:cubicBezTo>
                    <a:cubicBezTo>
                      <a:pt x="53497" y="38096"/>
                      <a:pt x="53446" y="37739"/>
                      <a:pt x="53446" y="37382"/>
                    </a:cubicBezTo>
                    <a:cubicBezTo>
                      <a:pt x="53395" y="36770"/>
                      <a:pt x="53344" y="36158"/>
                      <a:pt x="53344" y="35648"/>
                    </a:cubicBezTo>
                    <a:lnTo>
                      <a:pt x="53344" y="35444"/>
                    </a:lnTo>
                    <a:lnTo>
                      <a:pt x="53344" y="34934"/>
                    </a:lnTo>
                    <a:cubicBezTo>
                      <a:pt x="53293" y="34118"/>
                      <a:pt x="53242" y="33098"/>
                      <a:pt x="53140" y="32079"/>
                    </a:cubicBezTo>
                    <a:cubicBezTo>
                      <a:pt x="53038" y="31212"/>
                      <a:pt x="52885" y="30294"/>
                      <a:pt x="52630" y="29427"/>
                    </a:cubicBezTo>
                    <a:cubicBezTo>
                      <a:pt x="52528" y="29019"/>
                      <a:pt x="52375" y="28611"/>
                      <a:pt x="52222" y="28203"/>
                    </a:cubicBezTo>
                    <a:cubicBezTo>
                      <a:pt x="52069" y="27948"/>
                      <a:pt x="51916" y="27693"/>
                      <a:pt x="51763" y="27438"/>
                    </a:cubicBezTo>
                    <a:cubicBezTo>
                      <a:pt x="51712" y="27234"/>
                      <a:pt x="51610" y="27030"/>
                      <a:pt x="51559" y="26775"/>
                    </a:cubicBezTo>
                    <a:cubicBezTo>
                      <a:pt x="51253" y="25908"/>
                      <a:pt x="50896" y="24990"/>
                      <a:pt x="50437" y="23970"/>
                    </a:cubicBezTo>
                    <a:cubicBezTo>
                      <a:pt x="49621" y="22134"/>
                      <a:pt x="48703" y="20400"/>
                      <a:pt x="47632" y="18513"/>
                    </a:cubicBezTo>
                    <a:lnTo>
                      <a:pt x="47428" y="18105"/>
                    </a:lnTo>
                    <a:lnTo>
                      <a:pt x="47377" y="18054"/>
                    </a:lnTo>
                    <a:cubicBezTo>
                      <a:pt x="47020" y="17391"/>
                      <a:pt x="46663" y="16728"/>
                      <a:pt x="46357" y="16065"/>
                    </a:cubicBezTo>
                    <a:lnTo>
                      <a:pt x="45898" y="15249"/>
                    </a:lnTo>
                    <a:lnTo>
                      <a:pt x="45847" y="15147"/>
                    </a:lnTo>
                    <a:lnTo>
                      <a:pt x="45337" y="14178"/>
                    </a:lnTo>
                    <a:cubicBezTo>
                      <a:pt x="45337" y="14178"/>
                      <a:pt x="45337" y="14127"/>
                      <a:pt x="45337" y="14127"/>
                    </a:cubicBezTo>
                    <a:cubicBezTo>
                      <a:pt x="44929" y="13362"/>
                      <a:pt x="44470" y="12495"/>
                      <a:pt x="43909" y="11577"/>
                    </a:cubicBezTo>
                    <a:cubicBezTo>
                      <a:pt x="43501" y="10914"/>
                      <a:pt x="43042" y="10251"/>
                      <a:pt x="42583" y="9588"/>
                    </a:cubicBezTo>
                    <a:cubicBezTo>
                      <a:pt x="42073" y="8976"/>
                      <a:pt x="41513" y="8365"/>
                      <a:pt x="40952" y="7804"/>
                    </a:cubicBezTo>
                    <a:cubicBezTo>
                      <a:pt x="40187" y="7039"/>
                      <a:pt x="39320" y="6427"/>
                      <a:pt x="38402" y="5866"/>
                    </a:cubicBezTo>
                    <a:lnTo>
                      <a:pt x="38147" y="5866"/>
                    </a:lnTo>
                    <a:cubicBezTo>
                      <a:pt x="38045" y="5917"/>
                      <a:pt x="37943" y="6019"/>
                      <a:pt x="37943" y="6121"/>
                    </a:cubicBezTo>
                    <a:cubicBezTo>
                      <a:pt x="37535" y="8314"/>
                      <a:pt x="37229" y="10455"/>
                      <a:pt x="37076" y="12699"/>
                    </a:cubicBezTo>
                    <a:lnTo>
                      <a:pt x="37076" y="12954"/>
                    </a:lnTo>
                    <a:cubicBezTo>
                      <a:pt x="37076" y="13311"/>
                      <a:pt x="37025" y="13719"/>
                      <a:pt x="37025" y="14127"/>
                    </a:cubicBezTo>
                    <a:cubicBezTo>
                      <a:pt x="36974" y="14586"/>
                      <a:pt x="36872" y="14994"/>
                      <a:pt x="36821" y="15555"/>
                    </a:cubicBezTo>
                    <a:cubicBezTo>
                      <a:pt x="36668" y="16473"/>
                      <a:pt x="36464" y="17391"/>
                      <a:pt x="36260" y="18309"/>
                    </a:cubicBezTo>
                    <a:lnTo>
                      <a:pt x="36260" y="18360"/>
                    </a:lnTo>
                    <a:lnTo>
                      <a:pt x="36260" y="18462"/>
                    </a:lnTo>
                    <a:cubicBezTo>
                      <a:pt x="36005" y="19635"/>
                      <a:pt x="35750" y="20910"/>
                      <a:pt x="35597" y="22134"/>
                    </a:cubicBezTo>
                    <a:cubicBezTo>
                      <a:pt x="35444" y="23052"/>
                      <a:pt x="35393" y="24021"/>
                      <a:pt x="35393" y="24990"/>
                    </a:cubicBezTo>
                    <a:cubicBezTo>
                      <a:pt x="34016" y="23358"/>
                      <a:pt x="32486" y="21777"/>
                      <a:pt x="30956" y="20298"/>
                    </a:cubicBezTo>
                    <a:cubicBezTo>
                      <a:pt x="29834" y="19227"/>
                      <a:pt x="28712" y="18105"/>
                      <a:pt x="27692" y="16983"/>
                    </a:cubicBezTo>
                    <a:cubicBezTo>
                      <a:pt x="27335" y="16626"/>
                      <a:pt x="26978" y="16218"/>
                      <a:pt x="26672" y="15861"/>
                    </a:cubicBezTo>
                    <a:cubicBezTo>
                      <a:pt x="26315" y="15453"/>
                      <a:pt x="26009" y="15096"/>
                      <a:pt x="25754" y="14739"/>
                    </a:cubicBezTo>
                    <a:lnTo>
                      <a:pt x="25652" y="14637"/>
                    </a:lnTo>
                    <a:cubicBezTo>
                      <a:pt x="25040" y="13872"/>
                      <a:pt x="24326" y="13056"/>
                      <a:pt x="23612" y="12189"/>
                    </a:cubicBezTo>
                    <a:cubicBezTo>
                      <a:pt x="22235" y="10608"/>
                      <a:pt x="20807" y="8976"/>
                      <a:pt x="19328" y="7396"/>
                    </a:cubicBezTo>
                    <a:cubicBezTo>
                      <a:pt x="18564" y="6529"/>
                      <a:pt x="17748" y="5611"/>
                      <a:pt x="16881" y="4744"/>
                    </a:cubicBezTo>
                    <a:cubicBezTo>
                      <a:pt x="16830" y="4642"/>
                      <a:pt x="16779" y="4540"/>
                      <a:pt x="16728" y="4438"/>
                    </a:cubicBezTo>
                    <a:cubicBezTo>
                      <a:pt x="16524" y="4183"/>
                      <a:pt x="16320" y="3928"/>
                      <a:pt x="16065" y="3724"/>
                    </a:cubicBezTo>
                    <a:cubicBezTo>
                      <a:pt x="15810" y="3520"/>
                      <a:pt x="15504" y="3316"/>
                      <a:pt x="15198" y="3112"/>
                    </a:cubicBezTo>
                    <a:cubicBezTo>
                      <a:pt x="14892" y="2959"/>
                      <a:pt x="14586" y="2755"/>
                      <a:pt x="14229" y="2653"/>
                    </a:cubicBezTo>
                    <a:cubicBezTo>
                      <a:pt x="13770" y="2449"/>
                      <a:pt x="13260" y="2245"/>
                      <a:pt x="12801" y="2041"/>
                    </a:cubicBezTo>
                    <a:lnTo>
                      <a:pt x="12495" y="1939"/>
                    </a:lnTo>
                    <a:cubicBezTo>
                      <a:pt x="11730" y="1633"/>
                      <a:pt x="10965" y="1378"/>
                      <a:pt x="10200" y="1123"/>
                    </a:cubicBezTo>
                    <a:cubicBezTo>
                      <a:pt x="9333" y="868"/>
                      <a:pt x="8466" y="613"/>
                      <a:pt x="7650" y="460"/>
                    </a:cubicBezTo>
                    <a:cubicBezTo>
                      <a:pt x="6783" y="256"/>
                      <a:pt x="5916" y="103"/>
                      <a:pt x="4998" y="52"/>
                    </a:cubicBezTo>
                    <a:cubicBezTo>
                      <a:pt x="4692" y="52"/>
                      <a:pt x="4386" y="1"/>
                      <a:pt x="4029" y="1"/>
                    </a:cubicBezTo>
                    <a:close/>
                  </a:path>
                </a:pathLst>
              </a:custGeom>
              <a:solidFill>
                <a:srgbClr val="A6F9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" name="Google Shape;1749;p33"/>
              <p:cNvSpPr/>
              <p:nvPr/>
            </p:nvSpPr>
            <p:spPr>
              <a:xfrm>
                <a:off x="2221725" y="3901844"/>
                <a:ext cx="28631" cy="543929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43733" extrusionOk="0">
                    <a:moveTo>
                      <a:pt x="817" y="1"/>
                    </a:moveTo>
                    <a:cubicBezTo>
                      <a:pt x="613" y="1"/>
                      <a:pt x="460" y="103"/>
                      <a:pt x="358" y="256"/>
                    </a:cubicBezTo>
                    <a:lnTo>
                      <a:pt x="256" y="409"/>
                    </a:lnTo>
                    <a:cubicBezTo>
                      <a:pt x="256" y="511"/>
                      <a:pt x="205" y="613"/>
                      <a:pt x="256" y="766"/>
                    </a:cubicBezTo>
                    <a:cubicBezTo>
                      <a:pt x="256" y="2143"/>
                      <a:pt x="307" y="3520"/>
                      <a:pt x="307" y="4897"/>
                    </a:cubicBezTo>
                    <a:lnTo>
                      <a:pt x="307" y="5152"/>
                    </a:lnTo>
                    <a:lnTo>
                      <a:pt x="307" y="6937"/>
                    </a:lnTo>
                    <a:cubicBezTo>
                      <a:pt x="307" y="9741"/>
                      <a:pt x="256" y="12495"/>
                      <a:pt x="205" y="15300"/>
                    </a:cubicBezTo>
                    <a:cubicBezTo>
                      <a:pt x="103" y="19125"/>
                      <a:pt x="1" y="23001"/>
                      <a:pt x="52" y="26877"/>
                    </a:cubicBezTo>
                    <a:cubicBezTo>
                      <a:pt x="52" y="26928"/>
                      <a:pt x="52" y="26979"/>
                      <a:pt x="52" y="27030"/>
                    </a:cubicBezTo>
                    <a:cubicBezTo>
                      <a:pt x="52" y="28713"/>
                      <a:pt x="52" y="30396"/>
                      <a:pt x="103" y="32078"/>
                    </a:cubicBezTo>
                    <a:cubicBezTo>
                      <a:pt x="205" y="35750"/>
                      <a:pt x="460" y="39473"/>
                      <a:pt x="919" y="43196"/>
                    </a:cubicBezTo>
                    <a:cubicBezTo>
                      <a:pt x="987" y="43561"/>
                      <a:pt x="1280" y="43732"/>
                      <a:pt x="1574" y="43732"/>
                    </a:cubicBezTo>
                    <a:cubicBezTo>
                      <a:pt x="1937" y="43732"/>
                      <a:pt x="2301" y="43471"/>
                      <a:pt x="2245" y="42992"/>
                    </a:cubicBezTo>
                    <a:cubicBezTo>
                      <a:pt x="1939" y="40238"/>
                      <a:pt x="1684" y="37484"/>
                      <a:pt x="1582" y="34730"/>
                    </a:cubicBezTo>
                    <a:cubicBezTo>
                      <a:pt x="1480" y="33353"/>
                      <a:pt x="1429" y="31925"/>
                      <a:pt x="1429" y="30549"/>
                    </a:cubicBezTo>
                    <a:lnTo>
                      <a:pt x="1429" y="28458"/>
                    </a:lnTo>
                    <a:lnTo>
                      <a:pt x="1429" y="27489"/>
                    </a:lnTo>
                    <a:lnTo>
                      <a:pt x="1429" y="26979"/>
                    </a:lnTo>
                    <a:lnTo>
                      <a:pt x="1429" y="26418"/>
                    </a:lnTo>
                    <a:lnTo>
                      <a:pt x="1429" y="24327"/>
                    </a:lnTo>
                    <a:cubicBezTo>
                      <a:pt x="1429" y="22899"/>
                      <a:pt x="1429" y="21522"/>
                      <a:pt x="1480" y="20145"/>
                    </a:cubicBezTo>
                    <a:cubicBezTo>
                      <a:pt x="1531" y="17340"/>
                      <a:pt x="1582" y="14586"/>
                      <a:pt x="1633" y="11781"/>
                    </a:cubicBezTo>
                    <a:cubicBezTo>
                      <a:pt x="1633" y="9537"/>
                      <a:pt x="1684" y="7345"/>
                      <a:pt x="1684" y="5101"/>
                    </a:cubicBezTo>
                    <a:lnTo>
                      <a:pt x="1684" y="5050"/>
                    </a:lnTo>
                    <a:cubicBezTo>
                      <a:pt x="1684" y="3571"/>
                      <a:pt x="1633" y="2092"/>
                      <a:pt x="1582" y="613"/>
                    </a:cubicBezTo>
                    <a:cubicBezTo>
                      <a:pt x="1582" y="409"/>
                      <a:pt x="1480" y="256"/>
                      <a:pt x="1327" y="154"/>
                    </a:cubicBezTo>
                    <a:cubicBezTo>
                      <a:pt x="1225" y="52"/>
                      <a:pt x="1072" y="1"/>
                      <a:pt x="919" y="1"/>
                    </a:cubicBezTo>
                    <a:close/>
                  </a:path>
                </a:pathLst>
              </a:custGeom>
              <a:solidFill>
                <a:srgbClr val="FF35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" name="Google Shape;1750;p33"/>
              <p:cNvSpPr/>
              <p:nvPr/>
            </p:nvSpPr>
            <p:spPr>
              <a:xfrm>
                <a:off x="2262321" y="4233577"/>
                <a:ext cx="43146" cy="40397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248" extrusionOk="0">
                    <a:moveTo>
                      <a:pt x="1684" y="1"/>
                    </a:moveTo>
                    <a:lnTo>
                      <a:pt x="1684" y="52"/>
                    </a:lnTo>
                    <a:cubicBezTo>
                      <a:pt x="1582" y="52"/>
                      <a:pt x="1531" y="52"/>
                      <a:pt x="1429" y="103"/>
                    </a:cubicBezTo>
                    <a:cubicBezTo>
                      <a:pt x="1327" y="154"/>
                      <a:pt x="1276" y="205"/>
                      <a:pt x="1174" y="256"/>
                    </a:cubicBezTo>
                    <a:cubicBezTo>
                      <a:pt x="1072" y="358"/>
                      <a:pt x="970" y="460"/>
                      <a:pt x="868" y="562"/>
                    </a:cubicBezTo>
                    <a:cubicBezTo>
                      <a:pt x="817" y="613"/>
                      <a:pt x="766" y="715"/>
                      <a:pt x="715" y="766"/>
                    </a:cubicBezTo>
                    <a:cubicBezTo>
                      <a:pt x="664" y="817"/>
                      <a:pt x="562" y="970"/>
                      <a:pt x="511" y="1072"/>
                    </a:cubicBezTo>
                    <a:cubicBezTo>
                      <a:pt x="154" y="1225"/>
                      <a:pt x="1" y="1633"/>
                      <a:pt x="205" y="1990"/>
                    </a:cubicBezTo>
                    <a:cubicBezTo>
                      <a:pt x="256" y="2143"/>
                      <a:pt x="307" y="2245"/>
                      <a:pt x="409" y="2296"/>
                    </a:cubicBezTo>
                    <a:lnTo>
                      <a:pt x="562" y="2449"/>
                    </a:lnTo>
                    <a:cubicBezTo>
                      <a:pt x="511" y="2653"/>
                      <a:pt x="562" y="2806"/>
                      <a:pt x="715" y="2959"/>
                    </a:cubicBezTo>
                    <a:cubicBezTo>
                      <a:pt x="817" y="3061"/>
                      <a:pt x="970" y="3163"/>
                      <a:pt x="1123" y="3214"/>
                    </a:cubicBezTo>
                    <a:cubicBezTo>
                      <a:pt x="1249" y="3235"/>
                      <a:pt x="1385" y="3247"/>
                      <a:pt x="1518" y="3247"/>
                    </a:cubicBezTo>
                    <a:cubicBezTo>
                      <a:pt x="1707" y="3247"/>
                      <a:pt x="1891" y="3222"/>
                      <a:pt x="2041" y="3163"/>
                    </a:cubicBezTo>
                    <a:cubicBezTo>
                      <a:pt x="2245" y="3112"/>
                      <a:pt x="2398" y="3061"/>
                      <a:pt x="2551" y="3010"/>
                    </a:cubicBezTo>
                    <a:cubicBezTo>
                      <a:pt x="2704" y="2908"/>
                      <a:pt x="2857" y="2806"/>
                      <a:pt x="2959" y="2704"/>
                    </a:cubicBezTo>
                    <a:cubicBezTo>
                      <a:pt x="3112" y="2551"/>
                      <a:pt x="3265" y="2398"/>
                      <a:pt x="3316" y="2245"/>
                    </a:cubicBezTo>
                    <a:cubicBezTo>
                      <a:pt x="3418" y="2092"/>
                      <a:pt x="3469" y="1939"/>
                      <a:pt x="3469" y="1786"/>
                    </a:cubicBezTo>
                    <a:cubicBezTo>
                      <a:pt x="3469" y="1327"/>
                      <a:pt x="3316" y="919"/>
                      <a:pt x="3061" y="613"/>
                    </a:cubicBezTo>
                    <a:cubicBezTo>
                      <a:pt x="2908" y="460"/>
                      <a:pt x="2755" y="358"/>
                      <a:pt x="2602" y="256"/>
                    </a:cubicBezTo>
                    <a:cubicBezTo>
                      <a:pt x="2551" y="205"/>
                      <a:pt x="2449" y="154"/>
                      <a:pt x="2347" y="103"/>
                    </a:cubicBezTo>
                    <a:cubicBezTo>
                      <a:pt x="2296" y="52"/>
                      <a:pt x="2194" y="52"/>
                      <a:pt x="2092" y="1"/>
                    </a:cubicBezTo>
                    <a:close/>
                  </a:path>
                </a:pathLst>
              </a:custGeom>
              <a:solidFill>
                <a:srgbClr val="FF35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" name="Google Shape;1751;p33"/>
              <p:cNvSpPr/>
              <p:nvPr/>
            </p:nvSpPr>
            <p:spPr>
              <a:xfrm>
                <a:off x="2256613" y="4111802"/>
                <a:ext cx="43780" cy="39327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162" extrusionOk="0">
                    <a:moveTo>
                      <a:pt x="2041" y="0"/>
                    </a:moveTo>
                    <a:lnTo>
                      <a:pt x="2041" y="51"/>
                    </a:lnTo>
                    <a:cubicBezTo>
                      <a:pt x="1837" y="102"/>
                      <a:pt x="1684" y="102"/>
                      <a:pt x="1480" y="153"/>
                    </a:cubicBezTo>
                    <a:cubicBezTo>
                      <a:pt x="1378" y="204"/>
                      <a:pt x="1225" y="255"/>
                      <a:pt x="1072" y="357"/>
                    </a:cubicBezTo>
                    <a:cubicBezTo>
                      <a:pt x="1021" y="408"/>
                      <a:pt x="970" y="459"/>
                      <a:pt x="919" y="561"/>
                    </a:cubicBezTo>
                    <a:cubicBezTo>
                      <a:pt x="868" y="612"/>
                      <a:pt x="817" y="714"/>
                      <a:pt x="817" y="867"/>
                    </a:cubicBezTo>
                    <a:lnTo>
                      <a:pt x="766" y="867"/>
                    </a:lnTo>
                    <a:cubicBezTo>
                      <a:pt x="613" y="969"/>
                      <a:pt x="511" y="1071"/>
                      <a:pt x="409" y="1224"/>
                    </a:cubicBezTo>
                    <a:cubicBezTo>
                      <a:pt x="307" y="1275"/>
                      <a:pt x="256" y="1377"/>
                      <a:pt x="205" y="1479"/>
                    </a:cubicBezTo>
                    <a:cubicBezTo>
                      <a:pt x="103" y="1632"/>
                      <a:pt x="52" y="1785"/>
                      <a:pt x="1" y="1989"/>
                    </a:cubicBezTo>
                    <a:cubicBezTo>
                      <a:pt x="1" y="2040"/>
                      <a:pt x="1" y="2142"/>
                      <a:pt x="1" y="2244"/>
                    </a:cubicBezTo>
                    <a:cubicBezTo>
                      <a:pt x="1" y="2397"/>
                      <a:pt x="52" y="2499"/>
                      <a:pt x="154" y="2652"/>
                    </a:cubicBezTo>
                    <a:cubicBezTo>
                      <a:pt x="256" y="2805"/>
                      <a:pt x="409" y="2907"/>
                      <a:pt x="613" y="3009"/>
                    </a:cubicBezTo>
                    <a:cubicBezTo>
                      <a:pt x="766" y="3060"/>
                      <a:pt x="970" y="3111"/>
                      <a:pt x="1123" y="3162"/>
                    </a:cubicBezTo>
                    <a:lnTo>
                      <a:pt x="1837" y="3162"/>
                    </a:lnTo>
                    <a:cubicBezTo>
                      <a:pt x="1990" y="3162"/>
                      <a:pt x="2143" y="3111"/>
                      <a:pt x="2296" y="3111"/>
                    </a:cubicBezTo>
                    <a:cubicBezTo>
                      <a:pt x="2449" y="3060"/>
                      <a:pt x="2551" y="2958"/>
                      <a:pt x="2704" y="2907"/>
                    </a:cubicBezTo>
                    <a:cubicBezTo>
                      <a:pt x="2806" y="2805"/>
                      <a:pt x="2857" y="2754"/>
                      <a:pt x="2959" y="2652"/>
                    </a:cubicBezTo>
                    <a:cubicBezTo>
                      <a:pt x="3010" y="2550"/>
                      <a:pt x="3112" y="2448"/>
                      <a:pt x="3163" y="2346"/>
                    </a:cubicBezTo>
                    <a:cubicBezTo>
                      <a:pt x="3265" y="2142"/>
                      <a:pt x="3316" y="1938"/>
                      <a:pt x="3367" y="1683"/>
                    </a:cubicBezTo>
                    <a:cubicBezTo>
                      <a:pt x="3367" y="1581"/>
                      <a:pt x="3418" y="1428"/>
                      <a:pt x="3418" y="1326"/>
                    </a:cubicBezTo>
                    <a:cubicBezTo>
                      <a:pt x="3418" y="1326"/>
                      <a:pt x="3418" y="1224"/>
                      <a:pt x="3469" y="1224"/>
                    </a:cubicBezTo>
                    <a:cubicBezTo>
                      <a:pt x="3520" y="1071"/>
                      <a:pt x="3520" y="918"/>
                      <a:pt x="3520" y="765"/>
                    </a:cubicBezTo>
                    <a:cubicBezTo>
                      <a:pt x="3469" y="612"/>
                      <a:pt x="3418" y="510"/>
                      <a:pt x="3367" y="357"/>
                    </a:cubicBezTo>
                    <a:cubicBezTo>
                      <a:pt x="3316" y="306"/>
                      <a:pt x="3214" y="255"/>
                      <a:pt x="3163" y="204"/>
                    </a:cubicBezTo>
                    <a:cubicBezTo>
                      <a:pt x="2959" y="51"/>
                      <a:pt x="2755" y="0"/>
                      <a:pt x="2551" y="0"/>
                    </a:cubicBezTo>
                    <a:close/>
                  </a:path>
                </a:pathLst>
              </a:custGeom>
              <a:solidFill>
                <a:srgbClr val="FF35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" name="Google Shape;1752;p33"/>
              <p:cNvSpPr/>
              <p:nvPr/>
            </p:nvSpPr>
            <p:spPr>
              <a:xfrm>
                <a:off x="2124688" y="4232309"/>
                <a:ext cx="338076" cy="259434"/>
              </a:xfrm>
              <a:custGeom>
                <a:avLst/>
                <a:gdLst/>
                <a:ahLst/>
                <a:cxnLst/>
                <a:rect l="l" t="t" r="r" b="b"/>
                <a:pathLst>
                  <a:path w="27182" h="20859" extrusionOk="0">
                    <a:moveTo>
                      <a:pt x="27080" y="1"/>
                    </a:moveTo>
                    <a:cubicBezTo>
                      <a:pt x="26927" y="1"/>
                      <a:pt x="26774" y="103"/>
                      <a:pt x="26621" y="205"/>
                    </a:cubicBezTo>
                    <a:cubicBezTo>
                      <a:pt x="25550" y="1429"/>
                      <a:pt x="24632" y="2704"/>
                      <a:pt x="23867" y="4132"/>
                    </a:cubicBezTo>
                    <a:cubicBezTo>
                      <a:pt x="23408" y="4896"/>
                      <a:pt x="22949" y="5712"/>
                      <a:pt x="22388" y="6426"/>
                    </a:cubicBezTo>
                    <a:cubicBezTo>
                      <a:pt x="21470" y="7701"/>
                      <a:pt x="20348" y="8823"/>
                      <a:pt x="19124" y="9843"/>
                    </a:cubicBezTo>
                    <a:cubicBezTo>
                      <a:pt x="17645" y="11016"/>
                      <a:pt x="16064" y="11985"/>
                      <a:pt x="14382" y="12750"/>
                    </a:cubicBezTo>
                    <a:cubicBezTo>
                      <a:pt x="13668" y="13056"/>
                      <a:pt x="12954" y="13311"/>
                      <a:pt x="12240" y="13566"/>
                    </a:cubicBezTo>
                    <a:cubicBezTo>
                      <a:pt x="11475" y="13821"/>
                      <a:pt x="10659" y="14025"/>
                      <a:pt x="9843" y="14127"/>
                    </a:cubicBezTo>
                    <a:cubicBezTo>
                      <a:pt x="8619" y="14331"/>
                      <a:pt x="7395" y="14382"/>
                      <a:pt x="6222" y="14484"/>
                    </a:cubicBezTo>
                    <a:cubicBezTo>
                      <a:pt x="4284" y="14535"/>
                      <a:pt x="2397" y="14790"/>
                      <a:pt x="510" y="15249"/>
                    </a:cubicBezTo>
                    <a:cubicBezTo>
                      <a:pt x="306" y="15300"/>
                      <a:pt x="204" y="15453"/>
                      <a:pt x="102" y="15606"/>
                    </a:cubicBezTo>
                    <a:cubicBezTo>
                      <a:pt x="0" y="15759"/>
                      <a:pt x="0" y="15912"/>
                      <a:pt x="51" y="16116"/>
                    </a:cubicBezTo>
                    <a:cubicBezTo>
                      <a:pt x="153" y="16371"/>
                      <a:pt x="306" y="16575"/>
                      <a:pt x="459" y="16830"/>
                    </a:cubicBezTo>
                    <a:cubicBezTo>
                      <a:pt x="1122" y="17034"/>
                      <a:pt x="1785" y="17289"/>
                      <a:pt x="2448" y="17493"/>
                    </a:cubicBezTo>
                    <a:cubicBezTo>
                      <a:pt x="5049" y="18411"/>
                      <a:pt x="7395" y="19074"/>
                      <a:pt x="9639" y="19584"/>
                    </a:cubicBezTo>
                    <a:cubicBezTo>
                      <a:pt x="12036" y="20196"/>
                      <a:pt x="14535" y="20604"/>
                      <a:pt x="17084" y="20808"/>
                    </a:cubicBezTo>
                    <a:cubicBezTo>
                      <a:pt x="17696" y="20808"/>
                      <a:pt x="18359" y="20859"/>
                      <a:pt x="18971" y="20859"/>
                    </a:cubicBezTo>
                    <a:cubicBezTo>
                      <a:pt x="20807" y="20859"/>
                      <a:pt x="22592" y="20655"/>
                      <a:pt x="24326" y="20196"/>
                    </a:cubicBezTo>
                    <a:cubicBezTo>
                      <a:pt x="24377" y="20247"/>
                      <a:pt x="24479" y="20298"/>
                      <a:pt x="24581" y="20298"/>
                    </a:cubicBezTo>
                    <a:cubicBezTo>
                      <a:pt x="24683" y="20298"/>
                      <a:pt x="24836" y="20196"/>
                      <a:pt x="24887" y="20043"/>
                    </a:cubicBezTo>
                    <a:cubicBezTo>
                      <a:pt x="24989" y="19992"/>
                      <a:pt x="25091" y="19839"/>
                      <a:pt x="25040" y="19686"/>
                    </a:cubicBezTo>
                    <a:cubicBezTo>
                      <a:pt x="25754" y="17442"/>
                      <a:pt x="26264" y="15045"/>
                      <a:pt x="26468" y="12699"/>
                    </a:cubicBezTo>
                    <a:cubicBezTo>
                      <a:pt x="26621" y="11067"/>
                      <a:pt x="26723" y="9435"/>
                      <a:pt x="26774" y="7854"/>
                    </a:cubicBezTo>
                    <a:lnTo>
                      <a:pt x="26774" y="7803"/>
                    </a:lnTo>
                    <a:cubicBezTo>
                      <a:pt x="26825" y="6987"/>
                      <a:pt x="26876" y="5967"/>
                      <a:pt x="26978" y="4998"/>
                    </a:cubicBezTo>
                    <a:cubicBezTo>
                      <a:pt x="26978" y="4845"/>
                      <a:pt x="26978" y="4743"/>
                      <a:pt x="26978" y="4591"/>
                    </a:cubicBezTo>
                    <a:lnTo>
                      <a:pt x="26978" y="4438"/>
                    </a:lnTo>
                    <a:lnTo>
                      <a:pt x="26978" y="4336"/>
                    </a:lnTo>
                    <a:cubicBezTo>
                      <a:pt x="26978" y="3928"/>
                      <a:pt x="27080" y="3418"/>
                      <a:pt x="27080" y="3010"/>
                    </a:cubicBezTo>
                    <a:cubicBezTo>
                      <a:pt x="27131" y="2296"/>
                      <a:pt x="27131" y="1633"/>
                      <a:pt x="27182" y="868"/>
                    </a:cubicBezTo>
                    <a:lnTo>
                      <a:pt x="27182" y="1"/>
                    </a:ln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" name="Google Shape;1753;p33"/>
              <p:cNvSpPr/>
              <p:nvPr/>
            </p:nvSpPr>
            <p:spPr>
              <a:xfrm>
                <a:off x="2574391" y="3220630"/>
                <a:ext cx="123069" cy="190294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5300" extrusionOk="0">
                    <a:moveTo>
                      <a:pt x="7497" y="0"/>
                    </a:moveTo>
                    <a:cubicBezTo>
                      <a:pt x="7038" y="51"/>
                      <a:pt x="6630" y="102"/>
                      <a:pt x="6222" y="255"/>
                    </a:cubicBezTo>
                    <a:cubicBezTo>
                      <a:pt x="5763" y="408"/>
                      <a:pt x="5355" y="612"/>
                      <a:pt x="4998" y="867"/>
                    </a:cubicBezTo>
                    <a:cubicBezTo>
                      <a:pt x="4590" y="1122"/>
                      <a:pt x="4233" y="1377"/>
                      <a:pt x="3927" y="1683"/>
                    </a:cubicBezTo>
                    <a:cubicBezTo>
                      <a:pt x="3570" y="2040"/>
                      <a:pt x="3213" y="2397"/>
                      <a:pt x="2907" y="2805"/>
                    </a:cubicBezTo>
                    <a:cubicBezTo>
                      <a:pt x="2295" y="3570"/>
                      <a:pt x="1734" y="4488"/>
                      <a:pt x="1326" y="5406"/>
                    </a:cubicBezTo>
                    <a:cubicBezTo>
                      <a:pt x="919" y="6375"/>
                      <a:pt x="562" y="7344"/>
                      <a:pt x="307" y="8364"/>
                    </a:cubicBezTo>
                    <a:cubicBezTo>
                      <a:pt x="103" y="9282"/>
                      <a:pt x="1" y="10251"/>
                      <a:pt x="1" y="11220"/>
                    </a:cubicBezTo>
                    <a:cubicBezTo>
                      <a:pt x="1" y="11628"/>
                      <a:pt x="52" y="12036"/>
                      <a:pt x="154" y="12444"/>
                    </a:cubicBezTo>
                    <a:cubicBezTo>
                      <a:pt x="205" y="12801"/>
                      <a:pt x="358" y="13209"/>
                      <a:pt x="511" y="13566"/>
                    </a:cubicBezTo>
                    <a:cubicBezTo>
                      <a:pt x="664" y="13872"/>
                      <a:pt x="868" y="14178"/>
                      <a:pt x="1123" y="14433"/>
                    </a:cubicBezTo>
                    <a:cubicBezTo>
                      <a:pt x="1479" y="14892"/>
                      <a:pt x="1989" y="15147"/>
                      <a:pt x="2601" y="15300"/>
                    </a:cubicBezTo>
                    <a:lnTo>
                      <a:pt x="2703" y="15300"/>
                    </a:lnTo>
                    <a:cubicBezTo>
                      <a:pt x="3009" y="14892"/>
                      <a:pt x="3315" y="14535"/>
                      <a:pt x="3570" y="14127"/>
                    </a:cubicBezTo>
                    <a:cubicBezTo>
                      <a:pt x="6528" y="9996"/>
                      <a:pt x="8874" y="5406"/>
                      <a:pt x="9894" y="510"/>
                    </a:cubicBezTo>
                    <a:cubicBezTo>
                      <a:pt x="9792" y="459"/>
                      <a:pt x="9690" y="408"/>
                      <a:pt x="9588" y="357"/>
                    </a:cubicBezTo>
                    <a:cubicBezTo>
                      <a:pt x="9333" y="255"/>
                      <a:pt x="9078" y="204"/>
                      <a:pt x="8823" y="153"/>
                    </a:cubicBezTo>
                    <a:cubicBezTo>
                      <a:pt x="8466" y="51"/>
                      <a:pt x="8109" y="0"/>
                      <a:pt x="7701" y="0"/>
                    </a:cubicBezTo>
                    <a:close/>
                  </a:path>
                </a:pathLst>
              </a:custGeom>
              <a:solidFill>
                <a:srgbClr val="FF3577">
                  <a:alpha val="430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" name="Google Shape;1754;p33"/>
              <p:cNvSpPr/>
              <p:nvPr/>
            </p:nvSpPr>
            <p:spPr>
              <a:xfrm>
                <a:off x="2785604" y="2464555"/>
                <a:ext cx="774483" cy="714223"/>
              </a:xfrm>
              <a:custGeom>
                <a:avLst/>
                <a:gdLst/>
                <a:ahLst/>
                <a:cxnLst/>
                <a:rect l="l" t="t" r="r" b="b"/>
                <a:pathLst>
                  <a:path w="62270" h="57425" extrusionOk="0">
                    <a:moveTo>
                      <a:pt x="11424" y="1"/>
                    </a:moveTo>
                    <a:cubicBezTo>
                      <a:pt x="11322" y="52"/>
                      <a:pt x="11220" y="103"/>
                      <a:pt x="11169" y="205"/>
                    </a:cubicBezTo>
                    <a:cubicBezTo>
                      <a:pt x="11169" y="256"/>
                      <a:pt x="11169" y="307"/>
                      <a:pt x="11169" y="358"/>
                    </a:cubicBezTo>
                    <a:cubicBezTo>
                      <a:pt x="9486" y="5050"/>
                      <a:pt x="7905" y="9588"/>
                      <a:pt x="6529" y="13923"/>
                    </a:cubicBezTo>
                    <a:cubicBezTo>
                      <a:pt x="6529" y="13923"/>
                      <a:pt x="6529" y="13974"/>
                      <a:pt x="6529" y="13974"/>
                    </a:cubicBezTo>
                    <a:lnTo>
                      <a:pt x="6478" y="14127"/>
                    </a:lnTo>
                    <a:lnTo>
                      <a:pt x="6478" y="14229"/>
                    </a:lnTo>
                    <a:cubicBezTo>
                      <a:pt x="4897" y="19176"/>
                      <a:pt x="3469" y="23970"/>
                      <a:pt x="2347" y="28560"/>
                    </a:cubicBezTo>
                    <a:cubicBezTo>
                      <a:pt x="1480" y="31874"/>
                      <a:pt x="715" y="35189"/>
                      <a:pt x="103" y="38351"/>
                    </a:cubicBezTo>
                    <a:cubicBezTo>
                      <a:pt x="103" y="38402"/>
                      <a:pt x="103" y="38453"/>
                      <a:pt x="103" y="38504"/>
                    </a:cubicBezTo>
                    <a:lnTo>
                      <a:pt x="103" y="38555"/>
                    </a:lnTo>
                    <a:cubicBezTo>
                      <a:pt x="103" y="38708"/>
                      <a:pt x="52" y="38810"/>
                      <a:pt x="1" y="38963"/>
                    </a:cubicBezTo>
                    <a:cubicBezTo>
                      <a:pt x="1" y="39065"/>
                      <a:pt x="1" y="39167"/>
                      <a:pt x="52" y="39218"/>
                    </a:cubicBezTo>
                    <a:cubicBezTo>
                      <a:pt x="103" y="39269"/>
                      <a:pt x="205" y="39320"/>
                      <a:pt x="307" y="39371"/>
                    </a:cubicBezTo>
                    <a:lnTo>
                      <a:pt x="358" y="39371"/>
                    </a:lnTo>
                    <a:cubicBezTo>
                      <a:pt x="511" y="39371"/>
                      <a:pt x="664" y="39269"/>
                      <a:pt x="664" y="39065"/>
                    </a:cubicBezTo>
                    <a:lnTo>
                      <a:pt x="664" y="39014"/>
                    </a:lnTo>
                    <a:cubicBezTo>
                      <a:pt x="5662" y="41564"/>
                      <a:pt x="10761" y="43859"/>
                      <a:pt x="16014" y="45848"/>
                    </a:cubicBezTo>
                    <a:cubicBezTo>
                      <a:pt x="20910" y="47786"/>
                      <a:pt x="25959" y="49469"/>
                      <a:pt x="30803" y="51203"/>
                    </a:cubicBezTo>
                    <a:lnTo>
                      <a:pt x="32333" y="51764"/>
                    </a:lnTo>
                    <a:cubicBezTo>
                      <a:pt x="37586" y="53600"/>
                      <a:pt x="42788" y="55384"/>
                      <a:pt x="47888" y="57424"/>
                    </a:cubicBezTo>
                    <a:lnTo>
                      <a:pt x="47990" y="57424"/>
                    </a:lnTo>
                    <a:cubicBezTo>
                      <a:pt x="48092" y="57424"/>
                      <a:pt x="48194" y="57373"/>
                      <a:pt x="48296" y="57271"/>
                    </a:cubicBezTo>
                    <a:cubicBezTo>
                      <a:pt x="48296" y="57271"/>
                      <a:pt x="48347" y="57220"/>
                      <a:pt x="48347" y="57169"/>
                    </a:cubicBezTo>
                    <a:cubicBezTo>
                      <a:pt x="50285" y="51203"/>
                      <a:pt x="51764" y="46664"/>
                      <a:pt x="53191" y="42431"/>
                    </a:cubicBezTo>
                    <a:cubicBezTo>
                      <a:pt x="54976" y="37127"/>
                      <a:pt x="56659" y="32333"/>
                      <a:pt x="58291" y="27795"/>
                    </a:cubicBezTo>
                    <a:cubicBezTo>
                      <a:pt x="59566" y="24225"/>
                      <a:pt x="60892" y="20757"/>
                      <a:pt x="62218" y="17442"/>
                    </a:cubicBezTo>
                    <a:cubicBezTo>
                      <a:pt x="62269" y="17238"/>
                      <a:pt x="62218" y="17085"/>
                      <a:pt x="62065" y="16983"/>
                    </a:cubicBezTo>
                    <a:cubicBezTo>
                      <a:pt x="62014" y="16932"/>
                      <a:pt x="61963" y="16881"/>
                      <a:pt x="61912" y="16881"/>
                    </a:cubicBezTo>
                    <a:cubicBezTo>
                      <a:pt x="59158" y="15657"/>
                      <a:pt x="56302" y="14637"/>
                      <a:pt x="53395" y="13923"/>
                    </a:cubicBezTo>
                    <a:cubicBezTo>
                      <a:pt x="52376" y="13617"/>
                      <a:pt x="51407" y="13362"/>
                      <a:pt x="50438" y="13107"/>
                    </a:cubicBezTo>
                    <a:cubicBezTo>
                      <a:pt x="48551" y="12597"/>
                      <a:pt x="46562" y="12036"/>
                      <a:pt x="44624" y="11424"/>
                    </a:cubicBezTo>
                    <a:cubicBezTo>
                      <a:pt x="43910" y="11220"/>
                      <a:pt x="43145" y="10965"/>
                      <a:pt x="42431" y="10710"/>
                    </a:cubicBezTo>
                    <a:lnTo>
                      <a:pt x="42329" y="10659"/>
                    </a:lnTo>
                    <a:lnTo>
                      <a:pt x="39983" y="9894"/>
                    </a:lnTo>
                    <a:cubicBezTo>
                      <a:pt x="38606" y="9435"/>
                      <a:pt x="37178" y="8925"/>
                      <a:pt x="35291" y="8262"/>
                    </a:cubicBezTo>
                    <a:lnTo>
                      <a:pt x="31364" y="6835"/>
                    </a:lnTo>
                    <a:cubicBezTo>
                      <a:pt x="29580" y="6172"/>
                      <a:pt x="27744" y="5560"/>
                      <a:pt x="25959" y="4897"/>
                    </a:cubicBezTo>
                    <a:cubicBezTo>
                      <a:pt x="23664" y="4132"/>
                      <a:pt x="21318" y="3316"/>
                      <a:pt x="19074" y="2602"/>
                    </a:cubicBezTo>
                    <a:cubicBezTo>
                      <a:pt x="16677" y="1786"/>
                      <a:pt x="14229" y="970"/>
                      <a:pt x="11832" y="103"/>
                    </a:cubicBezTo>
                    <a:cubicBezTo>
                      <a:pt x="11781" y="52"/>
                      <a:pt x="11730" y="52"/>
                      <a:pt x="11730" y="1"/>
                    </a:cubicBez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1756;p33"/>
              <p:cNvSpPr/>
              <p:nvPr/>
            </p:nvSpPr>
            <p:spPr>
              <a:xfrm>
                <a:off x="3241663" y="2740468"/>
                <a:ext cx="140183" cy="269583"/>
              </a:xfrm>
              <a:custGeom>
                <a:avLst/>
                <a:gdLst/>
                <a:ahLst/>
                <a:cxnLst/>
                <a:rect l="l" t="t" r="r" b="b"/>
                <a:pathLst>
                  <a:path w="11271" h="21675" extrusionOk="0">
                    <a:moveTo>
                      <a:pt x="6885" y="1"/>
                    </a:moveTo>
                    <a:cubicBezTo>
                      <a:pt x="6897" y="1"/>
                      <a:pt x="6910" y="1"/>
                      <a:pt x="6922" y="1"/>
                    </a:cubicBezTo>
                    <a:lnTo>
                      <a:pt x="6922" y="1"/>
                    </a:lnTo>
                    <a:cubicBezTo>
                      <a:pt x="6927" y="1"/>
                      <a:pt x="6931" y="1"/>
                      <a:pt x="6936" y="1"/>
                    </a:cubicBezTo>
                    <a:close/>
                    <a:moveTo>
                      <a:pt x="6922" y="1"/>
                    </a:moveTo>
                    <a:cubicBezTo>
                      <a:pt x="6672" y="4"/>
                      <a:pt x="6424" y="107"/>
                      <a:pt x="6324" y="358"/>
                    </a:cubicBezTo>
                    <a:cubicBezTo>
                      <a:pt x="4182" y="4744"/>
                      <a:pt x="2907" y="9537"/>
                      <a:pt x="1632" y="14178"/>
                    </a:cubicBezTo>
                    <a:lnTo>
                      <a:pt x="1428" y="14943"/>
                    </a:lnTo>
                    <a:cubicBezTo>
                      <a:pt x="1020" y="16422"/>
                      <a:pt x="561" y="18156"/>
                      <a:pt x="51" y="19890"/>
                    </a:cubicBezTo>
                    <a:cubicBezTo>
                      <a:pt x="0" y="20043"/>
                      <a:pt x="51" y="20196"/>
                      <a:pt x="153" y="20349"/>
                    </a:cubicBezTo>
                    <a:cubicBezTo>
                      <a:pt x="204" y="20502"/>
                      <a:pt x="357" y="20604"/>
                      <a:pt x="561" y="20655"/>
                    </a:cubicBezTo>
                    <a:lnTo>
                      <a:pt x="765" y="20655"/>
                    </a:lnTo>
                    <a:lnTo>
                      <a:pt x="867" y="20706"/>
                    </a:lnTo>
                    <a:lnTo>
                      <a:pt x="1122" y="20808"/>
                    </a:lnTo>
                    <a:lnTo>
                      <a:pt x="1785" y="21063"/>
                    </a:lnTo>
                    <a:cubicBezTo>
                      <a:pt x="2040" y="21165"/>
                      <a:pt x="2346" y="21267"/>
                      <a:pt x="2601" y="21369"/>
                    </a:cubicBezTo>
                    <a:cubicBezTo>
                      <a:pt x="3111" y="21573"/>
                      <a:pt x="3621" y="21675"/>
                      <a:pt x="4182" y="21675"/>
                    </a:cubicBezTo>
                    <a:lnTo>
                      <a:pt x="4284" y="21675"/>
                    </a:lnTo>
                    <a:cubicBezTo>
                      <a:pt x="4386" y="21675"/>
                      <a:pt x="4437" y="21624"/>
                      <a:pt x="4539" y="21573"/>
                    </a:cubicBezTo>
                    <a:cubicBezTo>
                      <a:pt x="4794" y="21573"/>
                      <a:pt x="5049" y="21471"/>
                      <a:pt x="5151" y="21216"/>
                    </a:cubicBezTo>
                    <a:cubicBezTo>
                      <a:pt x="5712" y="20094"/>
                      <a:pt x="6120" y="18921"/>
                      <a:pt x="6375" y="17697"/>
                    </a:cubicBezTo>
                    <a:cubicBezTo>
                      <a:pt x="6426" y="17391"/>
                      <a:pt x="6528" y="17034"/>
                      <a:pt x="6579" y="16779"/>
                    </a:cubicBezTo>
                    <a:cubicBezTo>
                      <a:pt x="6681" y="16473"/>
                      <a:pt x="6732" y="16167"/>
                      <a:pt x="6783" y="15912"/>
                    </a:cubicBezTo>
                    <a:cubicBezTo>
                      <a:pt x="6885" y="15351"/>
                      <a:pt x="7038" y="14790"/>
                      <a:pt x="7242" y="14076"/>
                    </a:cubicBezTo>
                    <a:cubicBezTo>
                      <a:pt x="7650" y="12699"/>
                      <a:pt x="8109" y="11373"/>
                      <a:pt x="8517" y="10149"/>
                    </a:cubicBezTo>
                    <a:lnTo>
                      <a:pt x="8772" y="9384"/>
                    </a:lnTo>
                    <a:cubicBezTo>
                      <a:pt x="9129" y="8364"/>
                      <a:pt x="9486" y="7294"/>
                      <a:pt x="9894" y="6223"/>
                    </a:cubicBezTo>
                    <a:lnTo>
                      <a:pt x="10098" y="5713"/>
                    </a:lnTo>
                    <a:cubicBezTo>
                      <a:pt x="10506" y="4540"/>
                      <a:pt x="10914" y="3367"/>
                      <a:pt x="11271" y="2143"/>
                    </a:cubicBezTo>
                    <a:cubicBezTo>
                      <a:pt x="11271" y="1990"/>
                      <a:pt x="11271" y="1786"/>
                      <a:pt x="11169" y="1684"/>
                    </a:cubicBezTo>
                    <a:cubicBezTo>
                      <a:pt x="11067" y="1480"/>
                      <a:pt x="10914" y="1378"/>
                      <a:pt x="10761" y="1327"/>
                    </a:cubicBezTo>
                    <a:lnTo>
                      <a:pt x="10608" y="1327"/>
                    </a:lnTo>
                    <a:cubicBezTo>
                      <a:pt x="10353" y="1276"/>
                      <a:pt x="10098" y="1174"/>
                      <a:pt x="9843" y="1123"/>
                    </a:cubicBezTo>
                    <a:cubicBezTo>
                      <a:pt x="9486" y="970"/>
                      <a:pt x="9078" y="817"/>
                      <a:pt x="8721" y="664"/>
                    </a:cubicBezTo>
                    <a:cubicBezTo>
                      <a:pt x="8211" y="460"/>
                      <a:pt x="7701" y="256"/>
                      <a:pt x="7191" y="52"/>
                    </a:cubicBezTo>
                    <a:cubicBezTo>
                      <a:pt x="7101" y="7"/>
                      <a:pt x="7012" y="2"/>
                      <a:pt x="6922" y="1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1757;p33"/>
              <p:cNvSpPr/>
              <p:nvPr/>
            </p:nvSpPr>
            <p:spPr>
              <a:xfrm>
                <a:off x="3017116" y="2911098"/>
                <a:ext cx="88182" cy="152235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12240" extrusionOk="0">
                    <a:moveTo>
                      <a:pt x="4999" y="0"/>
                    </a:moveTo>
                    <a:cubicBezTo>
                      <a:pt x="4540" y="0"/>
                      <a:pt x="4132" y="102"/>
                      <a:pt x="3673" y="204"/>
                    </a:cubicBezTo>
                    <a:cubicBezTo>
                      <a:pt x="3112" y="357"/>
                      <a:pt x="2551" y="612"/>
                      <a:pt x="2041" y="969"/>
                    </a:cubicBezTo>
                    <a:cubicBezTo>
                      <a:pt x="1888" y="1122"/>
                      <a:pt x="1684" y="1275"/>
                      <a:pt x="1531" y="1428"/>
                    </a:cubicBezTo>
                    <a:cubicBezTo>
                      <a:pt x="1225" y="1734"/>
                      <a:pt x="970" y="2040"/>
                      <a:pt x="817" y="2448"/>
                    </a:cubicBezTo>
                    <a:cubicBezTo>
                      <a:pt x="562" y="2856"/>
                      <a:pt x="409" y="3264"/>
                      <a:pt x="307" y="3723"/>
                    </a:cubicBezTo>
                    <a:cubicBezTo>
                      <a:pt x="103" y="4590"/>
                      <a:pt x="1" y="5457"/>
                      <a:pt x="52" y="6324"/>
                    </a:cubicBezTo>
                    <a:cubicBezTo>
                      <a:pt x="52" y="7293"/>
                      <a:pt x="154" y="8211"/>
                      <a:pt x="307" y="9129"/>
                    </a:cubicBezTo>
                    <a:cubicBezTo>
                      <a:pt x="409" y="9588"/>
                      <a:pt x="511" y="10098"/>
                      <a:pt x="664" y="10557"/>
                    </a:cubicBezTo>
                    <a:cubicBezTo>
                      <a:pt x="766" y="10863"/>
                      <a:pt x="919" y="11118"/>
                      <a:pt x="1072" y="11424"/>
                    </a:cubicBezTo>
                    <a:cubicBezTo>
                      <a:pt x="1837" y="11679"/>
                      <a:pt x="2602" y="11985"/>
                      <a:pt x="3367" y="12240"/>
                    </a:cubicBezTo>
                    <a:cubicBezTo>
                      <a:pt x="3724" y="12036"/>
                      <a:pt x="4030" y="11730"/>
                      <a:pt x="4285" y="11424"/>
                    </a:cubicBezTo>
                    <a:cubicBezTo>
                      <a:pt x="4438" y="11220"/>
                      <a:pt x="4591" y="11016"/>
                      <a:pt x="4744" y="10812"/>
                    </a:cubicBezTo>
                    <a:cubicBezTo>
                      <a:pt x="4897" y="10506"/>
                      <a:pt x="5050" y="10200"/>
                      <a:pt x="5203" y="9945"/>
                    </a:cubicBezTo>
                    <a:cubicBezTo>
                      <a:pt x="5407" y="9384"/>
                      <a:pt x="5560" y="8772"/>
                      <a:pt x="5611" y="8211"/>
                    </a:cubicBezTo>
                    <a:cubicBezTo>
                      <a:pt x="5662" y="7395"/>
                      <a:pt x="5611" y="6579"/>
                      <a:pt x="5458" y="5814"/>
                    </a:cubicBezTo>
                    <a:cubicBezTo>
                      <a:pt x="5356" y="5406"/>
                      <a:pt x="5254" y="4998"/>
                      <a:pt x="5101" y="4641"/>
                    </a:cubicBezTo>
                    <a:cubicBezTo>
                      <a:pt x="4999" y="4437"/>
                      <a:pt x="4948" y="4182"/>
                      <a:pt x="4897" y="3978"/>
                    </a:cubicBezTo>
                    <a:cubicBezTo>
                      <a:pt x="4795" y="3570"/>
                      <a:pt x="4744" y="3213"/>
                      <a:pt x="4744" y="2856"/>
                    </a:cubicBezTo>
                    <a:cubicBezTo>
                      <a:pt x="4744" y="2652"/>
                      <a:pt x="4795" y="2499"/>
                      <a:pt x="4795" y="2295"/>
                    </a:cubicBezTo>
                    <a:cubicBezTo>
                      <a:pt x="4846" y="2193"/>
                      <a:pt x="4897" y="2142"/>
                      <a:pt x="4948" y="2040"/>
                    </a:cubicBezTo>
                    <a:cubicBezTo>
                      <a:pt x="4948" y="1989"/>
                      <a:pt x="4999" y="1938"/>
                      <a:pt x="5050" y="1887"/>
                    </a:cubicBezTo>
                    <a:lnTo>
                      <a:pt x="5203" y="1734"/>
                    </a:lnTo>
                    <a:cubicBezTo>
                      <a:pt x="5305" y="1734"/>
                      <a:pt x="5407" y="1683"/>
                      <a:pt x="5509" y="1632"/>
                    </a:cubicBezTo>
                    <a:cubicBezTo>
                      <a:pt x="5713" y="1581"/>
                      <a:pt x="5917" y="1581"/>
                      <a:pt x="6121" y="1581"/>
                    </a:cubicBezTo>
                    <a:lnTo>
                      <a:pt x="6223" y="1581"/>
                    </a:lnTo>
                    <a:cubicBezTo>
                      <a:pt x="6427" y="1581"/>
                      <a:pt x="6580" y="1479"/>
                      <a:pt x="6682" y="1326"/>
                    </a:cubicBezTo>
                    <a:cubicBezTo>
                      <a:pt x="6733" y="1326"/>
                      <a:pt x="6784" y="1275"/>
                      <a:pt x="6784" y="1275"/>
                    </a:cubicBezTo>
                    <a:cubicBezTo>
                      <a:pt x="6937" y="1173"/>
                      <a:pt x="7039" y="1020"/>
                      <a:pt x="7039" y="816"/>
                    </a:cubicBezTo>
                    <a:cubicBezTo>
                      <a:pt x="7090" y="663"/>
                      <a:pt x="7039" y="459"/>
                      <a:pt x="6937" y="306"/>
                    </a:cubicBezTo>
                    <a:cubicBezTo>
                      <a:pt x="6835" y="153"/>
                      <a:pt x="6682" y="102"/>
                      <a:pt x="6478" y="51"/>
                    </a:cubicBezTo>
                    <a:cubicBezTo>
                      <a:pt x="6121" y="0"/>
                      <a:pt x="5764" y="0"/>
                      <a:pt x="5407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1758;p33"/>
              <p:cNvSpPr/>
              <p:nvPr/>
            </p:nvSpPr>
            <p:spPr>
              <a:xfrm>
                <a:off x="3159202" y="3027799"/>
                <a:ext cx="273389" cy="150979"/>
              </a:xfrm>
              <a:custGeom>
                <a:avLst/>
                <a:gdLst/>
                <a:ahLst/>
                <a:cxnLst/>
                <a:rect l="l" t="t" r="r" b="b"/>
                <a:pathLst>
                  <a:path w="21981" h="12139" extrusionOk="0">
                    <a:moveTo>
                      <a:pt x="663" y="1"/>
                    </a:moveTo>
                    <a:cubicBezTo>
                      <a:pt x="459" y="1"/>
                      <a:pt x="306" y="103"/>
                      <a:pt x="204" y="256"/>
                    </a:cubicBezTo>
                    <a:cubicBezTo>
                      <a:pt x="102" y="409"/>
                      <a:pt x="51" y="562"/>
                      <a:pt x="51" y="766"/>
                    </a:cubicBezTo>
                    <a:cubicBezTo>
                      <a:pt x="102" y="1123"/>
                      <a:pt x="153" y="1531"/>
                      <a:pt x="102" y="1939"/>
                    </a:cubicBezTo>
                    <a:cubicBezTo>
                      <a:pt x="102" y="2245"/>
                      <a:pt x="102" y="2551"/>
                      <a:pt x="102" y="2806"/>
                    </a:cubicBezTo>
                    <a:lnTo>
                      <a:pt x="51" y="3469"/>
                    </a:lnTo>
                    <a:cubicBezTo>
                      <a:pt x="0" y="3979"/>
                      <a:pt x="0" y="4540"/>
                      <a:pt x="51" y="5101"/>
                    </a:cubicBezTo>
                    <a:cubicBezTo>
                      <a:pt x="102" y="5305"/>
                      <a:pt x="153" y="5560"/>
                      <a:pt x="204" y="5764"/>
                    </a:cubicBezTo>
                    <a:lnTo>
                      <a:pt x="663" y="5917"/>
                    </a:lnTo>
                    <a:lnTo>
                      <a:pt x="2295" y="6478"/>
                    </a:lnTo>
                    <a:cubicBezTo>
                      <a:pt x="7548" y="8314"/>
                      <a:pt x="12750" y="10098"/>
                      <a:pt x="17850" y="12138"/>
                    </a:cubicBezTo>
                    <a:lnTo>
                      <a:pt x="17952" y="12138"/>
                    </a:lnTo>
                    <a:cubicBezTo>
                      <a:pt x="18054" y="12138"/>
                      <a:pt x="18156" y="12087"/>
                      <a:pt x="18258" y="11985"/>
                    </a:cubicBezTo>
                    <a:cubicBezTo>
                      <a:pt x="18258" y="11985"/>
                      <a:pt x="18309" y="11934"/>
                      <a:pt x="18309" y="11883"/>
                    </a:cubicBezTo>
                    <a:cubicBezTo>
                      <a:pt x="19737" y="7549"/>
                      <a:pt x="20910" y="3928"/>
                      <a:pt x="21981" y="664"/>
                    </a:cubicBezTo>
                    <a:cubicBezTo>
                      <a:pt x="21930" y="613"/>
                      <a:pt x="21828" y="562"/>
                      <a:pt x="21777" y="562"/>
                    </a:cubicBezTo>
                    <a:cubicBezTo>
                      <a:pt x="21675" y="511"/>
                      <a:pt x="21573" y="511"/>
                      <a:pt x="21471" y="511"/>
                    </a:cubicBezTo>
                    <a:lnTo>
                      <a:pt x="21420" y="511"/>
                    </a:lnTo>
                    <a:cubicBezTo>
                      <a:pt x="21318" y="511"/>
                      <a:pt x="21165" y="562"/>
                      <a:pt x="21114" y="664"/>
                    </a:cubicBezTo>
                    <a:lnTo>
                      <a:pt x="20808" y="817"/>
                    </a:lnTo>
                    <a:cubicBezTo>
                      <a:pt x="19890" y="1276"/>
                      <a:pt x="18921" y="1633"/>
                      <a:pt x="17952" y="1888"/>
                    </a:cubicBezTo>
                    <a:cubicBezTo>
                      <a:pt x="16269" y="2245"/>
                      <a:pt x="14535" y="2449"/>
                      <a:pt x="12852" y="2449"/>
                    </a:cubicBezTo>
                    <a:lnTo>
                      <a:pt x="12087" y="2449"/>
                    </a:lnTo>
                    <a:cubicBezTo>
                      <a:pt x="9384" y="2347"/>
                      <a:pt x="6732" y="1888"/>
                      <a:pt x="4131" y="1174"/>
                    </a:cubicBezTo>
                    <a:cubicBezTo>
                      <a:pt x="3162" y="868"/>
                      <a:pt x="2295" y="562"/>
                      <a:pt x="1377" y="154"/>
                    </a:cubicBezTo>
                    <a:cubicBezTo>
                      <a:pt x="1275" y="103"/>
                      <a:pt x="1224" y="103"/>
                      <a:pt x="1122" y="103"/>
                    </a:cubicBezTo>
                    <a:lnTo>
                      <a:pt x="1071" y="103"/>
                    </a:lnTo>
                    <a:cubicBezTo>
                      <a:pt x="969" y="52"/>
                      <a:pt x="867" y="1"/>
                      <a:pt x="714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1759;p33"/>
              <p:cNvSpPr/>
              <p:nvPr/>
            </p:nvSpPr>
            <p:spPr>
              <a:xfrm>
                <a:off x="3246737" y="2574925"/>
                <a:ext cx="313350" cy="195368"/>
              </a:xfrm>
              <a:custGeom>
                <a:avLst/>
                <a:gdLst/>
                <a:ahLst/>
                <a:cxnLst/>
                <a:rect l="l" t="t" r="r" b="b"/>
                <a:pathLst>
                  <a:path w="25194" h="1570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69" y="1989"/>
                      <a:pt x="2244" y="3876"/>
                      <a:pt x="3723" y="5559"/>
                    </a:cubicBezTo>
                    <a:cubicBezTo>
                      <a:pt x="5253" y="7344"/>
                      <a:pt x="6936" y="8925"/>
                      <a:pt x="8823" y="10353"/>
                    </a:cubicBezTo>
                    <a:cubicBezTo>
                      <a:pt x="10659" y="11730"/>
                      <a:pt x="12597" y="12954"/>
                      <a:pt x="14586" y="14025"/>
                    </a:cubicBezTo>
                    <a:cubicBezTo>
                      <a:pt x="15249" y="14382"/>
                      <a:pt x="15962" y="14688"/>
                      <a:pt x="16676" y="14943"/>
                    </a:cubicBezTo>
                    <a:cubicBezTo>
                      <a:pt x="17339" y="15198"/>
                      <a:pt x="18002" y="15351"/>
                      <a:pt x="18716" y="15504"/>
                    </a:cubicBezTo>
                    <a:cubicBezTo>
                      <a:pt x="19379" y="15657"/>
                      <a:pt x="20042" y="15708"/>
                      <a:pt x="20756" y="15708"/>
                    </a:cubicBezTo>
                    <a:lnTo>
                      <a:pt x="20909" y="15708"/>
                    </a:lnTo>
                    <a:cubicBezTo>
                      <a:pt x="21266" y="15708"/>
                      <a:pt x="21572" y="15708"/>
                      <a:pt x="21878" y="15657"/>
                    </a:cubicBezTo>
                    <a:cubicBezTo>
                      <a:pt x="22082" y="15657"/>
                      <a:pt x="22235" y="15606"/>
                      <a:pt x="22439" y="15606"/>
                    </a:cubicBezTo>
                    <a:cubicBezTo>
                      <a:pt x="23306" y="13209"/>
                      <a:pt x="24224" y="10863"/>
                      <a:pt x="25091" y="8619"/>
                    </a:cubicBezTo>
                    <a:cubicBezTo>
                      <a:pt x="25193" y="8466"/>
                      <a:pt x="25091" y="8262"/>
                      <a:pt x="24938" y="8160"/>
                    </a:cubicBezTo>
                    <a:cubicBezTo>
                      <a:pt x="24938" y="8109"/>
                      <a:pt x="24887" y="8109"/>
                      <a:pt x="24785" y="8058"/>
                    </a:cubicBezTo>
                    <a:cubicBezTo>
                      <a:pt x="22082" y="6834"/>
                      <a:pt x="19226" y="5814"/>
                      <a:pt x="16319" y="5049"/>
                    </a:cubicBezTo>
                    <a:cubicBezTo>
                      <a:pt x="15300" y="4743"/>
                      <a:pt x="14331" y="4488"/>
                      <a:pt x="13362" y="4233"/>
                    </a:cubicBezTo>
                    <a:cubicBezTo>
                      <a:pt x="11475" y="3723"/>
                      <a:pt x="9486" y="3162"/>
                      <a:pt x="7548" y="2550"/>
                    </a:cubicBezTo>
                    <a:cubicBezTo>
                      <a:pt x="6834" y="2346"/>
                      <a:pt x="6069" y="2091"/>
                      <a:pt x="5355" y="1836"/>
                    </a:cubicBezTo>
                    <a:lnTo>
                      <a:pt x="5253" y="1785"/>
                    </a:lnTo>
                    <a:lnTo>
                      <a:pt x="2907" y="10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6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1760;p33"/>
              <p:cNvSpPr/>
              <p:nvPr/>
            </p:nvSpPr>
            <p:spPr>
              <a:xfrm>
                <a:off x="3027899" y="2920613"/>
                <a:ext cx="144636" cy="274657"/>
              </a:xfrm>
              <a:custGeom>
                <a:avLst/>
                <a:gdLst/>
                <a:ahLst/>
                <a:cxnLst/>
                <a:rect l="l" t="t" r="r" b="b"/>
                <a:pathLst>
                  <a:path w="11629" h="22083" extrusionOk="0">
                    <a:moveTo>
                      <a:pt x="5968" y="0"/>
                    </a:moveTo>
                    <a:cubicBezTo>
                      <a:pt x="5764" y="0"/>
                      <a:pt x="5560" y="51"/>
                      <a:pt x="5356" y="51"/>
                    </a:cubicBezTo>
                    <a:cubicBezTo>
                      <a:pt x="4999" y="102"/>
                      <a:pt x="4591" y="204"/>
                      <a:pt x="4234" y="357"/>
                    </a:cubicBezTo>
                    <a:cubicBezTo>
                      <a:pt x="3928" y="459"/>
                      <a:pt x="3571" y="663"/>
                      <a:pt x="3316" y="867"/>
                    </a:cubicBezTo>
                    <a:cubicBezTo>
                      <a:pt x="3010" y="1173"/>
                      <a:pt x="2806" y="1530"/>
                      <a:pt x="2704" y="1887"/>
                    </a:cubicBezTo>
                    <a:cubicBezTo>
                      <a:pt x="2602" y="2244"/>
                      <a:pt x="2602" y="2601"/>
                      <a:pt x="2755" y="2907"/>
                    </a:cubicBezTo>
                    <a:cubicBezTo>
                      <a:pt x="2806" y="3060"/>
                      <a:pt x="2908" y="3213"/>
                      <a:pt x="2959" y="3315"/>
                    </a:cubicBezTo>
                    <a:cubicBezTo>
                      <a:pt x="3061" y="3468"/>
                      <a:pt x="3163" y="3621"/>
                      <a:pt x="3265" y="3723"/>
                    </a:cubicBezTo>
                    <a:cubicBezTo>
                      <a:pt x="3367" y="3825"/>
                      <a:pt x="3418" y="3927"/>
                      <a:pt x="3520" y="3978"/>
                    </a:cubicBezTo>
                    <a:cubicBezTo>
                      <a:pt x="3673" y="4182"/>
                      <a:pt x="3775" y="4335"/>
                      <a:pt x="3928" y="4539"/>
                    </a:cubicBezTo>
                    <a:lnTo>
                      <a:pt x="4132" y="4845"/>
                    </a:lnTo>
                    <a:cubicBezTo>
                      <a:pt x="4285" y="5151"/>
                      <a:pt x="4387" y="5457"/>
                      <a:pt x="4489" y="5814"/>
                    </a:cubicBezTo>
                    <a:cubicBezTo>
                      <a:pt x="4642" y="6426"/>
                      <a:pt x="4642" y="7140"/>
                      <a:pt x="4438" y="7803"/>
                    </a:cubicBezTo>
                    <a:cubicBezTo>
                      <a:pt x="4285" y="8262"/>
                      <a:pt x="4132" y="8670"/>
                      <a:pt x="3877" y="9078"/>
                    </a:cubicBezTo>
                    <a:cubicBezTo>
                      <a:pt x="3418" y="9792"/>
                      <a:pt x="2908" y="10455"/>
                      <a:pt x="2347" y="11118"/>
                    </a:cubicBezTo>
                    <a:cubicBezTo>
                      <a:pt x="2143" y="11322"/>
                      <a:pt x="1939" y="11577"/>
                      <a:pt x="1684" y="11832"/>
                    </a:cubicBezTo>
                    <a:cubicBezTo>
                      <a:pt x="1327" y="12291"/>
                      <a:pt x="970" y="12801"/>
                      <a:pt x="664" y="13311"/>
                    </a:cubicBezTo>
                    <a:cubicBezTo>
                      <a:pt x="358" y="13821"/>
                      <a:pt x="154" y="14382"/>
                      <a:pt x="1" y="14943"/>
                    </a:cubicBezTo>
                    <a:cubicBezTo>
                      <a:pt x="1" y="14994"/>
                      <a:pt x="1" y="15045"/>
                      <a:pt x="1" y="15096"/>
                    </a:cubicBezTo>
                    <a:lnTo>
                      <a:pt x="1" y="15300"/>
                    </a:lnTo>
                    <a:cubicBezTo>
                      <a:pt x="1" y="15504"/>
                      <a:pt x="1" y="15708"/>
                      <a:pt x="52" y="15861"/>
                    </a:cubicBezTo>
                    <a:cubicBezTo>
                      <a:pt x="52" y="16065"/>
                      <a:pt x="103" y="16320"/>
                      <a:pt x="154" y="16524"/>
                    </a:cubicBezTo>
                    <a:cubicBezTo>
                      <a:pt x="256" y="16881"/>
                      <a:pt x="358" y="17237"/>
                      <a:pt x="562" y="17594"/>
                    </a:cubicBezTo>
                    <a:cubicBezTo>
                      <a:pt x="664" y="17900"/>
                      <a:pt x="817" y="18206"/>
                      <a:pt x="1021" y="18512"/>
                    </a:cubicBezTo>
                    <a:cubicBezTo>
                      <a:pt x="1225" y="18818"/>
                      <a:pt x="1480" y="19073"/>
                      <a:pt x="1786" y="19379"/>
                    </a:cubicBezTo>
                    <a:cubicBezTo>
                      <a:pt x="2041" y="19634"/>
                      <a:pt x="2347" y="19889"/>
                      <a:pt x="2704" y="20144"/>
                    </a:cubicBezTo>
                    <a:cubicBezTo>
                      <a:pt x="3367" y="20654"/>
                      <a:pt x="4132" y="21113"/>
                      <a:pt x="4948" y="21419"/>
                    </a:cubicBezTo>
                    <a:cubicBezTo>
                      <a:pt x="5356" y="21572"/>
                      <a:pt x="5764" y="21725"/>
                      <a:pt x="6172" y="21827"/>
                    </a:cubicBezTo>
                    <a:cubicBezTo>
                      <a:pt x="6529" y="21929"/>
                      <a:pt x="6886" y="22031"/>
                      <a:pt x="7294" y="22082"/>
                    </a:cubicBezTo>
                    <a:lnTo>
                      <a:pt x="7702" y="22082"/>
                    </a:lnTo>
                    <a:cubicBezTo>
                      <a:pt x="8110" y="22082"/>
                      <a:pt x="8467" y="21980"/>
                      <a:pt x="8824" y="21878"/>
                    </a:cubicBezTo>
                    <a:cubicBezTo>
                      <a:pt x="9742" y="21419"/>
                      <a:pt x="10404" y="20654"/>
                      <a:pt x="10761" y="19736"/>
                    </a:cubicBezTo>
                    <a:cubicBezTo>
                      <a:pt x="10965" y="19175"/>
                      <a:pt x="11118" y="18614"/>
                      <a:pt x="11220" y="18104"/>
                    </a:cubicBezTo>
                    <a:cubicBezTo>
                      <a:pt x="11322" y="17492"/>
                      <a:pt x="11424" y="16932"/>
                      <a:pt x="11475" y="16371"/>
                    </a:cubicBezTo>
                    <a:cubicBezTo>
                      <a:pt x="11577" y="15249"/>
                      <a:pt x="11628" y="14076"/>
                      <a:pt x="11577" y="12954"/>
                    </a:cubicBezTo>
                    <a:lnTo>
                      <a:pt x="11577" y="12801"/>
                    </a:lnTo>
                    <a:cubicBezTo>
                      <a:pt x="11577" y="11934"/>
                      <a:pt x="11577" y="11016"/>
                      <a:pt x="11577" y="10098"/>
                    </a:cubicBezTo>
                    <a:cubicBezTo>
                      <a:pt x="11526" y="8874"/>
                      <a:pt x="11373" y="7599"/>
                      <a:pt x="11169" y="6375"/>
                    </a:cubicBezTo>
                    <a:cubicBezTo>
                      <a:pt x="10965" y="5049"/>
                      <a:pt x="10557" y="3825"/>
                      <a:pt x="9946" y="2652"/>
                    </a:cubicBezTo>
                    <a:cubicBezTo>
                      <a:pt x="9640" y="2142"/>
                      <a:pt x="9283" y="1683"/>
                      <a:pt x="8824" y="1224"/>
                    </a:cubicBezTo>
                    <a:cubicBezTo>
                      <a:pt x="8416" y="867"/>
                      <a:pt x="7906" y="510"/>
                      <a:pt x="7396" y="306"/>
                    </a:cubicBezTo>
                    <a:cubicBezTo>
                      <a:pt x="7090" y="204"/>
                      <a:pt x="6784" y="153"/>
                      <a:pt x="6478" y="102"/>
                    </a:cubicBezTo>
                    <a:lnTo>
                      <a:pt x="5968" y="102"/>
                    </a:lnTo>
                    <a:lnTo>
                      <a:pt x="5968" y="0"/>
                    </a:lnTo>
                    <a:close/>
                  </a:path>
                </a:pathLst>
              </a:custGeom>
              <a:solidFill>
                <a:srgbClr val="FFC1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1761;p33"/>
              <p:cNvSpPr/>
              <p:nvPr/>
            </p:nvSpPr>
            <p:spPr>
              <a:xfrm>
                <a:off x="2240755" y="3140072"/>
                <a:ext cx="492214" cy="535347"/>
              </a:xfrm>
              <a:custGeom>
                <a:avLst/>
                <a:gdLst/>
                <a:ahLst/>
                <a:cxnLst/>
                <a:rect l="l" t="t" r="r" b="b"/>
                <a:pathLst>
                  <a:path w="39575" h="43043" extrusionOk="0">
                    <a:moveTo>
                      <a:pt x="37178" y="0"/>
                    </a:moveTo>
                    <a:cubicBezTo>
                      <a:pt x="37127" y="0"/>
                      <a:pt x="37076" y="51"/>
                      <a:pt x="37025" y="51"/>
                    </a:cubicBezTo>
                    <a:cubicBezTo>
                      <a:pt x="36974" y="102"/>
                      <a:pt x="36923" y="153"/>
                      <a:pt x="36872" y="255"/>
                    </a:cubicBezTo>
                    <a:lnTo>
                      <a:pt x="36821" y="255"/>
                    </a:lnTo>
                    <a:cubicBezTo>
                      <a:pt x="36770" y="357"/>
                      <a:pt x="36719" y="408"/>
                      <a:pt x="36719" y="510"/>
                    </a:cubicBezTo>
                    <a:lnTo>
                      <a:pt x="36668" y="969"/>
                    </a:lnTo>
                    <a:lnTo>
                      <a:pt x="36668" y="1122"/>
                    </a:lnTo>
                    <a:cubicBezTo>
                      <a:pt x="36566" y="1581"/>
                      <a:pt x="36515" y="2091"/>
                      <a:pt x="36464" y="2550"/>
                    </a:cubicBezTo>
                    <a:cubicBezTo>
                      <a:pt x="36413" y="3060"/>
                      <a:pt x="36311" y="3570"/>
                      <a:pt x="36209" y="4131"/>
                    </a:cubicBezTo>
                    <a:lnTo>
                      <a:pt x="36209" y="4182"/>
                    </a:lnTo>
                    <a:cubicBezTo>
                      <a:pt x="35546" y="7395"/>
                      <a:pt x="34475" y="10506"/>
                      <a:pt x="32996" y="13464"/>
                    </a:cubicBezTo>
                    <a:lnTo>
                      <a:pt x="32996" y="13515"/>
                    </a:lnTo>
                    <a:cubicBezTo>
                      <a:pt x="31466" y="16626"/>
                      <a:pt x="29528" y="19533"/>
                      <a:pt x="27234" y="22134"/>
                    </a:cubicBezTo>
                    <a:lnTo>
                      <a:pt x="27081" y="22338"/>
                    </a:lnTo>
                    <a:cubicBezTo>
                      <a:pt x="24735" y="24989"/>
                      <a:pt x="22134" y="27335"/>
                      <a:pt x="19227" y="29324"/>
                    </a:cubicBezTo>
                    <a:lnTo>
                      <a:pt x="18921" y="29579"/>
                    </a:lnTo>
                    <a:cubicBezTo>
                      <a:pt x="16116" y="31466"/>
                      <a:pt x="13056" y="32996"/>
                      <a:pt x="9843" y="34169"/>
                    </a:cubicBezTo>
                    <a:cubicBezTo>
                      <a:pt x="6936" y="35189"/>
                      <a:pt x="3877" y="35801"/>
                      <a:pt x="766" y="36056"/>
                    </a:cubicBezTo>
                    <a:lnTo>
                      <a:pt x="307" y="36056"/>
                    </a:lnTo>
                    <a:cubicBezTo>
                      <a:pt x="205" y="36056"/>
                      <a:pt x="154" y="36107"/>
                      <a:pt x="103" y="36158"/>
                    </a:cubicBezTo>
                    <a:cubicBezTo>
                      <a:pt x="52" y="36209"/>
                      <a:pt x="1" y="36311"/>
                      <a:pt x="1" y="36362"/>
                    </a:cubicBezTo>
                    <a:cubicBezTo>
                      <a:pt x="1" y="36464"/>
                      <a:pt x="52" y="36566"/>
                      <a:pt x="103" y="36617"/>
                    </a:cubicBezTo>
                    <a:lnTo>
                      <a:pt x="154" y="36668"/>
                    </a:lnTo>
                    <a:cubicBezTo>
                      <a:pt x="154" y="37688"/>
                      <a:pt x="358" y="38708"/>
                      <a:pt x="664" y="39677"/>
                    </a:cubicBezTo>
                    <a:cubicBezTo>
                      <a:pt x="970" y="40697"/>
                      <a:pt x="1429" y="41717"/>
                      <a:pt x="1939" y="42686"/>
                    </a:cubicBezTo>
                    <a:cubicBezTo>
                      <a:pt x="1939" y="42737"/>
                      <a:pt x="1990" y="42788"/>
                      <a:pt x="2041" y="42839"/>
                    </a:cubicBezTo>
                    <a:cubicBezTo>
                      <a:pt x="2092" y="42890"/>
                      <a:pt x="2143" y="42890"/>
                      <a:pt x="2194" y="42941"/>
                    </a:cubicBezTo>
                    <a:cubicBezTo>
                      <a:pt x="2245" y="42941"/>
                      <a:pt x="2347" y="42992"/>
                      <a:pt x="2398" y="42992"/>
                    </a:cubicBezTo>
                    <a:cubicBezTo>
                      <a:pt x="2500" y="43043"/>
                      <a:pt x="2551" y="43043"/>
                      <a:pt x="2653" y="43043"/>
                    </a:cubicBezTo>
                    <a:lnTo>
                      <a:pt x="3214" y="43043"/>
                    </a:lnTo>
                    <a:cubicBezTo>
                      <a:pt x="3622" y="43043"/>
                      <a:pt x="3979" y="42992"/>
                      <a:pt x="4387" y="42941"/>
                    </a:cubicBezTo>
                    <a:cubicBezTo>
                      <a:pt x="4744" y="42839"/>
                      <a:pt x="5152" y="42737"/>
                      <a:pt x="5508" y="42584"/>
                    </a:cubicBezTo>
                    <a:cubicBezTo>
                      <a:pt x="5814" y="42431"/>
                      <a:pt x="6120" y="42227"/>
                      <a:pt x="6375" y="41972"/>
                    </a:cubicBezTo>
                    <a:cubicBezTo>
                      <a:pt x="6477" y="41870"/>
                      <a:pt x="6579" y="41717"/>
                      <a:pt x="6681" y="41615"/>
                    </a:cubicBezTo>
                    <a:cubicBezTo>
                      <a:pt x="6732" y="41462"/>
                      <a:pt x="6834" y="41360"/>
                      <a:pt x="6885" y="41207"/>
                    </a:cubicBezTo>
                    <a:cubicBezTo>
                      <a:pt x="6987" y="40952"/>
                      <a:pt x="7038" y="40697"/>
                      <a:pt x="7140" y="40442"/>
                    </a:cubicBezTo>
                    <a:cubicBezTo>
                      <a:pt x="7191" y="40136"/>
                      <a:pt x="7242" y="39881"/>
                      <a:pt x="7293" y="39575"/>
                    </a:cubicBezTo>
                    <a:cubicBezTo>
                      <a:pt x="7344" y="39371"/>
                      <a:pt x="7395" y="39116"/>
                      <a:pt x="7446" y="38861"/>
                    </a:cubicBezTo>
                    <a:cubicBezTo>
                      <a:pt x="7497" y="38708"/>
                      <a:pt x="7548" y="38504"/>
                      <a:pt x="7599" y="38300"/>
                    </a:cubicBezTo>
                    <a:cubicBezTo>
                      <a:pt x="7701" y="38402"/>
                      <a:pt x="7803" y="38555"/>
                      <a:pt x="7854" y="38657"/>
                    </a:cubicBezTo>
                    <a:cubicBezTo>
                      <a:pt x="8109" y="39014"/>
                      <a:pt x="8262" y="39320"/>
                      <a:pt x="8466" y="39677"/>
                    </a:cubicBezTo>
                    <a:cubicBezTo>
                      <a:pt x="8466" y="39728"/>
                      <a:pt x="8517" y="39830"/>
                      <a:pt x="8517" y="39881"/>
                    </a:cubicBezTo>
                    <a:cubicBezTo>
                      <a:pt x="8619" y="40085"/>
                      <a:pt x="8772" y="40289"/>
                      <a:pt x="8874" y="40493"/>
                    </a:cubicBezTo>
                    <a:cubicBezTo>
                      <a:pt x="8976" y="40595"/>
                      <a:pt x="9027" y="40697"/>
                      <a:pt x="9129" y="40799"/>
                    </a:cubicBezTo>
                    <a:cubicBezTo>
                      <a:pt x="9231" y="40850"/>
                      <a:pt x="9384" y="40952"/>
                      <a:pt x="9486" y="41003"/>
                    </a:cubicBezTo>
                    <a:cubicBezTo>
                      <a:pt x="9843" y="41156"/>
                      <a:pt x="10149" y="41258"/>
                      <a:pt x="10506" y="41309"/>
                    </a:cubicBezTo>
                    <a:cubicBezTo>
                      <a:pt x="10914" y="41360"/>
                      <a:pt x="11322" y="41411"/>
                      <a:pt x="11781" y="41411"/>
                    </a:cubicBezTo>
                    <a:cubicBezTo>
                      <a:pt x="12189" y="41411"/>
                      <a:pt x="12648" y="41411"/>
                      <a:pt x="13056" y="41360"/>
                    </a:cubicBezTo>
                    <a:cubicBezTo>
                      <a:pt x="13872" y="41258"/>
                      <a:pt x="14739" y="41105"/>
                      <a:pt x="15555" y="41003"/>
                    </a:cubicBezTo>
                    <a:lnTo>
                      <a:pt x="15657" y="41003"/>
                    </a:lnTo>
                    <a:lnTo>
                      <a:pt x="16830" y="40799"/>
                    </a:lnTo>
                    <a:lnTo>
                      <a:pt x="17646" y="40697"/>
                    </a:lnTo>
                    <a:lnTo>
                      <a:pt x="18105" y="40646"/>
                    </a:lnTo>
                    <a:cubicBezTo>
                      <a:pt x="19176" y="40544"/>
                      <a:pt x="20196" y="40391"/>
                      <a:pt x="21216" y="40187"/>
                    </a:cubicBezTo>
                    <a:cubicBezTo>
                      <a:pt x="23256" y="39830"/>
                      <a:pt x="25296" y="39422"/>
                      <a:pt x="27285" y="38912"/>
                    </a:cubicBezTo>
                    <a:cubicBezTo>
                      <a:pt x="29885" y="38249"/>
                      <a:pt x="32486" y="37433"/>
                      <a:pt x="34985" y="36464"/>
                    </a:cubicBezTo>
                    <a:lnTo>
                      <a:pt x="35087" y="36464"/>
                    </a:lnTo>
                    <a:cubicBezTo>
                      <a:pt x="35189" y="36464"/>
                      <a:pt x="35342" y="36362"/>
                      <a:pt x="35393" y="36311"/>
                    </a:cubicBezTo>
                    <a:lnTo>
                      <a:pt x="35444" y="36311"/>
                    </a:lnTo>
                    <a:cubicBezTo>
                      <a:pt x="35495" y="36260"/>
                      <a:pt x="35597" y="36158"/>
                      <a:pt x="35597" y="36107"/>
                    </a:cubicBezTo>
                    <a:cubicBezTo>
                      <a:pt x="35597" y="36056"/>
                      <a:pt x="35597" y="35954"/>
                      <a:pt x="35597" y="35903"/>
                    </a:cubicBezTo>
                    <a:cubicBezTo>
                      <a:pt x="37229" y="33098"/>
                      <a:pt x="38249" y="29630"/>
                      <a:pt x="38810" y="25040"/>
                    </a:cubicBezTo>
                    <a:cubicBezTo>
                      <a:pt x="39014" y="23153"/>
                      <a:pt x="39116" y="21267"/>
                      <a:pt x="39269" y="19176"/>
                    </a:cubicBezTo>
                    <a:cubicBezTo>
                      <a:pt x="39269" y="18870"/>
                      <a:pt x="39269" y="18564"/>
                      <a:pt x="39320" y="18207"/>
                    </a:cubicBezTo>
                    <a:cubicBezTo>
                      <a:pt x="39422" y="16626"/>
                      <a:pt x="39473" y="14994"/>
                      <a:pt x="39524" y="13362"/>
                    </a:cubicBezTo>
                    <a:cubicBezTo>
                      <a:pt x="39575" y="11373"/>
                      <a:pt x="39524" y="9333"/>
                      <a:pt x="39320" y="7344"/>
                    </a:cubicBezTo>
                    <a:cubicBezTo>
                      <a:pt x="39116" y="5355"/>
                      <a:pt x="38708" y="3417"/>
                      <a:pt x="37994" y="1581"/>
                    </a:cubicBezTo>
                    <a:cubicBezTo>
                      <a:pt x="37841" y="1173"/>
                      <a:pt x="37637" y="714"/>
                      <a:pt x="37433" y="255"/>
                    </a:cubicBezTo>
                    <a:cubicBezTo>
                      <a:pt x="37382" y="153"/>
                      <a:pt x="37229" y="102"/>
                      <a:pt x="37127" y="102"/>
                    </a:cubicBezTo>
                    <a:lnTo>
                      <a:pt x="37178" y="0"/>
                    </a:ln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1762;p33"/>
              <p:cNvSpPr/>
              <p:nvPr/>
            </p:nvSpPr>
            <p:spPr>
              <a:xfrm>
                <a:off x="2242023" y="3337331"/>
                <a:ext cx="489042" cy="338723"/>
              </a:xfrm>
              <a:custGeom>
                <a:avLst/>
                <a:gdLst/>
                <a:ahLst/>
                <a:cxnLst/>
                <a:rect l="l" t="t" r="r" b="b"/>
                <a:pathLst>
                  <a:path w="39320" h="27234" extrusionOk="0">
                    <a:moveTo>
                      <a:pt x="39320" y="1"/>
                    </a:moveTo>
                    <a:lnTo>
                      <a:pt x="39320" y="1"/>
                    </a:lnTo>
                    <a:cubicBezTo>
                      <a:pt x="38606" y="664"/>
                      <a:pt x="37892" y="1276"/>
                      <a:pt x="37229" y="1888"/>
                    </a:cubicBezTo>
                    <a:cubicBezTo>
                      <a:pt x="36515" y="2551"/>
                      <a:pt x="35699" y="3265"/>
                      <a:pt x="34883" y="3928"/>
                    </a:cubicBezTo>
                    <a:cubicBezTo>
                      <a:pt x="33863" y="4795"/>
                      <a:pt x="32741" y="5509"/>
                      <a:pt x="31568" y="6121"/>
                    </a:cubicBezTo>
                    <a:cubicBezTo>
                      <a:pt x="30905" y="6427"/>
                      <a:pt x="30191" y="6682"/>
                      <a:pt x="29426" y="6783"/>
                    </a:cubicBezTo>
                    <a:cubicBezTo>
                      <a:pt x="28967" y="6885"/>
                      <a:pt x="28508" y="6936"/>
                      <a:pt x="28049" y="6936"/>
                    </a:cubicBezTo>
                    <a:lnTo>
                      <a:pt x="27336" y="6936"/>
                    </a:lnTo>
                    <a:cubicBezTo>
                      <a:pt x="27132" y="6936"/>
                      <a:pt x="26877" y="6834"/>
                      <a:pt x="26673" y="6834"/>
                    </a:cubicBezTo>
                    <a:cubicBezTo>
                      <a:pt x="24378" y="9384"/>
                      <a:pt x="21828" y="11628"/>
                      <a:pt x="19023" y="13617"/>
                    </a:cubicBezTo>
                    <a:lnTo>
                      <a:pt x="18717" y="13821"/>
                    </a:lnTo>
                    <a:cubicBezTo>
                      <a:pt x="15912" y="15657"/>
                      <a:pt x="12903" y="17187"/>
                      <a:pt x="9741" y="18309"/>
                    </a:cubicBezTo>
                    <a:cubicBezTo>
                      <a:pt x="6834" y="19329"/>
                      <a:pt x="3775" y="19941"/>
                      <a:pt x="664" y="20196"/>
                    </a:cubicBezTo>
                    <a:lnTo>
                      <a:pt x="307" y="20196"/>
                    </a:lnTo>
                    <a:cubicBezTo>
                      <a:pt x="205" y="20349"/>
                      <a:pt x="103" y="20502"/>
                      <a:pt x="1" y="20706"/>
                    </a:cubicBezTo>
                    <a:cubicBezTo>
                      <a:pt x="1" y="20757"/>
                      <a:pt x="1" y="20757"/>
                      <a:pt x="1" y="20808"/>
                    </a:cubicBezTo>
                    <a:lnTo>
                      <a:pt x="52" y="20859"/>
                    </a:lnTo>
                    <a:cubicBezTo>
                      <a:pt x="103" y="21879"/>
                      <a:pt x="256" y="22848"/>
                      <a:pt x="562" y="23817"/>
                    </a:cubicBezTo>
                    <a:cubicBezTo>
                      <a:pt x="919" y="24888"/>
                      <a:pt x="1327" y="25908"/>
                      <a:pt x="1837" y="26877"/>
                    </a:cubicBezTo>
                    <a:cubicBezTo>
                      <a:pt x="1888" y="26928"/>
                      <a:pt x="1939" y="26979"/>
                      <a:pt x="1990" y="26979"/>
                    </a:cubicBezTo>
                    <a:cubicBezTo>
                      <a:pt x="2041" y="27030"/>
                      <a:pt x="2092" y="27081"/>
                      <a:pt x="2143" y="27081"/>
                    </a:cubicBezTo>
                    <a:cubicBezTo>
                      <a:pt x="2194" y="27132"/>
                      <a:pt x="2245" y="27183"/>
                      <a:pt x="2347" y="27183"/>
                    </a:cubicBezTo>
                    <a:cubicBezTo>
                      <a:pt x="2398" y="27183"/>
                      <a:pt x="2500" y="27234"/>
                      <a:pt x="2602" y="27234"/>
                    </a:cubicBezTo>
                    <a:lnTo>
                      <a:pt x="3163" y="27234"/>
                    </a:lnTo>
                    <a:cubicBezTo>
                      <a:pt x="3520" y="27234"/>
                      <a:pt x="3928" y="27183"/>
                      <a:pt x="4285" y="27081"/>
                    </a:cubicBezTo>
                    <a:cubicBezTo>
                      <a:pt x="4693" y="27030"/>
                      <a:pt x="5050" y="26928"/>
                      <a:pt x="5406" y="26724"/>
                    </a:cubicBezTo>
                    <a:cubicBezTo>
                      <a:pt x="5763" y="26622"/>
                      <a:pt x="6018" y="26418"/>
                      <a:pt x="6273" y="26163"/>
                    </a:cubicBezTo>
                    <a:cubicBezTo>
                      <a:pt x="6426" y="26061"/>
                      <a:pt x="6528" y="25908"/>
                      <a:pt x="6579" y="25755"/>
                    </a:cubicBezTo>
                    <a:cubicBezTo>
                      <a:pt x="6681" y="25653"/>
                      <a:pt x="6732" y="25500"/>
                      <a:pt x="6783" y="25398"/>
                    </a:cubicBezTo>
                    <a:cubicBezTo>
                      <a:pt x="6885" y="25143"/>
                      <a:pt x="6987" y="24888"/>
                      <a:pt x="7038" y="24582"/>
                    </a:cubicBezTo>
                    <a:cubicBezTo>
                      <a:pt x="7089" y="24327"/>
                      <a:pt x="7191" y="24021"/>
                      <a:pt x="7242" y="23766"/>
                    </a:cubicBezTo>
                    <a:cubicBezTo>
                      <a:pt x="7242" y="23511"/>
                      <a:pt x="7293" y="23256"/>
                      <a:pt x="7344" y="23052"/>
                    </a:cubicBezTo>
                    <a:cubicBezTo>
                      <a:pt x="7395" y="22848"/>
                      <a:pt x="7446" y="22695"/>
                      <a:pt x="7548" y="22491"/>
                    </a:cubicBezTo>
                    <a:cubicBezTo>
                      <a:pt x="7650" y="22593"/>
                      <a:pt x="7701" y="22695"/>
                      <a:pt x="7803" y="22848"/>
                    </a:cubicBezTo>
                    <a:cubicBezTo>
                      <a:pt x="8007" y="23154"/>
                      <a:pt x="8211" y="23511"/>
                      <a:pt x="8364" y="23868"/>
                    </a:cubicBezTo>
                    <a:cubicBezTo>
                      <a:pt x="8415" y="23919"/>
                      <a:pt x="8415" y="23970"/>
                      <a:pt x="8466" y="24021"/>
                    </a:cubicBezTo>
                    <a:cubicBezTo>
                      <a:pt x="8568" y="24276"/>
                      <a:pt x="8670" y="24480"/>
                      <a:pt x="8823" y="24684"/>
                    </a:cubicBezTo>
                    <a:cubicBezTo>
                      <a:pt x="8874" y="24786"/>
                      <a:pt x="8976" y="24888"/>
                      <a:pt x="9078" y="24939"/>
                    </a:cubicBezTo>
                    <a:cubicBezTo>
                      <a:pt x="9180" y="25041"/>
                      <a:pt x="9282" y="25143"/>
                      <a:pt x="9435" y="25194"/>
                    </a:cubicBezTo>
                    <a:cubicBezTo>
                      <a:pt x="9741" y="25296"/>
                      <a:pt x="10098" y="25398"/>
                      <a:pt x="10455" y="25449"/>
                    </a:cubicBezTo>
                    <a:cubicBezTo>
                      <a:pt x="10863" y="25551"/>
                      <a:pt x="11271" y="25551"/>
                      <a:pt x="11679" y="25551"/>
                    </a:cubicBezTo>
                    <a:cubicBezTo>
                      <a:pt x="12087" y="25551"/>
                      <a:pt x="12546" y="25551"/>
                      <a:pt x="12954" y="25500"/>
                    </a:cubicBezTo>
                    <a:cubicBezTo>
                      <a:pt x="13770" y="25398"/>
                      <a:pt x="14637" y="25245"/>
                      <a:pt x="15453" y="25143"/>
                    </a:cubicBezTo>
                    <a:lnTo>
                      <a:pt x="15555" y="25143"/>
                    </a:lnTo>
                    <a:lnTo>
                      <a:pt x="16728" y="24939"/>
                    </a:lnTo>
                    <a:lnTo>
                      <a:pt x="17544" y="24837"/>
                    </a:lnTo>
                    <a:lnTo>
                      <a:pt x="18003" y="24786"/>
                    </a:lnTo>
                    <a:cubicBezTo>
                      <a:pt x="19074" y="24684"/>
                      <a:pt x="20094" y="24531"/>
                      <a:pt x="21114" y="24327"/>
                    </a:cubicBezTo>
                    <a:cubicBezTo>
                      <a:pt x="23154" y="23970"/>
                      <a:pt x="25194" y="23562"/>
                      <a:pt x="27183" y="23052"/>
                    </a:cubicBezTo>
                    <a:cubicBezTo>
                      <a:pt x="29783" y="22389"/>
                      <a:pt x="32384" y="21573"/>
                      <a:pt x="34883" y="20604"/>
                    </a:cubicBezTo>
                    <a:lnTo>
                      <a:pt x="34985" y="20604"/>
                    </a:lnTo>
                    <a:cubicBezTo>
                      <a:pt x="35087" y="20604"/>
                      <a:pt x="35240" y="20502"/>
                      <a:pt x="35291" y="20451"/>
                    </a:cubicBezTo>
                    <a:lnTo>
                      <a:pt x="35342" y="20451"/>
                    </a:lnTo>
                    <a:cubicBezTo>
                      <a:pt x="35393" y="20400"/>
                      <a:pt x="35495" y="20298"/>
                      <a:pt x="35495" y="20247"/>
                    </a:cubicBezTo>
                    <a:cubicBezTo>
                      <a:pt x="35495" y="20196"/>
                      <a:pt x="35495" y="20094"/>
                      <a:pt x="35495" y="20043"/>
                    </a:cubicBezTo>
                    <a:cubicBezTo>
                      <a:pt x="37127" y="17238"/>
                      <a:pt x="38147" y="13770"/>
                      <a:pt x="38708" y="9180"/>
                    </a:cubicBezTo>
                    <a:cubicBezTo>
                      <a:pt x="38912" y="7293"/>
                      <a:pt x="39014" y="5407"/>
                      <a:pt x="39167" y="3316"/>
                    </a:cubicBezTo>
                    <a:cubicBezTo>
                      <a:pt x="39167" y="3010"/>
                      <a:pt x="39167" y="2704"/>
                      <a:pt x="39218" y="2347"/>
                    </a:cubicBezTo>
                    <a:cubicBezTo>
                      <a:pt x="39269" y="1582"/>
                      <a:pt x="39269" y="817"/>
                      <a:pt x="39320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1763;p33"/>
              <p:cNvSpPr/>
              <p:nvPr/>
            </p:nvSpPr>
            <p:spPr>
              <a:xfrm>
                <a:off x="1287433" y="2116976"/>
                <a:ext cx="1382117" cy="1621875"/>
              </a:xfrm>
              <a:custGeom>
                <a:avLst/>
                <a:gdLst/>
                <a:ahLst/>
                <a:cxnLst/>
                <a:rect l="l" t="t" r="r" b="b"/>
                <a:pathLst>
                  <a:path w="111125" h="130402" extrusionOk="0">
                    <a:moveTo>
                      <a:pt x="56608" y="0"/>
                    </a:moveTo>
                    <a:cubicBezTo>
                      <a:pt x="55945" y="0"/>
                      <a:pt x="55231" y="102"/>
                      <a:pt x="54568" y="204"/>
                    </a:cubicBezTo>
                    <a:cubicBezTo>
                      <a:pt x="53854" y="357"/>
                      <a:pt x="53140" y="561"/>
                      <a:pt x="52426" y="816"/>
                    </a:cubicBezTo>
                    <a:cubicBezTo>
                      <a:pt x="51712" y="1020"/>
                      <a:pt x="50947" y="1326"/>
                      <a:pt x="50182" y="1632"/>
                    </a:cubicBezTo>
                    <a:cubicBezTo>
                      <a:pt x="48856" y="2244"/>
                      <a:pt x="47530" y="2907"/>
                      <a:pt x="46255" y="3672"/>
                    </a:cubicBezTo>
                    <a:cubicBezTo>
                      <a:pt x="45694" y="4029"/>
                      <a:pt x="45133" y="4386"/>
                      <a:pt x="44674" y="4743"/>
                    </a:cubicBezTo>
                    <a:cubicBezTo>
                      <a:pt x="44011" y="5202"/>
                      <a:pt x="43399" y="5712"/>
                      <a:pt x="42838" y="6273"/>
                    </a:cubicBezTo>
                    <a:cubicBezTo>
                      <a:pt x="41512" y="7548"/>
                      <a:pt x="40441" y="8976"/>
                      <a:pt x="39574" y="10557"/>
                    </a:cubicBezTo>
                    <a:cubicBezTo>
                      <a:pt x="38656" y="12137"/>
                      <a:pt x="37993" y="13820"/>
                      <a:pt x="37636" y="15554"/>
                    </a:cubicBezTo>
                    <a:cubicBezTo>
                      <a:pt x="37585" y="15962"/>
                      <a:pt x="37483" y="16319"/>
                      <a:pt x="37432" y="16727"/>
                    </a:cubicBezTo>
                    <a:cubicBezTo>
                      <a:pt x="37381" y="16625"/>
                      <a:pt x="37279" y="16523"/>
                      <a:pt x="37177" y="16421"/>
                    </a:cubicBezTo>
                    <a:cubicBezTo>
                      <a:pt x="36769" y="16013"/>
                      <a:pt x="36362" y="15707"/>
                      <a:pt x="35903" y="15452"/>
                    </a:cubicBezTo>
                    <a:cubicBezTo>
                      <a:pt x="34934" y="14942"/>
                      <a:pt x="33812" y="14636"/>
                      <a:pt x="32690" y="14636"/>
                    </a:cubicBezTo>
                    <a:lnTo>
                      <a:pt x="32333" y="14636"/>
                    </a:lnTo>
                    <a:cubicBezTo>
                      <a:pt x="31874" y="14636"/>
                      <a:pt x="31415" y="14636"/>
                      <a:pt x="30956" y="14738"/>
                    </a:cubicBezTo>
                    <a:cubicBezTo>
                      <a:pt x="30344" y="14789"/>
                      <a:pt x="29732" y="14891"/>
                      <a:pt x="29171" y="15044"/>
                    </a:cubicBezTo>
                    <a:cubicBezTo>
                      <a:pt x="27947" y="15401"/>
                      <a:pt x="26774" y="15860"/>
                      <a:pt x="25652" y="16472"/>
                    </a:cubicBezTo>
                    <a:cubicBezTo>
                      <a:pt x="24530" y="17033"/>
                      <a:pt x="23510" y="17747"/>
                      <a:pt x="22592" y="18563"/>
                    </a:cubicBezTo>
                    <a:cubicBezTo>
                      <a:pt x="22133" y="18971"/>
                      <a:pt x="21674" y="19379"/>
                      <a:pt x="21317" y="19838"/>
                    </a:cubicBezTo>
                    <a:cubicBezTo>
                      <a:pt x="20960" y="20246"/>
                      <a:pt x="20603" y="20705"/>
                      <a:pt x="20348" y="21164"/>
                    </a:cubicBezTo>
                    <a:cubicBezTo>
                      <a:pt x="19889" y="21929"/>
                      <a:pt x="19583" y="22745"/>
                      <a:pt x="19481" y="23663"/>
                    </a:cubicBezTo>
                    <a:cubicBezTo>
                      <a:pt x="19481" y="23714"/>
                      <a:pt x="19481" y="23816"/>
                      <a:pt x="19532" y="23867"/>
                    </a:cubicBezTo>
                    <a:lnTo>
                      <a:pt x="19481" y="24020"/>
                    </a:lnTo>
                    <a:cubicBezTo>
                      <a:pt x="19328" y="24173"/>
                      <a:pt x="19379" y="24377"/>
                      <a:pt x="19532" y="24479"/>
                    </a:cubicBezTo>
                    <a:cubicBezTo>
                      <a:pt x="19583" y="24530"/>
                      <a:pt x="19685" y="24530"/>
                      <a:pt x="19736" y="24530"/>
                    </a:cubicBezTo>
                    <a:cubicBezTo>
                      <a:pt x="19838" y="24530"/>
                      <a:pt x="19940" y="24479"/>
                      <a:pt x="19991" y="24377"/>
                    </a:cubicBezTo>
                    <a:cubicBezTo>
                      <a:pt x="20195" y="24122"/>
                      <a:pt x="20399" y="23867"/>
                      <a:pt x="20603" y="23612"/>
                    </a:cubicBezTo>
                    <a:cubicBezTo>
                      <a:pt x="21062" y="23102"/>
                      <a:pt x="21572" y="22643"/>
                      <a:pt x="22133" y="22286"/>
                    </a:cubicBezTo>
                    <a:cubicBezTo>
                      <a:pt x="22949" y="21776"/>
                      <a:pt x="23765" y="21368"/>
                      <a:pt x="24683" y="21062"/>
                    </a:cubicBezTo>
                    <a:cubicBezTo>
                      <a:pt x="25703" y="20705"/>
                      <a:pt x="26825" y="20501"/>
                      <a:pt x="27947" y="20450"/>
                    </a:cubicBezTo>
                    <a:lnTo>
                      <a:pt x="28865" y="20450"/>
                    </a:lnTo>
                    <a:cubicBezTo>
                      <a:pt x="29630" y="20450"/>
                      <a:pt x="30395" y="20501"/>
                      <a:pt x="31109" y="20654"/>
                    </a:cubicBezTo>
                    <a:cubicBezTo>
                      <a:pt x="31772" y="20756"/>
                      <a:pt x="32435" y="20960"/>
                      <a:pt x="33047" y="21215"/>
                    </a:cubicBezTo>
                    <a:cubicBezTo>
                      <a:pt x="32843" y="21266"/>
                      <a:pt x="32690" y="21317"/>
                      <a:pt x="32435" y="21368"/>
                    </a:cubicBezTo>
                    <a:cubicBezTo>
                      <a:pt x="31976" y="21470"/>
                      <a:pt x="31466" y="21674"/>
                      <a:pt x="31007" y="21827"/>
                    </a:cubicBezTo>
                    <a:cubicBezTo>
                      <a:pt x="29987" y="22235"/>
                      <a:pt x="29069" y="22745"/>
                      <a:pt x="28151" y="23306"/>
                    </a:cubicBezTo>
                    <a:cubicBezTo>
                      <a:pt x="27233" y="23867"/>
                      <a:pt x="26366" y="24530"/>
                      <a:pt x="25550" y="25193"/>
                    </a:cubicBezTo>
                    <a:cubicBezTo>
                      <a:pt x="24734" y="25856"/>
                      <a:pt x="23918" y="26621"/>
                      <a:pt x="23000" y="27539"/>
                    </a:cubicBezTo>
                    <a:cubicBezTo>
                      <a:pt x="21419" y="29120"/>
                      <a:pt x="19940" y="30752"/>
                      <a:pt x="18512" y="32537"/>
                    </a:cubicBezTo>
                    <a:cubicBezTo>
                      <a:pt x="17798" y="33404"/>
                      <a:pt x="17135" y="34271"/>
                      <a:pt x="16625" y="34934"/>
                    </a:cubicBezTo>
                    <a:cubicBezTo>
                      <a:pt x="15962" y="35800"/>
                      <a:pt x="15248" y="36718"/>
                      <a:pt x="14585" y="37636"/>
                    </a:cubicBezTo>
                    <a:cubicBezTo>
                      <a:pt x="11628" y="41767"/>
                      <a:pt x="9129" y="46204"/>
                      <a:pt x="7089" y="50896"/>
                    </a:cubicBezTo>
                    <a:cubicBezTo>
                      <a:pt x="4998" y="55639"/>
                      <a:pt x="3366" y="60534"/>
                      <a:pt x="2244" y="65634"/>
                    </a:cubicBezTo>
                    <a:cubicBezTo>
                      <a:pt x="1683" y="68082"/>
                      <a:pt x="1275" y="70581"/>
                      <a:pt x="969" y="73080"/>
                    </a:cubicBezTo>
                    <a:cubicBezTo>
                      <a:pt x="867" y="74304"/>
                      <a:pt x="765" y="75579"/>
                      <a:pt x="663" y="76854"/>
                    </a:cubicBezTo>
                    <a:cubicBezTo>
                      <a:pt x="663" y="77211"/>
                      <a:pt x="612" y="77466"/>
                      <a:pt x="612" y="77925"/>
                    </a:cubicBezTo>
                    <a:lnTo>
                      <a:pt x="561" y="78741"/>
                    </a:lnTo>
                    <a:lnTo>
                      <a:pt x="561" y="78792"/>
                    </a:lnTo>
                    <a:cubicBezTo>
                      <a:pt x="510" y="79557"/>
                      <a:pt x="459" y="80373"/>
                      <a:pt x="408" y="81189"/>
                    </a:cubicBezTo>
                    <a:cubicBezTo>
                      <a:pt x="306" y="82667"/>
                      <a:pt x="204" y="84095"/>
                      <a:pt x="153" y="85472"/>
                    </a:cubicBezTo>
                    <a:cubicBezTo>
                      <a:pt x="0" y="88736"/>
                      <a:pt x="51" y="92000"/>
                      <a:pt x="306" y="95213"/>
                    </a:cubicBezTo>
                    <a:cubicBezTo>
                      <a:pt x="408" y="96692"/>
                      <a:pt x="663" y="98171"/>
                      <a:pt x="969" y="99650"/>
                    </a:cubicBezTo>
                    <a:cubicBezTo>
                      <a:pt x="1122" y="100313"/>
                      <a:pt x="1275" y="100925"/>
                      <a:pt x="1479" y="101537"/>
                    </a:cubicBezTo>
                    <a:cubicBezTo>
                      <a:pt x="1683" y="102098"/>
                      <a:pt x="1938" y="102659"/>
                      <a:pt x="2193" y="103169"/>
                    </a:cubicBezTo>
                    <a:cubicBezTo>
                      <a:pt x="2499" y="103730"/>
                      <a:pt x="2856" y="104189"/>
                      <a:pt x="3315" y="104648"/>
                    </a:cubicBezTo>
                    <a:cubicBezTo>
                      <a:pt x="3774" y="105004"/>
                      <a:pt x="4335" y="105310"/>
                      <a:pt x="4896" y="105463"/>
                    </a:cubicBezTo>
                    <a:lnTo>
                      <a:pt x="4998" y="105463"/>
                    </a:lnTo>
                    <a:cubicBezTo>
                      <a:pt x="5049" y="105463"/>
                      <a:pt x="5100" y="105412"/>
                      <a:pt x="5151" y="105412"/>
                    </a:cubicBezTo>
                    <a:cubicBezTo>
                      <a:pt x="5253" y="105361"/>
                      <a:pt x="5355" y="105259"/>
                      <a:pt x="5355" y="105106"/>
                    </a:cubicBezTo>
                    <a:cubicBezTo>
                      <a:pt x="5355" y="104495"/>
                      <a:pt x="5406" y="103832"/>
                      <a:pt x="5406" y="103271"/>
                    </a:cubicBezTo>
                    <a:cubicBezTo>
                      <a:pt x="5457" y="101741"/>
                      <a:pt x="5508" y="100160"/>
                      <a:pt x="5610" y="98579"/>
                    </a:cubicBezTo>
                    <a:cubicBezTo>
                      <a:pt x="5610" y="98885"/>
                      <a:pt x="5661" y="99242"/>
                      <a:pt x="5712" y="99599"/>
                    </a:cubicBezTo>
                    <a:cubicBezTo>
                      <a:pt x="5865" y="101129"/>
                      <a:pt x="6120" y="102608"/>
                      <a:pt x="6426" y="104087"/>
                    </a:cubicBezTo>
                    <a:cubicBezTo>
                      <a:pt x="6732" y="105514"/>
                      <a:pt x="7140" y="106891"/>
                      <a:pt x="7599" y="108268"/>
                    </a:cubicBezTo>
                    <a:cubicBezTo>
                      <a:pt x="8109" y="109696"/>
                      <a:pt x="8721" y="111124"/>
                      <a:pt x="9435" y="112501"/>
                    </a:cubicBezTo>
                    <a:cubicBezTo>
                      <a:pt x="9486" y="112603"/>
                      <a:pt x="9588" y="112654"/>
                      <a:pt x="9690" y="112654"/>
                    </a:cubicBezTo>
                    <a:cubicBezTo>
                      <a:pt x="10863" y="113878"/>
                      <a:pt x="12189" y="114949"/>
                      <a:pt x="13667" y="115867"/>
                    </a:cubicBezTo>
                    <a:lnTo>
                      <a:pt x="14993" y="116734"/>
                    </a:lnTo>
                    <a:lnTo>
                      <a:pt x="15962" y="117346"/>
                    </a:lnTo>
                    <a:cubicBezTo>
                      <a:pt x="16472" y="117652"/>
                      <a:pt x="16982" y="118009"/>
                      <a:pt x="17390" y="118264"/>
                    </a:cubicBezTo>
                    <a:lnTo>
                      <a:pt x="17441" y="118315"/>
                    </a:lnTo>
                    <a:lnTo>
                      <a:pt x="18512" y="119029"/>
                    </a:lnTo>
                    <a:cubicBezTo>
                      <a:pt x="20399" y="120304"/>
                      <a:pt x="22184" y="121324"/>
                      <a:pt x="23867" y="122293"/>
                    </a:cubicBezTo>
                    <a:cubicBezTo>
                      <a:pt x="24836" y="122803"/>
                      <a:pt x="25805" y="123313"/>
                      <a:pt x="26723" y="123772"/>
                    </a:cubicBezTo>
                    <a:cubicBezTo>
                      <a:pt x="27437" y="124129"/>
                      <a:pt x="28253" y="124537"/>
                      <a:pt x="29171" y="124996"/>
                    </a:cubicBezTo>
                    <a:cubicBezTo>
                      <a:pt x="30956" y="125812"/>
                      <a:pt x="32741" y="126577"/>
                      <a:pt x="34526" y="127240"/>
                    </a:cubicBezTo>
                    <a:cubicBezTo>
                      <a:pt x="36362" y="127903"/>
                      <a:pt x="38248" y="128361"/>
                      <a:pt x="40186" y="128565"/>
                    </a:cubicBezTo>
                    <a:cubicBezTo>
                      <a:pt x="40696" y="128667"/>
                      <a:pt x="41257" y="128667"/>
                      <a:pt x="41818" y="128667"/>
                    </a:cubicBezTo>
                    <a:lnTo>
                      <a:pt x="42940" y="128667"/>
                    </a:lnTo>
                    <a:cubicBezTo>
                      <a:pt x="43042" y="128667"/>
                      <a:pt x="43093" y="128616"/>
                      <a:pt x="43195" y="128514"/>
                    </a:cubicBezTo>
                    <a:cubicBezTo>
                      <a:pt x="43246" y="128463"/>
                      <a:pt x="43246" y="128361"/>
                      <a:pt x="43246" y="128259"/>
                    </a:cubicBezTo>
                    <a:cubicBezTo>
                      <a:pt x="43195" y="128209"/>
                      <a:pt x="43144" y="128107"/>
                      <a:pt x="43093" y="128056"/>
                    </a:cubicBezTo>
                    <a:cubicBezTo>
                      <a:pt x="43042" y="128005"/>
                      <a:pt x="42940" y="128005"/>
                      <a:pt x="42889" y="128005"/>
                    </a:cubicBezTo>
                    <a:cubicBezTo>
                      <a:pt x="42583" y="127087"/>
                      <a:pt x="42277" y="126169"/>
                      <a:pt x="42124" y="125251"/>
                    </a:cubicBezTo>
                    <a:cubicBezTo>
                      <a:pt x="41971" y="124588"/>
                      <a:pt x="41869" y="123925"/>
                      <a:pt x="41767" y="123211"/>
                    </a:cubicBezTo>
                    <a:lnTo>
                      <a:pt x="41767" y="123211"/>
                    </a:lnTo>
                    <a:cubicBezTo>
                      <a:pt x="42430" y="124129"/>
                      <a:pt x="43042" y="125098"/>
                      <a:pt x="43654" y="126016"/>
                    </a:cubicBezTo>
                    <a:cubicBezTo>
                      <a:pt x="44317" y="127087"/>
                      <a:pt x="45082" y="128209"/>
                      <a:pt x="45847" y="129279"/>
                    </a:cubicBezTo>
                    <a:cubicBezTo>
                      <a:pt x="45949" y="129381"/>
                      <a:pt x="46000" y="129432"/>
                      <a:pt x="46102" y="129432"/>
                    </a:cubicBezTo>
                    <a:cubicBezTo>
                      <a:pt x="46153" y="129483"/>
                      <a:pt x="46204" y="129534"/>
                      <a:pt x="46306" y="129585"/>
                    </a:cubicBezTo>
                    <a:cubicBezTo>
                      <a:pt x="46867" y="129738"/>
                      <a:pt x="47428" y="129891"/>
                      <a:pt x="47989" y="129993"/>
                    </a:cubicBezTo>
                    <a:cubicBezTo>
                      <a:pt x="48601" y="130095"/>
                      <a:pt x="49264" y="130197"/>
                      <a:pt x="50029" y="130248"/>
                    </a:cubicBezTo>
                    <a:cubicBezTo>
                      <a:pt x="50794" y="130350"/>
                      <a:pt x="51661" y="130401"/>
                      <a:pt x="52477" y="130401"/>
                    </a:cubicBezTo>
                    <a:cubicBezTo>
                      <a:pt x="53191" y="130401"/>
                      <a:pt x="53905" y="130350"/>
                      <a:pt x="54619" y="130299"/>
                    </a:cubicBezTo>
                    <a:cubicBezTo>
                      <a:pt x="55486" y="130197"/>
                      <a:pt x="56353" y="130044"/>
                      <a:pt x="57220" y="129789"/>
                    </a:cubicBezTo>
                    <a:cubicBezTo>
                      <a:pt x="57577" y="129687"/>
                      <a:pt x="57934" y="129585"/>
                      <a:pt x="58291" y="129432"/>
                    </a:cubicBezTo>
                    <a:cubicBezTo>
                      <a:pt x="58546" y="129330"/>
                      <a:pt x="58750" y="129228"/>
                      <a:pt x="58954" y="129075"/>
                    </a:cubicBezTo>
                    <a:lnTo>
                      <a:pt x="59005" y="129075"/>
                    </a:lnTo>
                    <a:cubicBezTo>
                      <a:pt x="59107" y="129075"/>
                      <a:pt x="59208" y="129024"/>
                      <a:pt x="59259" y="128973"/>
                    </a:cubicBezTo>
                    <a:cubicBezTo>
                      <a:pt x="59259" y="128922"/>
                      <a:pt x="59310" y="128871"/>
                      <a:pt x="59310" y="128820"/>
                    </a:cubicBezTo>
                    <a:cubicBezTo>
                      <a:pt x="59463" y="128718"/>
                      <a:pt x="59463" y="128514"/>
                      <a:pt x="59361" y="128412"/>
                    </a:cubicBezTo>
                    <a:cubicBezTo>
                      <a:pt x="59361" y="128361"/>
                      <a:pt x="59310" y="128361"/>
                      <a:pt x="59310" y="128310"/>
                    </a:cubicBezTo>
                    <a:lnTo>
                      <a:pt x="59310" y="124078"/>
                    </a:lnTo>
                    <a:lnTo>
                      <a:pt x="59310" y="123313"/>
                    </a:lnTo>
                    <a:lnTo>
                      <a:pt x="59310" y="122344"/>
                    </a:lnTo>
                    <a:cubicBezTo>
                      <a:pt x="59310" y="122293"/>
                      <a:pt x="59310" y="122293"/>
                      <a:pt x="59310" y="122242"/>
                    </a:cubicBezTo>
                    <a:cubicBezTo>
                      <a:pt x="59310" y="121120"/>
                      <a:pt x="59361" y="119845"/>
                      <a:pt x="59361" y="118621"/>
                    </a:cubicBezTo>
                    <a:lnTo>
                      <a:pt x="59361" y="118570"/>
                    </a:lnTo>
                    <a:cubicBezTo>
                      <a:pt x="59361" y="118519"/>
                      <a:pt x="59361" y="118417"/>
                      <a:pt x="59361" y="118315"/>
                    </a:cubicBezTo>
                    <a:cubicBezTo>
                      <a:pt x="59310" y="118213"/>
                      <a:pt x="59259" y="118162"/>
                      <a:pt x="59157" y="118111"/>
                    </a:cubicBezTo>
                    <a:cubicBezTo>
                      <a:pt x="58138" y="117805"/>
                      <a:pt x="57067" y="117448"/>
                      <a:pt x="56047" y="117142"/>
                    </a:cubicBezTo>
                    <a:lnTo>
                      <a:pt x="55996" y="117142"/>
                    </a:lnTo>
                    <a:cubicBezTo>
                      <a:pt x="55384" y="116989"/>
                      <a:pt x="54670" y="116785"/>
                      <a:pt x="54007" y="116530"/>
                    </a:cubicBezTo>
                    <a:cubicBezTo>
                      <a:pt x="53038" y="116224"/>
                      <a:pt x="52171" y="115918"/>
                      <a:pt x="51406" y="115612"/>
                    </a:cubicBezTo>
                    <a:cubicBezTo>
                      <a:pt x="50692" y="115306"/>
                      <a:pt x="49978" y="115000"/>
                      <a:pt x="49315" y="114592"/>
                    </a:cubicBezTo>
                    <a:cubicBezTo>
                      <a:pt x="48550" y="114082"/>
                      <a:pt x="47836" y="113521"/>
                      <a:pt x="47173" y="112858"/>
                    </a:cubicBezTo>
                    <a:cubicBezTo>
                      <a:pt x="46510" y="112144"/>
                      <a:pt x="45898" y="111277"/>
                      <a:pt x="45439" y="110410"/>
                    </a:cubicBezTo>
                    <a:cubicBezTo>
                      <a:pt x="44776" y="109135"/>
                      <a:pt x="44266" y="107809"/>
                      <a:pt x="43909" y="106432"/>
                    </a:cubicBezTo>
                    <a:cubicBezTo>
                      <a:pt x="43654" y="105667"/>
                      <a:pt x="43450" y="104902"/>
                      <a:pt x="43246" y="104138"/>
                    </a:cubicBezTo>
                    <a:cubicBezTo>
                      <a:pt x="43042" y="103220"/>
                      <a:pt x="42787" y="102251"/>
                      <a:pt x="42532" y="101282"/>
                    </a:cubicBezTo>
                    <a:lnTo>
                      <a:pt x="42532" y="101333"/>
                    </a:lnTo>
                    <a:cubicBezTo>
                      <a:pt x="40951" y="94805"/>
                      <a:pt x="39931" y="88175"/>
                      <a:pt x="39370" y="81495"/>
                    </a:cubicBezTo>
                    <a:cubicBezTo>
                      <a:pt x="39064" y="78180"/>
                      <a:pt x="38962" y="74865"/>
                      <a:pt x="39064" y="71652"/>
                    </a:cubicBezTo>
                    <a:cubicBezTo>
                      <a:pt x="39064" y="70428"/>
                      <a:pt x="39115" y="69255"/>
                      <a:pt x="39217" y="68184"/>
                    </a:cubicBezTo>
                    <a:cubicBezTo>
                      <a:pt x="39268" y="66909"/>
                      <a:pt x="39370" y="65838"/>
                      <a:pt x="39472" y="64869"/>
                    </a:cubicBezTo>
                    <a:cubicBezTo>
                      <a:pt x="40747" y="63696"/>
                      <a:pt x="42022" y="62574"/>
                      <a:pt x="43399" y="61554"/>
                    </a:cubicBezTo>
                    <a:cubicBezTo>
                      <a:pt x="47989" y="58138"/>
                      <a:pt x="53038" y="55333"/>
                      <a:pt x="58342" y="53242"/>
                    </a:cubicBezTo>
                    <a:cubicBezTo>
                      <a:pt x="61554" y="51967"/>
                      <a:pt x="64869" y="50794"/>
                      <a:pt x="68184" y="49825"/>
                    </a:cubicBezTo>
                    <a:cubicBezTo>
                      <a:pt x="69816" y="49366"/>
                      <a:pt x="71499" y="48958"/>
                      <a:pt x="73182" y="48550"/>
                    </a:cubicBezTo>
                    <a:cubicBezTo>
                      <a:pt x="73947" y="48346"/>
                      <a:pt x="74763" y="48142"/>
                      <a:pt x="75630" y="47989"/>
                    </a:cubicBezTo>
                    <a:lnTo>
                      <a:pt x="76803" y="47734"/>
                    </a:lnTo>
                    <a:cubicBezTo>
                      <a:pt x="77160" y="47683"/>
                      <a:pt x="77517" y="47581"/>
                      <a:pt x="77874" y="47530"/>
                    </a:cubicBezTo>
                    <a:cubicBezTo>
                      <a:pt x="78537" y="47479"/>
                      <a:pt x="79200" y="47428"/>
                      <a:pt x="79761" y="47377"/>
                    </a:cubicBezTo>
                    <a:lnTo>
                      <a:pt x="81087" y="47326"/>
                    </a:lnTo>
                    <a:lnTo>
                      <a:pt x="81953" y="47326"/>
                    </a:lnTo>
                    <a:cubicBezTo>
                      <a:pt x="82769" y="47275"/>
                      <a:pt x="83483" y="47224"/>
                      <a:pt x="84095" y="47122"/>
                    </a:cubicBezTo>
                    <a:cubicBezTo>
                      <a:pt x="84758" y="47071"/>
                      <a:pt x="85472" y="46969"/>
                      <a:pt x="86084" y="46816"/>
                    </a:cubicBezTo>
                    <a:cubicBezTo>
                      <a:pt x="86696" y="46663"/>
                      <a:pt x="87257" y="46459"/>
                      <a:pt x="87767" y="46153"/>
                    </a:cubicBezTo>
                    <a:cubicBezTo>
                      <a:pt x="88073" y="46000"/>
                      <a:pt x="88277" y="45847"/>
                      <a:pt x="88532" y="45592"/>
                    </a:cubicBezTo>
                    <a:cubicBezTo>
                      <a:pt x="88736" y="45388"/>
                      <a:pt x="88940" y="45133"/>
                      <a:pt x="89093" y="44827"/>
                    </a:cubicBezTo>
                    <a:cubicBezTo>
                      <a:pt x="89246" y="44572"/>
                      <a:pt x="89399" y="44266"/>
                      <a:pt x="89501" y="44011"/>
                    </a:cubicBezTo>
                    <a:cubicBezTo>
                      <a:pt x="89603" y="43705"/>
                      <a:pt x="89705" y="43399"/>
                      <a:pt x="89858" y="42991"/>
                    </a:cubicBezTo>
                    <a:lnTo>
                      <a:pt x="90011" y="42481"/>
                    </a:lnTo>
                    <a:cubicBezTo>
                      <a:pt x="90062" y="42226"/>
                      <a:pt x="90164" y="41920"/>
                      <a:pt x="90266" y="41614"/>
                    </a:cubicBezTo>
                    <a:lnTo>
                      <a:pt x="90419" y="41971"/>
                    </a:lnTo>
                    <a:cubicBezTo>
                      <a:pt x="90521" y="42226"/>
                      <a:pt x="90623" y="42481"/>
                      <a:pt x="90674" y="42685"/>
                    </a:cubicBezTo>
                    <a:cubicBezTo>
                      <a:pt x="90725" y="42940"/>
                      <a:pt x="90725" y="43144"/>
                      <a:pt x="90776" y="43348"/>
                    </a:cubicBezTo>
                    <a:lnTo>
                      <a:pt x="90776" y="43501"/>
                    </a:lnTo>
                    <a:lnTo>
                      <a:pt x="90776" y="43603"/>
                    </a:lnTo>
                    <a:cubicBezTo>
                      <a:pt x="90827" y="43909"/>
                      <a:pt x="90878" y="44164"/>
                      <a:pt x="90929" y="44470"/>
                    </a:cubicBezTo>
                    <a:cubicBezTo>
                      <a:pt x="91031" y="44827"/>
                      <a:pt x="91235" y="45184"/>
                      <a:pt x="91490" y="45439"/>
                    </a:cubicBezTo>
                    <a:cubicBezTo>
                      <a:pt x="91898" y="45745"/>
                      <a:pt x="92357" y="45949"/>
                      <a:pt x="92867" y="46102"/>
                    </a:cubicBezTo>
                    <a:cubicBezTo>
                      <a:pt x="93173" y="46153"/>
                      <a:pt x="93428" y="46204"/>
                      <a:pt x="93683" y="46204"/>
                    </a:cubicBezTo>
                    <a:cubicBezTo>
                      <a:pt x="94040" y="46255"/>
                      <a:pt x="94397" y="46255"/>
                      <a:pt x="94754" y="46255"/>
                    </a:cubicBezTo>
                    <a:cubicBezTo>
                      <a:pt x="95417" y="46255"/>
                      <a:pt x="96131" y="46204"/>
                      <a:pt x="96743" y="46153"/>
                    </a:cubicBezTo>
                    <a:lnTo>
                      <a:pt x="97712" y="46051"/>
                    </a:lnTo>
                    <a:lnTo>
                      <a:pt x="98885" y="45949"/>
                    </a:lnTo>
                    <a:cubicBezTo>
                      <a:pt x="99497" y="45898"/>
                      <a:pt x="99956" y="45847"/>
                      <a:pt x="100466" y="45847"/>
                    </a:cubicBezTo>
                    <a:lnTo>
                      <a:pt x="100721" y="45847"/>
                    </a:lnTo>
                    <a:cubicBezTo>
                      <a:pt x="101078" y="45847"/>
                      <a:pt x="101435" y="45898"/>
                      <a:pt x="101792" y="45949"/>
                    </a:cubicBezTo>
                    <a:lnTo>
                      <a:pt x="101894" y="45949"/>
                    </a:lnTo>
                    <a:cubicBezTo>
                      <a:pt x="102251" y="45949"/>
                      <a:pt x="102710" y="46000"/>
                      <a:pt x="103220" y="46051"/>
                    </a:cubicBezTo>
                    <a:cubicBezTo>
                      <a:pt x="105412" y="46357"/>
                      <a:pt x="107554" y="46816"/>
                      <a:pt x="109696" y="47326"/>
                    </a:cubicBezTo>
                    <a:lnTo>
                      <a:pt x="109696" y="47377"/>
                    </a:lnTo>
                    <a:lnTo>
                      <a:pt x="110359" y="47530"/>
                    </a:lnTo>
                    <a:cubicBezTo>
                      <a:pt x="110818" y="46255"/>
                      <a:pt x="111073" y="44878"/>
                      <a:pt x="111073" y="43501"/>
                    </a:cubicBezTo>
                    <a:cubicBezTo>
                      <a:pt x="111124" y="41971"/>
                      <a:pt x="110971" y="40390"/>
                      <a:pt x="110716" y="38809"/>
                    </a:cubicBezTo>
                    <a:cubicBezTo>
                      <a:pt x="110461" y="37228"/>
                      <a:pt x="110104" y="35698"/>
                      <a:pt x="109645" y="34118"/>
                    </a:cubicBezTo>
                    <a:cubicBezTo>
                      <a:pt x="109237" y="32792"/>
                      <a:pt x="108778" y="31415"/>
                      <a:pt x="108268" y="30089"/>
                    </a:cubicBezTo>
                    <a:cubicBezTo>
                      <a:pt x="107707" y="28610"/>
                      <a:pt x="107044" y="27182"/>
                      <a:pt x="106330" y="25805"/>
                    </a:cubicBezTo>
                    <a:cubicBezTo>
                      <a:pt x="105565" y="24428"/>
                      <a:pt x="104699" y="23102"/>
                      <a:pt x="103781" y="21878"/>
                    </a:cubicBezTo>
                    <a:cubicBezTo>
                      <a:pt x="101894" y="19379"/>
                      <a:pt x="99650" y="17186"/>
                      <a:pt x="97151" y="15299"/>
                    </a:cubicBezTo>
                    <a:cubicBezTo>
                      <a:pt x="94499" y="13361"/>
                      <a:pt x="91643" y="11780"/>
                      <a:pt x="88634" y="10608"/>
                    </a:cubicBezTo>
                    <a:cubicBezTo>
                      <a:pt x="85319" y="9282"/>
                      <a:pt x="81801" y="8415"/>
                      <a:pt x="78282" y="8109"/>
                    </a:cubicBezTo>
                    <a:cubicBezTo>
                      <a:pt x="77109" y="7956"/>
                      <a:pt x="75936" y="7905"/>
                      <a:pt x="74763" y="7905"/>
                    </a:cubicBezTo>
                    <a:cubicBezTo>
                      <a:pt x="72519" y="7905"/>
                      <a:pt x="70224" y="8109"/>
                      <a:pt x="68031" y="8517"/>
                    </a:cubicBezTo>
                    <a:cubicBezTo>
                      <a:pt x="64614" y="9129"/>
                      <a:pt x="61299" y="10149"/>
                      <a:pt x="58189" y="11577"/>
                    </a:cubicBezTo>
                    <a:cubicBezTo>
                      <a:pt x="54466" y="13259"/>
                      <a:pt x="50947" y="15401"/>
                      <a:pt x="47785" y="17951"/>
                    </a:cubicBezTo>
                    <a:cubicBezTo>
                      <a:pt x="47887" y="16880"/>
                      <a:pt x="48040" y="15860"/>
                      <a:pt x="48244" y="14840"/>
                    </a:cubicBezTo>
                    <a:cubicBezTo>
                      <a:pt x="48703" y="12443"/>
                      <a:pt x="49417" y="10098"/>
                      <a:pt x="50488" y="7854"/>
                    </a:cubicBezTo>
                    <a:cubicBezTo>
                      <a:pt x="51100" y="6528"/>
                      <a:pt x="51916" y="5304"/>
                      <a:pt x="52834" y="4233"/>
                    </a:cubicBezTo>
                    <a:cubicBezTo>
                      <a:pt x="53548" y="3417"/>
                      <a:pt x="54313" y="2754"/>
                      <a:pt x="55231" y="2142"/>
                    </a:cubicBezTo>
                    <a:cubicBezTo>
                      <a:pt x="55996" y="1632"/>
                      <a:pt x="56812" y="1224"/>
                      <a:pt x="57730" y="918"/>
                    </a:cubicBezTo>
                    <a:lnTo>
                      <a:pt x="57934" y="867"/>
                    </a:lnTo>
                    <a:lnTo>
                      <a:pt x="58240" y="918"/>
                    </a:lnTo>
                    <a:lnTo>
                      <a:pt x="58342" y="918"/>
                    </a:lnTo>
                    <a:cubicBezTo>
                      <a:pt x="58444" y="918"/>
                      <a:pt x="58597" y="816"/>
                      <a:pt x="58648" y="714"/>
                    </a:cubicBezTo>
                    <a:cubicBezTo>
                      <a:pt x="58699" y="612"/>
                      <a:pt x="58648" y="459"/>
                      <a:pt x="58597" y="408"/>
                    </a:cubicBezTo>
                    <a:cubicBezTo>
                      <a:pt x="58597" y="357"/>
                      <a:pt x="58597" y="357"/>
                      <a:pt x="58597" y="306"/>
                    </a:cubicBezTo>
                    <a:cubicBezTo>
                      <a:pt x="58546" y="153"/>
                      <a:pt x="58444" y="51"/>
                      <a:pt x="58291" y="51"/>
                    </a:cubicBezTo>
                    <a:lnTo>
                      <a:pt x="58189" y="51"/>
                    </a:lnTo>
                    <a:lnTo>
                      <a:pt x="57934" y="102"/>
                    </a:lnTo>
                    <a:cubicBezTo>
                      <a:pt x="57475" y="51"/>
                      <a:pt x="57067" y="0"/>
                      <a:pt x="56659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1764;p33"/>
              <p:cNvSpPr/>
              <p:nvPr/>
            </p:nvSpPr>
            <p:spPr>
              <a:xfrm>
                <a:off x="1532265" y="3032874"/>
                <a:ext cx="159847" cy="270851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21777" extrusionOk="0">
                    <a:moveTo>
                      <a:pt x="7548" y="1"/>
                    </a:moveTo>
                    <a:cubicBezTo>
                      <a:pt x="7089" y="1"/>
                      <a:pt x="6579" y="52"/>
                      <a:pt x="6120" y="256"/>
                    </a:cubicBezTo>
                    <a:cubicBezTo>
                      <a:pt x="5814" y="358"/>
                      <a:pt x="5559" y="460"/>
                      <a:pt x="5304" y="664"/>
                    </a:cubicBezTo>
                    <a:cubicBezTo>
                      <a:pt x="5049" y="817"/>
                      <a:pt x="4794" y="970"/>
                      <a:pt x="4539" y="1174"/>
                    </a:cubicBezTo>
                    <a:cubicBezTo>
                      <a:pt x="4080" y="1633"/>
                      <a:pt x="3621" y="2092"/>
                      <a:pt x="3213" y="2653"/>
                    </a:cubicBezTo>
                    <a:cubicBezTo>
                      <a:pt x="2805" y="3214"/>
                      <a:pt x="2448" y="3826"/>
                      <a:pt x="2142" y="4438"/>
                    </a:cubicBezTo>
                    <a:cubicBezTo>
                      <a:pt x="1836" y="5050"/>
                      <a:pt x="1530" y="5662"/>
                      <a:pt x="1326" y="6274"/>
                    </a:cubicBezTo>
                    <a:cubicBezTo>
                      <a:pt x="1071" y="6886"/>
                      <a:pt x="867" y="7447"/>
                      <a:pt x="663" y="8058"/>
                    </a:cubicBezTo>
                    <a:cubicBezTo>
                      <a:pt x="459" y="8721"/>
                      <a:pt x="306" y="9384"/>
                      <a:pt x="204" y="10098"/>
                    </a:cubicBezTo>
                    <a:cubicBezTo>
                      <a:pt x="51" y="10914"/>
                      <a:pt x="0" y="11781"/>
                      <a:pt x="0" y="12699"/>
                    </a:cubicBezTo>
                    <a:cubicBezTo>
                      <a:pt x="51" y="13515"/>
                      <a:pt x="204" y="14331"/>
                      <a:pt x="459" y="15147"/>
                    </a:cubicBezTo>
                    <a:cubicBezTo>
                      <a:pt x="714" y="15963"/>
                      <a:pt x="1071" y="16677"/>
                      <a:pt x="1530" y="17391"/>
                    </a:cubicBezTo>
                    <a:cubicBezTo>
                      <a:pt x="1989" y="18105"/>
                      <a:pt x="2601" y="18768"/>
                      <a:pt x="3315" y="19329"/>
                    </a:cubicBezTo>
                    <a:cubicBezTo>
                      <a:pt x="3825" y="19737"/>
                      <a:pt x="4386" y="20094"/>
                      <a:pt x="4998" y="20400"/>
                    </a:cubicBezTo>
                    <a:cubicBezTo>
                      <a:pt x="5661" y="20808"/>
                      <a:pt x="6375" y="21165"/>
                      <a:pt x="7140" y="21420"/>
                    </a:cubicBezTo>
                    <a:cubicBezTo>
                      <a:pt x="7752" y="21675"/>
                      <a:pt x="8466" y="21777"/>
                      <a:pt x="9129" y="21777"/>
                    </a:cubicBezTo>
                    <a:lnTo>
                      <a:pt x="9435" y="21777"/>
                    </a:lnTo>
                    <a:cubicBezTo>
                      <a:pt x="9792" y="21777"/>
                      <a:pt x="10098" y="21675"/>
                      <a:pt x="10455" y="21573"/>
                    </a:cubicBezTo>
                    <a:cubicBezTo>
                      <a:pt x="10710" y="21471"/>
                      <a:pt x="10914" y="21318"/>
                      <a:pt x="11118" y="21114"/>
                    </a:cubicBezTo>
                    <a:cubicBezTo>
                      <a:pt x="11271" y="20910"/>
                      <a:pt x="11424" y="20706"/>
                      <a:pt x="11526" y="20451"/>
                    </a:cubicBezTo>
                    <a:cubicBezTo>
                      <a:pt x="11679" y="20196"/>
                      <a:pt x="11730" y="19941"/>
                      <a:pt x="11832" y="19635"/>
                    </a:cubicBezTo>
                    <a:cubicBezTo>
                      <a:pt x="11934" y="19023"/>
                      <a:pt x="11985" y="18411"/>
                      <a:pt x="12036" y="17748"/>
                    </a:cubicBezTo>
                    <a:cubicBezTo>
                      <a:pt x="12036" y="16983"/>
                      <a:pt x="12036" y="16269"/>
                      <a:pt x="11985" y="15555"/>
                    </a:cubicBezTo>
                    <a:lnTo>
                      <a:pt x="11985" y="15249"/>
                    </a:lnTo>
                    <a:cubicBezTo>
                      <a:pt x="11985" y="14739"/>
                      <a:pt x="11934" y="14178"/>
                      <a:pt x="11934" y="13668"/>
                    </a:cubicBezTo>
                    <a:lnTo>
                      <a:pt x="11934" y="13107"/>
                    </a:lnTo>
                    <a:lnTo>
                      <a:pt x="11985" y="11883"/>
                    </a:lnTo>
                    <a:cubicBezTo>
                      <a:pt x="12036" y="11118"/>
                      <a:pt x="12138" y="10302"/>
                      <a:pt x="12240" y="9435"/>
                    </a:cubicBezTo>
                    <a:cubicBezTo>
                      <a:pt x="12342" y="8058"/>
                      <a:pt x="12546" y="6580"/>
                      <a:pt x="12699" y="5101"/>
                    </a:cubicBezTo>
                    <a:cubicBezTo>
                      <a:pt x="12801" y="4999"/>
                      <a:pt x="12852" y="4846"/>
                      <a:pt x="12801" y="4693"/>
                    </a:cubicBezTo>
                    <a:lnTo>
                      <a:pt x="12750" y="4642"/>
                    </a:lnTo>
                    <a:lnTo>
                      <a:pt x="12750" y="4591"/>
                    </a:lnTo>
                    <a:cubicBezTo>
                      <a:pt x="12801" y="4438"/>
                      <a:pt x="12699" y="4336"/>
                      <a:pt x="12597" y="4234"/>
                    </a:cubicBezTo>
                    <a:cubicBezTo>
                      <a:pt x="12342" y="3673"/>
                      <a:pt x="12087" y="3112"/>
                      <a:pt x="11730" y="2602"/>
                    </a:cubicBezTo>
                    <a:cubicBezTo>
                      <a:pt x="11322" y="1939"/>
                      <a:pt x="10812" y="1378"/>
                      <a:pt x="10200" y="868"/>
                    </a:cubicBezTo>
                    <a:cubicBezTo>
                      <a:pt x="9537" y="409"/>
                      <a:pt x="8772" y="103"/>
                      <a:pt x="7956" y="1"/>
                    </a:cubicBezTo>
                    <a:close/>
                  </a:path>
                </a:pathLst>
              </a:custGeom>
              <a:solidFill>
                <a:srgbClr val="FFCD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1765;p33"/>
              <p:cNvSpPr/>
              <p:nvPr/>
            </p:nvSpPr>
            <p:spPr>
              <a:xfrm>
                <a:off x="1576033" y="3091865"/>
                <a:ext cx="117348" cy="72958"/>
              </a:xfrm>
              <a:custGeom>
                <a:avLst/>
                <a:gdLst/>
                <a:ahLst/>
                <a:cxnLst/>
                <a:rect l="l" t="t" r="r" b="b"/>
                <a:pathLst>
                  <a:path w="9435" h="5866" extrusionOk="0">
                    <a:moveTo>
                      <a:pt x="3366" y="1"/>
                    </a:moveTo>
                    <a:lnTo>
                      <a:pt x="3417" y="52"/>
                    </a:lnTo>
                    <a:cubicBezTo>
                      <a:pt x="3009" y="52"/>
                      <a:pt x="2601" y="154"/>
                      <a:pt x="2244" y="307"/>
                    </a:cubicBezTo>
                    <a:cubicBezTo>
                      <a:pt x="1836" y="460"/>
                      <a:pt x="1479" y="715"/>
                      <a:pt x="1173" y="970"/>
                    </a:cubicBezTo>
                    <a:cubicBezTo>
                      <a:pt x="765" y="1225"/>
                      <a:pt x="459" y="1582"/>
                      <a:pt x="204" y="1939"/>
                    </a:cubicBezTo>
                    <a:cubicBezTo>
                      <a:pt x="0" y="2245"/>
                      <a:pt x="51" y="2653"/>
                      <a:pt x="357" y="2857"/>
                    </a:cubicBezTo>
                    <a:cubicBezTo>
                      <a:pt x="469" y="2931"/>
                      <a:pt x="608" y="2979"/>
                      <a:pt x="735" y="2979"/>
                    </a:cubicBezTo>
                    <a:cubicBezTo>
                      <a:pt x="781" y="2979"/>
                      <a:pt x="826" y="2972"/>
                      <a:pt x="867" y="2959"/>
                    </a:cubicBezTo>
                    <a:cubicBezTo>
                      <a:pt x="1071" y="2908"/>
                      <a:pt x="1224" y="2806"/>
                      <a:pt x="1275" y="2704"/>
                    </a:cubicBezTo>
                    <a:lnTo>
                      <a:pt x="1479" y="2449"/>
                    </a:lnTo>
                    <a:cubicBezTo>
                      <a:pt x="1836" y="1990"/>
                      <a:pt x="2346" y="1684"/>
                      <a:pt x="2856" y="1480"/>
                    </a:cubicBezTo>
                    <a:cubicBezTo>
                      <a:pt x="3162" y="1378"/>
                      <a:pt x="3417" y="1327"/>
                      <a:pt x="3723" y="1327"/>
                    </a:cubicBezTo>
                    <a:cubicBezTo>
                      <a:pt x="3813" y="1312"/>
                      <a:pt x="3907" y="1305"/>
                      <a:pt x="4002" y="1305"/>
                    </a:cubicBezTo>
                    <a:cubicBezTo>
                      <a:pt x="4234" y="1305"/>
                      <a:pt x="4476" y="1342"/>
                      <a:pt x="4692" y="1378"/>
                    </a:cubicBezTo>
                    <a:cubicBezTo>
                      <a:pt x="5100" y="1429"/>
                      <a:pt x="5406" y="1582"/>
                      <a:pt x="5763" y="1735"/>
                    </a:cubicBezTo>
                    <a:cubicBezTo>
                      <a:pt x="6120" y="1888"/>
                      <a:pt x="6426" y="2092"/>
                      <a:pt x="6681" y="2347"/>
                    </a:cubicBezTo>
                    <a:cubicBezTo>
                      <a:pt x="6987" y="2602"/>
                      <a:pt x="7242" y="2857"/>
                      <a:pt x="7446" y="3163"/>
                    </a:cubicBezTo>
                    <a:cubicBezTo>
                      <a:pt x="7599" y="3468"/>
                      <a:pt x="7803" y="3774"/>
                      <a:pt x="7905" y="4080"/>
                    </a:cubicBezTo>
                    <a:cubicBezTo>
                      <a:pt x="8007" y="4386"/>
                      <a:pt x="8058" y="4743"/>
                      <a:pt x="8109" y="5049"/>
                    </a:cubicBezTo>
                    <a:lnTo>
                      <a:pt x="8109" y="5151"/>
                    </a:lnTo>
                    <a:lnTo>
                      <a:pt x="8109" y="5304"/>
                    </a:lnTo>
                    <a:cubicBezTo>
                      <a:pt x="8109" y="5406"/>
                      <a:pt x="8160" y="5508"/>
                      <a:pt x="8262" y="5610"/>
                    </a:cubicBezTo>
                    <a:cubicBezTo>
                      <a:pt x="8364" y="5763"/>
                      <a:pt x="8568" y="5814"/>
                      <a:pt x="8721" y="5865"/>
                    </a:cubicBezTo>
                    <a:cubicBezTo>
                      <a:pt x="8925" y="5865"/>
                      <a:pt x="9078" y="5814"/>
                      <a:pt x="9231" y="5661"/>
                    </a:cubicBezTo>
                    <a:cubicBezTo>
                      <a:pt x="9333" y="5559"/>
                      <a:pt x="9435" y="5406"/>
                      <a:pt x="9435" y="5202"/>
                    </a:cubicBezTo>
                    <a:cubicBezTo>
                      <a:pt x="9435" y="4743"/>
                      <a:pt x="9333" y="4335"/>
                      <a:pt x="9231" y="3876"/>
                    </a:cubicBezTo>
                    <a:cubicBezTo>
                      <a:pt x="9078" y="3468"/>
                      <a:pt x="8925" y="3061"/>
                      <a:pt x="8721" y="2704"/>
                    </a:cubicBezTo>
                    <a:cubicBezTo>
                      <a:pt x="8262" y="1990"/>
                      <a:pt x="7650" y="1378"/>
                      <a:pt x="6936" y="919"/>
                    </a:cubicBezTo>
                    <a:cubicBezTo>
                      <a:pt x="6273" y="460"/>
                      <a:pt x="5457" y="154"/>
                      <a:pt x="4641" y="52"/>
                    </a:cubicBezTo>
                    <a:cubicBezTo>
                      <a:pt x="4437" y="1"/>
                      <a:pt x="4233" y="1"/>
                      <a:pt x="4029" y="1"/>
                    </a:cubicBezTo>
                    <a:close/>
                  </a:path>
                </a:pathLst>
              </a:custGeom>
              <a:solidFill>
                <a:srgbClr val="1522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1" name="Google Shape;1766;p33"/>
              <p:cNvSpPr/>
              <p:nvPr/>
            </p:nvSpPr>
            <p:spPr>
              <a:xfrm>
                <a:off x="1607736" y="3102810"/>
                <a:ext cx="64078" cy="79525"/>
              </a:xfrm>
              <a:custGeom>
                <a:avLst/>
                <a:gdLst/>
                <a:ahLst/>
                <a:cxnLst/>
                <a:rect l="l" t="t" r="r" b="b"/>
                <a:pathLst>
                  <a:path w="5152" h="6394" extrusionOk="0">
                    <a:moveTo>
                      <a:pt x="4208" y="0"/>
                    </a:moveTo>
                    <a:cubicBezTo>
                      <a:pt x="4183" y="0"/>
                      <a:pt x="4157" y="13"/>
                      <a:pt x="4132" y="39"/>
                    </a:cubicBezTo>
                    <a:cubicBezTo>
                      <a:pt x="3469" y="141"/>
                      <a:pt x="2806" y="345"/>
                      <a:pt x="2245" y="651"/>
                    </a:cubicBezTo>
                    <a:cubicBezTo>
                      <a:pt x="1633" y="1008"/>
                      <a:pt x="1123" y="1416"/>
                      <a:pt x="766" y="1926"/>
                    </a:cubicBezTo>
                    <a:cubicBezTo>
                      <a:pt x="358" y="2486"/>
                      <a:pt x="154" y="3098"/>
                      <a:pt x="52" y="3710"/>
                    </a:cubicBezTo>
                    <a:cubicBezTo>
                      <a:pt x="1" y="4118"/>
                      <a:pt x="1" y="4475"/>
                      <a:pt x="52" y="4832"/>
                    </a:cubicBezTo>
                    <a:cubicBezTo>
                      <a:pt x="103" y="5189"/>
                      <a:pt x="154" y="5546"/>
                      <a:pt x="307" y="5852"/>
                    </a:cubicBezTo>
                    <a:lnTo>
                      <a:pt x="358" y="6005"/>
                    </a:lnTo>
                    <a:cubicBezTo>
                      <a:pt x="479" y="6247"/>
                      <a:pt x="696" y="6394"/>
                      <a:pt x="907" y="6394"/>
                    </a:cubicBezTo>
                    <a:cubicBezTo>
                      <a:pt x="963" y="6394"/>
                      <a:pt x="1019" y="6384"/>
                      <a:pt x="1072" y="6362"/>
                    </a:cubicBezTo>
                    <a:cubicBezTo>
                      <a:pt x="1276" y="6362"/>
                      <a:pt x="1429" y="6260"/>
                      <a:pt x="1531" y="6107"/>
                    </a:cubicBezTo>
                    <a:cubicBezTo>
                      <a:pt x="1633" y="5954"/>
                      <a:pt x="1633" y="5750"/>
                      <a:pt x="1633" y="5597"/>
                    </a:cubicBezTo>
                    <a:cubicBezTo>
                      <a:pt x="1480" y="5240"/>
                      <a:pt x="1378" y="4832"/>
                      <a:pt x="1378" y="4475"/>
                    </a:cubicBezTo>
                    <a:cubicBezTo>
                      <a:pt x="1327" y="4220"/>
                      <a:pt x="1378" y="3965"/>
                      <a:pt x="1378" y="3710"/>
                    </a:cubicBezTo>
                    <a:cubicBezTo>
                      <a:pt x="1429" y="3506"/>
                      <a:pt x="1531" y="3302"/>
                      <a:pt x="1582" y="3098"/>
                    </a:cubicBezTo>
                    <a:cubicBezTo>
                      <a:pt x="1684" y="2894"/>
                      <a:pt x="1837" y="2741"/>
                      <a:pt x="1939" y="2537"/>
                    </a:cubicBezTo>
                    <a:cubicBezTo>
                      <a:pt x="2143" y="2384"/>
                      <a:pt x="2347" y="2181"/>
                      <a:pt x="2551" y="2028"/>
                    </a:cubicBezTo>
                    <a:cubicBezTo>
                      <a:pt x="2857" y="1875"/>
                      <a:pt x="3163" y="1671"/>
                      <a:pt x="3469" y="1569"/>
                    </a:cubicBezTo>
                    <a:cubicBezTo>
                      <a:pt x="3775" y="1467"/>
                      <a:pt x="4081" y="1416"/>
                      <a:pt x="4387" y="1365"/>
                    </a:cubicBezTo>
                    <a:cubicBezTo>
                      <a:pt x="4999" y="1212"/>
                      <a:pt x="5152" y="447"/>
                      <a:pt x="4642" y="141"/>
                    </a:cubicBezTo>
                    <a:cubicBezTo>
                      <a:pt x="4567" y="66"/>
                      <a:pt x="4465" y="19"/>
                      <a:pt x="4376" y="19"/>
                    </a:cubicBezTo>
                    <a:cubicBezTo>
                      <a:pt x="4343" y="19"/>
                      <a:pt x="4312" y="25"/>
                      <a:pt x="4285" y="39"/>
                    </a:cubicBezTo>
                    <a:cubicBezTo>
                      <a:pt x="4259" y="13"/>
                      <a:pt x="4234" y="0"/>
                      <a:pt x="4208" y="0"/>
                    </a:cubicBezTo>
                    <a:close/>
                  </a:path>
                </a:pathLst>
              </a:custGeom>
              <a:solidFill>
                <a:srgbClr val="1522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2" name="Google Shape;1767;p33"/>
              <p:cNvSpPr/>
              <p:nvPr/>
            </p:nvSpPr>
            <p:spPr>
              <a:xfrm>
                <a:off x="1615348" y="3233466"/>
                <a:ext cx="45683" cy="42984"/>
              </a:xfrm>
              <a:custGeom>
                <a:avLst/>
                <a:gdLst/>
                <a:ahLst/>
                <a:cxnLst/>
                <a:rect l="l" t="t" r="r" b="b"/>
                <a:pathLst>
                  <a:path w="3673" h="3456" extrusionOk="0">
                    <a:moveTo>
                      <a:pt x="1575" y="1"/>
                    </a:moveTo>
                    <a:cubicBezTo>
                      <a:pt x="1531" y="1"/>
                      <a:pt x="1480" y="14"/>
                      <a:pt x="1429" y="39"/>
                    </a:cubicBezTo>
                    <a:lnTo>
                      <a:pt x="1480" y="39"/>
                    </a:lnTo>
                    <a:cubicBezTo>
                      <a:pt x="1327" y="39"/>
                      <a:pt x="1174" y="90"/>
                      <a:pt x="1021" y="192"/>
                    </a:cubicBezTo>
                    <a:lnTo>
                      <a:pt x="766" y="345"/>
                    </a:lnTo>
                    <a:cubicBezTo>
                      <a:pt x="664" y="447"/>
                      <a:pt x="562" y="498"/>
                      <a:pt x="511" y="600"/>
                    </a:cubicBezTo>
                    <a:cubicBezTo>
                      <a:pt x="409" y="702"/>
                      <a:pt x="307" y="855"/>
                      <a:pt x="205" y="1008"/>
                    </a:cubicBezTo>
                    <a:cubicBezTo>
                      <a:pt x="154" y="1161"/>
                      <a:pt x="103" y="1314"/>
                      <a:pt x="52" y="1467"/>
                    </a:cubicBezTo>
                    <a:cubicBezTo>
                      <a:pt x="1" y="1569"/>
                      <a:pt x="1" y="1722"/>
                      <a:pt x="1" y="1824"/>
                    </a:cubicBezTo>
                    <a:cubicBezTo>
                      <a:pt x="1" y="1926"/>
                      <a:pt x="1" y="2028"/>
                      <a:pt x="1" y="2130"/>
                    </a:cubicBezTo>
                    <a:cubicBezTo>
                      <a:pt x="1" y="2232"/>
                      <a:pt x="52" y="2334"/>
                      <a:pt x="103" y="2436"/>
                    </a:cubicBezTo>
                    <a:cubicBezTo>
                      <a:pt x="154" y="2589"/>
                      <a:pt x="205" y="2742"/>
                      <a:pt x="307" y="2844"/>
                    </a:cubicBezTo>
                    <a:cubicBezTo>
                      <a:pt x="460" y="2997"/>
                      <a:pt x="613" y="3150"/>
                      <a:pt x="817" y="3252"/>
                    </a:cubicBezTo>
                    <a:cubicBezTo>
                      <a:pt x="970" y="3303"/>
                      <a:pt x="1174" y="3354"/>
                      <a:pt x="1327" y="3405"/>
                    </a:cubicBezTo>
                    <a:lnTo>
                      <a:pt x="1837" y="3405"/>
                    </a:lnTo>
                    <a:cubicBezTo>
                      <a:pt x="1888" y="3405"/>
                      <a:pt x="1990" y="3405"/>
                      <a:pt x="2092" y="3456"/>
                    </a:cubicBezTo>
                    <a:cubicBezTo>
                      <a:pt x="2296" y="3456"/>
                      <a:pt x="2500" y="3405"/>
                      <a:pt x="2704" y="3354"/>
                    </a:cubicBezTo>
                    <a:cubicBezTo>
                      <a:pt x="2806" y="3303"/>
                      <a:pt x="2908" y="3252"/>
                      <a:pt x="3010" y="3201"/>
                    </a:cubicBezTo>
                    <a:lnTo>
                      <a:pt x="3112" y="3099"/>
                    </a:lnTo>
                    <a:cubicBezTo>
                      <a:pt x="3316" y="2946"/>
                      <a:pt x="3469" y="2742"/>
                      <a:pt x="3520" y="2538"/>
                    </a:cubicBezTo>
                    <a:cubicBezTo>
                      <a:pt x="3622" y="2385"/>
                      <a:pt x="3673" y="2181"/>
                      <a:pt x="3673" y="2028"/>
                    </a:cubicBezTo>
                    <a:cubicBezTo>
                      <a:pt x="3673" y="1773"/>
                      <a:pt x="3673" y="1518"/>
                      <a:pt x="3571" y="1314"/>
                    </a:cubicBezTo>
                    <a:cubicBezTo>
                      <a:pt x="3469" y="1110"/>
                      <a:pt x="3367" y="906"/>
                      <a:pt x="3214" y="753"/>
                    </a:cubicBezTo>
                    <a:cubicBezTo>
                      <a:pt x="3112" y="651"/>
                      <a:pt x="3010" y="549"/>
                      <a:pt x="2908" y="498"/>
                    </a:cubicBezTo>
                    <a:cubicBezTo>
                      <a:pt x="2806" y="396"/>
                      <a:pt x="2653" y="294"/>
                      <a:pt x="2551" y="243"/>
                    </a:cubicBezTo>
                    <a:cubicBezTo>
                      <a:pt x="2341" y="117"/>
                      <a:pt x="2097" y="26"/>
                      <a:pt x="1846" y="26"/>
                    </a:cubicBezTo>
                    <a:cubicBezTo>
                      <a:pt x="1792" y="26"/>
                      <a:pt x="1738" y="30"/>
                      <a:pt x="1684" y="39"/>
                    </a:cubicBezTo>
                    <a:cubicBezTo>
                      <a:pt x="1658" y="14"/>
                      <a:pt x="1620" y="1"/>
                      <a:pt x="15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1768;p33"/>
              <p:cNvSpPr/>
              <p:nvPr/>
            </p:nvSpPr>
            <p:spPr>
              <a:xfrm>
                <a:off x="1367978" y="3414245"/>
                <a:ext cx="659038" cy="324606"/>
              </a:xfrm>
              <a:custGeom>
                <a:avLst/>
                <a:gdLst/>
                <a:ahLst/>
                <a:cxnLst/>
                <a:rect l="l" t="t" r="r" b="b"/>
                <a:pathLst>
                  <a:path w="52988" h="26099" extrusionOk="0">
                    <a:moveTo>
                      <a:pt x="377" y="0"/>
                    </a:moveTo>
                    <a:cubicBezTo>
                      <a:pt x="345" y="0"/>
                      <a:pt x="307" y="13"/>
                      <a:pt x="256" y="39"/>
                    </a:cubicBezTo>
                    <a:cubicBezTo>
                      <a:pt x="226" y="24"/>
                      <a:pt x="200" y="17"/>
                      <a:pt x="177" y="17"/>
                    </a:cubicBezTo>
                    <a:cubicBezTo>
                      <a:pt x="120" y="17"/>
                      <a:pt x="73" y="53"/>
                      <a:pt x="1" y="90"/>
                    </a:cubicBezTo>
                    <a:cubicBezTo>
                      <a:pt x="307" y="1415"/>
                      <a:pt x="664" y="2690"/>
                      <a:pt x="1123" y="3965"/>
                    </a:cubicBezTo>
                    <a:cubicBezTo>
                      <a:pt x="1633" y="5444"/>
                      <a:pt x="2245" y="6821"/>
                      <a:pt x="2908" y="8198"/>
                    </a:cubicBezTo>
                    <a:cubicBezTo>
                      <a:pt x="2959" y="8300"/>
                      <a:pt x="3112" y="8402"/>
                      <a:pt x="3214" y="8402"/>
                    </a:cubicBezTo>
                    <a:cubicBezTo>
                      <a:pt x="4387" y="9626"/>
                      <a:pt x="5713" y="10697"/>
                      <a:pt x="7140" y="11564"/>
                    </a:cubicBezTo>
                    <a:lnTo>
                      <a:pt x="8517" y="12431"/>
                    </a:lnTo>
                    <a:lnTo>
                      <a:pt x="9486" y="13043"/>
                    </a:lnTo>
                    <a:cubicBezTo>
                      <a:pt x="9945" y="13349"/>
                      <a:pt x="10455" y="13706"/>
                      <a:pt x="10863" y="13961"/>
                    </a:cubicBezTo>
                    <a:lnTo>
                      <a:pt x="10914" y="14012"/>
                    </a:lnTo>
                    <a:lnTo>
                      <a:pt x="11985" y="14726"/>
                    </a:lnTo>
                    <a:cubicBezTo>
                      <a:pt x="13923" y="16001"/>
                      <a:pt x="15708" y="17072"/>
                      <a:pt x="17391" y="17990"/>
                    </a:cubicBezTo>
                    <a:cubicBezTo>
                      <a:pt x="18309" y="18500"/>
                      <a:pt x="19278" y="19010"/>
                      <a:pt x="20196" y="19469"/>
                    </a:cubicBezTo>
                    <a:cubicBezTo>
                      <a:pt x="20961" y="19877"/>
                      <a:pt x="21777" y="20234"/>
                      <a:pt x="22695" y="20693"/>
                    </a:cubicBezTo>
                    <a:cubicBezTo>
                      <a:pt x="24429" y="21560"/>
                      <a:pt x="26214" y="22274"/>
                      <a:pt x="28050" y="22937"/>
                    </a:cubicBezTo>
                    <a:cubicBezTo>
                      <a:pt x="29886" y="23600"/>
                      <a:pt x="31772" y="24058"/>
                      <a:pt x="33710" y="24313"/>
                    </a:cubicBezTo>
                    <a:cubicBezTo>
                      <a:pt x="34220" y="24364"/>
                      <a:pt x="34781" y="24415"/>
                      <a:pt x="35342" y="24415"/>
                    </a:cubicBezTo>
                    <a:lnTo>
                      <a:pt x="36464" y="24415"/>
                    </a:lnTo>
                    <a:cubicBezTo>
                      <a:pt x="36566" y="24364"/>
                      <a:pt x="36617" y="24313"/>
                      <a:pt x="36668" y="24262"/>
                    </a:cubicBezTo>
                    <a:cubicBezTo>
                      <a:pt x="36719" y="24160"/>
                      <a:pt x="36770" y="24109"/>
                      <a:pt x="36719" y="24007"/>
                    </a:cubicBezTo>
                    <a:cubicBezTo>
                      <a:pt x="36719" y="23906"/>
                      <a:pt x="36668" y="23855"/>
                      <a:pt x="36617" y="23804"/>
                    </a:cubicBezTo>
                    <a:cubicBezTo>
                      <a:pt x="36566" y="23753"/>
                      <a:pt x="36464" y="23702"/>
                      <a:pt x="36413" y="23702"/>
                    </a:cubicBezTo>
                    <a:cubicBezTo>
                      <a:pt x="36056" y="22835"/>
                      <a:pt x="35801" y="21917"/>
                      <a:pt x="35648" y="20948"/>
                    </a:cubicBezTo>
                    <a:cubicBezTo>
                      <a:pt x="35495" y="20336"/>
                      <a:pt x="35393" y="19622"/>
                      <a:pt x="35291" y="18959"/>
                    </a:cubicBezTo>
                    <a:lnTo>
                      <a:pt x="35291" y="18959"/>
                    </a:lnTo>
                    <a:cubicBezTo>
                      <a:pt x="35903" y="19826"/>
                      <a:pt x="36566" y="20795"/>
                      <a:pt x="37127" y="21713"/>
                    </a:cubicBezTo>
                    <a:cubicBezTo>
                      <a:pt x="37841" y="22835"/>
                      <a:pt x="38555" y="23956"/>
                      <a:pt x="39371" y="25027"/>
                    </a:cubicBezTo>
                    <a:cubicBezTo>
                      <a:pt x="39422" y="25078"/>
                      <a:pt x="39524" y="25129"/>
                      <a:pt x="39626" y="25129"/>
                    </a:cubicBezTo>
                    <a:cubicBezTo>
                      <a:pt x="39677" y="25231"/>
                      <a:pt x="39728" y="25282"/>
                      <a:pt x="39830" y="25282"/>
                    </a:cubicBezTo>
                    <a:cubicBezTo>
                      <a:pt x="40391" y="25435"/>
                      <a:pt x="40952" y="25588"/>
                      <a:pt x="41513" y="25690"/>
                    </a:cubicBezTo>
                    <a:cubicBezTo>
                      <a:pt x="42125" y="25843"/>
                      <a:pt x="42788" y="25894"/>
                      <a:pt x="43553" y="25996"/>
                    </a:cubicBezTo>
                    <a:cubicBezTo>
                      <a:pt x="44318" y="26047"/>
                      <a:pt x="45185" y="26098"/>
                      <a:pt x="45950" y="26098"/>
                    </a:cubicBezTo>
                    <a:cubicBezTo>
                      <a:pt x="46664" y="26098"/>
                      <a:pt x="47429" y="26047"/>
                      <a:pt x="48143" y="25996"/>
                    </a:cubicBezTo>
                    <a:cubicBezTo>
                      <a:pt x="49010" y="25945"/>
                      <a:pt x="49877" y="25741"/>
                      <a:pt x="50693" y="25537"/>
                    </a:cubicBezTo>
                    <a:cubicBezTo>
                      <a:pt x="51101" y="25435"/>
                      <a:pt x="51458" y="25282"/>
                      <a:pt x="51815" y="25129"/>
                    </a:cubicBezTo>
                    <a:cubicBezTo>
                      <a:pt x="52019" y="25027"/>
                      <a:pt x="52223" y="24925"/>
                      <a:pt x="52478" y="24823"/>
                    </a:cubicBezTo>
                    <a:lnTo>
                      <a:pt x="52529" y="24823"/>
                    </a:lnTo>
                    <a:cubicBezTo>
                      <a:pt x="52631" y="24772"/>
                      <a:pt x="52681" y="24721"/>
                      <a:pt x="52783" y="24670"/>
                    </a:cubicBezTo>
                    <a:cubicBezTo>
                      <a:pt x="52783" y="24619"/>
                      <a:pt x="52834" y="24568"/>
                      <a:pt x="52834" y="24568"/>
                    </a:cubicBezTo>
                    <a:cubicBezTo>
                      <a:pt x="52936" y="24415"/>
                      <a:pt x="52987" y="24262"/>
                      <a:pt x="52885" y="24109"/>
                    </a:cubicBezTo>
                    <a:cubicBezTo>
                      <a:pt x="52885" y="24058"/>
                      <a:pt x="52834" y="24058"/>
                      <a:pt x="52834" y="24058"/>
                    </a:cubicBezTo>
                    <a:lnTo>
                      <a:pt x="52834" y="19775"/>
                    </a:lnTo>
                    <a:lnTo>
                      <a:pt x="52834" y="19061"/>
                    </a:lnTo>
                    <a:lnTo>
                      <a:pt x="52834" y="18041"/>
                    </a:lnTo>
                    <a:cubicBezTo>
                      <a:pt x="52834" y="18041"/>
                      <a:pt x="52834" y="17990"/>
                      <a:pt x="52834" y="17990"/>
                    </a:cubicBezTo>
                    <a:cubicBezTo>
                      <a:pt x="52834" y="16817"/>
                      <a:pt x="52885" y="15593"/>
                      <a:pt x="52885" y="14318"/>
                    </a:cubicBezTo>
                    <a:cubicBezTo>
                      <a:pt x="52885" y="14216"/>
                      <a:pt x="52885" y="14114"/>
                      <a:pt x="52885" y="14063"/>
                    </a:cubicBezTo>
                    <a:cubicBezTo>
                      <a:pt x="52834" y="14012"/>
                      <a:pt x="52834" y="13961"/>
                      <a:pt x="52783" y="13961"/>
                    </a:cubicBezTo>
                    <a:lnTo>
                      <a:pt x="52631" y="13808"/>
                    </a:lnTo>
                    <a:cubicBezTo>
                      <a:pt x="51611" y="13502"/>
                      <a:pt x="50591" y="13196"/>
                      <a:pt x="49571" y="12890"/>
                    </a:cubicBezTo>
                    <a:lnTo>
                      <a:pt x="49520" y="12890"/>
                    </a:lnTo>
                    <a:cubicBezTo>
                      <a:pt x="48908" y="12686"/>
                      <a:pt x="48194" y="12482"/>
                      <a:pt x="47531" y="12227"/>
                    </a:cubicBezTo>
                    <a:cubicBezTo>
                      <a:pt x="46511" y="11921"/>
                      <a:pt x="45695" y="11615"/>
                      <a:pt x="44930" y="11309"/>
                    </a:cubicBezTo>
                    <a:cubicBezTo>
                      <a:pt x="44165" y="11054"/>
                      <a:pt x="43502" y="10697"/>
                      <a:pt x="42839" y="10289"/>
                    </a:cubicBezTo>
                    <a:cubicBezTo>
                      <a:pt x="42023" y="9830"/>
                      <a:pt x="41309" y="9269"/>
                      <a:pt x="40697" y="8606"/>
                    </a:cubicBezTo>
                    <a:cubicBezTo>
                      <a:pt x="40034" y="7841"/>
                      <a:pt x="39473" y="7076"/>
                      <a:pt x="38963" y="6209"/>
                    </a:cubicBezTo>
                    <a:cubicBezTo>
                      <a:pt x="38759" y="5903"/>
                      <a:pt x="38504" y="5597"/>
                      <a:pt x="38300" y="5342"/>
                    </a:cubicBezTo>
                    <a:cubicBezTo>
                      <a:pt x="37994" y="4883"/>
                      <a:pt x="37790" y="4424"/>
                      <a:pt x="37637" y="3965"/>
                    </a:cubicBezTo>
                    <a:cubicBezTo>
                      <a:pt x="37504" y="3743"/>
                      <a:pt x="37293" y="3599"/>
                      <a:pt x="37073" y="3599"/>
                    </a:cubicBezTo>
                    <a:cubicBezTo>
                      <a:pt x="37040" y="3599"/>
                      <a:pt x="37007" y="3602"/>
                      <a:pt x="36974" y="3608"/>
                    </a:cubicBezTo>
                    <a:cubicBezTo>
                      <a:pt x="36872" y="3608"/>
                      <a:pt x="36770" y="3608"/>
                      <a:pt x="36668" y="3659"/>
                    </a:cubicBezTo>
                    <a:cubicBezTo>
                      <a:pt x="34730" y="4883"/>
                      <a:pt x="32690" y="5852"/>
                      <a:pt x="30497" y="6617"/>
                    </a:cubicBezTo>
                    <a:cubicBezTo>
                      <a:pt x="27387" y="7739"/>
                      <a:pt x="24123" y="8453"/>
                      <a:pt x="20859" y="8759"/>
                    </a:cubicBezTo>
                    <a:cubicBezTo>
                      <a:pt x="19941" y="8810"/>
                      <a:pt x="19074" y="8861"/>
                      <a:pt x="18207" y="8861"/>
                    </a:cubicBezTo>
                    <a:cubicBezTo>
                      <a:pt x="16575" y="8861"/>
                      <a:pt x="14943" y="8708"/>
                      <a:pt x="13311" y="8453"/>
                    </a:cubicBezTo>
                    <a:cubicBezTo>
                      <a:pt x="11526" y="8096"/>
                      <a:pt x="9792" y="7586"/>
                      <a:pt x="8109" y="6821"/>
                    </a:cubicBezTo>
                    <a:cubicBezTo>
                      <a:pt x="6784" y="6209"/>
                      <a:pt x="5560" y="5444"/>
                      <a:pt x="4438" y="4526"/>
                    </a:cubicBezTo>
                    <a:cubicBezTo>
                      <a:pt x="3367" y="3608"/>
                      <a:pt x="2398" y="2588"/>
                      <a:pt x="1582" y="1415"/>
                    </a:cubicBezTo>
                    <a:cubicBezTo>
                      <a:pt x="1327" y="1058"/>
                      <a:pt x="1072" y="701"/>
                      <a:pt x="868" y="345"/>
                    </a:cubicBezTo>
                    <a:cubicBezTo>
                      <a:pt x="766" y="192"/>
                      <a:pt x="664" y="90"/>
                      <a:pt x="460" y="39"/>
                    </a:cubicBezTo>
                    <a:cubicBezTo>
                      <a:pt x="434" y="13"/>
                      <a:pt x="409" y="0"/>
                      <a:pt x="377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1769;p33"/>
              <p:cNvSpPr/>
              <p:nvPr/>
            </p:nvSpPr>
            <p:spPr>
              <a:xfrm>
                <a:off x="2392355" y="2592686"/>
                <a:ext cx="194100" cy="98965"/>
              </a:xfrm>
              <a:custGeom>
                <a:avLst/>
                <a:gdLst/>
                <a:ahLst/>
                <a:cxnLst/>
                <a:rect l="l" t="t" r="r" b="b"/>
                <a:pathLst>
                  <a:path w="15606" h="7957" extrusionOk="0">
                    <a:moveTo>
                      <a:pt x="2295" y="0"/>
                    </a:moveTo>
                    <a:cubicBezTo>
                      <a:pt x="2193" y="0"/>
                      <a:pt x="2142" y="51"/>
                      <a:pt x="2040" y="51"/>
                    </a:cubicBezTo>
                    <a:cubicBezTo>
                      <a:pt x="1938" y="102"/>
                      <a:pt x="1836" y="102"/>
                      <a:pt x="1785" y="204"/>
                    </a:cubicBezTo>
                    <a:cubicBezTo>
                      <a:pt x="1632" y="255"/>
                      <a:pt x="1479" y="357"/>
                      <a:pt x="1377" y="459"/>
                    </a:cubicBezTo>
                    <a:cubicBezTo>
                      <a:pt x="1275" y="561"/>
                      <a:pt x="1122" y="714"/>
                      <a:pt x="1071" y="918"/>
                    </a:cubicBezTo>
                    <a:cubicBezTo>
                      <a:pt x="816" y="1224"/>
                      <a:pt x="663" y="1632"/>
                      <a:pt x="510" y="1989"/>
                    </a:cubicBezTo>
                    <a:cubicBezTo>
                      <a:pt x="357" y="2499"/>
                      <a:pt x="204" y="3009"/>
                      <a:pt x="102" y="3570"/>
                    </a:cubicBezTo>
                    <a:cubicBezTo>
                      <a:pt x="0" y="3927"/>
                      <a:pt x="255" y="4284"/>
                      <a:pt x="612" y="4386"/>
                    </a:cubicBezTo>
                    <a:lnTo>
                      <a:pt x="714" y="4386"/>
                    </a:lnTo>
                    <a:lnTo>
                      <a:pt x="765" y="4488"/>
                    </a:lnTo>
                    <a:cubicBezTo>
                      <a:pt x="816" y="4641"/>
                      <a:pt x="867" y="4794"/>
                      <a:pt x="969" y="4947"/>
                    </a:cubicBezTo>
                    <a:cubicBezTo>
                      <a:pt x="969" y="4896"/>
                      <a:pt x="1020" y="4794"/>
                      <a:pt x="1020" y="4692"/>
                    </a:cubicBezTo>
                    <a:lnTo>
                      <a:pt x="1173" y="4182"/>
                    </a:lnTo>
                    <a:lnTo>
                      <a:pt x="1173" y="4131"/>
                    </a:lnTo>
                    <a:cubicBezTo>
                      <a:pt x="1275" y="3876"/>
                      <a:pt x="1377" y="3570"/>
                      <a:pt x="1479" y="3315"/>
                    </a:cubicBezTo>
                    <a:lnTo>
                      <a:pt x="1632" y="3672"/>
                    </a:lnTo>
                    <a:cubicBezTo>
                      <a:pt x="1683" y="3876"/>
                      <a:pt x="1785" y="4131"/>
                      <a:pt x="1836" y="4386"/>
                    </a:cubicBezTo>
                    <a:cubicBezTo>
                      <a:pt x="1887" y="4590"/>
                      <a:pt x="1938" y="4845"/>
                      <a:pt x="1938" y="5049"/>
                    </a:cubicBezTo>
                    <a:lnTo>
                      <a:pt x="1938" y="5202"/>
                    </a:lnTo>
                    <a:lnTo>
                      <a:pt x="1938" y="5253"/>
                    </a:lnTo>
                    <a:cubicBezTo>
                      <a:pt x="1989" y="5559"/>
                      <a:pt x="2040" y="5865"/>
                      <a:pt x="2091" y="6171"/>
                    </a:cubicBezTo>
                    <a:cubicBezTo>
                      <a:pt x="2193" y="6528"/>
                      <a:pt x="2397" y="6885"/>
                      <a:pt x="2703" y="7140"/>
                    </a:cubicBezTo>
                    <a:cubicBezTo>
                      <a:pt x="3111" y="7446"/>
                      <a:pt x="3570" y="7650"/>
                      <a:pt x="4080" y="7752"/>
                    </a:cubicBezTo>
                    <a:cubicBezTo>
                      <a:pt x="4335" y="7803"/>
                      <a:pt x="4590" y="7854"/>
                      <a:pt x="4896" y="7905"/>
                    </a:cubicBezTo>
                    <a:cubicBezTo>
                      <a:pt x="5253" y="7905"/>
                      <a:pt x="5559" y="7956"/>
                      <a:pt x="5916" y="7956"/>
                    </a:cubicBezTo>
                    <a:lnTo>
                      <a:pt x="5967" y="7956"/>
                    </a:lnTo>
                    <a:cubicBezTo>
                      <a:pt x="6579" y="7956"/>
                      <a:pt x="7293" y="7905"/>
                      <a:pt x="7905" y="7803"/>
                    </a:cubicBezTo>
                    <a:lnTo>
                      <a:pt x="8925" y="7752"/>
                    </a:lnTo>
                    <a:lnTo>
                      <a:pt x="10047" y="7599"/>
                    </a:lnTo>
                    <a:cubicBezTo>
                      <a:pt x="10710" y="7548"/>
                      <a:pt x="11169" y="7548"/>
                      <a:pt x="11628" y="7548"/>
                    </a:cubicBezTo>
                    <a:lnTo>
                      <a:pt x="11883" y="7548"/>
                    </a:lnTo>
                    <a:cubicBezTo>
                      <a:pt x="12291" y="7548"/>
                      <a:pt x="12648" y="7599"/>
                      <a:pt x="13005" y="7599"/>
                    </a:cubicBezTo>
                    <a:lnTo>
                      <a:pt x="13056" y="7599"/>
                    </a:lnTo>
                    <a:cubicBezTo>
                      <a:pt x="13362" y="7599"/>
                      <a:pt x="13719" y="7650"/>
                      <a:pt x="14127" y="7701"/>
                    </a:cubicBezTo>
                    <a:cubicBezTo>
                      <a:pt x="14331" y="7599"/>
                      <a:pt x="14535" y="7497"/>
                      <a:pt x="14688" y="7395"/>
                    </a:cubicBezTo>
                    <a:cubicBezTo>
                      <a:pt x="14943" y="7242"/>
                      <a:pt x="15147" y="7089"/>
                      <a:pt x="15351" y="6936"/>
                    </a:cubicBezTo>
                    <a:cubicBezTo>
                      <a:pt x="15453" y="6834"/>
                      <a:pt x="15504" y="6732"/>
                      <a:pt x="15504" y="6630"/>
                    </a:cubicBezTo>
                    <a:cubicBezTo>
                      <a:pt x="15606" y="6171"/>
                      <a:pt x="15300" y="5763"/>
                      <a:pt x="14892" y="5763"/>
                    </a:cubicBezTo>
                    <a:lnTo>
                      <a:pt x="14331" y="5763"/>
                    </a:lnTo>
                    <a:cubicBezTo>
                      <a:pt x="13719" y="5763"/>
                      <a:pt x="13107" y="5763"/>
                      <a:pt x="12495" y="5661"/>
                    </a:cubicBezTo>
                    <a:cubicBezTo>
                      <a:pt x="11271" y="5559"/>
                      <a:pt x="10098" y="5304"/>
                      <a:pt x="9027" y="4896"/>
                    </a:cubicBezTo>
                    <a:cubicBezTo>
                      <a:pt x="8364" y="4641"/>
                      <a:pt x="7752" y="4284"/>
                      <a:pt x="7191" y="3876"/>
                    </a:cubicBezTo>
                    <a:cubicBezTo>
                      <a:pt x="6528" y="3366"/>
                      <a:pt x="5916" y="2754"/>
                      <a:pt x="5355" y="2091"/>
                    </a:cubicBezTo>
                    <a:cubicBezTo>
                      <a:pt x="4998" y="1683"/>
                      <a:pt x="4641" y="1275"/>
                      <a:pt x="4233" y="867"/>
                    </a:cubicBezTo>
                    <a:cubicBezTo>
                      <a:pt x="4029" y="663"/>
                      <a:pt x="3774" y="408"/>
                      <a:pt x="3519" y="255"/>
                    </a:cubicBezTo>
                    <a:cubicBezTo>
                      <a:pt x="3417" y="204"/>
                      <a:pt x="3315" y="153"/>
                      <a:pt x="3213" y="102"/>
                    </a:cubicBezTo>
                    <a:cubicBezTo>
                      <a:pt x="3060" y="51"/>
                      <a:pt x="2907" y="0"/>
                      <a:pt x="2754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5" name="Google Shape;1770;p33"/>
              <p:cNvSpPr/>
              <p:nvPr/>
            </p:nvSpPr>
            <p:spPr>
              <a:xfrm>
                <a:off x="1528459" y="2330727"/>
                <a:ext cx="204883" cy="91341"/>
              </a:xfrm>
              <a:custGeom>
                <a:avLst/>
                <a:gdLst/>
                <a:ahLst/>
                <a:cxnLst/>
                <a:rect l="l" t="t" r="r" b="b"/>
                <a:pathLst>
                  <a:path w="16473" h="7344" extrusionOk="0">
                    <a:moveTo>
                      <a:pt x="10098" y="0"/>
                    </a:moveTo>
                    <a:cubicBezTo>
                      <a:pt x="9333" y="0"/>
                      <a:pt x="8517" y="102"/>
                      <a:pt x="7701" y="255"/>
                    </a:cubicBezTo>
                    <a:cubicBezTo>
                      <a:pt x="6834" y="408"/>
                      <a:pt x="6018" y="714"/>
                      <a:pt x="5151" y="1020"/>
                    </a:cubicBezTo>
                    <a:cubicBezTo>
                      <a:pt x="4386" y="1326"/>
                      <a:pt x="3621" y="1734"/>
                      <a:pt x="2907" y="2193"/>
                    </a:cubicBezTo>
                    <a:cubicBezTo>
                      <a:pt x="2397" y="2499"/>
                      <a:pt x="1989" y="2856"/>
                      <a:pt x="1581" y="3213"/>
                    </a:cubicBezTo>
                    <a:cubicBezTo>
                      <a:pt x="1479" y="3264"/>
                      <a:pt x="1428" y="3366"/>
                      <a:pt x="1377" y="3417"/>
                    </a:cubicBezTo>
                    <a:cubicBezTo>
                      <a:pt x="1224" y="3621"/>
                      <a:pt x="1122" y="3825"/>
                      <a:pt x="969" y="4029"/>
                    </a:cubicBezTo>
                    <a:cubicBezTo>
                      <a:pt x="510" y="4743"/>
                      <a:pt x="204" y="5610"/>
                      <a:pt x="102" y="6477"/>
                    </a:cubicBezTo>
                    <a:cubicBezTo>
                      <a:pt x="102" y="6579"/>
                      <a:pt x="102" y="6630"/>
                      <a:pt x="204" y="6732"/>
                    </a:cubicBezTo>
                    <a:lnTo>
                      <a:pt x="102" y="6834"/>
                    </a:lnTo>
                    <a:cubicBezTo>
                      <a:pt x="0" y="6987"/>
                      <a:pt x="51" y="7191"/>
                      <a:pt x="204" y="7293"/>
                    </a:cubicBezTo>
                    <a:cubicBezTo>
                      <a:pt x="255" y="7344"/>
                      <a:pt x="306" y="7344"/>
                      <a:pt x="357" y="7344"/>
                    </a:cubicBezTo>
                    <a:cubicBezTo>
                      <a:pt x="510" y="7344"/>
                      <a:pt x="612" y="7293"/>
                      <a:pt x="663" y="7191"/>
                    </a:cubicBezTo>
                    <a:cubicBezTo>
                      <a:pt x="816" y="6936"/>
                      <a:pt x="1020" y="6681"/>
                      <a:pt x="1224" y="6477"/>
                    </a:cubicBezTo>
                    <a:cubicBezTo>
                      <a:pt x="1683" y="5916"/>
                      <a:pt x="2193" y="5508"/>
                      <a:pt x="2805" y="5100"/>
                    </a:cubicBezTo>
                    <a:cubicBezTo>
                      <a:pt x="3570" y="4590"/>
                      <a:pt x="4386" y="4182"/>
                      <a:pt x="5304" y="3876"/>
                    </a:cubicBezTo>
                    <a:cubicBezTo>
                      <a:pt x="6324" y="3519"/>
                      <a:pt x="7446" y="3315"/>
                      <a:pt x="8568" y="3264"/>
                    </a:cubicBezTo>
                    <a:lnTo>
                      <a:pt x="9486" y="3264"/>
                    </a:lnTo>
                    <a:cubicBezTo>
                      <a:pt x="10251" y="3264"/>
                      <a:pt x="11016" y="3315"/>
                      <a:pt x="11730" y="3468"/>
                    </a:cubicBezTo>
                    <a:cubicBezTo>
                      <a:pt x="12393" y="3570"/>
                      <a:pt x="13056" y="3774"/>
                      <a:pt x="13668" y="4029"/>
                    </a:cubicBezTo>
                    <a:cubicBezTo>
                      <a:pt x="13464" y="4080"/>
                      <a:pt x="13311" y="4131"/>
                      <a:pt x="13056" y="4182"/>
                    </a:cubicBezTo>
                    <a:cubicBezTo>
                      <a:pt x="12597" y="4284"/>
                      <a:pt x="12087" y="4488"/>
                      <a:pt x="11628" y="4641"/>
                    </a:cubicBezTo>
                    <a:cubicBezTo>
                      <a:pt x="11475" y="4692"/>
                      <a:pt x="11322" y="4794"/>
                      <a:pt x="11220" y="4845"/>
                    </a:cubicBezTo>
                    <a:lnTo>
                      <a:pt x="11322" y="4845"/>
                    </a:lnTo>
                    <a:lnTo>
                      <a:pt x="11730" y="4794"/>
                    </a:lnTo>
                    <a:cubicBezTo>
                      <a:pt x="12444" y="4794"/>
                      <a:pt x="13209" y="4845"/>
                      <a:pt x="13923" y="4845"/>
                    </a:cubicBezTo>
                    <a:lnTo>
                      <a:pt x="14790" y="4845"/>
                    </a:lnTo>
                    <a:cubicBezTo>
                      <a:pt x="15045" y="4845"/>
                      <a:pt x="15300" y="4845"/>
                      <a:pt x="15555" y="4794"/>
                    </a:cubicBezTo>
                    <a:cubicBezTo>
                      <a:pt x="15657" y="4743"/>
                      <a:pt x="15759" y="4743"/>
                      <a:pt x="15861" y="4692"/>
                    </a:cubicBezTo>
                    <a:cubicBezTo>
                      <a:pt x="16014" y="4590"/>
                      <a:pt x="16116" y="4488"/>
                      <a:pt x="16218" y="4386"/>
                    </a:cubicBezTo>
                    <a:cubicBezTo>
                      <a:pt x="16269" y="4335"/>
                      <a:pt x="16269" y="4284"/>
                      <a:pt x="16320" y="4233"/>
                    </a:cubicBezTo>
                    <a:cubicBezTo>
                      <a:pt x="16320" y="4182"/>
                      <a:pt x="16320" y="4182"/>
                      <a:pt x="16320" y="4131"/>
                    </a:cubicBezTo>
                    <a:cubicBezTo>
                      <a:pt x="16320" y="4080"/>
                      <a:pt x="16371" y="4029"/>
                      <a:pt x="16371" y="3927"/>
                    </a:cubicBezTo>
                    <a:cubicBezTo>
                      <a:pt x="16422" y="3774"/>
                      <a:pt x="16473" y="3570"/>
                      <a:pt x="16473" y="3417"/>
                    </a:cubicBezTo>
                    <a:cubicBezTo>
                      <a:pt x="16473" y="3060"/>
                      <a:pt x="16371" y="2703"/>
                      <a:pt x="16218" y="2397"/>
                    </a:cubicBezTo>
                    <a:cubicBezTo>
                      <a:pt x="16116" y="2244"/>
                      <a:pt x="16014" y="2142"/>
                      <a:pt x="15912" y="1989"/>
                    </a:cubicBezTo>
                    <a:cubicBezTo>
                      <a:pt x="15759" y="1836"/>
                      <a:pt x="15606" y="1734"/>
                      <a:pt x="15453" y="1581"/>
                    </a:cubicBezTo>
                    <a:cubicBezTo>
                      <a:pt x="15198" y="1377"/>
                      <a:pt x="14943" y="1224"/>
                      <a:pt x="14637" y="1122"/>
                    </a:cubicBezTo>
                    <a:cubicBezTo>
                      <a:pt x="14331" y="918"/>
                      <a:pt x="13974" y="765"/>
                      <a:pt x="13617" y="663"/>
                    </a:cubicBezTo>
                    <a:cubicBezTo>
                      <a:pt x="13005" y="459"/>
                      <a:pt x="12342" y="306"/>
                      <a:pt x="11679" y="153"/>
                    </a:cubicBezTo>
                    <a:cubicBezTo>
                      <a:pt x="11475" y="102"/>
                      <a:pt x="11118" y="51"/>
                      <a:pt x="10812" y="51"/>
                    </a:cubicBezTo>
                    <a:cubicBezTo>
                      <a:pt x="10608" y="0"/>
                      <a:pt x="10353" y="0"/>
                      <a:pt x="10098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1771;p33"/>
              <p:cNvSpPr/>
              <p:nvPr/>
            </p:nvSpPr>
            <p:spPr>
              <a:xfrm>
                <a:off x="1485326" y="2378300"/>
                <a:ext cx="896893" cy="1029452"/>
              </a:xfrm>
              <a:custGeom>
                <a:avLst/>
                <a:gdLst/>
                <a:ahLst/>
                <a:cxnLst/>
                <a:rect l="l" t="t" r="r" b="b"/>
                <a:pathLst>
                  <a:path w="72112" h="82770" extrusionOk="0">
                    <a:moveTo>
                      <a:pt x="30395" y="0"/>
                    </a:moveTo>
                    <a:cubicBezTo>
                      <a:pt x="30242" y="0"/>
                      <a:pt x="30140" y="51"/>
                      <a:pt x="30038" y="102"/>
                    </a:cubicBezTo>
                    <a:cubicBezTo>
                      <a:pt x="26672" y="1938"/>
                      <a:pt x="23510" y="4131"/>
                      <a:pt x="20552" y="6579"/>
                    </a:cubicBezTo>
                    <a:cubicBezTo>
                      <a:pt x="17544" y="9027"/>
                      <a:pt x="14790" y="11832"/>
                      <a:pt x="12393" y="14840"/>
                    </a:cubicBezTo>
                    <a:cubicBezTo>
                      <a:pt x="11169" y="16370"/>
                      <a:pt x="10098" y="17951"/>
                      <a:pt x="9129" y="19583"/>
                    </a:cubicBezTo>
                    <a:cubicBezTo>
                      <a:pt x="8109" y="21266"/>
                      <a:pt x="7191" y="22949"/>
                      <a:pt x="6375" y="24734"/>
                    </a:cubicBezTo>
                    <a:cubicBezTo>
                      <a:pt x="4692" y="28304"/>
                      <a:pt x="3315" y="32027"/>
                      <a:pt x="2346" y="35801"/>
                    </a:cubicBezTo>
                    <a:cubicBezTo>
                      <a:pt x="1836" y="37636"/>
                      <a:pt x="1428" y="39574"/>
                      <a:pt x="1122" y="41563"/>
                    </a:cubicBezTo>
                    <a:cubicBezTo>
                      <a:pt x="867" y="43042"/>
                      <a:pt x="663" y="44572"/>
                      <a:pt x="459" y="46357"/>
                    </a:cubicBezTo>
                    <a:cubicBezTo>
                      <a:pt x="153" y="49213"/>
                      <a:pt x="0" y="52069"/>
                      <a:pt x="51" y="54925"/>
                    </a:cubicBezTo>
                    <a:cubicBezTo>
                      <a:pt x="51" y="57424"/>
                      <a:pt x="306" y="59923"/>
                      <a:pt x="867" y="62370"/>
                    </a:cubicBezTo>
                    <a:cubicBezTo>
                      <a:pt x="1122" y="63441"/>
                      <a:pt x="1428" y="64512"/>
                      <a:pt x="1887" y="65532"/>
                    </a:cubicBezTo>
                    <a:cubicBezTo>
                      <a:pt x="2295" y="66552"/>
                      <a:pt x="2856" y="67419"/>
                      <a:pt x="3570" y="68235"/>
                    </a:cubicBezTo>
                    <a:cubicBezTo>
                      <a:pt x="3621" y="68337"/>
                      <a:pt x="3672" y="68388"/>
                      <a:pt x="3825" y="68490"/>
                    </a:cubicBezTo>
                    <a:cubicBezTo>
                      <a:pt x="3876" y="68490"/>
                      <a:pt x="3978" y="68541"/>
                      <a:pt x="4131" y="68541"/>
                    </a:cubicBezTo>
                    <a:cubicBezTo>
                      <a:pt x="4386" y="68541"/>
                      <a:pt x="4590" y="68388"/>
                      <a:pt x="4692" y="68184"/>
                    </a:cubicBezTo>
                    <a:cubicBezTo>
                      <a:pt x="4998" y="67521"/>
                      <a:pt x="5202" y="66858"/>
                      <a:pt x="5355" y="66195"/>
                    </a:cubicBezTo>
                    <a:cubicBezTo>
                      <a:pt x="5508" y="65481"/>
                      <a:pt x="5661" y="64716"/>
                      <a:pt x="5814" y="64002"/>
                    </a:cubicBezTo>
                    <a:lnTo>
                      <a:pt x="5865" y="63849"/>
                    </a:lnTo>
                    <a:lnTo>
                      <a:pt x="5865" y="63645"/>
                    </a:lnTo>
                    <a:cubicBezTo>
                      <a:pt x="6120" y="62013"/>
                      <a:pt x="6528" y="60382"/>
                      <a:pt x="7038" y="58801"/>
                    </a:cubicBezTo>
                    <a:cubicBezTo>
                      <a:pt x="7293" y="57985"/>
                      <a:pt x="7650" y="57271"/>
                      <a:pt x="8109" y="56557"/>
                    </a:cubicBezTo>
                    <a:cubicBezTo>
                      <a:pt x="8364" y="56200"/>
                      <a:pt x="8619" y="55894"/>
                      <a:pt x="8925" y="55639"/>
                    </a:cubicBezTo>
                    <a:cubicBezTo>
                      <a:pt x="9333" y="55231"/>
                      <a:pt x="9894" y="54976"/>
                      <a:pt x="10455" y="54874"/>
                    </a:cubicBezTo>
                    <a:cubicBezTo>
                      <a:pt x="10710" y="54823"/>
                      <a:pt x="11016" y="54772"/>
                      <a:pt x="11271" y="54772"/>
                    </a:cubicBezTo>
                    <a:lnTo>
                      <a:pt x="11526" y="54772"/>
                    </a:lnTo>
                    <a:cubicBezTo>
                      <a:pt x="12087" y="54823"/>
                      <a:pt x="12648" y="54976"/>
                      <a:pt x="13209" y="55129"/>
                    </a:cubicBezTo>
                    <a:cubicBezTo>
                      <a:pt x="13821" y="55384"/>
                      <a:pt x="14382" y="55639"/>
                      <a:pt x="14892" y="55996"/>
                    </a:cubicBezTo>
                    <a:cubicBezTo>
                      <a:pt x="15504" y="56404"/>
                      <a:pt x="16065" y="56914"/>
                      <a:pt x="16575" y="57475"/>
                    </a:cubicBezTo>
                    <a:cubicBezTo>
                      <a:pt x="16269" y="58852"/>
                      <a:pt x="16014" y="60178"/>
                      <a:pt x="15861" y="61554"/>
                    </a:cubicBezTo>
                    <a:lnTo>
                      <a:pt x="15861" y="61248"/>
                    </a:lnTo>
                    <a:cubicBezTo>
                      <a:pt x="15861" y="61044"/>
                      <a:pt x="15810" y="60789"/>
                      <a:pt x="15759" y="60535"/>
                    </a:cubicBezTo>
                    <a:lnTo>
                      <a:pt x="15759" y="60433"/>
                    </a:lnTo>
                    <a:lnTo>
                      <a:pt x="15759" y="60382"/>
                    </a:lnTo>
                    <a:cubicBezTo>
                      <a:pt x="15759" y="60229"/>
                      <a:pt x="15708" y="60127"/>
                      <a:pt x="15657" y="60025"/>
                    </a:cubicBezTo>
                    <a:cubicBezTo>
                      <a:pt x="15504" y="59668"/>
                      <a:pt x="15300" y="59311"/>
                      <a:pt x="15045" y="59056"/>
                    </a:cubicBezTo>
                    <a:cubicBezTo>
                      <a:pt x="14790" y="58699"/>
                      <a:pt x="14484" y="58444"/>
                      <a:pt x="14178" y="58189"/>
                    </a:cubicBezTo>
                    <a:cubicBezTo>
                      <a:pt x="14076" y="58087"/>
                      <a:pt x="13923" y="58087"/>
                      <a:pt x="13821" y="58087"/>
                    </a:cubicBezTo>
                    <a:cubicBezTo>
                      <a:pt x="13719" y="58087"/>
                      <a:pt x="13617" y="58087"/>
                      <a:pt x="13515" y="58138"/>
                    </a:cubicBezTo>
                    <a:cubicBezTo>
                      <a:pt x="13158" y="58036"/>
                      <a:pt x="12750" y="57934"/>
                      <a:pt x="12393" y="57883"/>
                    </a:cubicBezTo>
                    <a:cubicBezTo>
                      <a:pt x="12189" y="57832"/>
                      <a:pt x="11985" y="57832"/>
                      <a:pt x="11730" y="57832"/>
                    </a:cubicBezTo>
                    <a:cubicBezTo>
                      <a:pt x="11526" y="57832"/>
                      <a:pt x="11271" y="57832"/>
                      <a:pt x="11016" y="57883"/>
                    </a:cubicBezTo>
                    <a:cubicBezTo>
                      <a:pt x="10608" y="57934"/>
                      <a:pt x="10251" y="58087"/>
                      <a:pt x="9894" y="58342"/>
                    </a:cubicBezTo>
                    <a:cubicBezTo>
                      <a:pt x="9690" y="58444"/>
                      <a:pt x="9537" y="58597"/>
                      <a:pt x="9333" y="58699"/>
                    </a:cubicBezTo>
                    <a:cubicBezTo>
                      <a:pt x="9180" y="58903"/>
                      <a:pt x="9027" y="59056"/>
                      <a:pt x="8874" y="59260"/>
                    </a:cubicBezTo>
                    <a:cubicBezTo>
                      <a:pt x="8619" y="59566"/>
                      <a:pt x="8415" y="59974"/>
                      <a:pt x="8211" y="60331"/>
                    </a:cubicBezTo>
                    <a:cubicBezTo>
                      <a:pt x="8058" y="60738"/>
                      <a:pt x="7905" y="61197"/>
                      <a:pt x="7854" y="61605"/>
                    </a:cubicBezTo>
                    <a:cubicBezTo>
                      <a:pt x="7701" y="62472"/>
                      <a:pt x="7701" y="63339"/>
                      <a:pt x="7854" y="64155"/>
                    </a:cubicBezTo>
                    <a:cubicBezTo>
                      <a:pt x="8007" y="65022"/>
                      <a:pt x="8364" y="65787"/>
                      <a:pt x="8874" y="66450"/>
                    </a:cubicBezTo>
                    <a:cubicBezTo>
                      <a:pt x="9027" y="66603"/>
                      <a:pt x="9180" y="66756"/>
                      <a:pt x="9333" y="66909"/>
                    </a:cubicBezTo>
                    <a:cubicBezTo>
                      <a:pt x="9486" y="67011"/>
                      <a:pt x="9639" y="67164"/>
                      <a:pt x="9843" y="67266"/>
                    </a:cubicBezTo>
                    <a:cubicBezTo>
                      <a:pt x="10149" y="67470"/>
                      <a:pt x="10455" y="67623"/>
                      <a:pt x="10812" y="67725"/>
                    </a:cubicBezTo>
                    <a:cubicBezTo>
                      <a:pt x="11016" y="67776"/>
                      <a:pt x="11169" y="67776"/>
                      <a:pt x="11373" y="67827"/>
                    </a:cubicBezTo>
                    <a:lnTo>
                      <a:pt x="11934" y="67827"/>
                    </a:lnTo>
                    <a:cubicBezTo>
                      <a:pt x="12240" y="67776"/>
                      <a:pt x="12546" y="67725"/>
                      <a:pt x="12852" y="67572"/>
                    </a:cubicBezTo>
                    <a:cubicBezTo>
                      <a:pt x="13158" y="67470"/>
                      <a:pt x="13464" y="67266"/>
                      <a:pt x="13719" y="67062"/>
                    </a:cubicBezTo>
                    <a:cubicBezTo>
                      <a:pt x="13974" y="66858"/>
                      <a:pt x="14178" y="66603"/>
                      <a:pt x="14433" y="66348"/>
                    </a:cubicBezTo>
                    <a:cubicBezTo>
                      <a:pt x="14841" y="65787"/>
                      <a:pt x="15198" y="65175"/>
                      <a:pt x="15453" y="64512"/>
                    </a:cubicBezTo>
                    <a:cubicBezTo>
                      <a:pt x="15504" y="64257"/>
                      <a:pt x="15606" y="64002"/>
                      <a:pt x="15657" y="63747"/>
                    </a:cubicBezTo>
                    <a:lnTo>
                      <a:pt x="15657" y="63747"/>
                    </a:lnTo>
                    <a:cubicBezTo>
                      <a:pt x="15504" y="65991"/>
                      <a:pt x="15504" y="68286"/>
                      <a:pt x="15657" y="70530"/>
                    </a:cubicBezTo>
                    <a:cubicBezTo>
                      <a:pt x="15759" y="72468"/>
                      <a:pt x="16014" y="74508"/>
                      <a:pt x="16320" y="76548"/>
                    </a:cubicBezTo>
                    <a:cubicBezTo>
                      <a:pt x="16626" y="78486"/>
                      <a:pt x="17034" y="80373"/>
                      <a:pt x="17544" y="82260"/>
                    </a:cubicBezTo>
                    <a:cubicBezTo>
                      <a:pt x="17595" y="82515"/>
                      <a:pt x="17850" y="82719"/>
                      <a:pt x="18156" y="82770"/>
                    </a:cubicBezTo>
                    <a:lnTo>
                      <a:pt x="18309" y="82770"/>
                    </a:lnTo>
                    <a:cubicBezTo>
                      <a:pt x="18666" y="82668"/>
                      <a:pt x="18921" y="82260"/>
                      <a:pt x="18819" y="81903"/>
                    </a:cubicBezTo>
                    <a:cubicBezTo>
                      <a:pt x="18156" y="79404"/>
                      <a:pt x="17646" y="76854"/>
                      <a:pt x="17340" y="74253"/>
                    </a:cubicBezTo>
                    <a:cubicBezTo>
                      <a:pt x="16779" y="69816"/>
                      <a:pt x="16779" y="65328"/>
                      <a:pt x="17340" y="60891"/>
                    </a:cubicBezTo>
                    <a:cubicBezTo>
                      <a:pt x="17442" y="60229"/>
                      <a:pt x="17544" y="59515"/>
                      <a:pt x="17697" y="58852"/>
                    </a:cubicBezTo>
                    <a:cubicBezTo>
                      <a:pt x="18462" y="60025"/>
                      <a:pt x="19176" y="61197"/>
                      <a:pt x="19788" y="62370"/>
                    </a:cubicBezTo>
                    <a:cubicBezTo>
                      <a:pt x="20298" y="63288"/>
                      <a:pt x="20807" y="64155"/>
                      <a:pt x="21368" y="65022"/>
                    </a:cubicBezTo>
                    <a:cubicBezTo>
                      <a:pt x="21470" y="65226"/>
                      <a:pt x="21674" y="65328"/>
                      <a:pt x="21929" y="65328"/>
                    </a:cubicBezTo>
                    <a:lnTo>
                      <a:pt x="21980" y="65328"/>
                    </a:lnTo>
                    <a:cubicBezTo>
                      <a:pt x="22082" y="65328"/>
                      <a:pt x="22184" y="65328"/>
                      <a:pt x="22286" y="65226"/>
                    </a:cubicBezTo>
                    <a:lnTo>
                      <a:pt x="22439" y="65124"/>
                    </a:lnTo>
                    <a:cubicBezTo>
                      <a:pt x="22490" y="65022"/>
                      <a:pt x="22541" y="64920"/>
                      <a:pt x="22592" y="64818"/>
                    </a:cubicBezTo>
                    <a:cubicBezTo>
                      <a:pt x="23102" y="62880"/>
                      <a:pt x="23306" y="60891"/>
                      <a:pt x="23204" y="58903"/>
                    </a:cubicBezTo>
                    <a:cubicBezTo>
                      <a:pt x="23204" y="58291"/>
                      <a:pt x="23204" y="57679"/>
                      <a:pt x="23153" y="57169"/>
                    </a:cubicBezTo>
                    <a:lnTo>
                      <a:pt x="23153" y="57118"/>
                    </a:lnTo>
                    <a:lnTo>
                      <a:pt x="23102" y="55894"/>
                    </a:lnTo>
                    <a:cubicBezTo>
                      <a:pt x="23102" y="54823"/>
                      <a:pt x="23102" y="53854"/>
                      <a:pt x="23153" y="52936"/>
                    </a:cubicBezTo>
                    <a:cubicBezTo>
                      <a:pt x="23153" y="52732"/>
                      <a:pt x="23153" y="52528"/>
                      <a:pt x="23204" y="52375"/>
                    </a:cubicBezTo>
                    <a:lnTo>
                      <a:pt x="23204" y="50641"/>
                    </a:lnTo>
                    <a:cubicBezTo>
                      <a:pt x="23255" y="49417"/>
                      <a:pt x="23306" y="48244"/>
                      <a:pt x="23357" y="47173"/>
                    </a:cubicBezTo>
                    <a:cubicBezTo>
                      <a:pt x="23357" y="46918"/>
                      <a:pt x="23408" y="46663"/>
                      <a:pt x="23408" y="46408"/>
                    </a:cubicBezTo>
                    <a:cubicBezTo>
                      <a:pt x="23357" y="45745"/>
                      <a:pt x="23255" y="45082"/>
                      <a:pt x="23051" y="44419"/>
                    </a:cubicBezTo>
                    <a:cubicBezTo>
                      <a:pt x="23051" y="44368"/>
                      <a:pt x="23000" y="44317"/>
                      <a:pt x="23000" y="44266"/>
                    </a:cubicBezTo>
                    <a:cubicBezTo>
                      <a:pt x="23051" y="44266"/>
                      <a:pt x="23102" y="44266"/>
                      <a:pt x="23153" y="44215"/>
                    </a:cubicBezTo>
                    <a:lnTo>
                      <a:pt x="23663" y="43909"/>
                    </a:lnTo>
                    <a:lnTo>
                      <a:pt x="23663" y="43858"/>
                    </a:lnTo>
                    <a:cubicBezTo>
                      <a:pt x="24887" y="42685"/>
                      <a:pt x="26213" y="41563"/>
                      <a:pt x="27590" y="40543"/>
                    </a:cubicBezTo>
                    <a:cubicBezTo>
                      <a:pt x="32180" y="37127"/>
                      <a:pt x="37178" y="34322"/>
                      <a:pt x="42533" y="32231"/>
                    </a:cubicBezTo>
                    <a:cubicBezTo>
                      <a:pt x="45745" y="30956"/>
                      <a:pt x="49009" y="29783"/>
                      <a:pt x="52375" y="28814"/>
                    </a:cubicBezTo>
                    <a:cubicBezTo>
                      <a:pt x="53956" y="28355"/>
                      <a:pt x="55639" y="27947"/>
                      <a:pt x="57373" y="27539"/>
                    </a:cubicBezTo>
                    <a:cubicBezTo>
                      <a:pt x="58138" y="27335"/>
                      <a:pt x="58954" y="27131"/>
                      <a:pt x="59821" y="26978"/>
                    </a:cubicBezTo>
                    <a:lnTo>
                      <a:pt x="60994" y="26723"/>
                    </a:lnTo>
                    <a:cubicBezTo>
                      <a:pt x="61300" y="26672"/>
                      <a:pt x="61657" y="26570"/>
                      <a:pt x="62014" y="26519"/>
                    </a:cubicBezTo>
                    <a:cubicBezTo>
                      <a:pt x="62677" y="26417"/>
                      <a:pt x="63340" y="26417"/>
                      <a:pt x="63952" y="26366"/>
                    </a:cubicBezTo>
                    <a:lnTo>
                      <a:pt x="64309" y="26366"/>
                    </a:lnTo>
                    <a:cubicBezTo>
                      <a:pt x="66195" y="26060"/>
                      <a:pt x="68082" y="25856"/>
                      <a:pt x="69969" y="25703"/>
                    </a:cubicBezTo>
                    <a:lnTo>
                      <a:pt x="70275" y="25805"/>
                    </a:lnTo>
                    <a:cubicBezTo>
                      <a:pt x="70836" y="25652"/>
                      <a:pt x="71397" y="25448"/>
                      <a:pt x="71958" y="25142"/>
                    </a:cubicBezTo>
                    <a:cubicBezTo>
                      <a:pt x="71958" y="25142"/>
                      <a:pt x="72009" y="25091"/>
                      <a:pt x="72060" y="25091"/>
                    </a:cubicBezTo>
                    <a:cubicBezTo>
                      <a:pt x="72060" y="24989"/>
                      <a:pt x="72111" y="24938"/>
                      <a:pt x="72111" y="24836"/>
                    </a:cubicBezTo>
                    <a:cubicBezTo>
                      <a:pt x="72111" y="24458"/>
                      <a:pt x="71805" y="24168"/>
                      <a:pt x="71435" y="24168"/>
                    </a:cubicBezTo>
                    <a:cubicBezTo>
                      <a:pt x="71406" y="24168"/>
                      <a:pt x="71376" y="24169"/>
                      <a:pt x="71346" y="24173"/>
                    </a:cubicBezTo>
                    <a:lnTo>
                      <a:pt x="71295" y="24173"/>
                    </a:lnTo>
                    <a:lnTo>
                      <a:pt x="70020" y="24275"/>
                    </a:lnTo>
                    <a:cubicBezTo>
                      <a:pt x="67215" y="23408"/>
                      <a:pt x="64258" y="23000"/>
                      <a:pt x="61300" y="23000"/>
                    </a:cubicBezTo>
                    <a:lnTo>
                      <a:pt x="60229" y="23000"/>
                    </a:lnTo>
                    <a:cubicBezTo>
                      <a:pt x="56710" y="23000"/>
                      <a:pt x="53242" y="23357"/>
                      <a:pt x="49825" y="24122"/>
                    </a:cubicBezTo>
                    <a:cubicBezTo>
                      <a:pt x="45847" y="24938"/>
                      <a:pt x="42023" y="26162"/>
                      <a:pt x="38351" y="27845"/>
                    </a:cubicBezTo>
                    <a:cubicBezTo>
                      <a:pt x="34832" y="29426"/>
                      <a:pt x="31568" y="31517"/>
                      <a:pt x="28661" y="34016"/>
                    </a:cubicBezTo>
                    <a:cubicBezTo>
                      <a:pt x="27335" y="35240"/>
                      <a:pt x="26111" y="36515"/>
                      <a:pt x="25040" y="37993"/>
                    </a:cubicBezTo>
                    <a:cubicBezTo>
                      <a:pt x="23969" y="39370"/>
                      <a:pt x="23102" y="40849"/>
                      <a:pt x="22490" y="42430"/>
                    </a:cubicBezTo>
                    <a:cubicBezTo>
                      <a:pt x="22439" y="42532"/>
                      <a:pt x="22388" y="42634"/>
                      <a:pt x="22388" y="42685"/>
                    </a:cubicBezTo>
                    <a:cubicBezTo>
                      <a:pt x="22388" y="42634"/>
                      <a:pt x="22337" y="42583"/>
                      <a:pt x="22286" y="42532"/>
                    </a:cubicBezTo>
                    <a:cubicBezTo>
                      <a:pt x="22082" y="41971"/>
                      <a:pt x="21827" y="41359"/>
                      <a:pt x="21674" y="40696"/>
                    </a:cubicBezTo>
                    <a:cubicBezTo>
                      <a:pt x="21266" y="39523"/>
                      <a:pt x="20960" y="38299"/>
                      <a:pt x="20705" y="37076"/>
                    </a:cubicBezTo>
                    <a:cubicBezTo>
                      <a:pt x="20552" y="36362"/>
                      <a:pt x="20451" y="35597"/>
                      <a:pt x="20349" y="34832"/>
                    </a:cubicBezTo>
                    <a:cubicBezTo>
                      <a:pt x="20349" y="34169"/>
                      <a:pt x="20400" y="33455"/>
                      <a:pt x="20451" y="32741"/>
                    </a:cubicBezTo>
                    <a:cubicBezTo>
                      <a:pt x="20858" y="27896"/>
                      <a:pt x="21929" y="23051"/>
                      <a:pt x="23612" y="18461"/>
                    </a:cubicBezTo>
                    <a:cubicBezTo>
                      <a:pt x="25346" y="13617"/>
                      <a:pt x="27488" y="8874"/>
                      <a:pt x="29579" y="4386"/>
                    </a:cubicBezTo>
                    <a:lnTo>
                      <a:pt x="30293" y="2856"/>
                    </a:lnTo>
                    <a:cubicBezTo>
                      <a:pt x="30548" y="2295"/>
                      <a:pt x="30854" y="1683"/>
                      <a:pt x="31109" y="1071"/>
                    </a:cubicBezTo>
                    <a:cubicBezTo>
                      <a:pt x="31262" y="816"/>
                      <a:pt x="31211" y="510"/>
                      <a:pt x="31007" y="306"/>
                    </a:cubicBezTo>
                    <a:cubicBezTo>
                      <a:pt x="30956" y="255"/>
                      <a:pt x="30905" y="204"/>
                      <a:pt x="30854" y="153"/>
                    </a:cubicBezTo>
                    <a:cubicBezTo>
                      <a:pt x="30803" y="51"/>
                      <a:pt x="30701" y="0"/>
                      <a:pt x="30548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1772;p33"/>
              <p:cNvSpPr/>
              <p:nvPr/>
            </p:nvSpPr>
            <p:spPr>
              <a:xfrm>
                <a:off x="2137374" y="2215282"/>
                <a:ext cx="515049" cy="379319"/>
              </a:xfrm>
              <a:custGeom>
                <a:avLst/>
                <a:gdLst/>
                <a:ahLst/>
                <a:cxnLst/>
                <a:rect l="l" t="t" r="r" b="b"/>
                <a:pathLst>
                  <a:path w="41411" h="30498" extrusionOk="0">
                    <a:moveTo>
                      <a:pt x="6426" y="1"/>
                    </a:moveTo>
                    <a:cubicBezTo>
                      <a:pt x="4284" y="1"/>
                      <a:pt x="2091" y="205"/>
                      <a:pt x="0" y="562"/>
                    </a:cubicBezTo>
                    <a:lnTo>
                      <a:pt x="0" y="664"/>
                    </a:lnTo>
                    <a:cubicBezTo>
                      <a:pt x="51" y="919"/>
                      <a:pt x="153" y="1174"/>
                      <a:pt x="306" y="1429"/>
                    </a:cubicBezTo>
                    <a:cubicBezTo>
                      <a:pt x="459" y="1684"/>
                      <a:pt x="612" y="1939"/>
                      <a:pt x="765" y="2194"/>
                    </a:cubicBezTo>
                    <a:lnTo>
                      <a:pt x="816" y="2296"/>
                    </a:lnTo>
                    <a:cubicBezTo>
                      <a:pt x="867" y="2449"/>
                      <a:pt x="918" y="2602"/>
                      <a:pt x="969" y="2755"/>
                    </a:cubicBezTo>
                    <a:cubicBezTo>
                      <a:pt x="1479" y="3978"/>
                      <a:pt x="2091" y="5100"/>
                      <a:pt x="2754" y="6222"/>
                    </a:cubicBezTo>
                    <a:cubicBezTo>
                      <a:pt x="3570" y="7497"/>
                      <a:pt x="4437" y="8721"/>
                      <a:pt x="5406" y="9894"/>
                    </a:cubicBezTo>
                    <a:cubicBezTo>
                      <a:pt x="6426" y="11169"/>
                      <a:pt x="7497" y="12444"/>
                      <a:pt x="8721" y="13719"/>
                    </a:cubicBezTo>
                    <a:cubicBezTo>
                      <a:pt x="9996" y="15045"/>
                      <a:pt x="11220" y="16269"/>
                      <a:pt x="12699" y="17646"/>
                    </a:cubicBezTo>
                    <a:cubicBezTo>
                      <a:pt x="14075" y="18921"/>
                      <a:pt x="15452" y="20145"/>
                      <a:pt x="16931" y="21267"/>
                    </a:cubicBezTo>
                    <a:cubicBezTo>
                      <a:pt x="19634" y="23511"/>
                      <a:pt x="22541" y="25500"/>
                      <a:pt x="25652" y="27233"/>
                    </a:cubicBezTo>
                    <a:cubicBezTo>
                      <a:pt x="27029" y="27998"/>
                      <a:pt x="28457" y="28712"/>
                      <a:pt x="29936" y="29273"/>
                    </a:cubicBezTo>
                    <a:cubicBezTo>
                      <a:pt x="31160" y="29783"/>
                      <a:pt x="32486" y="30140"/>
                      <a:pt x="33812" y="30344"/>
                    </a:cubicBezTo>
                    <a:cubicBezTo>
                      <a:pt x="34373" y="30446"/>
                      <a:pt x="34883" y="30497"/>
                      <a:pt x="35444" y="30497"/>
                    </a:cubicBezTo>
                    <a:lnTo>
                      <a:pt x="35495" y="30497"/>
                    </a:lnTo>
                    <a:cubicBezTo>
                      <a:pt x="36056" y="30497"/>
                      <a:pt x="36616" y="30446"/>
                      <a:pt x="37177" y="30344"/>
                    </a:cubicBezTo>
                    <a:cubicBezTo>
                      <a:pt x="38197" y="30089"/>
                      <a:pt x="39115" y="29630"/>
                      <a:pt x="39880" y="28916"/>
                    </a:cubicBezTo>
                    <a:cubicBezTo>
                      <a:pt x="40288" y="28559"/>
                      <a:pt x="40645" y="28100"/>
                      <a:pt x="40900" y="27641"/>
                    </a:cubicBezTo>
                    <a:cubicBezTo>
                      <a:pt x="41104" y="27284"/>
                      <a:pt x="41257" y="26928"/>
                      <a:pt x="41410" y="26520"/>
                    </a:cubicBezTo>
                    <a:cubicBezTo>
                      <a:pt x="41410" y="26367"/>
                      <a:pt x="41359" y="26265"/>
                      <a:pt x="41308" y="26112"/>
                    </a:cubicBezTo>
                    <a:cubicBezTo>
                      <a:pt x="40951" y="24786"/>
                      <a:pt x="40492" y="23409"/>
                      <a:pt x="39982" y="22083"/>
                    </a:cubicBezTo>
                    <a:cubicBezTo>
                      <a:pt x="39370" y="20604"/>
                      <a:pt x="38707" y="19176"/>
                      <a:pt x="37993" y="17799"/>
                    </a:cubicBezTo>
                    <a:cubicBezTo>
                      <a:pt x="37228" y="16422"/>
                      <a:pt x="36362" y="15096"/>
                      <a:pt x="35444" y="13872"/>
                    </a:cubicBezTo>
                    <a:cubicBezTo>
                      <a:pt x="33557" y="11373"/>
                      <a:pt x="31313" y="9231"/>
                      <a:pt x="28814" y="7395"/>
                    </a:cubicBezTo>
                    <a:cubicBezTo>
                      <a:pt x="26162" y="5457"/>
                      <a:pt x="23306" y="3876"/>
                      <a:pt x="20297" y="2704"/>
                    </a:cubicBezTo>
                    <a:cubicBezTo>
                      <a:pt x="16982" y="1378"/>
                      <a:pt x="13464" y="511"/>
                      <a:pt x="9945" y="205"/>
                    </a:cubicBezTo>
                    <a:cubicBezTo>
                      <a:pt x="8772" y="52"/>
                      <a:pt x="7599" y="1"/>
                      <a:pt x="6426" y="1"/>
                    </a:cubicBezTo>
                    <a:close/>
                  </a:path>
                </a:pathLst>
              </a:custGeom>
              <a:solidFill>
                <a:srgbClr val="7E52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1773;p33"/>
              <p:cNvSpPr/>
              <p:nvPr/>
            </p:nvSpPr>
            <p:spPr>
              <a:xfrm>
                <a:off x="1866535" y="2116342"/>
                <a:ext cx="150966" cy="113542"/>
              </a:xfrm>
              <a:custGeom>
                <a:avLst/>
                <a:gdLst/>
                <a:ahLst/>
                <a:cxnLst/>
                <a:rect l="l" t="t" r="r" b="b"/>
                <a:pathLst>
                  <a:path w="12138" h="9129" extrusionOk="0">
                    <a:moveTo>
                      <a:pt x="10047" y="0"/>
                    </a:moveTo>
                    <a:cubicBezTo>
                      <a:pt x="9384" y="0"/>
                      <a:pt x="8670" y="102"/>
                      <a:pt x="8007" y="204"/>
                    </a:cubicBezTo>
                    <a:cubicBezTo>
                      <a:pt x="7293" y="357"/>
                      <a:pt x="6579" y="561"/>
                      <a:pt x="5865" y="816"/>
                    </a:cubicBezTo>
                    <a:cubicBezTo>
                      <a:pt x="5151" y="1071"/>
                      <a:pt x="4386" y="1326"/>
                      <a:pt x="3621" y="1632"/>
                    </a:cubicBezTo>
                    <a:cubicBezTo>
                      <a:pt x="2397" y="2193"/>
                      <a:pt x="1224" y="2805"/>
                      <a:pt x="51" y="3468"/>
                    </a:cubicBezTo>
                    <a:cubicBezTo>
                      <a:pt x="0" y="3876"/>
                      <a:pt x="0" y="4284"/>
                      <a:pt x="51" y="4743"/>
                    </a:cubicBezTo>
                    <a:cubicBezTo>
                      <a:pt x="51" y="5049"/>
                      <a:pt x="102" y="5355"/>
                      <a:pt x="204" y="5661"/>
                    </a:cubicBezTo>
                    <a:cubicBezTo>
                      <a:pt x="306" y="6018"/>
                      <a:pt x="459" y="6324"/>
                      <a:pt x="612" y="6630"/>
                    </a:cubicBezTo>
                    <a:cubicBezTo>
                      <a:pt x="765" y="6936"/>
                      <a:pt x="969" y="7242"/>
                      <a:pt x="1173" y="7497"/>
                    </a:cubicBezTo>
                    <a:cubicBezTo>
                      <a:pt x="1377" y="7803"/>
                      <a:pt x="1632" y="8007"/>
                      <a:pt x="1887" y="8262"/>
                    </a:cubicBezTo>
                    <a:cubicBezTo>
                      <a:pt x="2346" y="8619"/>
                      <a:pt x="2805" y="8925"/>
                      <a:pt x="3366" y="9129"/>
                    </a:cubicBezTo>
                    <a:cubicBezTo>
                      <a:pt x="3519" y="8721"/>
                      <a:pt x="3723" y="8262"/>
                      <a:pt x="3927" y="7854"/>
                    </a:cubicBezTo>
                    <a:cubicBezTo>
                      <a:pt x="4539" y="6579"/>
                      <a:pt x="5355" y="5355"/>
                      <a:pt x="6273" y="4233"/>
                    </a:cubicBezTo>
                    <a:cubicBezTo>
                      <a:pt x="6987" y="3468"/>
                      <a:pt x="7752" y="2754"/>
                      <a:pt x="8670" y="2142"/>
                    </a:cubicBezTo>
                    <a:cubicBezTo>
                      <a:pt x="9435" y="1632"/>
                      <a:pt x="10251" y="1224"/>
                      <a:pt x="11169" y="969"/>
                    </a:cubicBezTo>
                    <a:lnTo>
                      <a:pt x="11373" y="867"/>
                    </a:lnTo>
                    <a:lnTo>
                      <a:pt x="11679" y="969"/>
                    </a:lnTo>
                    <a:lnTo>
                      <a:pt x="11781" y="969"/>
                    </a:lnTo>
                    <a:cubicBezTo>
                      <a:pt x="11883" y="969"/>
                      <a:pt x="12036" y="867"/>
                      <a:pt x="12087" y="714"/>
                    </a:cubicBezTo>
                    <a:cubicBezTo>
                      <a:pt x="12138" y="612"/>
                      <a:pt x="12087" y="510"/>
                      <a:pt x="12036" y="408"/>
                    </a:cubicBezTo>
                    <a:cubicBezTo>
                      <a:pt x="12036" y="408"/>
                      <a:pt x="12036" y="357"/>
                      <a:pt x="12036" y="357"/>
                    </a:cubicBezTo>
                    <a:cubicBezTo>
                      <a:pt x="11985" y="204"/>
                      <a:pt x="11883" y="51"/>
                      <a:pt x="11730" y="51"/>
                    </a:cubicBezTo>
                    <a:lnTo>
                      <a:pt x="11628" y="51"/>
                    </a:lnTo>
                    <a:lnTo>
                      <a:pt x="11373" y="153"/>
                    </a:lnTo>
                    <a:cubicBezTo>
                      <a:pt x="10914" y="51"/>
                      <a:pt x="10506" y="0"/>
                      <a:pt x="10098" y="0"/>
                    </a:cubicBezTo>
                    <a:close/>
                  </a:path>
                </a:pathLst>
              </a:custGeom>
              <a:solidFill>
                <a:srgbClr val="7E52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1774;p33"/>
              <p:cNvSpPr/>
              <p:nvPr/>
            </p:nvSpPr>
            <p:spPr>
              <a:xfrm>
                <a:off x="1526597" y="2710021"/>
                <a:ext cx="1335514" cy="506816"/>
              </a:xfrm>
              <a:custGeom>
                <a:avLst/>
                <a:gdLst/>
                <a:ahLst/>
                <a:cxnLst/>
                <a:rect l="l" t="t" r="r" b="b"/>
                <a:pathLst>
                  <a:path w="107378" h="40749" extrusionOk="0">
                    <a:moveTo>
                      <a:pt x="89936" y="1"/>
                    </a:moveTo>
                    <a:cubicBezTo>
                      <a:pt x="88100" y="1"/>
                      <a:pt x="86315" y="307"/>
                      <a:pt x="84632" y="817"/>
                    </a:cubicBezTo>
                    <a:cubicBezTo>
                      <a:pt x="83051" y="1327"/>
                      <a:pt x="81572" y="1990"/>
                      <a:pt x="80196" y="2908"/>
                    </a:cubicBezTo>
                    <a:cubicBezTo>
                      <a:pt x="80094" y="3010"/>
                      <a:pt x="79941" y="3112"/>
                      <a:pt x="79788" y="3214"/>
                    </a:cubicBezTo>
                    <a:cubicBezTo>
                      <a:pt x="79482" y="3418"/>
                      <a:pt x="79176" y="3673"/>
                      <a:pt x="78870" y="3877"/>
                    </a:cubicBezTo>
                    <a:cubicBezTo>
                      <a:pt x="78003" y="4591"/>
                      <a:pt x="77238" y="5356"/>
                      <a:pt x="76524" y="6223"/>
                    </a:cubicBezTo>
                    <a:cubicBezTo>
                      <a:pt x="76218" y="6529"/>
                      <a:pt x="75963" y="6937"/>
                      <a:pt x="75657" y="7294"/>
                    </a:cubicBezTo>
                    <a:cubicBezTo>
                      <a:pt x="74994" y="8212"/>
                      <a:pt x="74433" y="9130"/>
                      <a:pt x="73974" y="10150"/>
                    </a:cubicBezTo>
                    <a:cubicBezTo>
                      <a:pt x="73821" y="10456"/>
                      <a:pt x="73719" y="10761"/>
                      <a:pt x="73566" y="11067"/>
                    </a:cubicBezTo>
                    <a:cubicBezTo>
                      <a:pt x="73566" y="11118"/>
                      <a:pt x="73566" y="11169"/>
                      <a:pt x="73515" y="11220"/>
                    </a:cubicBezTo>
                    <a:cubicBezTo>
                      <a:pt x="73260" y="11934"/>
                      <a:pt x="73005" y="12648"/>
                      <a:pt x="72852" y="13362"/>
                    </a:cubicBezTo>
                    <a:cubicBezTo>
                      <a:pt x="72597" y="14382"/>
                      <a:pt x="72444" y="15453"/>
                      <a:pt x="72342" y="16575"/>
                    </a:cubicBezTo>
                    <a:cubicBezTo>
                      <a:pt x="72189" y="16473"/>
                      <a:pt x="71985" y="16473"/>
                      <a:pt x="71781" y="16473"/>
                    </a:cubicBezTo>
                    <a:lnTo>
                      <a:pt x="71373" y="16473"/>
                    </a:lnTo>
                    <a:cubicBezTo>
                      <a:pt x="71322" y="16456"/>
                      <a:pt x="71265" y="16451"/>
                      <a:pt x="71207" y="16451"/>
                    </a:cubicBezTo>
                    <a:cubicBezTo>
                      <a:pt x="71090" y="16451"/>
                      <a:pt x="70965" y="16473"/>
                      <a:pt x="70863" y="16473"/>
                    </a:cubicBezTo>
                    <a:cubicBezTo>
                      <a:pt x="70557" y="16524"/>
                      <a:pt x="70251" y="16575"/>
                      <a:pt x="69996" y="16677"/>
                    </a:cubicBezTo>
                    <a:cubicBezTo>
                      <a:pt x="69690" y="16779"/>
                      <a:pt x="69384" y="16881"/>
                      <a:pt x="69129" y="17034"/>
                    </a:cubicBezTo>
                    <a:cubicBezTo>
                      <a:pt x="68823" y="17187"/>
                      <a:pt x="68568" y="17340"/>
                      <a:pt x="68313" y="17493"/>
                    </a:cubicBezTo>
                    <a:cubicBezTo>
                      <a:pt x="67854" y="17850"/>
                      <a:pt x="67446" y="18207"/>
                      <a:pt x="67140" y="18666"/>
                    </a:cubicBezTo>
                    <a:cubicBezTo>
                      <a:pt x="66936" y="17850"/>
                      <a:pt x="66630" y="17085"/>
                      <a:pt x="66324" y="16320"/>
                    </a:cubicBezTo>
                    <a:cubicBezTo>
                      <a:pt x="65049" y="13311"/>
                      <a:pt x="62958" y="10761"/>
                      <a:pt x="60255" y="8875"/>
                    </a:cubicBezTo>
                    <a:cubicBezTo>
                      <a:pt x="59337" y="8212"/>
                      <a:pt x="58419" y="7702"/>
                      <a:pt x="57400" y="7243"/>
                    </a:cubicBezTo>
                    <a:cubicBezTo>
                      <a:pt x="56380" y="6784"/>
                      <a:pt x="55309" y="6427"/>
                      <a:pt x="54238" y="6172"/>
                    </a:cubicBezTo>
                    <a:cubicBezTo>
                      <a:pt x="52861" y="5815"/>
                      <a:pt x="51535" y="5662"/>
                      <a:pt x="50158" y="5662"/>
                    </a:cubicBezTo>
                    <a:cubicBezTo>
                      <a:pt x="49291" y="5662"/>
                      <a:pt x="48424" y="5713"/>
                      <a:pt x="47557" y="5866"/>
                    </a:cubicBezTo>
                    <a:cubicBezTo>
                      <a:pt x="45925" y="6070"/>
                      <a:pt x="44395" y="6529"/>
                      <a:pt x="42916" y="7243"/>
                    </a:cubicBezTo>
                    <a:lnTo>
                      <a:pt x="42865" y="7243"/>
                    </a:lnTo>
                    <a:cubicBezTo>
                      <a:pt x="42508" y="7396"/>
                      <a:pt x="42151" y="7600"/>
                      <a:pt x="41743" y="7753"/>
                    </a:cubicBezTo>
                    <a:lnTo>
                      <a:pt x="41335" y="8008"/>
                    </a:lnTo>
                    <a:lnTo>
                      <a:pt x="41182" y="8110"/>
                    </a:lnTo>
                    <a:cubicBezTo>
                      <a:pt x="40825" y="8314"/>
                      <a:pt x="40468" y="8569"/>
                      <a:pt x="40111" y="8824"/>
                    </a:cubicBezTo>
                    <a:cubicBezTo>
                      <a:pt x="39754" y="9028"/>
                      <a:pt x="39295" y="9385"/>
                      <a:pt x="38887" y="9742"/>
                    </a:cubicBezTo>
                    <a:lnTo>
                      <a:pt x="38734" y="9895"/>
                    </a:lnTo>
                    <a:cubicBezTo>
                      <a:pt x="37867" y="10609"/>
                      <a:pt x="37102" y="11373"/>
                      <a:pt x="36439" y="12240"/>
                    </a:cubicBezTo>
                    <a:cubicBezTo>
                      <a:pt x="35572" y="13311"/>
                      <a:pt x="34859" y="14433"/>
                      <a:pt x="34247" y="15657"/>
                    </a:cubicBezTo>
                    <a:lnTo>
                      <a:pt x="33992" y="16320"/>
                    </a:lnTo>
                    <a:cubicBezTo>
                      <a:pt x="33380" y="17646"/>
                      <a:pt x="32972" y="19074"/>
                      <a:pt x="32768" y="20502"/>
                    </a:cubicBezTo>
                    <a:cubicBezTo>
                      <a:pt x="32717" y="20757"/>
                      <a:pt x="32666" y="21063"/>
                      <a:pt x="32666" y="21318"/>
                    </a:cubicBezTo>
                    <a:cubicBezTo>
                      <a:pt x="32564" y="22032"/>
                      <a:pt x="32513" y="22746"/>
                      <a:pt x="32564" y="23460"/>
                    </a:cubicBezTo>
                    <a:lnTo>
                      <a:pt x="32564" y="24276"/>
                    </a:lnTo>
                    <a:lnTo>
                      <a:pt x="32564" y="24684"/>
                    </a:lnTo>
                    <a:lnTo>
                      <a:pt x="32564" y="24786"/>
                    </a:lnTo>
                    <a:cubicBezTo>
                      <a:pt x="31391" y="24786"/>
                      <a:pt x="30218" y="24735"/>
                      <a:pt x="29045" y="24684"/>
                    </a:cubicBezTo>
                    <a:cubicBezTo>
                      <a:pt x="24659" y="24480"/>
                      <a:pt x="20273" y="24021"/>
                      <a:pt x="15887" y="23868"/>
                    </a:cubicBezTo>
                    <a:lnTo>
                      <a:pt x="12572" y="23868"/>
                    </a:lnTo>
                    <a:cubicBezTo>
                      <a:pt x="11655" y="23868"/>
                      <a:pt x="10737" y="23919"/>
                      <a:pt x="9819" y="23970"/>
                    </a:cubicBezTo>
                    <a:cubicBezTo>
                      <a:pt x="8187" y="24021"/>
                      <a:pt x="6504" y="24225"/>
                      <a:pt x="4923" y="24633"/>
                    </a:cubicBezTo>
                    <a:cubicBezTo>
                      <a:pt x="4005" y="24837"/>
                      <a:pt x="3189" y="25194"/>
                      <a:pt x="2373" y="25653"/>
                    </a:cubicBezTo>
                    <a:cubicBezTo>
                      <a:pt x="1557" y="26112"/>
                      <a:pt x="843" y="26673"/>
                      <a:pt x="231" y="27387"/>
                    </a:cubicBezTo>
                    <a:cubicBezTo>
                      <a:pt x="1" y="27656"/>
                      <a:pt x="233" y="27953"/>
                      <a:pt x="492" y="27953"/>
                    </a:cubicBezTo>
                    <a:cubicBezTo>
                      <a:pt x="577" y="27953"/>
                      <a:pt x="665" y="27921"/>
                      <a:pt x="741" y="27846"/>
                    </a:cubicBezTo>
                    <a:cubicBezTo>
                      <a:pt x="894" y="27591"/>
                      <a:pt x="1149" y="27387"/>
                      <a:pt x="1353" y="27183"/>
                    </a:cubicBezTo>
                    <a:cubicBezTo>
                      <a:pt x="1863" y="26724"/>
                      <a:pt x="2475" y="26316"/>
                      <a:pt x="3087" y="26010"/>
                    </a:cubicBezTo>
                    <a:cubicBezTo>
                      <a:pt x="3954" y="25602"/>
                      <a:pt x="4923" y="25296"/>
                      <a:pt x="5841" y="25092"/>
                    </a:cubicBezTo>
                    <a:cubicBezTo>
                      <a:pt x="7473" y="24786"/>
                      <a:pt x="9054" y="24633"/>
                      <a:pt x="10686" y="24582"/>
                    </a:cubicBezTo>
                    <a:cubicBezTo>
                      <a:pt x="11706" y="24531"/>
                      <a:pt x="12725" y="24531"/>
                      <a:pt x="13745" y="24531"/>
                    </a:cubicBezTo>
                    <a:cubicBezTo>
                      <a:pt x="14816" y="24531"/>
                      <a:pt x="15938" y="24531"/>
                      <a:pt x="17060" y="24582"/>
                    </a:cubicBezTo>
                    <a:lnTo>
                      <a:pt x="17672" y="24582"/>
                    </a:lnTo>
                    <a:cubicBezTo>
                      <a:pt x="22058" y="24786"/>
                      <a:pt x="26444" y="25245"/>
                      <a:pt x="30830" y="25398"/>
                    </a:cubicBezTo>
                    <a:lnTo>
                      <a:pt x="32615" y="25398"/>
                    </a:lnTo>
                    <a:cubicBezTo>
                      <a:pt x="32768" y="26622"/>
                      <a:pt x="33074" y="27897"/>
                      <a:pt x="33482" y="29070"/>
                    </a:cubicBezTo>
                    <a:lnTo>
                      <a:pt x="33482" y="29121"/>
                    </a:lnTo>
                    <a:lnTo>
                      <a:pt x="33482" y="29172"/>
                    </a:lnTo>
                    <a:cubicBezTo>
                      <a:pt x="33992" y="30549"/>
                      <a:pt x="34706" y="31926"/>
                      <a:pt x="35521" y="33150"/>
                    </a:cubicBezTo>
                    <a:cubicBezTo>
                      <a:pt x="35674" y="33303"/>
                      <a:pt x="35776" y="33507"/>
                      <a:pt x="35929" y="33660"/>
                    </a:cubicBezTo>
                    <a:cubicBezTo>
                      <a:pt x="36184" y="34016"/>
                      <a:pt x="36439" y="34373"/>
                      <a:pt x="36745" y="34730"/>
                    </a:cubicBezTo>
                    <a:lnTo>
                      <a:pt x="36796" y="34781"/>
                    </a:lnTo>
                    <a:cubicBezTo>
                      <a:pt x="37255" y="35291"/>
                      <a:pt x="37765" y="35801"/>
                      <a:pt x="38275" y="36260"/>
                    </a:cubicBezTo>
                    <a:cubicBezTo>
                      <a:pt x="38479" y="36464"/>
                      <a:pt x="38734" y="36668"/>
                      <a:pt x="38938" y="36821"/>
                    </a:cubicBezTo>
                    <a:lnTo>
                      <a:pt x="39193" y="37025"/>
                    </a:lnTo>
                    <a:cubicBezTo>
                      <a:pt x="41794" y="39065"/>
                      <a:pt x="44956" y="40340"/>
                      <a:pt x="48322" y="40697"/>
                    </a:cubicBezTo>
                    <a:cubicBezTo>
                      <a:pt x="48883" y="40748"/>
                      <a:pt x="49444" y="40748"/>
                      <a:pt x="50005" y="40748"/>
                    </a:cubicBezTo>
                    <a:cubicBezTo>
                      <a:pt x="50566" y="40748"/>
                      <a:pt x="51127" y="40748"/>
                      <a:pt x="51739" y="40697"/>
                    </a:cubicBezTo>
                    <a:cubicBezTo>
                      <a:pt x="52861" y="40544"/>
                      <a:pt x="53983" y="40340"/>
                      <a:pt x="55054" y="40034"/>
                    </a:cubicBezTo>
                    <a:cubicBezTo>
                      <a:pt x="57145" y="39422"/>
                      <a:pt x="59133" y="38402"/>
                      <a:pt x="60867" y="37025"/>
                    </a:cubicBezTo>
                    <a:cubicBezTo>
                      <a:pt x="61734" y="36362"/>
                      <a:pt x="62499" y="35597"/>
                      <a:pt x="63264" y="34781"/>
                    </a:cubicBezTo>
                    <a:cubicBezTo>
                      <a:pt x="63978" y="33965"/>
                      <a:pt x="64590" y="33099"/>
                      <a:pt x="65151" y="32181"/>
                    </a:cubicBezTo>
                    <a:cubicBezTo>
                      <a:pt x="65712" y="31212"/>
                      <a:pt x="66171" y="30243"/>
                      <a:pt x="66579" y="29223"/>
                    </a:cubicBezTo>
                    <a:cubicBezTo>
                      <a:pt x="66936" y="28152"/>
                      <a:pt x="67191" y="27132"/>
                      <a:pt x="67395" y="26010"/>
                    </a:cubicBezTo>
                    <a:cubicBezTo>
                      <a:pt x="67752" y="23868"/>
                      <a:pt x="67701" y="21624"/>
                      <a:pt x="67242" y="19482"/>
                    </a:cubicBezTo>
                    <a:lnTo>
                      <a:pt x="67395" y="19227"/>
                    </a:lnTo>
                    <a:cubicBezTo>
                      <a:pt x="67905" y="18462"/>
                      <a:pt x="68619" y="17850"/>
                      <a:pt x="69486" y="17493"/>
                    </a:cubicBezTo>
                    <a:cubicBezTo>
                      <a:pt x="69843" y="17289"/>
                      <a:pt x="70200" y="17187"/>
                      <a:pt x="70608" y="17136"/>
                    </a:cubicBezTo>
                    <a:cubicBezTo>
                      <a:pt x="70824" y="17100"/>
                      <a:pt x="71041" y="17064"/>
                      <a:pt x="71257" y="17064"/>
                    </a:cubicBezTo>
                    <a:cubicBezTo>
                      <a:pt x="71347" y="17064"/>
                      <a:pt x="71436" y="17070"/>
                      <a:pt x="71526" y="17085"/>
                    </a:cubicBezTo>
                    <a:cubicBezTo>
                      <a:pt x="71730" y="17085"/>
                      <a:pt x="71985" y="17136"/>
                      <a:pt x="72240" y="17187"/>
                    </a:cubicBezTo>
                    <a:cubicBezTo>
                      <a:pt x="72240" y="17748"/>
                      <a:pt x="72240" y="18258"/>
                      <a:pt x="72240" y="18819"/>
                    </a:cubicBezTo>
                    <a:lnTo>
                      <a:pt x="72240" y="19227"/>
                    </a:lnTo>
                    <a:cubicBezTo>
                      <a:pt x="72240" y="19431"/>
                      <a:pt x="72291" y="19635"/>
                      <a:pt x="72342" y="19839"/>
                    </a:cubicBezTo>
                    <a:cubicBezTo>
                      <a:pt x="72648" y="22083"/>
                      <a:pt x="73362" y="24174"/>
                      <a:pt x="74433" y="26112"/>
                    </a:cubicBezTo>
                    <a:cubicBezTo>
                      <a:pt x="74943" y="27081"/>
                      <a:pt x="75555" y="27948"/>
                      <a:pt x="76269" y="28815"/>
                    </a:cubicBezTo>
                    <a:cubicBezTo>
                      <a:pt x="79125" y="32232"/>
                      <a:pt x="83153" y="34424"/>
                      <a:pt x="87590" y="34985"/>
                    </a:cubicBezTo>
                    <a:cubicBezTo>
                      <a:pt x="88304" y="35036"/>
                      <a:pt x="89018" y="35087"/>
                      <a:pt x="89732" y="35087"/>
                    </a:cubicBezTo>
                    <a:lnTo>
                      <a:pt x="90956" y="35087"/>
                    </a:lnTo>
                    <a:cubicBezTo>
                      <a:pt x="100187" y="34424"/>
                      <a:pt x="107326" y="26826"/>
                      <a:pt x="107326" y="17595"/>
                    </a:cubicBezTo>
                    <a:cubicBezTo>
                      <a:pt x="107377" y="16524"/>
                      <a:pt x="107326" y="15402"/>
                      <a:pt x="107173" y="14331"/>
                    </a:cubicBezTo>
                    <a:cubicBezTo>
                      <a:pt x="106969" y="13260"/>
                      <a:pt x="106663" y="12189"/>
                      <a:pt x="106255" y="11169"/>
                    </a:cubicBezTo>
                    <a:cubicBezTo>
                      <a:pt x="103807" y="4897"/>
                      <a:pt x="97943" y="562"/>
                      <a:pt x="91211" y="52"/>
                    </a:cubicBezTo>
                    <a:cubicBezTo>
                      <a:pt x="90803" y="52"/>
                      <a:pt x="90344" y="1"/>
                      <a:pt x="89936" y="1"/>
                    </a:cubicBezTo>
                    <a:close/>
                  </a:path>
                </a:pathLst>
              </a:custGeom>
              <a:solidFill>
                <a:srgbClr val="A6F9FB">
                  <a:alpha val="273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 rot="17047823">
              <a:off x="2101591" y="1938087"/>
              <a:ext cx="642212" cy="382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rPr>
                <a:t>10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1" name="Google Shape;400;p38"/>
          <p:cNvSpPr txBox="1"/>
          <p:nvPr/>
        </p:nvSpPr>
        <p:spPr>
          <a:xfrm rot="21599640">
            <a:off x="3433998" y="425436"/>
            <a:ext cx="3038720" cy="6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100"/>
              <a:buNone/>
              <a:defRPr sz="54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1pPr>
            <a:lvl2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2pPr>
            <a:lvl3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3pPr>
            <a:lvl4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4pPr>
            <a:lvl5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5pPr>
            <a:lvl6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6pPr>
            <a:lvl7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7pPr>
            <a:lvl8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8pPr>
            <a:lvl9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kumimoji="0" lang="vi-VN" sz="3200" b="1" i="0" u="none" strike="noStrike" kern="0" cap="none" spc="50" normalizeH="0" baseline="0" noProof="0" dirty="0">
                <a:ln w="0">
                  <a:solidFill>
                    <a:srgbClr val="FF0000"/>
                  </a:solidFill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Condensed" panose="020B0502040204020203" pitchFamily="34" charset="0"/>
                <a:sym typeface="Sue Ellen Francisco" panose="020B0604020202020204"/>
              </a:rPr>
              <a:t>CỦNG CỐ BÀI HỌC</a:t>
            </a:r>
            <a:endParaRPr kumimoji="0" lang="en-US" sz="3200" b="1" i="0" u="none" strike="noStrike" kern="0" cap="none" spc="50" normalizeH="0" baseline="0" noProof="0" dirty="0">
              <a:ln w="0">
                <a:solidFill>
                  <a:srgbClr val="FF0000"/>
                </a:solidFill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ahnschrift Condensed" panose="020B0502040204020203" pitchFamily="34" charset="0"/>
              <a:sym typeface="Sue Ellen Francisco" panose="020B0604020202020204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43351" y="2817984"/>
            <a:ext cx="33647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wordwall.net</a:t>
            </a:r>
            <a:r>
              <a:rPr lang="en-GB" dirty="0"/>
              <a:t>/resource/24451089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E5"/>
        </a:solidFill>
        <a:effectLst/>
      </p:bgPr>
    </p:bg>
    <p:spTree>
      <p:nvGrpSpPr>
        <p:cNvPr id="1" name="Shape 8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22;p50"/>
          <p:cNvSpPr/>
          <p:nvPr/>
        </p:nvSpPr>
        <p:spPr>
          <a:xfrm flipH="1">
            <a:off x="2972434" y="710443"/>
            <a:ext cx="3199132" cy="3294922"/>
          </a:xfrm>
          <a:custGeom>
            <a:avLst/>
            <a:gdLst/>
            <a:ahLst/>
            <a:cxnLst/>
            <a:rect l="l" t="t" r="r" b="b"/>
            <a:pathLst>
              <a:path w="109672" h="96167" extrusionOk="0">
                <a:moveTo>
                  <a:pt x="78071" y="0"/>
                </a:moveTo>
                <a:cubicBezTo>
                  <a:pt x="77346" y="0"/>
                  <a:pt x="76627" y="7"/>
                  <a:pt x="75916" y="18"/>
                </a:cubicBezTo>
                <a:cubicBezTo>
                  <a:pt x="62359" y="238"/>
                  <a:pt x="48939" y="486"/>
                  <a:pt x="35410" y="1106"/>
                </a:cubicBezTo>
                <a:cubicBezTo>
                  <a:pt x="26041" y="1533"/>
                  <a:pt x="12993" y="1382"/>
                  <a:pt x="6380" y="9276"/>
                </a:cubicBezTo>
                <a:cubicBezTo>
                  <a:pt x="1" y="16909"/>
                  <a:pt x="1516" y="28951"/>
                  <a:pt x="1475" y="38210"/>
                </a:cubicBezTo>
                <a:cubicBezTo>
                  <a:pt x="1434" y="46614"/>
                  <a:pt x="1737" y="55018"/>
                  <a:pt x="2398" y="63409"/>
                </a:cubicBezTo>
                <a:cubicBezTo>
                  <a:pt x="2936" y="70201"/>
                  <a:pt x="1613" y="79956"/>
                  <a:pt x="5526" y="85853"/>
                </a:cubicBezTo>
                <a:cubicBezTo>
                  <a:pt x="8929" y="90978"/>
                  <a:pt x="12291" y="93582"/>
                  <a:pt x="18739" y="94671"/>
                </a:cubicBezTo>
                <a:cubicBezTo>
                  <a:pt x="24897" y="95714"/>
                  <a:pt x="31331" y="95893"/>
                  <a:pt x="37674" y="95893"/>
                </a:cubicBezTo>
                <a:cubicBezTo>
                  <a:pt x="39958" y="95893"/>
                  <a:pt x="42231" y="95870"/>
                  <a:pt x="44475" y="95856"/>
                </a:cubicBezTo>
                <a:cubicBezTo>
                  <a:pt x="44878" y="95853"/>
                  <a:pt x="45282" y="95852"/>
                  <a:pt x="45688" y="95852"/>
                </a:cubicBezTo>
                <a:cubicBezTo>
                  <a:pt x="52621" y="95852"/>
                  <a:pt x="60114" y="96166"/>
                  <a:pt x="67647" y="96166"/>
                </a:cubicBezTo>
                <a:cubicBezTo>
                  <a:pt x="78312" y="96166"/>
                  <a:pt x="89058" y="95537"/>
                  <a:pt x="98415" y="92494"/>
                </a:cubicBezTo>
                <a:cubicBezTo>
                  <a:pt x="109672" y="88829"/>
                  <a:pt x="107384" y="72447"/>
                  <a:pt x="107508" y="63395"/>
                </a:cubicBezTo>
                <a:cubicBezTo>
                  <a:pt x="107646" y="53351"/>
                  <a:pt x="107205" y="42660"/>
                  <a:pt x="106640" y="32395"/>
                </a:cubicBezTo>
                <a:cubicBezTo>
                  <a:pt x="106640" y="32051"/>
                  <a:pt x="106627" y="31720"/>
                  <a:pt x="106599" y="31390"/>
                </a:cubicBezTo>
                <a:cubicBezTo>
                  <a:pt x="106213" y="23399"/>
                  <a:pt x="106186" y="14250"/>
                  <a:pt x="101157" y="7664"/>
                </a:cubicBezTo>
                <a:cubicBezTo>
                  <a:pt x="96049" y="956"/>
                  <a:pt x="86665" y="0"/>
                  <a:pt x="78071" y="0"/>
                </a:cubicBezTo>
                <a:close/>
              </a:path>
            </a:pathLst>
          </a:custGeom>
          <a:solidFill>
            <a:srgbClr val="D6ED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4" name="Google Shape;3930;p50"/>
          <p:cNvSpPr txBox="1"/>
          <p:nvPr/>
        </p:nvSpPr>
        <p:spPr>
          <a:xfrm>
            <a:off x="3858667" y="1057741"/>
            <a:ext cx="2160377" cy="857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 </a:t>
            </a:r>
            <a:endParaRPr lang="en-US" sz="1600" dirty="0">
              <a:solidFill>
                <a:srgbClr val="01C1CB">
                  <a:lumMod val="50000"/>
                </a:srgbClr>
              </a:solidFill>
              <a:cs typeface="Times New Roman" panose="02020603050405020304" pitchFamily="18" charset="0"/>
              <a:sym typeface="Short Stack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Học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thuộc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bài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hát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i="1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Mưa</a:t>
            </a:r>
            <a:r>
              <a:rPr lang="en-US" sz="1600" i="1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i="1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rơi</a:t>
            </a:r>
            <a:r>
              <a:rPr lang="en-US" sz="1600" i="1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và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sáng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tạo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thêm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ý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tưởng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biểu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diễn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bài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hát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.</a:t>
            </a:r>
            <a:endParaRPr lang="en-US" sz="1600" dirty="0">
              <a:solidFill>
                <a:srgbClr val="01C1CB">
                  <a:lumMod val="50000"/>
                </a:srgbClr>
              </a:solidFill>
              <a:cs typeface="Times New Roman" panose="02020603050405020304" pitchFamily="18" charset="0"/>
              <a:sym typeface="Short St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2"/>
              </a:solidFill>
              <a:latin typeface="+mj-lt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28571" y="1260877"/>
            <a:ext cx="471576" cy="451357"/>
            <a:chOff x="3257311" y="2182385"/>
            <a:chExt cx="471576" cy="451357"/>
          </a:xfrm>
        </p:grpSpPr>
        <p:sp>
          <p:nvSpPr>
            <p:cNvPr id="12" name="Google Shape;3925;p50"/>
            <p:cNvSpPr/>
            <p:nvPr/>
          </p:nvSpPr>
          <p:spPr>
            <a:xfrm>
              <a:off x="3257311" y="2182385"/>
              <a:ext cx="471576" cy="451357"/>
            </a:xfrm>
            <a:custGeom>
              <a:avLst/>
              <a:gdLst/>
              <a:ahLst/>
              <a:cxnLst/>
              <a:rect l="l" t="t" r="r" b="b"/>
              <a:pathLst>
                <a:path w="1143" h="1094" extrusionOk="0">
                  <a:moveTo>
                    <a:pt x="491" y="1"/>
                  </a:moveTo>
                  <a:cubicBezTo>
                    <a:pt x="377" y="1"/>
                    <a:pt x="260" y="23"/>
                    <a:pt x="170" y="95"/>
                  </a:cubicBezTo>
                  <a:cubicBezTo>
                    <a:pt x="62" y="181"/>
                    <a:pt x="28" y="323"/>
                    <a:pt x="4" y="458"/>
                  </a:cubicBezTo>
                  <a:cubicBezTo>
                    <a:pt x="1" y="467"/>
                    <a:pt x="7" y="479"/>
                    <a:pt x="19" y="485"/>
                  </a:cubicBezTo>
                  <a:cubicBezTo>
                    <a:pt x="1" y="697"/>
                    <a:pt x="68" y="927"/>
                    <a:pt x="268" y="1029"/>
                  </a:cubicBezTo>
                  <a:cubicBezTo>
                    <a:pt x="362" y="1073"/>
                    <a:pt x="463" y="1094"/>
                    <a:pt x="565" y="1094"/>
                  </a:cubicBezTo>
                  <a:cubicBezTo>
                    <a:pt x="590" y="1094"/>
                    <a:pt x="615" y="1092"/>
                    <a:pt x="639" y="1090"/>
                  </a:cubicBezTo>
                  <a:cubicBezTo>
                    <a:pt x="759" y="1087"/>
                    <a:pt x="873" y="1047"/>
                    <a:pt x="968" y="976"/>
                  </a:cubicBezTo>
                  <a:cubicBezTo>
                    <a:pt x="1060" y="906"/>
                    <a:pt x="1121" y="801"/>
                    <a:pt x="1137" y="685"/>
                  </a:cubicBezTo>
                  <a:cubicBezTo>
                    <a:pt x="1143" y="620"/>
                    <a:pt x="1143" y="556"/>
                    <a:pt x="1131" y="491"/>
                  </a:cubicBezTo>
                  <a:cubicBezTo>
                    <a:pt x="1124" y="427"/>
                    <a:pt x="1112" y="366"/>
                    <a:pt x="1097" y="304"/>
                  </a:cubicBezTo>
                  <a:cubicBezTo>
                    <a:pt x="1069" y="197"/>
                    <a:pt x="992" y="111"/>
                    <a:pt x="891" y="68"/>
                  </a:cubicBezTo>
                  <a:cubicBezTo>
                    <a:pt x="784" y="28"/>
                    <a:pt x="670" y="6"/>
                    <a:pt x="556" y="3"/>
                  </a:cubicBezTo>
                  <a:cubicBezTo>
                    <a:pt x="535" y="2"/>
                    <a:pt x="513" y="1"/>
                    <a:pt x="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13" name="Google Shape;3931;p50"/>
            <p:cNvGrpSpPr/>
            <p:nvPr/>
          </p:nvGrpSpPr>
          <p:grpSpPr>
            <a:xfrm>
              <a:off x="3355924" y="2274155"/>
              <a:ext cx="274351" cy="274399"/>
              <a:chOff x="1492675" y="4992125"/>
              <a:chExt cx="481825" cy="481825"/>
            </a:xfrm>
          </p:grpSpPr>
          <p:sp>
            <p:nvSpPr>
              <p:cNvPr id="14" name="Google Shape;3932;p50"/>
              <p:cNvSpPr/>
              <p:nvPr/>
            </p:nvSpPr>
            <p:spPr>
              <a:xfrm>
                <a:off x="149267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728" y="5990"/>
                    </a:moveTo>
                    <a:cubicBezTo>
                      <a:pt x="13161" y="5990"/>
                      <a:pt x="13595" y="6156"/>
                      <a:pt x="13925" y="6487"/>
                    </a:cubicBezTo>
                    <a:cubicBezTo>
                      <a:pt x="14587" y="7149"/>
                      <a:pt x="14587" y="8221"/>
                      <a:pt x="13928" y="8884"/>
                    </a:cubicBezTo>
                    <a:lnTo>
                      <a:pt x="10028" y="12780"/>
                    </a:lnTo>
                    <a:cubicBezTo>
                      <a:pt x="9709" y="13100"/>
                      <a:pt x="9278" y="13280"/>
                      <a:pt x="8830" y="13280"/>
                    </a:cubicBezTo>
                    <a:lnTo>
                      <a:pt x="8815" y="13280"/>
                    </a:lnTo>
                    <a:cubicBezTo>
                      <a:pt x="8811" y="13280"/>
                      <a:pt x="8807" y="13280"/>
                      <a:pt x="8804" y="13280"/>
                    </a:cubicBezTo>
                    <a:cubicBezTo>
                      <a:pt x="8362" y="13280"/>
                      <a:pt x="7936" y="13103"/>
                      <a:pt x="7622" y="12789"/>
                    </a:cubicBezTo>
                    <a:lnTo>
                      <a:pt x="5346" y="10528"/>
                    </a:lnTo>
                    <a:cubicBezTo>
                      <a:pt x="4632" y="9877"/>
                      <a:pt x="4605" y="8760"/>
                      <a:pt x="5288" y="8077"/>
                    </a:cubicBezTo>
                    <a:cubicBezTo>
                      <a:pt x="5620" y="7745"/>
                      <a:pt x="6053" y="7581"/>
                      <a:pt x="6485" y="7581"/>
                    </a:cubicBezTo>
                    <a:cubicBezTo>
                      <a:pt x="6944" y="7581"/>
                      <a:pt x="7402" y="7766"/>
                      <a:pt x="7737" y="8134"/>
                    </a:cubicBezTo>
                    <a:lnTo>
                      <a:pt x="8812" y="9206"/>
                    </a:lnTo>
                    <a:lnTo>
                      <a:pt x="11531" y="6487"/>
                    </a:lnTo>
                    <a:cubicBezTo>
                      <a:pt x="11861" y="6156"/>
                      <a:pt x="12294" y="5990"/>
                      <a:pt x="12728" y="5990"/>
                    </a:cubicBezTo>
                    <a:close/>
                    <a:moveTo>
                      <a:pt x="9637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3" y="4686"/>
                      <a:pt x="1" y="7098"/>
                      <a:pt x="1" y="9637"/>
                    </a:cubicBezTo>
                    <a:cubicBezTo>
                      <a:pt x="1" y="12175"/>
                      <a:pt x="1013" y="14587"/>
                      <a:pt x="2849" y="16424"/>
                    </a:cubicBezTo>
                    <a:cubicBezTo>
                      <a:pt x="4686" y="18261"/>
                      <a:pt x="7095" y="19273"/>
                      <a:pt x="9637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58" y="14587"/>
                      <a:pt x="19273" y="12175"/>
                      <a:pt x="19273" y="9637"/>
                    </a:cubicBezTo>
                    <a:cubicBezTo>
                      <a:pt x="19273" y="7098"/>
                      <a:pt x="18258" y="4686"/>
                      <a:pt x="16421" y="2849"/>
                    </a:cubicBezTo>
                    <a:cubicBezTo>
                      <a:pt x="14584" y="1012"/>
                      <a:pt x="12175" y="1"/>
                      <a:pt x="96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+mj-lt"/>
                </a:endParaRPr>
              </a:p>
            </p:txBody>
          </p:sp>
          <p:sp>
            <p:nvSpPr>
              <p:cNvPr id="15" name="Google Shape;3933;p50"/>
              <p:cNvSpPr/>
              <p:nvPr/>
            </p:nvSpPr>
            <p:spPr>
              <a:xfrm>
                <a:off x="1639625" y="5170175"/>
                <a:ext cx="1901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+mj-lt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328571" y="2488153"/>
            <a:ext cx="471576" cy="451357"/>
            <a:chOff x="3257311" y="3457485"/>
            <a:chExt cx="471576" cy="451357"/>
          </a:xfrm>
        </p:grpSpPr>
        <p:sp>
          <p:nvSpPr>
            <p:cNvPr id="8" name="Google Shape;3924;p50"/>
            <p:cNvSpPr/>
            <p:nvPr/>
          </p:nvSpPr>
          <p:spPr>
            <a:xfrm>
              <a:off x="3257311" y="3457485"/>
              <a:ext cx="471576" cy="451357"/>
            </a:xfrm>
            <a:custGeom>
              <a:avLst/>
              <a:gdLst/>
              <a:ahLst/>
              <a:cxnLst/>
              <a:rect l="l" t="t" r="r" b="b"/>
              <a:pathLst>
                <a:path w="1143" h="1094" extrusionOk="0">
                  <a:moveTo>
                    <a:pt x="491" y="1"/>
                  </a:moveTo>
                  <a:cubicBezTo>
                    <a:pt x="377" y="1"/>
                    <a:pt x="260" y="23"/>
                    <a:pt x="170" y="95"/>
                  </a:cubicBezTo>
                  <a:cubicBezTo>
                    <a:pt x="62" y="181"/>
                    <a:pt x="28" y="323"/>
                    <a:pt x="4" y="458"/>
                  </a:cubicBezTo>
                  <a:cubicBezTo>
                    <a:pt x="1" y="467"/>
                    <a:pt x="7" y="479"/>
                    <a:pt x="19" y="485"/>
                  </a:cubicBezTo>
                  <a:cubicBezTo>
                    <a:pt x="1" y="697"/>
                    <a:pt x="68" y="927"/>
                    <a:pt x="268" y="1029"/>
                  </a:cubicBezTo>
                  <a:cubicBezTo>
                    <a:pt x="362" y="1073"/>
                    <a:pt x="463" y="1094"/>
                    <a:pt x="565" y="1094"/>
                  </a:cubicBezTo>
                  <a:cubicBezTo>
                    <a:pt x="590" y="1094"/>
                    <a:pt x="615" y="1092"/>
                    <a:pt x="639" y="1090"/>
                  </a:cubicBezTo>
                  <a:cubicBezTo>
                    <a:pt x="759" y="1087"/>
                    <a:pt x="873" y="1047"/>
                    <a:pt x="968" y="976"/>
                  </a:cubicBezTo>
                  <a:cubicBezTo>
                    <a:pt x="1060" y="906"/>
                    <a:pt x="1121" y="801"/>
                    <a:pt x="1137" y="685"/>
                  </a:cubicBezTo>
                  <a:cubicBezTo>
                    <a:pt x="1143" y="620"/>
                    <a:pt x="1143" y="556"/>
                    <a:pt x="1131" y="491"/>
                  </a:cubicBezTo>
                  <a:cubicBezTo>
                    <a:pt x="1124" y="427"/>
                    <a:pt x="1112" y="366"/>
                    <a:pt x="1097" y="304"/>
                  </a:cubicBezTo>
                  <a:cubicBezTo>
                    <a:pt x="1069" y="197"/>
                    <a:pt x="992" y="111"/>
                    <a:pt x="891" y="68"/>
                  </a:cubicBezTo>
                  <a:cubicBezTo>
                    <a:pt x="784" y="28"/>
                    <a:pt x="670" y="6"/>
                    <a:pt x="556" y="3"/>
                  </a:cubicBezTo>
                  <a:cubicBezTo>
                    <a:pt x="535" y="2"/>
                    <a:pt x="513" y="1"/>
                    <a:pt x="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9" name="Google Shape;3937;p50"/>
            <p:cNvGrpSpPr/>
            <p:nvPr/>
          </p:nvGrpSpPr>
          <p:grpSpPr>
            <a:xfrm>
              <a:off x="3355924" y="3542667"/>
              <a:ext cx="274351" cy="274399"/>
              <a:chOff x="1492675" y="4992125"/>
              <a:chExt cx="481825" cy="481825"/>
            </a:xfrm>
          </p:grpSpPr>
          <p:sp>
            <p:nvSpPr>
              <p:cNvPr id="10" name="Google Shape;3938;p50"/>
              <p:cNvSpPr/>
              <p:nvPr/>
            </p:nvSpPr>
            <p:spPr>
              <a:xfrm>
                <a:off x="1492675" y="499212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728" y="5990"/>
                    </a:moveTo>
                    <a:cubicBezTo>
                      <a:pt x="13161" y="5990"/>
                      <a:pt x="13595" y="6156"/>
                      <a:pt x="13925" y="6487"/>
                    </a:cubicBezTo>
                    <a:cubicBezTo>
                      <a:pt x="14587" y="7149"/>
                      <a:pt x="14587" y="8221"/>
                      <a:pt x="13928" y="8884"/>
                    </a:cubicBezTo>
                    <a:lnTo>
                      <a:pt x="10028" y="12780"/>
                    </a:lnTo>
                    <a:cubicBezTo>
                      <a:pt x="9709" y="13100"/>
                      <a:pt x="9278" y="13280"/>
                      <a:pt x="8830" y="13280"/>
                    </a:cubicBezTo>
                    <a:lnTo>
                      <a:pt x="8815" y="13280"/>
                    </a:lnTo>
                    <a:cubicBezTo>
                      <a:pt x="8811" y="13280"/>
                      <a:pt x="8807" y="13280"/>
                      <a:pt x="8804" y="13280"/>
                    </a:cubicBezTo>
                    <a:cubicBezTo>
                      <a:pt x="8362" y="13280"/>
                      <a:pt x="7936" y="13103"/>
                      <a:pt x="7622" y="12789"/>
                    </a:cubicBezTo>
                    <a:lnTo>
                      <a:pt x="5346" y="10528"/>
                    </a:lnTo>
                    <a:cubicBezTo>
                      <a:pt x="4632" y="9877"/>
                      <a:pt x="4605" y="8760"/>
                      <a:pt x="5288" y="8077"/>
                    </a:cubicBezTo>
                    <a:cubicBezTo>
                      <a:pt x="5620" y="7745"/>
                      <a:pt x="6053" y="7581"/>
                      <a:pt x="6485" y="7581"/>
                    </a:cubicBezTo>
                    <a:cubicBezTo>
                      <a:pt x="6944" y="7581"/>
                      <a:pt x="7402" y="7766"/>
                      <a:pt x="7737" y="8134"/>
                    </a:cubicBezTo>
                    <a:lnTo>
                      <a:pt x="8812" y="9206"/>
                    </a:lnTo>
                    <a:lnTo>
                      <a:pt x="11531" y="6487"/>
                    </a:lnTo>
                    <a:cubicBezTo>
                      <a:pt x="11861" y="6156"/>
                      <a:pt x="12294" y="5990"/>
                      <a:pt x="12728" y="5990"/>
                    </a:cubicBezTo>
                    <a:close/>
                    <a:moveTo>
                      <a:pt x="9637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3" y="4686"/>
                      <a:pt x="1" y="7098"/>
                      <a:pt x="1" y="9637"/>
                    </a:cubicBezTo>
                    <a:cubicBezTo>
                      <a:pt x="1" y="12175"/>
                      <a:pt x="1013" y="14587"/>
                      <a:pt x="2849" y="16424"/>
                    </a:cubicBezTo>
                    <a:cubicBezTo>
                      <a:pt x="4686" y="18261"/>
                      <a:pt x="7095" y="19273"/>
                      <a:pt x="9637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58" y="14587"/>
                      <a:pt x="19273" y="12175"/>
                      <a:pt x="19273" y="9637"/>
                    </a:cubicBezTo>
                    <a:cubicBezTo>
                      <a:pt x="19273" y="7098"/>
                      <a:pt x="18258" y="4686"/>
                      <a:pt x="16421" y="2849"/>
                    </a:cubicBezTo>
                    <a:cubicBezTo>
                      <a:pt x="14584" y="1012"/>
                      <a:pt x="12175" y="1"/>
                      <a:pt x="96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+mj-lt"/>
                </a:endParaRPr>
              </a:p>
            </p:txBody>
          </p:sp>
          <p:sp>
            <p:nvSpPr>
              <p:cNvPr id="11" name="Google Shape;3939;p50"/>
              <p:cNvSpPr/>
              <p:nvPr/>
            </p:nvSpPr>
            <p:spPr>
              <a:xfrm>
                <a:off x="1639625" y="5170175"/>
                <a:ext cx="1901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7604" h="5030" extrusionOk="0">
                    <a:moveTo>
                      <a:pt x="6852" y="0"/>
                    </a:moveTo>
                    <a:cubicBezTo>
                      <a:pt x="6851" y="0"/>
                      <a:pt x="6850" y="0"/>
                      <a:pt x="6848" y="0"/>
                    </a:cubicBezTo>
                    <a:cubicBezTo>
                      <a:pt x="6698" y="0"/>
                      <a:pt x="6556" y="57"/>
                      <a:pt x="6451" y="163"/>
                    </a:cubicBezTo>
                    <a:lnTo>
                      <a:pt x="3334" y="3279"/>
                    </a:lnTo>
                    <a:cubicBezTo>
                      <a:pt x="3224" y="3391"/>
                      <a:pt x="3080" y="3447"/>
                      <a:pt x="2935" y="3447"/>
                    </a:cubicBezTo>
                    <a:cubicBezTo>
                      <a:pt x="2791" y="3447"/>
                      <a:pt x="2646" y="3391"/>
                      <a:pt x="2536" y="3279"/>
                    </a:cubicBezTo>
                    <a:cubicBezTo>
                      <a:pt x="2533" y="3279"/>
                      <a:pt x="2533" y="3279"/>
                      <a:pt x="2530" y="3276"/>
                    </a:cubicBezTo>
                    <a:cubicBezTo>
                      <a:pt x="2521" y="3267"/>
                      <a:pt x="2509" y="3255"/>
                      <a:pt x="2497" y="3246"/>
                    </a:cubicBezTo>
                    <a:lnTo>
                      <a:pt x="1061" y="1810"/>
                    </a:lnTo>
                    <a:cubicBezTo>
                      <a:pt x="948" y="1678"/>
                      <a:pt x="789" y="1611"/>
                      <a:pt x="629" y="1611"/>
                    </a:cubicBezTo>
                    <a:cubicBezTo>
                      <a:pt x="486" y="1611"/>
                      <a:pt x="342" y="1666"/>
                      <a:pt x="233" y="1777"/>
                    </a:cubicBezTo>
                    <a:cubicBezTo>
                      <a:pt x="1" y="2009"/>
                      <a:pt x="16" y="2391"/>
                      <a:pt x="266" y="2605"/>
                    </a:cubicBezTo>
                    <a:lnTo>
                      <a:pt x="2542" y="4869"/>
                    </a:lnTo>
                    <a:cubicBezTo>
                      <a:pt x="2645" y="4972"/>
                      <a:pt x="2782" y="5029"/>
                      <a:pt x="2926" y="5029"/>
                    </a:cubicBezTo>
                    <a:cubicBezTo>
                      <a:pt x="2929" y="5029"/>
                      <a:pt x="2933" y="5029"/>
                      <a:pt x="2937" y="5029"/>
                    </a:cubicBezTo>
                    <a:lnTo>
                      <a:pt x="2943" y="5029"/>
                    </a:lnTo>
                    <a:cubicBezTo>
                      <a:pt x="3096" y="5029"/>
                      <a:pt x="3241" y="4969"/>
                      <a:pt x="3352" y="4860"/>
                    </a:cubicBezTo>
                    <a:lnTo>
                      <a:pt x="7249" y="964"/>
                    </a:lnTo>
                    <a:cubicBezTo>
                      <a:pt x="7603" y="606"/>
                      <a:pt x="7352" y="0"/>
                      <a:pt x="68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+mj-lt"/>
                </a:endParaRPr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3913401" y="2344927"/>
            <a:ext cx="20341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latin typeface="+mj-lt"/>
                <a:ea typeface="Short Stack"/>
                <a:cs typeface="Short Stack"/>
                <a:sym typeface="Short Stack"/>
              </a:rPr>
              <a:t>  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Dùng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mã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QR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khai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thác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học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liệu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điện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tử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để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tìm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hiểu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Bài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đọc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nhạc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</a:t>
            </a:r>
            <a:r>
              <a:rPr lang="en-US" sz="1600" dirty="0" err="1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số</a:t>
            </a:r>
            <a:r>
              <a:rPr lang="en-US" sz="1600" dirty="0">
                <a:solidFill>
                  <a:srgbClr val="01C1CB">
                    <a:lumMod val="50000"/>
                  </a:srgbClr>
                </a:solidFill>
                <a:cs typeface="Times New Roman" panose="02020603050405020304" pitchFamily="18" charset="0"/>
                <a:sym typeface="Short Stack"/>
              </a:rPr>
              <a:t> 3.</a:t>
            </a:r>
            <a:endParaRPr lang="en-US" sz="1600" dirty="0">
              <a:solidFill>
                <a:srgbClr val="01C1CB">
                  <a:lumMod val="50000"/>
                </a:srgbClr>
              </a:solidFill>
              <a:cs typeface="Times New Roman" panose="02020603050405020304" pitchFamily="18" charset="0"/>
              <a:sym typeface="Short Stack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32533" y="2126787"/>
            <a:ext cx="1060871" cy="2309501"/>
            <a:chOff x="713167" y="2609540"/>
            <a:chExt cx="1060871" cy="2309501"/>
          </a:xfrm>
        </p:grpSpPr>
        <p:grpSp>
          <p:nvGrpSpPr>
            <p:cNvPr id="17" name="Group 16"/>
            <p:cNvGrpSpPr/>
            <p:nvPr/>
          </p:nvGrpSpPr>
          <p:grpSpPr>
            <a:xfrm flipH="1">
              <a:off x="713167" y="2609540"/>
              <a:ext cx="1060871" cy="2309501"/>
              <a:chOff x="7343650" y="2818621"/>
              <a:chExt cx="1060871" cy="2309501"/>
            </a:xfrm>
          </p:grpSpPr>
          <p:sp>
            <p:nvSpPr>
              <p:cNvPr id="22" name="Google Shape;5686;p61"/>
              <p:cNvSpPr/>
              <p:nvPr/>
            </p:nvSpPr>
            <p:spPr>
              <a:xfrm>
                <a:off x="7363124" y="5008899"/>
                <a:ext cx="1033715" cy="119223"/>
              </a:xfrm>
              <a:custGeom>
                <a:avLst/>
                <a:gdLst/>
                <a:ahLst/>
                <a:cxnLst/>
                <a:rect l="l" t="t" r="r" b="b"/>
                <a:pathLst>
                  <a:path w="20861" h="2406" extrusionOk="0">
                    <a:moveTo>
                      <a:pt x="10430" y="1"/>
                    </a:moveTo>
                    <a:cubicBezTo>
                      <a:pt x="4668" y="1"/>
                      <a:pt x="1" y="537"/>
                      <a:pt x="1" y="1203"/>
                    </a:cubicBezTo>
                    <a:cubicBezTo>
                      <a:pt x="1" y="1870"/>
                      <a:pt x="4668" y="2406"/>
                      <a:pt x="10430" y="2406"/>
                    </a:cubicBezTo>
                    <a:cubicBezTo>
                      <a:pt x="16193" y="2406"/>
                      <a:pt x="20860" y="1870"/>
                      <a:pt x="20860" y="1203"/>
                    </a:cubicBezTo>
                    <a:cubicBezTo>
                      <a:pt x="20860" y="537"/>
                      <a:pt x="16193" y="1"/>
                      <a:pt x="104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3" name="Google Shape;5687;p61"/>
              <p:cNvSpPr/>
              <p:nvPr/>
            </p:nvSpPr>
            <p:spPr>
              <a:xfrm>
                <a:off x="8002650" y="3237292"/>
                <a:ext cx="401871" cy="556871"/>
              </a:xfrm>
              <a:custGeom>
                <a:avLst/>
                <a:gdLst/>
                <a:ahLst/>
                <a:cxnLst/>
                <a:rect l="l" t="t" r="r" b="b"/>
                <a:pathLst>
                  <a:path w="8110" h="11238" extrusionOk="0">
                    <a:moveTo>
                      <a:pt x="3810" y="1"/>
                    </a:moveTo>
                    <a:cubicBezTo>
                      <a:pt x="3739" y="1"/>
                      <a:pt x="3668" y="4"/>
                      <a:pt x="3597" y="10"/>
                    </a:cubicBezTo>
                    <a:cubicBezTo>
                      <a:pt x="3132" y="58"/>
                      <a:pt x="2692" y="296"/>
                      <a:pt x="2382" y="665"/>
                    </a:cubicBezTo>
                    <a:cubicBezTo>
                      <a:pt x="2096" y="1010"/>
                      <a:pt x="2168" y="1403"/>
                      <a:pt x="2096" y="1820"/>
                    </a:cubicBezTo>
                    <a:cubicBezTo>
                      <a:pt x="1989" y="2427"/>
                      <a:pt x="1561" y="2927"/>
                      <a:pt x="1227" y="3451"/>
                    </a:cubicBezTo>
                    <a:cubicBezTo>
                      <a:pt x="906" y="3987"/>
                      <a:pt x="680" y="4689"/>
                      <a:pt x="1025" y="5213"/>
                    </a:cubicBezTo>
                    <a:cubicBezTo>
                      <a:pt x="1227" y="5535"/>
                      <a:pt x="1644" y="5773"/>
                      <a:pt x="1668" y="6166"/>
                    </a:cubicBezTo>
                    <a:cubicBezTo>
                      <a:pt x="1668" y="6404"/>
                      <a:pt x="1501" y="6618"/>
                      <a:pt x="1311" y="6773"/>
                    </a:cubicBezTo>
                    <a:cubicBezTo>
                      <a:pt x="1108" y="6916"/>
                      <a:pt x="894" y="7023"/>
                      <a:pt x="692" y="7178"/>
                    </a:cubicBezTo>
                    <a:cubicBezTo>
                      <a:pt x="25" y="7714"/>
                      <a:pt x="1" y="8821"/>
                      <a:pt x="549" y="9500"/>
                    </a:cubicBezTo>
                    <a:cubicBezTo>
                      <a:pt x="942" y="9980"/>
                      <a:pt x="1572" y="10230"/>
                      <a:pt x="2210" y="10230"/>
                    </a:cubicBezTo>
                    <a:cubicBezTo>
                      <a:pt x="2441" y="10230"/>
                      <a:pt x="2672" y="10197"/>
                      <a:pt x="2894" y="10131"/>
                    </a:cubicBezTo>
                    <a:cubicBezTo>
                      <a:pt x="2938" y="10123"/>
                      <a:pt x="2981" y="10112"/>
                      <a:pt x="3023" y="10099"/>
                    </a:cubicBezTo>
                    <a:lnTo>
                      <a:pt x="3023" y="10099"/>
                    </a:lnTo>
                    <a:cubicBezTo>
                      <a:pt x="3067" y="10156"/>
                      <a:pt x="3117" y="10210"/>
                      <a:pt x="3168" y="10262"/>
                    </a:cubicBezTo>
                    <a:cubicBezTo>
                      <a:pt x="3828" y="10900"/>
                      <a:pt x="4748" y="11237"/>
                      <a:pt x="5665" y="11237"/>
                    </a:cubicBezTo>
                    <a:cubicBezTo>
                      <a:pt x="6254" y="11237"/>
                      <a:pt x="6842" y="11098"/>
                      <a:pt x="7359" y="10809"/>
                    </a:cubicBezTo>
                    <a:cubicBezTo>
                      <a:pt x="7538" y="10714"/>
                      <a:pt x="7704" y="10583"/>
                      <a:pt x="7800" y="10404"/>
                    </a:cubicBezTo>
                    <a:cubicBezTo>
                      <a:pt x="7954" y="10035"/>
                      <a:pt x="7681" y="9583"/>
                      <a:pt x="7323" y="9392"/>
                    </a:cubicBezTo>
                    <a:cubicBezTo>
                      <a:pt x="6966" y="9190"/>
                      <a:pt x="6549" y="9142"/>
                      <a:pt x="6168" y="8964"/>
                    </a:cubicBezTo>
                    <a:cubicBezTo>
                      <a:pt x="6245" y="8964"/>
                      <a:pt x="6322" y="8964"/>
                      <a:pt x="6398" y="8964"/>
                    </a:cubicBezTo>
                    <a:cubicBezTo>
                      <a:pt x="6666" y="8964"/>
                      <a:pt x="6930" y="8957"/>
                      <a:pt x="7180" y="8892"/>
                    </a:cubicBezTo>
                    <a:cubicBezTo>
                      <a:pt x="7514" y="8797"/>
                      <a:pt x="7823" y="8595"/>
                      <a:pt x="7954" y="8273"/>
                    </a:cubicBezTo>
                    <a:cubicBezTo>
                      <a:pt x="8109" y="7928"/>
                      <a:pt x="8014" y="7559"/>
                      <a:pt x="7883" y="7214"/>
                    </a:cubicBezTo>
                    <a:cubicBezTo>
                      <a:pt x="7585" y="6440"/>
                      <a:pt x="7049" y="5761"/>
                      <a:pt x="6371" y="5285"/>
                    </a:cubicBezTo>
                    <a:cubicBezTo>
                      <a:pt x="6097" y="5094"/>
                      <a:pt x="5776" y="4892"/>
                      <a:pt x="5692" y="4570"/>
                    </a:cubicBezTo>
                    <a:cubicBezTo>
                      <a:pt x="5656" y="4392"/>
                      <a:pt x="5692" y="4213"/>
                      <a:pt x="5752" y="4047"/>
                    </a:cubicBezTo>
                    <a:cubicBezTo>
                      <a:pt x="6014" y="3308"/>
                      <a:pt x="6561" y="2594"/>
                      <a:pt x="6442" y="1820"/>
                    </a:cubicBezTo>
                    <a:cubicBezTo>
                      <a:pt x="6335" y="1106"/>
                      <a:pt x="5716" y="594"/>
                      <a:pt x="5073" y="296"/>
                    </a:cubicBezTo>
                    <a:cubicBezTo>
                      <a:pt x="4673" y="122"/>
                      <a:pt x="4247" y="1"/>
                      <a:pt x="3810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4" name="Google Shape;5688;p61"/>
              <p:cNvSpPr/>
              <p:nvPr/>
            </p:nvSpPr>
            <p:spPr>
              <a:xfrm>
                <a:off x="8038080" y="3236499"/>
                <a:ext cx="289139" cy="293053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5914" extrusionOk="0">
                    <a:moveTo>
                      <a:pt x="3132" y="1"/>
                    </a:moveTo>
                    <a:cubicBezTo>
                      <a:pt x="3053" y="1"/>
                      <a:pt x="2973" y="5"/>
                      <a:pt x="2894" y="14"/>
                    </a:cubicBezTo>
                    <a:cubicBezTo>
                      <a:pt x="2441" y="62"/>
                      <a:pt x="1989" y="300"/>
                      <a:pt x="1691" y="669"/>
                    </a:cubicBezTo>
                    <a:cubicBezTo>
                      <a:pt x="1405" y="1015"/>
                      <a:pt x="1489" y="1396"/>
                      <a:pt x="1405" y="1812"/>
                    </a:cubicBezTo>
                    <a:cubicBezTo>
                      <a:pt x="1310" y="2431"/>
                      <a:pt x="870" y="2920"/>
                      <a:pt x="548" y="3455"/>
                    </a:cubicBezTo>
                    <a:cubicBezTo>
                      <a:pt x="215" y="3979"/>
                      <a:pt x="0" y="4694"/>
                      <a:pt x="334" y="5217"/>
                    </a:cubicBezTo>
                    <a:cubicBezTo>
                      <a:pt x="489" y="5456"/>
                      <a:pt x="774" y="5646"/>
                      <a:pt x="893" y="5896"/>
                    </a:cubicBezTo>
                    <a:cubicBezTo>
                      <a:pt x="972" y="5908"/>
                      <a:pt x="1053" y="5913"/>
                      <a:pt x="1135" y="5913"/>
                    </a:cubicBezTo>
                    <a:cubicBezTo>
                      <a:pt x="1376" y="5913"/>
                      <a:pt x="1624" y="5869"/>
                      <a:pt x="1846" y="5825"/>
                    </a:cubicBezTo>
                    <a:cubicBezTo>
                      <a:pt x="3060" y="5575"/>
                      <a:pt x="4179" y="4956"/>
                      <a:pt x="4965" y="3991"/>
                    </a:cubicBezTo>
                    <a:cubicBezTo>
                      <a:pt x="5061" y="3884"/>
                      <a:pt x="5132" y="3789"/>
                      <a:pt x="5203" y="3682"/>
                    </a:cubicBezTo>
                    <a:cubicBezTo>
                      <a:pt x="5477" y="3062"/>
                      <a:pt x="5834" y="2467"/>
                      <a:pt x="5739" y="1812"/>
                    </a:cubicBezTo>
                    <a:cubicBezTo>
                      <a:pt x="5632" y="1122"/>
                      <a:pt x="5013" y="598"/>
                      <a:pt x="4370" y="300"/>
                    </a:cubicBezTo>
                    <a:cubicBezTo>
                      <a:pt x="3988" y="129"/>
                      <a:pt x="3563" y="1"/>
                      <a:pt x="3132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5" name="Google Shape;5691;p61"/>
              <p:cNvSpPr/>
              <p:nvPr/>
            </p:nvSpPr>
            <p:spPr>
              <a:xfrm>
                <a:off x="7343650" y="3595161"/>
                <a:ext cx="200638" cy="28517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5755" extrusionOk="0">
                    <a:moveTo>
                      <a:pt x="1441" y="1"/>
                    </a:moveTo>
                    <a:cubicBezTo>
                      <a:pt x="1433" y="1"/>
                      <a:pt x="1425" y="2"/>
                      <a:pt x="1418" y="4"/>
                    </a:cubicBezTo>
                    <a:cubicBezTo>
                      <a:pt x="1072" y="75"/>
                      <a:pt x="1632" y="1944"/>
                      <a:pt x="1632" y="1944"/>
                    </a:cubicBezTo>
                    <a:cubicBezTo>
                      <a:pt x="1632" y="1944"/>
                      <a:pt x="840" y="592"/>
                      <a:pt x="567" y="592"/>
                    </a:cubicBezTo>
                    <a:cubicBezTo>
                      <a:pt x="556" y="592"/>
                      <a:pt x="546" y="594"/>
                      <a:pt x="536" y="599"/>
                    </a:cubicBezTo>
                    <a:cubicBezTo>
                      <a:pt x="298" y="718"/>
                      <a:pt x="989" y="2397"/>
                      <a:pt x="989" y="2397"/>
                    </a:cubicBezTo>
                    <a:cubicBezTo>
                      <a:pt x="989" y="2397"/>
                      <a:pt x="396" y="1556"/>
                      <a:pt x="195" y="1556"/>
                    </a:cubicBezTo>
                    <a:cubicBezTo>
                      <a:pt x="185" y="1556"/>
                      <a:pt x="176" y="1559"/>
                      <a:pt x="167" y="1563"/>
                    </a:cubicBezTo>
                    <a:cubicBezTo>
                      <a:pt x="1" y="1647"/>
                      <a:pt x="810" y="3123"/>
                      <a:pt x="1048" y="3718"/>
                    </a:cubicBezTo>
                    <a:cubicBezTo>
                      <a:pt x="1287" y="4314"/>
                      <a:pt x="1691" y="5742"/>
                      <a:pt x="1691" y="5754"/>
                    </a:cubicBezTo>
                    <a:lnTo>
                      <a:pt x="3858" y="5385"/>
                    </a:lnTo>
                    <a:cubicBezTo>
                      <a:pt x="3858" y="5385"/>
                      <a:pt x="3632" y="4385"/>
                      <a:pt x="3632" y="3944"/>
                    </a:cubicBezTo>
                    <a:cubicBezTo>
                      <a:pt x="3632" y="3492"/>
                      <a:pt x="4049" y="1301"/>
                      <a:pt x="3787" y="1242"/>
                    </a:cubicBezTo>
                    <a:cubicBezTo>
                      <a:pt x="3779" y="1240"/>
                      <a:pt x="3771" y="1239"/>
                      <a:pt x="3764" y="1239"/>
                    </a:cubicBezTo>
                    <a:cubicBezTo>
                      <a:pt x="3486" y="1239"/>
                      <a:pt x="3215" y="2254"/>
                      <a:pt x="3215" y="2254"/>
                    </a:cubicBezTo>
                    <a:cubicBezTo>
                      <a:pt x="3215" y="2254"/>
                      <a:pt x="2718" y="265"/>
                      <a:pt x="2409" y="265"/>
                    </a:cubicBezTo>
                    <a:cubicBezTo>
                      <a:pt x="2408" y="265"/>
                      <a:pt x="2407" y="265"/>
                      <a:pt x="2406" y="265"/>
                    </a:cubicBezTo>
                    <a:cubicBezTo>
                      <a:pt x="2084" y="265"/>
                      <a:pt x="2299" y="1766"/>
                      <a:pt x="2299" y="1766"/>
                    </a:cubicBezTo>
                    <a:cubicBezTo>
                      <a:pt x="2299" y="1766"/>
                      <a:pt x="1798" y="1"/>
                      <a:pt x="1441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6" name="Google Shape;5692;p61"/>
              <p:cNvSpPr/>
              <p:nvPr/>
            </p:nvSpPr>
            <p:spPr>
              <a:xfrm>
                <a:off x="7520652" y="3673306"/>
                <a:ext cx="217734" cy="385667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7783" extrusionOk="0">
                    <a:moveTo>
                      <a:pt x="3280" y="1"/>
                    </a:moveTo>
                    <a:cubicBezTo>
                      <a:pt x="3104" y="1"/>
                      <a:pt x="2924" y="42"/>
                      <a:pt x="2763" y="105"/>
                    </a:cubicBezTo>
                    <a:cubicBezTo>
                      <a:pt x="1822" y="474"/>
                      <a:pt x="1334" y="1308"/>
                      <a:pt x="953" y="2189"/>
                    </a:cubicBezTo>
                    <a:cubicBezTo>
                      <a:pt x="834" y="2475"/>
                      <a:pt x="715" y="2772"/>
                      <a:pt x="632" y="3070"/>
                    </a:cubicBezTo>
                    <a:cubicBezTo>
                      <a:pt x="239" y="4237"/>
                      <a:pt x="1" y="5535"/>
                      <a:pt x="179" y="6797"/>
                    </a:cubicBezTo>
                    <a:cubicBezTo>
                      <a:pt x="227" y="7142"/>
                      <a:pt x="346" y="7547"/>
                      <a:pt x="655" y="7713"/>
                    </a:cubicBezTo>
                    <a:cubicBezTo>
                      <a:pt x="761" y="7761"/>
                      <a:pt x="873" y="7782"/>
                      <a:pt x="985" y="7782"/>
                    </a:cubicBezTo>
                    <a:cubicBezTo>
                      <a:pt x="1150" y="7782"/>
                      <a:pt x="1316" y="7737"/>
                      <a:pt x="1465" y="7666"/>
                    </a:cubicBezTo>
                    <a:cubicBezTo>
                      <a:pt x="2072" y="7392"/>
                      <a:pt x="2465" y="6820"/>
                      <a:pt x="2775" y="6261"/>
                    </a:cubicBezTo>
                    <a:cubicBezTo>
                      <a:pt x="3132" y="5642"/>
                      <a:pt x="3430" y="4975"/>
                      <a:pt x="3680" y="4296"/>
                    </a:cubicBezTo>
                    <a:cubicBezTo>
                      <a:pt x="4096" y="3189"/>
                      <a:pt x="4394" y="1975"/>
                      <a:pt x="4144" y="832"/>
                    </a:cubicBezTo>
                    <a:cubicBezTo>
                      <a:pt x="4084" y="582"/>
                      <a:pt x="3989" y="331"/>
                      <a:pt x="3799" y="165"/>
                    </a:cubicBezTo>
                    <a:cubicBezTo>
                      <a:pt x="3651" y="48"/>
                      <a:pt x="3468" y="1"/>
                      <a:pt x="32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7" name="Google Shape;5693;p61"/>
              <p:cNvSpPr/>
              <p:nvPr/>
            </p:nvSpPr>
            <p:spPr>
              <a:xfrm>
                <a:off x="7399694" y="3785889"/>
                <a:ext cx="264363" cy="286661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5785" extrusionOk="0">
                    <a:moveTo>
                      <a:pt x="2823" y="0"/>
                    </a:moveTo>
                    <a:lnTo>
                      <a:pt x="1" y="834"/>
                    </a:lnTo>
                    <a:cubicBezTo>
                      <a:pt x="435" y="2705"/>
                      <a:pt x="1297" y="5784"/>
                      <a:pt x="3014" y="5784"/>
                    </a:cubicBezTo>
                    <a:cubicBezTo>
                      <a:pt x="3133" y="5784"/>
                      <a:pt x="3255" y="5770"/>
                      <a:pt x="3382" y="5739"/>
                    </a:cubicBezTo>
                    <a:cubicBezTo>
                      <a:pt x="5335" y="5263"/>
                      <a:pt x="2823" y="0"/>
                      <a:pt x="28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8" name="Google Shape;5694;p61"/>
              <p:cNvSpPr/>
              <p:nvPr/>
            </p:nvSpPr>
            <p:spPr>
              <a:xfrm>
                <a:off x="7552712" y="3821667"/>
                <a:ext cx="50395" cy="14895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3006" extrusionOk="0">
                    <a:moveTo>
                      <a:pt x="37" y="1"/>
                    </a:moveTo>
                    <a:cubicBezTo>
                      <a:pt x="20" y="1"/>
                      <a:pt x="0" y="20"/>
                      <a:pt x="8" y="28"/>
                    </a:cubicBezTo>
                    <a:cubicBezTo>
                      <a:pt x="104" y="266"/>
                      <a:pt x="211" y="505"/>
                      <a:pt x="294" y="755"/>
                    </a:cubicBezTo>
                    <a:lnTo>
                      <a:pt x="294" y="766"/>
                    </a:lnTo>
                    <a:cubicBezTo>
                      <a:pt x="389" y="1005"/>
                      <a:pt x="473" y="1243"/>
                      <a:pt x="544" y="1481"/>
                    </a:cubicBezTo>
                    <a:cubicBezTo>
                      <a:pt x="711" y="1981"/>
                      <a:pt x="830" y="2481"/>
                      <a:pt x="985" y="2993"/>
                    </a:cubicBezTo>
                    <a:cubicBezTo>
                      <a:pt x="989" y="3001"/>
                      <a:pt x="995" y="3005"/>
                      <a:pt x="1000" y="3005"/>
                    </a:cubicBezTo>
                    <a:cubicBezTo>
                      <a:pt x="1009" y="3005"/>
                      <a:pt x="1016" y="2992"/>
                      <a:pt x="1009" y="2969"/>
                    </a:cubicBezTo>
                    <a:cubicBezTo>
                      <a:pt x="937" y="2457"/>
                      <a:pt x="770" y="1945"/>
                      <a:pt x="604" y="1457"/>
                    </a:cubicBezTo>
                    <a:cubicBezTo>
                      <a:pt x="568" y="1302"/>
                      <a:pt x="508" y="1147"/>
                      <a:pt x="449" y="981"/>
                    </a:cubicBezTo>
                    <a:cubicBezTo>
                      <a:pt x="413" y="909"/>
                      <a:pt x="413" y="886"/>
                      <a:pt x="401" y="850"/>
                    </a:cubicBezTo>
                    <a:cubicBezTo>
                      <a:pt x="294" y="564"/>
                      <a:pt x="175" y="278"/>
                      <a:pt x="56" y="16"/>
                    </a:cubicBezTo>
                    <a:cubicBezTo>
                      <a:pt x="52" y="5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" name="Google Shape;5695;p61"/>
              <p:cNvSpPr/>
              <p:nvPr/>
            </p:nvSpPr>
            <p:spPr>
              <a:xfrm>
                <a:off x="7587300" y="4148714"/>
                <a:ext cx="585314" cy="831937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6789" extrusionOk="0">
                    <a:moveTo>
                      <a:pt x="1" y="1"/>
                    </a:moveTo>
                    <a:cubicBezTo>
                      <a:pt x="1" y="3132"/>
                      <a:pt x="144" y="6120"/>
                      <a:pt x="322" y="7406"/>
                    </a:cubicBezTo>
                    <a:cubicBezTo>
                      <a:pt x="477" y="8430"/>
                      <a:pt x="656" y="9883"/>
                      <a:pt x="823" y="11347"/>
                    </a:cubicBezTo>
                    <a:cubicBezTo>
                      <a:pt x="834" y="11371"/>
                      <a:pt x="834" y="11407"/>
                      <a:pt x="834" y="11431"/>
                    </a:cubicBezTo>
                    <a:cubicBezTo>
                      <a:pt x="1144" y="14133"/>
                      <a:pt x="1430" y="16788"/>
                      <a:pt x="1430" y="16788"/>
                    </a:cubicBezTo>
                    <a:lnTo>
                      <a:pt x="4883" y="16788"/>
                    </a:lnTo>
                    <a:cubicBezTo>
                      <a:pt x="4883" y="15764"/>
                      <a:pt x="4811" y="13669"/>
                      <a:pt x="4728" y="11454"/>
                    </a:cubicBezTo>
                    <a:lnTo>
                      <a:pt x="4728" y="11347"/>
                    </a:lnTo>
                    <a:cubicBezTo>
                      <a:pt x="4609" y="7668"/>
                      <a:pt x="4478" y="3668"/>
                      <a:pt x="4609" y="3632"/>
                    </a:cubicBezTo>
                    <a:cubicBezTo>
                      <a:pt x="4656" y="3632"/>
                      <a:pt x="4692" y="3620"/>
                      <a:pt x="4728" y="3620"/>
                    </a:cubicBezTo>
                    <a:cubicBezTo>
                      <a:pt x="4752" y="3618"/>
                      <a:pt x="4778" y="3617"/>
                      <a:pt x="4805" y="3617"/>
                    </a:cubicBezTo>
                    <a:cubicBezTo>
                      <a:pt x="4971" y="3617"/>
                      <a:pt x="5179" y="3655"/>
                      <a:pt x="5466" y="3799"/>
                    </a:cubicBezTo>
                    <a:cubicBezTo>
                      <a:pt x="5490" y="3811"/>
                      <a:pt x="5537" y="3834"/>
                      <a:pt x="5585" y="3858"/>
                    </a:cubicBezTo>
                    <a:cubicBezTo>
                      <a:pt x="5918" y="4049"/>
                      <a:pt x="6692" y="7716"/>
                      <a:pt x="7347" y="11109"/>
                    </a:cubicBezTo>
                    <a:cubicBezTo>
                      <a:pt x="7347" y="11133"/>
                      <a:pt x="7371" y="11169"/>
                      <a:pt x="7371" y="11180"/>
                    </a:cubicBezTo>
                    <a:cubicBezTo>
                      <a:pt x="7931" y="14098"/>
                      <a:pt x="8395" y="16788"/>
                      <a:pt x="8395" y="16788"/>
                    </a:cubicBezTo>
                    <a:lnTo>
                      <a:pt x="11812" y="16788"/>
                    </a:lnTo>
                    <a:cubicBezTo>
                      <a:pt x="11681" y="15622"/>
                      <a:pt x="11419" y="13514"/>
                      <a:pt x="11098" y="11216"/>
                    </a:cubicBezTo>
                    <a:cubicBezTo>
                      <a:pt x="11098" y="11180"/>
                      <a:pt x="11086" y="11133"/>
                      <a:pt x="11086" y="11109"/>
                    </a:cubicBezTo>
                    <a:cubicBezTo>
                      <a:pt x="10490" y="6775"/>
                      <a:pt x="9776" y="1751"/>
                      <a:pt x="9693" y="798"/>
                    </a:cubicBezTo>
                    <a:cubicBezTo>
                      <a:pt x="9669" y="643"/>
                      <a:pt x="9669" y="405"/>
                      <a:pt x="9669" y="108"/>
                    </a:cubicBezTo>
                    <a:cubicBezTo>
                      <a:pt x="9455" y="132"/>
                      <a:pt x="9228" y="167"/>
                      <a:pt x="9002" y="179"/>
                    </a:cubicBezTo>
                    <a:cubicBezTo>
                      <a:pt x="8978" y="203"/>
                      <a:pt x="8931" y="203"/>
                      <a:pt x="8895" y="203"/>
                    </a:cubicBezTo>
                    <a:cubicBezTo>
                      <a:pt x="7665" y="320"/>
                      <a:pt x="6416" y="375"/>
                      <a:pt x="5171" y="375"/>
                    </a:cubicBezTo>
                    <a:cubicBezTo>
                      <a:pt x="4764" y="375"/>
                      <a:pt x="4358" y="369"/>
                      <a:pt x="3954" y="358"/>
                    </a:cubicBezTo>
                    <a:cubicBezTo>
                      <a:pt x="2978" y="334"/>
                      <a:pt x="1989" y="262"/>
                      <a:pt x="1025" y="14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0" name="Google Shape;5696;p61"/>
              <p:cNvSpPr/>
              <p:nvPr/>
            </p:nvSpPr>
            <p:spPr>
              <a:xfrm>
                <a:off x="7951958" y="4156395"/>
                <a:ext cx="204751" cy="722277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14576" extrusionOk="0">
                    <a:moveTo>
                      <a:pt x="1643" y="0"/>
                    </a:moveTo>
                    <a:cubicBezTo>
                      <a:pt x="1619" y="12"/>
                      <a:pt x="1572" y="12"/>
                      <a:pt x="1548" y="12"/>
                    </a:cubicBezTo>
                    <a:cubicBezTo>
                      <a:pt x="1643" y="643"/>
                      <a:pt x="1750" y="1250"/>
                      <a:pt x="1857" y="1858"/>
                    </a:cubicBezTo>
                    <a:cubicBezTo>
                      <a:pt x="2012" y="2882"/>
                      <a:pt x="2203" y="3917"/>
                      <a:pt x="2381" y="4941"/>
                    </a:cubicBezTo>
                    <a:cubicBezTo>
                      <a:pt x="2715" y="6954"/>
                      <a:pt x="3060" y="8942"/>
                      <a:pt x="3417" y="10954"/>
                    </a:cubicBezTo>
                    <a:cubicBezTo>
                      <a:pt x="3203" y="10966"/>
                      <a:pt x="3012" y="10978"/>
                      <a:pt x="2810" y="10978"/>
                    </a:cubicBezTo>
                    <a:cubicBezTo>
                      <a:pt x="2440" y="10994"/>
                      <a:pt x="2077" y="11003"/>
                      <a:pt x="1715" y="11003"/>
                    </a:cubicBezTo>
                    <a:cubicBezTo>
                      <a:pt x="1297" y="11003"/>
                      <a:pt x="880" y="10991"/>
                      <a:pt x="452" y="10966"/>
                    </a:cubicBezTo>
                    <a:cubicBezTo>
                      <a:pt x="310" y="10954"/>
                      <a:pt x="143" y="10954"/>
                      <a:pt x="0" y="10942"/>
                    </a:cubicBezTo>
                    <a:lnTo>
                      <a:pt x="0" y="10942"/>
                    </a:lnTo>
                    <a:cubicBezTo>
                      <a:pt x="0" y="10966"/>
                      <a:pt x="12" y="11002"/>
                      <a:pt x="12" y="11014"/>
                    </a:cubicBezTo>
                    <a:cubicBezTo>
                      <a:pt x="757" y="11068"/>
                      <a:pt x="1506" y="11103"/>
                      <a:pt x="2258" y="11103"/>
                    </a:cubicBezTo>
                    <a:cubicBezTo>
                      <a:pt x="2648" y="11103"/>
                      <a:pt x="3038" y="11093"/>
                      <a:pt x="3429" y="11073"/>
                    </a:cubicBezTo>
                    <a:cubicBezTo>
                      <a:pt x="3441" y="11085"/>
                      <a:pt x="3441" y="11097"/>
                      <a:pt x="3441" y="11121"/>
                    </a:cubicBezTo>
                    <a:cubicBezTo>
                      <a:pt x="3548" y="11680"/>
                      <a:pt x="3643" y="12252"/>
                      <a:pt x="3739" y="12811"/>
                    </a:cubicBezTo>
                    <a:cubicBezTo>
                      <a:pt x="3834" y="13395"/>
                      <a:pt x="3917" y="13978"/>
                      <a:pt x="4060" y="14550"/>
                    </a:cubicBezTo>
                    <a:cubicBezTo>
                      <a:pt x="4066" y="14566"/>
                      <a:pt x="4081" y="14575"/>
                      <a:pt x="4097" y="14575"/>
                    </a:cubicBezTo>
                    <a:cubicBezTo>
                      <a:pt x="4114" y="14575"/>
                      <a:pt x="4132" y="14563"/>
                      <a:pt x="4132" y="14538"/>
                    </a:cubicBezTo>
                    <a:cubicBezTo>
                      <a:pt x="4072" y="14038"/>
                      <a:pt x="3965" y="13526"/>
                      <a:pt x="3905" y="13026"/>
                    </a:cubicBezTo>
                    <a:lnTo>
                      <a:pt x="3643" y="11478"/>
                    </a:lnTo>
                    <a:cubicBezTo>
                      <a:pt x="3608" y="11323"/>
                      <a:pt x="3596" y="11192"/>
                      <a:pt x="3560" y="11037"/>
                    </a:cubicBezTo>
                    <a:cubicBezTo>
                      <a:pt x="3643" y="11037"/>
                      <a:pt x="3703" y="11025"/>
                      <a:pt x="3762" y="11025"/>
                    </a:cubicBezTo>
                    <a:cubicBezTo>
                      <a:pt x="3762" y="11002"/>
                      <a:pt x="3739" y="10954"/>
                      <a:pt x="3739" y="10918"/>
                    </a:cubicBezTo>
                    <a:cubicBezTo>
                      <a:pt x="3667" y="10942"/>
                      <a:pt x="3608" y="10942"/>
                      <a:pt x="3548" y="10942"/>
                    </a:cubicBezTo>
                    <a:cubicBezTo>
                      <a:pt x="3405" y="10073"/>
                      <a:pt x="3250" y="9228"/>
                      <a:pt x="3108" y="8382"/>
                    </a:cubicBezTo>
                    <a:lnTo>
                      <a:pt x="2036" y="2215"/>
                    </a:lnTo>
                    <a:cubicBezTo>
                      <a:pt x="1893" y="1489"/>
                      <a:pt x="1786" y="739"/>
                      <a:pt x="16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1" name="Google Shape;5697;p61"/>
              <p:cNvSpPr/>
              <p:nvPr/>
            </p:nvSpPr>
            <p:spPr>
              <a:xfrm>
                <a:off x="7626248" y="4311743"/>
                <a:ext cx="233690" cy="583927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1784" extrusionOk="0">
                    <a:moveTo>
                      <a:pt x="2073" y="1"/>
                    </a:moveTo>
                    <a:cubicBezTo>
                      <a:pt x="1961" y="1"/>
                      <a:pt x="1850" y="3"/>
                      <a:pt x="1739" y="9"/>
                    </a:cubicBezTo>
                    <a:cubicBezTo>
                      <a:pt x="1715" y="9"/>
                      <a:pt x="1715" y="68"/>
                      <a:pt x="1739" y="68"/>
                    </a:cubicBezTo>
                    <a:cubicBezTo>
                      <a:pt x="2239" y="92"/>
                      <a:pt x="2727" y="116"/>
                      <a:pt x="3215" y="199"/>
                    </a:cubicBezTo>
                    <a:cubicBezTo>
                      <a:pt x="3335" y="223"/>
                      <a:pt x="3466" y="247"/>
                      <a:pt x="3608" y="271"/>
                    </a:cubicBezTo>
                    <a:cubicBezTo>
                      <a:pt x="3454" y="282"/>
                      <a:pt x="3287" y="294"/>
                      <a:pt x="3132" y="318"/>
                    </a:cubicBezTo>
                    <a:cubicBezTo>
                      <a:pt x="2870" y="342"/>
                      <a:pt x="2608" y="390"/>
                      <a:pt x="2358" y="461"/>
                    </a:cubicBezTo>
                    <a:cubicBezTo>
                      <a:pt x="2311" y="473"/>
                      <a:pt x="2334" y="521"/>
                      <a:pt x="2370" y="521"/>
                    </a:cubicBezTo>
                    <a:cubicBezTo>
                      <a:pt x="2620" y="485"/>
                      <a:pt x="2894" y="413"/>
                      <a:pt x="3144" y="390"/>
                    </a:cubicBezTo>
                    <a:cubicBezTo>
                      <a:pt x="3311" y="366"/>
                      <a:pt x="3466" y="342"/>
                      <a:pt x="3632" y="330"/>
                    </a:cubicBezTo>
                    <a:lnTo>
                      <a:pt x="3632" y="330"/>
                    </a:lnTo>
                    <a:cubicBezTo>
                      <a:pt x="3323" y="902"/>
                      <a:pt x="3382" y="1592"/>
                      <a:pt x="3370" y="2223"/>
                    </a:cubicBezTo>
                    <a:cubicBezTo>
                      <a:pt x="3346" y="2997"/>
                      <a:pt x="3346" y="3771"/>
                      <a:pt x="3335" y="4545"/>
                    </a:cubicBezTo>
                    <a:cubicBezTo>
                      <a:pt x="3335" y="5307"/>
                      <a:pt x="3335" y="6069"/>
                      <a:pt x="3323" y="6831"/>
                    </a:cubicBezTo>
                    <a:cubicBezTo>
                      <a:pt x="3311" y="7259"/>
                      <a:pt x="3311" y="7688"/>
                      <a:pt x="3299" y="8105"/>
                    </a:cubicBezTo>
                    <a:cubicBezTo>
                      <a:pt x="3096" y="8105"/>
                      <a:pt x="2906" y="8117"/>
                      <a:pt x="2704" y="8117"/>
                    </a:cubicBezTo>
                    <a:cubicBezTo>
                      <a:pt x="2519" y="8120"/>
                      <a:pt x="2335" y="8121"/>
                      <a:pt x="2152" y="8121"/>
                    </a:cubicBezTo>
                    <a:cubicBezTo>
                      <a:pt x="1602" y="8121"/>
                      <a:pt x="1057" y="8108"/>
                      <a:pt x="513" y="8081"/>
                    </a:cubicBezTo>
                    <a:cubicBezTo>
                      <a:pt x="334" y="8069"/>
                      <a:pt x="167" y="8069"/>
                      <a:pt x="1" y="8057"/>
                    </a:cubicBezTo>
                    <a:lnTo>
                      <a:pt x="1" y="8057"/>
                    </a:lnTo>
                    <a:cubicBezTo>
                      <a:pt x="25" y="8081"/>
                      <a:pt x="25" y="8117"/>
                      <a:pt x="25" y="8141"/>
                    </a:cubicBezTo>
                    <a:cubicBezTo>
                      <a:pt x="691" y="8192"/>
                      <a:pt x="1357" y="8216"/>
                      <a:pt x="2029" y="8216"/>
                    </a:cubicBezTo>
                    <a:cubicBezTo>
                      <a:pt x="2449" y="8216"/>
                      <a:pt x="2872" y="8206"/>
                      <a:pt x="3299" y="8188"/>
                    </a:cubicBezTo>
                    <a:lnTo>
                      <a:pt x="3299" y="8188"/>
                    </a:lnTo>
                    <a:cubicBezTo>
                      <a:pt x="3299" y="8498"/>
                      <a:pt x="3275" y="8831"/>
                      <a:pt x="3275" y="9141"/>
                    </a:cubicBezTo>
                    <a:cubicBezTo>
                      <a:pt x="3275" y="9569"/>
                      <a:pt x="3263" y="10010"/>
                      <a:pt x="3263" y="10438"/>
                    </a:cubicBezTo>
                    <a:cubicBezTo>
                      <a:pt x="3263" y="10867"/>
                      <a:pt x="3251" y="11319"/>
                      <a:pt x="3263" y="11748"/>
                    </a:cubicBezTo>
                    <a:cubicBezTo>
                      <a:pt x="3269" y="11772"/>
                      <a:pt x="3287" y="11784"/>
                      <a:pt x="3303" y="11784"/>
                    </a:cubicBezTo>
                    <a:cubicBezTo>
                      <a:pt x="3320" y="11784"/>
                      <a:pt x="3335" y="11772"/>
                      <a:pt x="3335" y="11748"/>
                    </a:cubicBezTo>
                    <a:cubicBezTo>
                      <a:pt x="3370" y="11379"/>
                      <a:pt x="3370" y="10986"/>
                      <a:pt x="3370" y="10605"/>
                    </a:cubicBezTo>
                    <a:cubicBezTo>
                      <a:pt x="3370" y="10212"/>
                      <a:pt x="3382" y="9843"/>
                      <a:pt x="3382" y="9450"/>
                    </a:cubicBezTo>
                    <a:cubicBezTo>
                      <a:pt x="3394" y="9033"/>
                      <a:pt x="3394" y="8617"/>
                      <a:pt x="3394" y="8188"/>
                    </a:cubicBezTo>
                    <a:cubicBezTo>
                      <a:pt x="3501" y="8188"/>
                      <a:pt x="3596" y="8176"/>
                      <a:pt x="3692" y="8176"/>
                    </a:cubicBezTo>
                    <a:cubicBezTo>
                      <a:pt x="3763" y="8176"/>
                      <a:pt x="3858" y="8164"/>
                      <a:pt x="3930" y="8164"/>
                    </a:cubicBezTo>
                    <a:lnTo>
                      <a:pt x="3930" y="8057"/>
                    </a:lnTo>
                    <a:cubicBezTo>
                      <a:pt x="3882" y="8069"/>
                      <a:pt x="3858" y="8069"/>
                      <a:pt x="3811" y="8069"/>
                    </a:cubicBezTo>
                    <a:cubicBezTo>
                      <a:pt x="3680" y="8069"/>
                      <a:pt x="3549" y="8081"/>
                      <a:pt x="3406" y="8081"/>
                    </a:cubicBezTo>
                    <a:lnTo>
                      <a:pt x="3406" y="7176"/>
                    </a:lnTo>
                    <a:cubicBezTo>
                      <a:pt x="3430" y="5664"/>
                      <a:pt x="3466" y="4140"/>
                      <a:pt x="3489" y="2628"/>
                    </a:cubicBezTo>
                    <a:cubicBezTo>
                      <a:pt x="3489" y="2223"/>
                      <a:pt x="3489" y="1806"/>
                      <a:pt x="3501" y="1402"/>
                    </a:cubicBezTo>
                    <a:cubicBezTo>
                      <a:pt x="3513" y="1032"/>
                      <a:pt x="3561" y="640"/>
                      <a:pt x="3739" y="318"/>
                    </a:cubicBezTo>
                    <a:cubicBezTo>
                      <a:pt x="3787" y="306"/>
                      <a:pt x="3823" y="306"/>
                      <a:pt x="3870" y="306"/>
                    </a:cubicBezTo>
                    <a:cubicBezTo>
                      <a:pt x="3882" y="306"/>
                      <a:pt x="3918" y="318"/>
                      <a:pt x="3930" y="318"/>
                    </a:cubicBezTo>
                    <a:cubicBezTo>
                      <a:pt x="4180" y="366"/>
                      <a:pt x="4418" y="425"/>
                      <a:pt x="4680" y="497"/>
                    </a:cubicBezTo>
                    <a:cubicBezTo>
                      <a:pt x="4716" y="497"/>
                      <a:pt x="4716" y="437"/>
                      <a:pt x="4644" y="425"/>
                    </a:cubicBezTo>
                    <a:cubicBezTo>
                      <a:pt x="3832" y="161"/>
                      <a:pt x="2944" y="1"/>
                      <a:pt x="2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2" name="Google Shape;5698;p61"/>
              <p:cNvSpPr/>
              <p:nvPr/>
            </p:nvSpPr>
            <p:spPr>
              <a:xfrm>
                <a:off x="7961373" y="4745775"/>
                <a:ext cx="211242" cy="234284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4728" extrusionOk="0">
                    <a:moveTo>
                      <a:pt x="3668" y="1"/>
                    </a:moveTo>
                    <a:cubicBezTo>
                      <a:pt x="2441" y="13"/>
                      <a:pt x="1215" y="36"/>
                      <a:pt x="1" y="72"/>
                    </a:cubicBezTo>
                    <a:cubicBezTo>
                      <a:pt x="477" y="2596"/>
                      <a:pt x="846" y="4727"/>
                      <a:pt x="846" y="4727"/>
                    </a:cubicBezTo>
                    <a:lnTo>
                      <a:pt x="4263" y="4727"/>
                    </a:lnTo>
                    <a:cubicBezTo>
                      <a:pt x="4168" y="3703"/>
                      <a:pt x="3942" y="1965"/>
                      <a:pt x="3668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3" name="Google Shape;5699;p61"/>
              <p:cNvSpPr/>
              <p:nvPr/>
            </p:nvSpPr>
            <p:spPr>
              <a:xfrm>
                <a:off x="7632740" y="4754645"/>
                <a:ext cx="195931" cy="226009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61" extrusionOk="0">
                    <a:moveTo>
                      <a:pt x="3835" y="0"/>
                    </a:moveTo>
                    <a:cubicBezTo>
                      <a:pt x="3120" y="12"/>
                      <a:pt x="2382" y="24"/>
                      <a:pt x="1656" y="36"/>
                    </a:cubicBezTo>
                    <a:lnTo>
                      <a:pt x="1" y="36"/>
                    </a:lnTo>
                    <a:cubicBezTo>
                      <a:pt x="275" y="2417"/>
                      <a:pt x="501" y="4560"/>
                      <a:pt x="501" y="4560"/>
                    </a:cubicBezTo>
                    <a:lnTo>
                      <a:pt x="3954" y="4560"/>
                    </a:lnTo>
                    <a:cubicBezTo>
                      <a:pt x="3954" y="3655"/>
                      <a:pt x="3894" y="1917"/>
                      <a:pt x="383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4" name="Google Shape;5700;p61"/>
              <p:cNvSpPr/>
              <p:nvPr/>
            </p:nvSpPr>
            <p:spPr>
              <a:xfrm>
                <a:off x="7561384" y="3627618"/>
                <a:ext cx="545771" cy="610289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12316" extrusionOk="0">
                    <a:moveTo>
                      <a:pt x="6620" y="0"/>
                    </a:moveTo>
                    <a:cubicBezTo>
                      <a:pt x="5058" y="0"/>
                      <a:pt x="3107" y="451"/>
                      <a:pt x="2131" y="849"/>
                    </a:cubicBezTo>
                    <a:cubicBezTo>
                      <a:pt x="1822" y="980"/>
                      <a:pt x="1596" y="1099"/>
                      <a:pt x="1536" y="1194"/>
                    </a:cubicBezTo>
                    <a:cubicBezTo>
                      <a:pt x="1381" y="1408"/>
                      <a:pt x="1226" y="1825"/>
                      <a:pt x="1072" y="2396"/>
                    </a:cubicBezTo>
                    <a:cubicBezTo>
                      <a:pt x="965" y="2801"/>
                      <a:pt x="869" y="3289"/>
                      <a:pt x="762" y="3825"/>
                    </a:cubicBezTo>
                    <a:cubicBezTo>
                      <a:pt x="667" y="4325"/>
                      <a:pt x="584" y="4885"/>
                      <a:pt x="488" y="5456"/>
                    </a:cubicBezTo>
                    <a:cubicBezTo>
                      <a:pt x="405" y="6028"/>
                      <a:pt x="333" y="6623"/>
                      <a:pt x="274" y="7230"/>
                    </a:cubicBezTo>
                    <a:cubicBezTo>
                      <a:pt x="214" y="7766"/>
                      <a:pt x="167" y="8314"/>
                      <a:pt x="119" y="8873"/>
                    </a:cubicBezTo>
                    <a:cubicBezTo>
                      <a:pt x="72" y="9374"/>
                      <a:pt x="48" y="9886"/>
                      <a:pt x="36" y="10362"/>
                    </a:cubicBezTo>
                    <a:cubicBezTo>
                      <a:pt x="12" y="10838"/>
                      <a:pt x="0" y="11290"/>
                      <a:pt x="0" y="11743"/>
                    </a:cubicBezTo>
                    <a:cubicBezTo>
                      <a:pt x="2078" y="12183"/>
                      <a:pt x="4260" y="12315"/>
                      <a:pt x="6135" y="12315"/>
                    </a:cubicBezTo>
                    <a:cubicBezTo>
                      <a:pt x="8620" y="12315"/>
                      <a:pt x="10565" y="12083"/>
                      <a:pt x="11013" y="12029"/>
                    </a:cubicBezTo>
                    <a:lnTo>
                      <a:pt x="11013" y="10552"/>
                    </a:lnTo>
                    <a:cubicBezTo>
                      <a:pt x="11013" y="10136"/>
                      <a:pt x="11001" y="9671"/>
                      <a:pt x="10990" y="9195"/>
                    </a:cubicBezTo>
                    <a:cubicBezTo>
                      <a:pt x="10954" y="8612"/>
                      <a:pt x="10942" y="8004"/>
                      <a:pt x="10906" y="7397"/>
                    </a:cubicBezTo>
                    <a:cubicBezTo>
                      <a:pt x="10894" y="6849"/>
                      <a:pt x="10871" y="6278"/>
                      <a:pt x="10835" y="5730"/>
                    </a:cubicBezTo>
                    <a:cubicBezTo>
                      <a:pt x="10787" y="5099"/>
                      <a:pt x="10763" y="4504"/>
                      <a:pt x="10728" y="3944"/>
                    </a:cubicBezTo>
                    <a:cubicBezTo>
                      <a:pt x="10704" y="3456"/>
                      <a:pt x="10668" y="2992"/>
                      <a:pt x="10644" y="2587"/>
                    </a:cubicBezTo>
                    <a:cubicBezTo>
                      <a:pt x="10585" y="1706"/>
                      <a:pt x="10525" y="1099"/>
                      <a:pt x="10490" y="992"/>
                    </a:cubicBezTo>
                    <a:cubicBezTo>
                      <a:pt x="10466" y="932"/>
                      <a:pt x="10430" y="872"/>
                      <a:pt x="10370" y="813"/>
                    </a:cubicBezTo>
                    <a:cubicBezTo>
                      <a:pt x="9978" y="384"/>
                      <a:pt x="8668" y="39"/>
                      <a:pt x="6846" y="3"/>
                    </a:cubicBezTo>
                    <a:cubicBezTo>
                      <a:pt x="6772" y="1"/>
                      <a:pt x="6696" y="0"/>
                      <a:pt x="66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5" name="Google Shape;5701;p61"/>
              <p:cNvSpPr/>
              <p:nvPr/>
            </p:nvSpPr>
            <p:spPr>
              <a:xfrm>
                <a:off x="7561384" y="4141034"/>
                <a:ext cx="545771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1955" extrusionOk="0">
                    <a:moveTo>
                      <a:pt x="36" y="1"/>
                    </a:moveTo>
                    <a:cubicBezTo>
                      <a:pt x="12" y="477"/>
                      <a:pt x="0" y="929"/>
                      <a:pt x="0" y="1382"/>
                    </a:cubicBezTo>
                    <a:cubicBezTo>
                      <a:pt x="2078" y="1822"/>
                      <a:pt x="4260" y="1954"/>
                      <a:pt x="6135" y="1954"/>
                    </a:cubicBezTo>
                    <a:cubicBezTo>
                      <a:pt x="8620" y="1954"/>
                      <a:pt x="10565" y="1722"/>
                      <a:pt x="11013" y="1668"/>
                    </a:cubicBezTo>
                    <a:cubicBezTo>
                      <a:pt x="11013" y="1263"/>
                      <a:pt x="11013" y="775"/>
                      <a:pt x="11001" y="203"/>
                    </a:cubicBezTo>
                    <a:cubicBezTo>
                      <a:pt x="10573" y="275"/>
                      <a:pt x="10132" y="334"/>
                      <a:pt x="9704" y="382"/>
                    </a:cubicBezTo>
                    <a:cubicBezTo>
                      <a:pt x="8454" y="537"/>
                      <a:pt x="7203" y="596"/>
                      <a:pt x="5953" y="596"/>
                    </a:cubicBezTo>
                    <a:cubicBezTo>
                      <a:pt x="3977" y="572"/>
                      <a:pt x="2000" y="370"/>
                      <a:pt x="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6" name="Google Shape;5702;p61"/>
              <p:cNvSpPr/>
              <p:nvPr/>
            </p:nvSpPr>
            <p:spPr>
              <a:xfrm>
                <a:off x="7566686" y="3985290"/>
                <a:ext cx="538091" cy="113723"/>
              </a:xfrm>
              <a:custGeom>
                <a:avLst/>
                <a:gdLst/>
                <a:ahLst/>
                <a:cxnLst/>
                <a:rect l="l" t="t" r="r" b="b"/>
                <a:pathLst>
                  <a:path w="10859" h="2295" extrusionOk="0">
                    <a:moveTo>
                      <a:pt x="155" y="1"/>
                    </a:moveTo>
                    <a:cubicBezTo>
                      <a:pt x="96" y="536"/>
                      <a:pt x="48" y="1084"/>
                      <a:pt x="0" y="1632"/>
                    </a:cubicBezTo>
                    <a:cubicBezTo>
                      <a:pt x="500" y="1739"/>
                      <a:pt x="1012" y="1846"/>
                      <a:pt x="1524" y="1917"/>
                    </a:cubicBezTo>
                    <a:cubicBezTo>
                      <a:pt x="3110" y="2172"/>
                      <a:pt x="4705" y="2294"/>
                      <a:pt x="6301" y="2294"/>
                    </a:cubicBezTo>
                    <a:cubicBezTo>
                      <a:pt x="7245" y="2294"/>
                      <a:pt x="8190" y="2252"/>
                      <a:pt x="9132" y="2167"/>
                    </a:cubicBezTo>
                    <a:cubicBezTo>
                      <a:pt x="9716" y="2132"/>
                      <a:pt x="10287" y="2072"/>
                      <a:pt x="10859" y="1977"/>
                    </a:cubicBezTo>
                    <a:cubicBezTo>
                      <a:pt x="10847" y="1394"/>
                      <a:pt x="10823" y="798"/>
                      <a:pt x="10775" y="167"/>
                    </a:cubicBezTo>
                    <a:cubicBezTo>
                      <a:pt x="10383" y="227"/>
                      <a:pt x="9990" y="286"/>
                      <a:pt x="9585" y="322"/>
                    </a:cubicBezTo>
                    <a:cubicBezTo>
                      <a:pt x="8335" y="477"/>
                      <a:pt x="7084" y="536"/>
                      <a:pt x="5834" y="536"/>
                    </a:cubicBezTo>
                    <a:cubicBezTo>
                      <a:pt x="3929" y="536"/>
                      <a:pt x="2036" y="346"/>
                      <a:pt x="1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7" name="Google Shape;5703;p61"/>
              <p:cNvSpPr/>
              <p:nvPr/>
            </p:nvSpPr>
            <p:spPr>
              <a:xfrm>
                <a:off x="7584971" y="3816563"/>
                <a:ext cx="512720" cy="110007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2220" extrusionOk="0">
                    <a:moveTo>
                      <a:pt x="274" y="0"/>
                    </a:moveTo>
                    <a:cubicBezTo>
                      <a:pt x="179" y="500"/>
                      <a:pt x="96" y="1048"/>
                      <a:pt x="0" y="1631"/>
                    </a:cubicBezTo>
                    <a:cubicBezTo>
                      <a:pt x="393" y="1703"/>
                      <a:pt x="762" y="1786"/>
                      <a:pt x="1155" y="1846"/>
                    </a:cubicBezTo>
                    <a:cubicBezTo>
                      <a:pt x="2757" y="2095"/>
                      <a:pt x="4369" y="2220"/>
                      <a:pt x="5980" y="2220"/>
                    </a:cubicBezTo>
                    <a:cubicBezTo>
                      <a:pt x="6909" y="2220"/>
                      <a:pt x="7837" y="2178"/>
                      <a:pt x="8763" y="2096"/>
                    </a:cubicBezTo>
                    <a:cubicBezTo>
                      <a:pt x="9287" y="2048"/>
                      <a:pt x="9823" y="1989"/>
                      <a:pt x="10347" y="1917"/>
                    </a:cubicBezTo>
                    <a:cubicBezTo>
                      <a:pt x="10311" y="1286"/>
                      <a:pt x="10287" y="679"/>
                      <a:pt x="10240" y="119"/>
                    </a:cubicBezTo>
                    <a:lnTo>
                      <a:pt x="9216" y="250"/>
                    </a:lnTo>
                    <a:cubicBezTo>
                      <a:pt x="7966" y="393"/>
                      <a:pt x="6715" y="453"/>
                      <a:pt x="5465" y="453"/>
                    </a:cubicBezTo>
                    <a:cubicBezTo>
                      <a:pt x="3739" y="441"/>
                      <a:pt x="2001" y="298"/>
                      <a:pt x="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8" name="Google Shape;5704;p61"/>
              <p:cNvSpPr/>
              <p:nvPr/>
            </p:nvSpPr>
            <p:spPr>
              <a:xfrm>
                <a:off x="7613860" y="3667855"/>
                <a:ext cx="475010" cy="102227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2063" extrusionOk="0">
                    <a:moveTo>
                      <a:pt x="9300" y="1"/>
                    </a:moveTo>
                    <a:lnTo>
                      <a:pt x="8633" y="96"/>
                    </a:lnTo>
                    <a:cubicBezTo>
                      <a:pt x="7525" y="223"/>
                      <a:pt x="6418" y="303"/>
                      <a:pt x="5310" y="303"/>
                    </a:cubicBezTo>
                    <a:cubicBezTo>
                      <a:pt x="5167" y="303"/>
                      <a:pt x="5025" y="301"/>
                      <a:pt x="4882" y="299"/>
                    </a:cubicBezTo>
                    <a:cubicBezTo>
                      <a:pt x="3596" y="299"/>
                      <a:pt x="2334" y="215"/>
                      <a:pt x="1060" y="49"/>
                    </a:cubicBezTo>
                    <a:cubicBezTo>
                      <a:pt x="739" y="180"/>
                      <a:pt x="525" y="299"/>
                      <a:pt x="465" y="394"/>
                    </a:cubicBezTo>
                    <a:cubicBezTo>
                      <a:pt x="310" y="620"/>
                      <a:pt x="144" y="1037"/>
                      <a:pt x="1" y="1596"/>
                    </a:cubicBezTo>
                    <a:cubicBezTo>
                      <a:pt x="191" y="1632"/>
                      <a:pt x="382" y="1656"/>
                      <a:pt x="560" y="1692"/>
                    </a:cubicBezTo>
                    <a:cubicBezTo>
                      <a:pt x="2186" y="1936"/>
                      <a:pt x="3816" y="2063"/>
                      <a:pt x="5445" y="2063"/>
                    </a:cubicBezTo>
                    <a:cubicBezTo>
                      <a:pt x="6358" y="2063"/>
                      <a:pt x="7270" y="2023"/>
                      <a:pt x="8180" y="1942"/>
                    </a:cubicBezTo>
                    <a:cubicBezTo>
                      <a:pt x="8657" y="1894"/>
                      <a:pt x="9121" y="1835"/>
                      <a:pt x="9585" y="1775"/>
                    </a:cubicBezTo>
                    <a:cubicBezTo>
                      <a:pt x="9526" y="894"/>
                      <a:pt x="9466" y="287"/>
                      <a:pt x="9419" y="180"/>
                    </a:cubicBezTo>
                    <a:cubicBezTo>
                      <a:pt x="9395" y="120"/>
                      <a:pt x="9359" y="60"/>
                      <a:pt x="930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39" name="Google Shape;5705;p61"/>
              <p:cNvSpPr/>
              <p:nvPr/>
            </p:nvSpPr>
            <p:spPr>
              <a:xfrm>
                <a:off x="7714749" y="3551059"/>
                <a:ext cx="210103" cy="135526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2735" extrusionOk="0">
                    <a:moveTo>
                      <a:pt x="3692" y="1"/>
                    </a:moveTo>
                    <a:lnTo>
                      <a:pt x="1" y="786"/>
                    </a:lnTo>
                    <a:lnTo>
                      <a:pt x="465" y="2441"/>
                    </a:lnTo>
                    <a:cubicBezTo>
                      <a:pt x="465" y="2441"/>
                      <a:pt x="648" y="2735"/>
                      <a:pt x="1396" y="2735"/>
                    </a:cubicBezTo>
                    <a:cubicBezTo>
                      <a:pt x="1692" y="2735"/>
                      <a:pt x="2076" y="2689"/>
                      <a:pt x="2572" y="2560"/>
                    </a:cubicBezTo>
                    <a:cubicBezTo>
                      <a:pt x="4239" y="2108"/>
                      <a:pt x="4085" y="1310"/>
                      <a:pt x="4085" y="1310"/>
                    </a:cubicBezTo>
                    <a:lnTo>
                      <a:pt x="3692" y="1"/>
                    </a:ln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0" name="Google Shape;5706;p61"/>
              <p:cNvSpPr/>
              <p:nvPr/>
            </p:nvSpPr>
            <p:spPr>
              <a:xfrm>
                <a:off x="7720123" y="3541050"/>
                <a:ext cx="181153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2278" extrusionOk="0">
                    <a:moveTo>
                      <a:pt x="3808" y="0"/>
                    </a:moveTo>
                    <a:cubicBezTo>
                      <a:pt x="3614" y="0"/>
                      <a:pt x="3421" y="16"/>
                      <a:pt x="3239" y="48"/>
                    </a:cubicBezTo>
                    <a:cubicBezTo>
                      <a:pt x="2358" y="167"/>
                      <a:pt x="1524" y="429"/>
                      <a:pt x="691" y="726"/>
                    </a:cubicBezTo>
                    <a:cubicBezTo>
                      <a:pt x="500" y="810"/>
                      <a:pt x="274" y="893"/>
                      <a:pt x="167" y="1048"/>
                    </a:cubicBezTo>
                    <a:cubicBezTo>
                      <a:pt x="36" y="1238"/>
                      <a:pt x="0" y="1667"/>
                      <a:pt x="143" y="1869"/>
                    </a:cubicBezTo>
                    <a:cubicBezTo>
                      <a:pt x="298" y="2108"/>
                      <a:pt x="762" y="2238"/>
                      <a:pt x="1096" y="2262"/>
                    </a:cubicBezTo>
                    <a:cubicBezTo>
                      <a:pt x="1182" y="2273"/>
                      <a:pt x="1269" y="2277"/>
                      <a:pt x="1357" y="2277"/>
                    </a:cubicBezTo>
                    <a:cubicBezTo>
                      <a:pt x="1671" y="2277"/>
                      <a:pt x="1994" y="2218"/>
                      <a:pt x="2310" y="2143"/>
                    </a:cubicBezTo>
                    <a:cubicBezTo>
                      <a:pt x="2798" y="2024"/>
                      <a:pt x="3274" y="1881"/>
                      <a:pt x="3691" y="1607"/>
                    </a:cubicBezTo>
                    <a:cubicBezTo>
                      <a:pt x="4120" y="1357"/>
                      <a:pt x="4441" y="988"/>
                      <a:pt x="4548" y="584"/>
                    </a:cubicBezTo>
                    <a:cubicBezTo>
                      <a:pt x="4572" y="453"/>
                      <a:pt x="4584" y="286"/>
                      <a:pt x="4501" y="179"/>
                    </a:cubicBezTo>
                    <a:cubicBezTo>
                      <a:pt x="4406" y="83"/>
                      <a:pt x="4263" y="48"/>
                      <a:pt x="4096" y="12"/>
                    </a:cubicBezTo>
                    <a:cubicBezTo>
                      <a:pt x="4001" y="4"/>
                      <a:pt x="3904" y="0"/>
                      <a:pt x="3808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1" name="Google Shape;5707;p61"/>
              <p:cNvSpPr/>
              <p:nvPr/>
            </p:nvSpPr>
            <p:spPr>
              <a:xfrm>
                <a:off x="7546023" y="4971685"/>
                <a:ext cx="308018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55" extrusionOk="0">
                    <a:moveTo>
                      <a:pt x="3017" y="0"/>
                    </a:moveTo>
                    <a:cubicBezTo>
                      <a:pt x="2571" y="0"/>
                      <a:pt x="2240" y="7"/>
                      <a:pt x="2203" y="26"/>
                    </a:cubicBezTo>
                    <a:cubicBezTo>
                      <a:pt x="2203" y="26"/>
                      <a:pt x="1906" y="37"/>
                      <a:pt x="1013" y="633"/>
                    </a:cubicBezTo>
                    <a:cubicBezTo>
                      <a:pt x="465" y="990"/>
                      <a:pt x="179" y="1335"/>
                      <a:pt x="60" y="1573"/>
                    </a:cubicBezTo>
                    <a:cubicBezTo>
                      <a:pt x="1" y="1692"/>
                      <a:pt x="84" y="1835"/>
                      <a:pt x="227" y="1835"/>
                    </a:cubicBezTo>
                    <a:cubicBezTo>
                      <a:pt x="917" y="1865"/>
                      <a:pt x="2949" y="1955"/>
                      <a:pt x="4416" y="1955"/>
                    </a:cubicBezTo>
                    <a:cubicBezTo>
                      <a:pt x="5303" y="1955"/>
                      <a:pt x="5983" y="1922"/>
                      <a:pt x="6037" y="1823"/>
                    </a:cubicBezTo>
                    <a:cubicBezTo>
                      <a:pt x="6216" y="1514"/>
                      <a:pt x="5894" y="109"/>
                      <a:pt x="5727" y="61"/>
                    </a:cubicBezTo>
                    <a:cubicBezTo>
                      <a:pt x="5628" y="36"/>
                      <a:pt x="4028" y="0"/>
                      <a:pt x="3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2" name="Google Shape;5708;p61"/>
              <p:cNvSpPr/>
              <p:nvPr/>
            </p:nvSpPr>
            <p:spPr>
              <a:xfrm>
                <a:off x="7546023" y="4994182"/>
                <a:ext cx="109214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453" extrusionOk="0">
                    <a:moveTo>
                      <a:pt x="1298" y="0"/>
                    </a:moveTo>
                    <a:cubicBezTo>
                      <a:pt x="1203" y="60"/>
                      <a:pt x="1120" y="107"/>
                      <a:pt x="1013" y="179"/>
                    </a:cubicBezTo>
                    <a:cubicBezTo>
                      <a:pt x="465" y="536"/>
                      <a:pt x="179" y="881"/>
                      <a:pt x="60" y="1119"/>
                    </a:cubicBezTo>
                    <a:cubicBezTo>
                      <a:pt x="1" y="1238"/>
                      <a:pt x="84" y="1369"/>
                      <a:pt x="227" y="1381"/>
                    </a:cubicBezTo>
                    <a:cubicBezTo>
                      <a:pt x="596" y="1393"/>
                      <a:pt x="1358" y="1441"/>
                      <a:pt x="2203" y="1453"/>
                    </a:cubicBezTo>
                    <a:cubicBezTo>
                      <a:pt x="2191" y="1417"/>
                      <a:pt x="2167" y="1369"/>
                      <a:pt x="2156" y="1334"/>
                    </a:cubicBezTo>
                    <a:cubicBezTo>
                      <a:pt x="1977" y="834"/>
                      <a:pt x="1679" y="369"/>
                      <a:pt x="1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3" name="Google Shape;5709;p61"/>
              <p:cNvSpPr/>
              <p:nvPr/>
            </p:nvSpPr>
            <p:spPr>
              <a:xfrm>
                <a:off x="7891751" y="4971685"/>
                <a:ext cx="308613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55" extrusionOk="0">
                    <a:moveTo>
                      <a:pt x="3017" y="0"/>
                    </a:moveTo>
                    <a:cubicBezTo>
                      <a:pt x="2571" y="0"/>
                      <a:pt x="2240" y="7"/>
                      <a:pt x="2203" y="26"/>
                    </a:cubicBezTo>
                    <a:cubicBezTo>
                      <a:pt x="2203" y="26"/>
                      <a:pt x="1906" y="37"/>
                      <a:pt x="1013" y="633"/>
                    </a:cubicBezTo>
                    <a:cubicBezTo>
                      <a:pt x="465" y="990"/>
                      <a:pt x="179" y="1335"/>
                      <a:pt x="60" y="1573"/>
                    </a:cubicBezTo>
                    <a:cubicBezTo>
                      <a:pt x="1" y="1692"/>
                      <a:pt x="96" y="1835"/>
                      <a:pt x="227" y="1835"/>
                    </a:cubicBezTo>
                    <a:cubicBezTo>
                      <a:pt x="925" y="1865"/>
                      <a:pt x="2955" y="1955"/>
                      <a:pt x="4423" y="1955"/>
                    </a:cubicBezTo>
                    <a:cubicBezTo>
                      <a:pt x="5309" y="1955"/>
                      <a:pt x="5991" y="1922"/>
                      <a:pt x="6049" y="1823"/>
                    </a:cubicBezTo>
                    <a:cubicBezTo>
                      <a:pt x="6228" y="1514"/>
                      <a:pt x="5894" y="109"/>
                      <a:pt x="5728" y="61"/>
                    </a:cubicBezTo>
                    <a:cubicBezTo>
                      <a:pt x="5628" y="36"/>
                      <a:pt x="4028" y="0"/>
                      <a:pt x="30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4" name="Google Shape;5710;p61"/>
              <p:cNvSpPr/>
              <p:nvPr/>
            </p:nvSpPr>
            <p:spPr>
              <a:xfrm>
                <a:off x="7891751" y="4988285"/>
                <a:ext cx="122791" cy="7908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1596" extrusionOk="0">
                    <a:moveTo>
                      <a:pt x="1501" y="0"/>
                    </a:moveTo>
                    <a:cubicBezTo>
                      <a:pt x="1370" y="72"/>
                      <a:pt x="1203" y="179"/>
                      <a:pt x="1013" y="298"/>
                    </a:cubicBezTo>
                    <a:cubicBezTo>
                      <a:pt x="465" y="655"/>
                      <a:pt x="179" y="1000"/>
                      <a:pt x="60" y="1238"/>
                    </a:cubicBezTo>
                    <a:cubicBezTo>
                      <a:pt x="1" y="1357"/>
                      <a:pt x="96" y="1488"/>
                      <a:pt x="227" y="1500"/>
                    </a:cubicBezTo>
                    <a:cubicBezTo>
                      <a:pt x="644" y="1512"/>
                      <a:pt x="1525" y="1560"/>
                      <a:pt x="2477" y="1596"/>
                    </a:cubicBezTo>
                    <a:cubicBezTo>
                      <a:pt x="2418" y="1369"/>
                      <a:pt x="2322" y="1155"/>
                      <a:pt x="2239" y="965"/>
                    </a:cubicBezTo>
                    <a:cubicBezTo>
                      <a:pt x="2060" y="607"/>
                      <a:pt x="1822" y="262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5" name="Google Shape;5718;p61"/>
              <p:cNvSpPr/>
              <p:nvPr/>
            </p:nvSpPr>
            <p:spPr>
              <a:xfrm>
                <a:off x="7515944" y="2922682"/>
                <a:ext cx="622479" cy="698393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4094" extrusionOk="0">
                    <a:moveTo>
                      <a:pt x="5445" y="0"/>
                    </a:moveTo>
                    <a:cubicBezTo>
                      <a:pt x="2195" y="0"/>
                      <a:pt x="395" y="2530"/>
                      <a:pt x="84" y="6705"/>
                    </a:cubicBezTo>
                    <a:cubicBezTo>
                      <a:pt x="36" y="7395"/>
                      <a:pt x="0" y="8062"/>
                      <a:pt x="12" y="8693"/>
                    </a:cubicBezTo>
                    <a:cubicBezTo>
                      <a:pt x="12" y="10146"/>
                      <a:pt x="274" y="11419"/>
                      <a:pt x="1108" y="12360"/>
                    </a:cubicBezTo>
                    <a:cubicBezTo>
                      <a:pt x="1822" y="13170"/>
                      <a:pt x="2977" y="13753"/>
                      <a:pt x="4787" y="14003"/>
                    </a:cubicBezTo>
                    <a:cubicBezTo>
                      <a:pt x="4953" y="14027"/>
                      <a:pt x="5132" y="14051"/>
                      <a:pt x="5311" y="14063"/>
                    </a:cubicBezTo>
                    <a:cubicBezTo>
                      <a:pt x="5519" y="14083"/>
                      <a:pt x="5726" y="14094"/>
                      <a:pt x="5931" y="14094"/>
                    </a:cubicBezTo>
                    <a:cubicBezTo>
                      <a:pt x="8076" y="14094"/>
                      <a:pt x="9991" y="12977"/>
                      <a:pt x="11133" y="11205"/>
                    </a:cubicBezTo>
                    <a:cubicBezTo>
                      <a:pt x="11704" y="10288"/>
                      <a:pt x="12097" y="9205"/>
                      <a:pt x="12204" y="8002"/>
                    </a:cubicBezTo>
                    <a:cubicBezTo>
                      <a:pt x="12561" y="4061"/>
                      <a:pt x="9835" y="430"/>
                      <a:pt x="6144" y="37"/>
                    </a:cubicBezTo>
                    <a:cubicBezTo>
                      <a:pt x="5904" y="12"/>
                      <a:pt x="5671" y="0"/>
                      <a:pt x="544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sp>
            <p:nvSpPr>
              <p:cNvPr id="46" name="Google Shape;5719;p61"/>
              <p:cNvSpPr/>
              <p:nvPr/>
            </p:nvSpPr>
            <p:spPr>
              <a:xfrm>
                <a:off x="7823914" y="3138087"/>
                <a:ext cx="644" cy="64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0" y="12"/>
                    </a:moveTo>
                    <a:lnTo>
                      <a:pt x="0" y="12"/>
                    </a:lnTo>
                    <a:cubicBezTo>
                      <a:pt x="12" y="0"/>
                      <a:pt x="12" y="0"/>
                      <a:pt x="0" y="12"/>
                    </a:cubicBezTo>
                    <a:close/>
                  </a:path>
                </a:pathLst>
              </a:custGeom>
              <a:solidFill>
                <a:srgbClr val="FF5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7" name="Google Shape;5720;p61"/>
              <p:cNvSpPr/>
              <p:nvPr/>
            </p:nvSpPr>
            <p:spPr>
              <a:xfrm>
                <a:off x="7514160" y="2818621"/>
                <a:ext cx="772920" cy="538388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10865" extrusionOk="0">
                    <a:moveTo>
                      <a:pt x="7427" y="1"/>
                    </a:moveTo>
                    <a:cubicBezTo>
                      <a:pt x="6826" y="1"/>
                      <a:pt x="6224" y="58"/>
                      <a:pt x="5632" y="173"/>
                    </a:cubicBezTo>
                    <a:cubicBezTo>
                      <a:pt x="4692" y="351"/>
                      <a:pt x="3787" y="696"/>
                      <a:pt x="2953" y="1173"/>
                    </a:cubicBezTo>
                    <a:cubicBezTo>
                      <a:pt x="2656" y="1351"/>
                      <a:pt x="2358" y="1542"/>
                      <a:pt x="2072" y="1756"/>
                    </a:cubicBezTo>
                    <a:cubicBezTo>
                      <a:pt x="1775" y="1982"/>
                      <a:pt x="1477" y="2232"/>
                      <a:pt x="1203" y="2518"/>
                    </a:cubicBezTo>
                    <a:cubicBezTo>
                      <a:pt x="727" y="3006"/>
                      <a:pt x="298" y="3566"/>
                      <a:pt x="120" y="4245"/>
                    </a:cubicBezTo>
                    <a:cubicBezTo>
                      <a:pt x="1" y="4721"/>
                      <a:pt x="1" y="5399"/>
                      <a:pt x="274" y="5864"/>
                    </a:cubicBezTo>
                    <a:cubicBezTo>
                      <a:pt x="745" y="5821"/>
                      <a:pt x="1217" y="5801"/>
                      <a:pt x="1688" y="5801"/>
                    </a:cubicBezTo>
                    <a:cubicBezTo>
                      <a:pt x="2530" y="5801"/>
                      <a:pt x="3372" y="5864"/>
                      <a:pt x="4204" y="5971"/>
                    </a:cubicBezTo>
                    <a:cubicBezTo>
                      <a:pt x="4382" y="5995"/>
                      <a:pt x="4573" y="6030"/>
                      <a:pt x="4751" y="6054"/>
                    </a:cubicBezTo>
                    <a:cubicBezTo>
                      <a:pt x="4751" y="5935"/>
                      <a:pt x="4739" y="5816"/>
                      <a:pt x="4739" y="5709"/>
                    </a:cubicBezTo>
                    <a:cubicBezTo>
                      <a:pt x="4704" y="5268"/>
                      <a:pt x="4763" y="4804"/>
                      <a:pt x="4882" y="4375"/>
                    </a:cubicBezTo>
                    <a:lnTo>
                      <a:pt x="4882" y="4375"/>
                    </a:lnTo>
                    <a:cubicBezTo>
                      <a:pt x="4835" y="4673"/>
                      <a:pt x="4835" y="4971"/>
                      <a:pt x="4870" y="5257"/>
                    </a:cubicBezTo>
                    <a:cubicBezTo>
                      <a:pt x="4894" y="5518"/>
                      <a:pt x="4977" y="5780"/>
                      <a:pt x="5073" y="6054"/>
                    </a:cubicBezTo>
                    <a:cubicBezTo>
                      <a:pt x="5082" y="6063"/>
                      <a:pt x="5091" y="6067"/>
                      <a:pt x="5099" y="6067"/>
                    </a:cubicBezTo>
                    <a:cubicBezTo>
                      <a:pt x="5111" y="6067"/>
                      <a:pt x="5120" y="6057"/>
                      <a:pt x="5120" y="6042"/>
                    </a:cubicBezTo>
                    <a:cubicBezTo>
                      <a:pt x="4942" y="5459"/>
                      <a:pt x="4894" y="4840"/>
                      <a:pt x="5001" y="4245"/>
                    </a:cubicBezTo>
                    <a:cubicBezTo>
                      <a:pt x="5037" y="4078"/>
                      <a:pt x="5073" y="3923"/>
                      <a:pt x="5120" y="3768"/>
                    </a:cubicBezTo>
                    <a:cubicBezTo>
                      <a:pt x="5156" y="3709"/>
                      <a:pt x="5180" y="3625"/>
                      <a:pt x="5227" y="3566"/>
                    </a:cubicBezTo>
                    <a:lnTo>
                      <a:pt x="5227" y="3566"/>
                    </a:lnTo>
                    <a:cubicBezTo>
                      <a:pt x="5061" y="4090"/>
                      <a:pt x="4942" y="5447"/>
                      <a:pt x="5299" y="6150"/>
                    </a:cubicBezTo>
                    <a:cubicBezTo>
                      <a:pt x="5632" y="6221"/>
                      <a:pt x="5942" y="6292"/>
                      <a:pt x="6251" y="6400"/>
                    </a:cubicBezTo>
                    <a:cubicBezTo>
                      <a:pt x="6370" y="6173"/>
                      <a:pt x="6347" y="6007"/>
                      <a:pt x="6263" y="5769"/>
                    </a:cubicBezTo>
                    <a:cubicBezTo>
                      <a:pt x="6061" y="5173"/>
                      <a:pt x="5966" y="4602"/>
                      <a:pt x="6073" y="3971"/>
                    </a:cubicBezTo>
                    <a:cubicBezTo>
                      <a:pt x="6120" y="3661"/>
                      <a:pt x="6228" y="3375"/>
                      <a:pt x="6347" y="3090"/>
                    </a:cubicBezTo>
                    <a:cubicBezTo>
                      <a:pt x="6359" y="3066"/>
                      <a:pt x="6370" y="3030"/>
                      <a:pt x="6382" y="3018"/>
                    </a:cubicBezTo>
                    <a:lnTo>
                      <a:pt x="6382" y="3018"/>
                    </a:lnTo>
                    <a:cubicBezTo>
                      <a:pt x="6359" y="3209"/>
                      <a:pt x="6311" y="3411"/>
                      <a:pt x="6287" y="3602"/>
                    </a:cubicBezTo>
                    <a:cubicBezTo>
                      <a:pt x="6251" y="3852"/>
                      <a:pt x="6239" y="4102"/>
                      <a:pt x="6239" y="4375"/>
                    </a:cubicBezTo>
                    <a:cubicBezTo>
                      <a:pt x="6239" y="4864"/>
                      <a:pt x="6311" y="5376"/>
                      <a:pt x="6525" y="5804"/>
                    </a:cubicBezTo>
                    <a:cubicBezTo>
                      <a:pt x="6787" y="6388"/>
                      <a:pt x="7121" y="6661"/>
                      <a:pt x="7537" y="6888"/>
                    </a:cubicBezTo>
                    <a:lnTo>
                      <a:pt x="7847" y="7019"/>
                    </a:lnTo>
                    <a:cubicBezTo>
                      <a:pt x="7990" y="7078"/>
                      <a:pt x="8156" y="7138"/>
                      <a:pt x="8335" y="7197"/>
                    </a:cubicBezTo>
                    <a:cubicBezTo>
                      <a:pt x="9049" y="7435"/>
                      <a:pt x="9776" y="8066"/>
                      <a:pt x="10038" y="8805"/>
                    </a:cubicBezTo>
                    <a:cubicBezTo>
                      <a:pt x="10169" y="9209"/>
                      <a:pt x="10038" y="9674"/>
                      <a:pt x="10026" y="10079"/>
                    </a:cubicBezTo>
                    <a:cubicBezTo>
                      <a:pt x="10002" y="10460"/>
                      <a:pt x="9942" y="10829"/>
                      <a:pt x="10383" y="10864"/>
                    </a:cubicBezTo>
                    <a:cubicBezTo>
                      <a:pt x="10389" y="10865"/>
                      <a:pt x="10395" y="10865"/>
                      <a:pt x="10400" y="10865"/>
                    </a:cubicBezTo>
                    <a:cubicBezTo>
                      <a:pt x="10816" y="10865"/>
                      <a:pt x="11068" y="10043"/>
                      <a:pt x="11808" y="10043"/>
                    </a:cubicBezTo>
                    <a:cubicBezTo>
                      <a:pt x="11813" y="10043"/>
                      <a:pt x="11818" y="10043"/>
                      <a:pt x="11824" y="10043"/>
                    </a:cubicBezTo>
                    <a:cubicBezTo>
                      <a:pt x="12498" y="10075"/>
                      <a:pt x="12605" y="10724"/>
                      <a:pt x="12966" y="10724"/>
                    </a:cubicBezTo>
                    <a:cubicBezTo>
                      <a:pt x="13006" y="10724"/>
                      <a:pt x="13050" y="10716"/>
                      <a:pt x="13097" y="10698"/>
                    </a:cubicBezTo>
                    <a:cubicBezTo>
                      <a:pt x="13383" y="10591"/>
                      <a:pt x="13609" y="10233"/>
                      <a:pt x="13788" y="10031"/>
                    </a:cubicBezTo>
                    <a:cubicBezTo>
                      <a:pt x="15133" y="8543"/>
                      <a:pt x="15598" y="6340"/>
                      <a:pt x="14836" y="4423"/>
                    </a:cubicBezTo>
                    <a:cubicBezTo>
                      <a:pt x="14752" y="4209"/>
                      <a:pt x="14657" y="3994"/>
                      <a:pt x="14562" y="3804"/>
                    </a:cubicBezTo>
                    <a:cubicBezTo>
                      <a:pt x="14181" y="3125"/>
                      <a:pt x="13645" y="2518"/>
                      <a:pt x="13074" y="2006"/>
                    </a:cubicBezTo>
                    <a:cubicBezTo>
                      <a:pt x="12812" y="1780"/>
                      <a:pt x="12550" y="1589"/>
                      <a:pt x="12264" y="1399"/>
                    </a:cubicBezTo>
                    <a:cubicBezTo>
                      <a:pt x="10837" y="465"/>
                      <a:pt x="9136" y="1"/>
                      <a:pt x="7427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8" name="Google Shape;5721;p61"/>
              <p:cNvSpPr/>
              <p:nvPr/>
            </p:nvSpPr>
            <p:spPr>
              <a:xfrm>
                <a:off x="7609153" y="2827144"/>
                <a:ext cx="627186" cy="270061"/>
              </a:xfrm>
              <a:custGeom>
                <a:avLst/>
                <a:gdLst/>
                <a:ahLst/>
                <a:cxnLst/>
                <a:rect l="l" t="t" r="r" b="b"/>
                <a:pathLst>
                  <a:path w="12657" h="5450" extrusionOk="0">
                    <a:moveTo>
                      <a:pt x="3739" y="1"/>
                    </a:moveTo>
                    <a:lnTo>
                      <a:pt x="3739" y="1"/>
                    </a:lnTo>
                    <a:cubicBezTo>
                      <a:pt x="2798" y="179"/>
                      <a:pt x="1894" y="524"/>
                      <a:pt x="1060" y="1001"/>
                    </a:cubicBezTo>
                    <a:cubicBezTo>
                      <a:pt x="715" y="1322"/>
                      <a:pt x="417" y="1703"/>
                      <a:pt x="179" y="2096"/>
                    </a:cubicBezTo>
                    <a:cubicBezTo>
                      <a:pt x="84" y="2251"/>
                      <a:pt x="1" y="2382"/>
                      <a:pt x="36" y="2525"/>
                    </a:cubicBezTo>
                    <a:cubicBezTo>
                      <a:pt x="71" y="2748"/>
                      <a:pt x="303" y="2835"/>
                      <a:pt x="541" y="2835"/>
                    </a:cubicBezTo>
                    <a:cubicBezTo>
                      <a:pt x="634" y="2835"/>
                      <a:pt x="727" y="2822"/>
                      <a:pt x="810" y="2799"/>
                    </a:cubicBezTo>
                    <a:cubicBezTo>
                      <a:pt x="1786" y="2560"/>
                      <a:pt x="2668" y="1953"/>
                      <a:pt x="3668" y="1751"/>
                    </a:cubicBezTo>
                    <a:cubicBezTo>
                      <a:pt x="3822" y="1715"/>
                      <a:pt x="3985" y="1693"/>
                      <a:pt x="4146" y="1693"/>
                    </a:cubicBezTo>
                    <a:cubicBezTo>
                      <a:pt x="4420" y="1693"/>
                      <a:pt x="4689" y="1757"/>
                      <a:pt x="4906" y="1929"/>
                    </a:cubicBezTo>
                    <a:cubicBezTo>
                      <a:pt x="5229" y="2183"/>
                      <a:pt x="5451" y="2705"/>
                      <a:pt x="5854" y="2705"/>
                    </a:cubicBezTo>
                    <a:cubicBezTo>
                      <a:pt x="5867" y="2705"/>
                      <a:pt x="5881" y="2704"/>
                      <a:pt x="5894" y="2703"/>
                    </a:cubicBezTo>
                    <a:cubicBezTo>
                      <a:pt x="6049" y="2679"/>
                      <a:pt x="6180" y="2596"/>
                      <a:pt x="6335" y="2560"/>
                    </a:cubicBezTo>
                    <a:cubicBezTo>
                      <a:pt x="6358" y="2557"/>
                      <a:pt x="6380" y="2555"/>
                      <a:pt x="6403" y="2555"/>
                    </a:cubicBezTo>
                    <a:cubicBezTo>
                      <a:pt x="6685" y="2555"/>
                      <a:pt x="6937" y="2821"/>
                      <a:pt x="7025" y="3096"/>
                    </a:cubicBezTo>
                    <a:cubicBezTo>
                      <a:pt x="7144" y="3394"/>
                      <a:pt x="7132" y="3739"/>
                      <a:pt x="7228" y="4049"/>
                    </a:cubicBezTo>
                    <a:cubicBezTo>
                      <a:pt x="7370" y="4632"/>
                      <a:pt x="7787" y="5120"/>
                      <a:pt x="8323" y="5346"/>
                    </a:cubicBezTo>
                    <a:cubicBezTo>
                      <a:pt x="8481" y="5410"/>
                      <a:pt x="8660" y="5450"/>
                      <a:pt x="8836" y="5450"/>
                    </a:cubicBezTo>
                    <a:cubicBezTo>
                      <a:pt x="9057" y="5450"/>
                      <a:pt x="9271" y="5387"/>
                      <a:pt x="9430" y="5227"/>
                    </a:cubicBezTo>
                    <a:cubicBezTo>
                      <a:pt x="9847" y="4811"/>
                      <a:pt x="9680" y="4025"/>
                      <a:pt x="10097" y="3608"/>
                    </a:cubicBezTo>
                    <a:cubicBezTo>
                      <a:pt x="10264" y="3435"/>
                      <a:pt x="10485" y="3365"/>
                      <a:pt x="10718" y="3365"/>
                    </a:cubicBezTo>
                    <a:cubicBezTo>
                      <a:pt x="10966" y="3365"/>
                      <a:pt x="11227" y="3444"/>
                      <a:pt x="11454" y="3561"/>
                    </a:cubicBezTo>
                    <a:cubicBezTo>
                      <a:pt x="11690" y="3687"/>
                      <a:pt x="11953" y="3855"/>
                      <a:pt x="12206" y="3855"/>
                    </a:cubicBezTo>
                    <a:cubicBezTo>
                      <a:pt x="12286" y="3855"/>
                      <a:pt x="12365" y="3839"/>
                      <a:pt x="12443" y="3799"/>
                    </a:cubicBezTo>
                    <a:cubicBezTo>
                      <a:pt x="12538" y="3751"/>
                      <a:pt x="12597" y="3692"/>
                      <a:pt x="12657" y="3620"/>
                    </a:cubicBezTo>
                    <a:cubicBezTo>
                      <a:pt x="12288" y="2930"/>
                      <a:pt x="11752" y="2322"/>
                      <a:pt x="11169" y="1822"/>
                    </a:cubicBezTo>
                    <a:cubicBezTo>
                      <a:pt x="10919" y="1596"/>
                      <a:pt x="10645" y="1406"/>
                      <a:pt x="10359" y="1203"/>
                    </a:cubicBezTo>
                    <a:cubicBezTo>
                      <a:pt x="10347" y="1227"/>
                      <a:pt x="10323" y="1239"/>
                      <a:pt x="10299" y="1251"/>
                    </a:cubicBezTo>
                    <a:cubicBezTo>
                      <a:pt x="9966" y="1489"/>
                      <a:pt x="9764" y="1965"/>
                      <a:pt x="9371" y="2025"/>
                    </a:cubicBezTo>
                    <a:cubicBezTo>
                      <a:pt x="9340" y="2030"/>
                      <a:pt x="9309" y="2033"/>
                      <a:pt x="9279" y="2033"/>
                    </a:cubicBezTo>
                    <a:cubicBezTo>
                      <a:pt x="9051" y="2033"/>
                      <a:pt x="8836" y="1883"/>
                      <a:pt x="8668" y="1715"/>
                    </a:cubicBezTo>
                    <a:cubicBezTo>
                      <a:pt x="8478" y="1525"/>
                      <a:pt x="8311" y="1298"/>
                      <a:pt x="8085" y="1167"/>
                    </a:cubicBezTo>
                    <a:cubicBezTo>
                      <a:pt x="7908" y="1054"/>
                      <a:pt x="7706" y="1008"/>
                      <a:pt x="7497" y="1008"/>
                    </a:cubicBezTo>
                    <a:cubicBezTo>
                      <a:pt x="7200" y="1008"/>
                      <a:pt x="6888" y="1101"/>
                      <a:pt x="6608" y="1227"/>
                    </a:cubicBezTo>
                    <a:cubicBezTo>
                      <a:pt x="6445" y="1298"/>
                      <a:pt x="6256" y="1369"/>
                      <a:pt x="6082" y="1369"/>
                    </a:cubicBezTo>
                    <a:cubicBezTo>
                      <a:pt x="5964" y="1369"/>
                      <a:pt x="5854" y="1337"/>
                      <a:pt x="5763" y="1251"/>
                    </a:cubicBezTo>
                    <a:cubicBezTo>
                      <a:pt x="5692" y="1179"/>
                      <a:pt x="5644" y="1060"/>
                      <a:pt x="5585" y="965"/>
                    </a:cubicBezTo>
                    <a:cubicBezTo>
                      <a:pt x="5442" y="710"/>
                      <a:pt x="5158" y="559"/>
                      <a:pt x="4878" y="559"/>
                    </a:cubicBezTo>
                    <a:cubicBezTo>
                      <a:pt x="4831" y="559"/>
                      <a:pt x="4785" y="564"/>
                      <a:pt x="4739" y="572"/>
                    </a:cubicBezTo>
                    <a:cubicBezTo>
                      <a:pt x="4549" y="596"/>
                      <a:pt x="4346" y="715"/>
                      <a:pt x="4156" y="727"/>
                    </a:cubicBezTo>
                    <a:cubicBezTo>
                      <a:pt x="4124" y="730"/>
                      <a:pt x="4095" y="732"/>
                      <a:pt x="4068" y="732"/>
                    </a:cubicBezTo>
                    <a:cubicBezTo>
                      <a:pt x="3622" y="732"/>
                      <a:pt x="3829" y="281"/>
                      <a:pt x="3739" y="1"/>
                    </a:cubicBezTo>
                    <a:close/>
                  </a:path>
                </a:pathLst>
              </a:custGeom>
              <a:solidFill>
                <a:srgbClr val="2D2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49" name="Google Shape;5722;p61"/>
              <p:cNvSpPr/>
              <p:nvPr/>
            </p:nvSpPr>
            <p:spPr>
              <a:xfrm>
                <a:off x="8055770" y="3297548"/>
                <a:ext cx="181164" cy="185079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3735" extrusionOk="0">
                    <a:moveTo>
                      <a:pt x="2226" y="1"/>
                    </a:moveTo>
                    <a:cubicBezTo>
                      <a:pt x="1733" y="1"/>
                      <a:pt x="1222" y="176"/>
                      <a:pt x="894" y="390"/>
                    </a:cubicBezTo>
                    <a:cubicBezTo>
                      <a:pt x="310" y="783"/>
                      <a:pt x="96" y="1628"/>
                      <a:pt x="24" y="2342"/>
                    </a:cubicBezTo>
                    <a:cubicBezTo>
                      <a:pt x="1" y="2664"/>
                      <a:pt x="24" y="3045"/>
                      <a:pt x="251" y="3307"/>
                    </a:cubicBezTo>
                    <a:cubicBezTo>
                      <a:pt x="500" y="3623"/>
                      <a:pt x="857" y="3734"/>
                      <a:pt x="1222" y="3734"/>
                    </a:cubicBezTo>
                    <a:cubicBezTo>
                      <a:pt x="1572" y="3734"/>
                      <a:pt x="1929" y="3632"/>
                      <a:pt x="2203" y="3509"/>
                    </a:cubicBezTo>
                    <a:cubicBezTo>
                      <a:pt x="2858" y="3212"/>
                      <a:pt x="3358" y="2640"/>
                      <a:pt x="3549" y="1914"/>
                    </a:cubicBezTo>
                    <a:cubicBezTo>
                      <a:pt x="3644" y="1580"/>
                      <a:pt x="3656" y="1211"/>
                      <a:pt x="3537" y="854"/>
                    </a:cubicBezTo>
                    <a:cubicBezTo>
                      <a:pt x="3430" y="533"/>
                      <a:pt x="3239" y="318"/>
                      <a:pt x="3001" y="187"/>
                    </a:cubicBezTo>
                    <a:cubicBezTo>
                      <a:pt x="2771" y="55"/>
                      <a:pt x="2501" y="1"/>
                      <a:pt x="2226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0" name="Google Shape;5723;p61"/>
              <p:cNvSpPr/>
              <p:nvPr/>
            </p:nvSpPr>
            <p:spPr>
              <a:xfrm>
                <a:off x="8104728" y="3345416"/>
                <a:ext cx="112137" cy="64765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1307" extrusionOk="0">
                    <a:moveTo>
                      <a:pt x="1489" y="0"/>
                    </a:moveTo>
                    <a:cubicBezTo>
                      <a:pt x="1318" y="0"/>
                      <a:pt x="1143" y="45"/>
                      <a:pt x="989" y="114"/>
                    </a:cubicBezTo>
                    <a:cubicBezTo>
                      <a:pt x="751" y="221"/>
                      <a:pt x="560" y="364"/>
                      <a:pt x="382" y="543"/>
                    </a:cubicBezTo>
                    <a:cubicBezTo>
                      <a:pt x="215" y="722"/>
                      <a:pt x="108" y="936"/>
                      <a:pt x="25" y="1174"/>
                    </a:cubicBezTo>
                    <a:cubicBezTo>
                      <a:pt x="0" y="1223"/>
                      <a:pt x="47" y="1271"/>
                      <a:pt x="84" y="1271"/>
                    </a:cubicBezTo>
                    <a:cubicBezTo>
                      <a:pt x="101" y="1271"/>
                      <a:pt x="116" y="1260"/>
                      <a:pt x="120" y="1234"/>
                    </a:cubicBezTo>
                    <a:cubicBezTo>
                      <a:pt x="287" y="876"/>
                      <a:pt x="632" y="555"/>
                      <a:pt x="977" y="400"/>
                    </a:cubicBezTo>
                    <a:cubicBezTo>
                      <a:pt x="1060" y="352"/>
                      <a:pt x="1168" y="305"/>
                      <a:pt x="1275" y="293"/>
                    </a:cubicBezTo>
                    <a:cubicBezTo>
                      <a:pt x="1334" y="424"/>
                      <a:pt x="1358" y="579"/>
                      <a:pt x="1346" y="722"/>
                    </a:cubicBezTo>
                    <a:cubicBezTo>
                      <a:pt x="1346" y="817"/>
                      <a:pt x="1310" y="888"/>
                      <a:pt x="1275" y="960"/>
                    </a:cubicBezTo>
                    <a:cubicBezTo>
                      <a:pt x="1251" y="995"/>
                      <a:pt x="1239" y="1019"/>
                      <a:pt x="1215" y="1055"/>
                    </a:cubicBezTo>
                    <a:cubicBezTo>
                      <a:pt x="1191" y="1079"/>
                      <a:pt x="1179" y="1091"/>
                      <a:pt x="1168" y="1114"/>
                    </a:cubicBezTo>
                    <a:cubicBezTo>
                      <a:pt x="1156" y="1126"/>
                      <a:pt x="1156" y="1150"/>
                      <a:pt x="1132" y="1186"/>
                    </a:cubicBezTo>
                    <a:cubicBezTo>
                      <a:pt x="1121" y="1241"/>
                      <a:pt x="1171" y="1306"/>
                      <a:pt x="1226" y="1306"/>
                    </a:cubicBezTo>
                    <a:cubicBezTo>
                      <a:pt x="1230" y="1306"/>
                      <a:pt x="1235" y="1306"/>
                      <a:pt x="1239" y="1305"/>
                    </a:cubicBezTo>
                    <a:cubicBezTo>
                      <a:pt x="1287" y="1293"/>
                      <a:pt x="1310" y="1293"/>
                      <a:pt x="1346" y="1257"/>
                    </a:cubicBezTo>
                    <a:cubicBezTo>
                      <a:pt x="1370" y="1245"/>
                      <a:pt x="1394" y="1210"/>
                      <a:pt x="1406" y="1198"/>
                    </a:cubicBezTo>
                    <a:cubicBezTo>
                      <a:pt x="1453" y="1174"/>
                      <a:pt x="1477" y="1114"/>
                      <a:pt x="1513" y="1067"/>
                    </a:cubicBezTo>
                    <a:cubicBezTo>
                      <a:pt x="1549" y="972"/>
                      <a:pt x="1584" y="876"/>
                      <a:pt x="1596" y="769"/>
                    </a:cubicBezTo>
                    <a:cubicBezTo>
                      <a:pt x="1608" y="591"/>
                      <a:pt x="1572" y="424"/>
                      <a:pt x="1489" y="281"/>
                    </a:cubicBezTo>
                    <a:cubicBezTo>
                      <a:pt x="1549" y="281"/>
                      <a:pt x="1596" y="293"/>
                      <a:pt x="1656" y="305"/>
                    </a:cubicBezTo>
                    <a:cubicBezTo>
                      <a:pt x="1751" y="341"/>
                      <a:pt x="1822" y="376"/>
                      <a:pt x="1894" y="436"/>
                    </a:cubicBezTo>
                    <a:cubicBezTo>
                      <a:pt x="1953" y="483"/>
                      <a:pt x="2013" y="591"/>
                      <a:pt x="2084" y="614"/>
                    </a:cubicBezTo>
                    <a:cubicBezTo>
                      <a:pt x="2100" y="624"/>
                      <a:pt x="2118" y="628"/>
                      <a:pt x="2136" y="628"/>
                    </a:cubicBezTo>
                    <a:cubicBezTo>
                      <a:pt x="2183" y="628"/>
                      <a:pt x="2230" y="595"/>
                      <a:pt x="2239" y="543"/>
                    </a:cubicBezTo>
                    <a:cubicBezTo>
                      <a:pt x="2263" y="424"/>
                      <a:pt x="2144" y="293"/>
                      <a:pt x="2072" y="221"/>
                    </a:cubicBezTo>
                    <a:cubicBezTo>
                      <a:pt x="1989" y="126"/>
                      <a:pt x="1882" y="67"/>
                      <a:pt x="1763" y="43"/>
                    </a:cubicBezTo>
                    <a:cubicBezTo>
                      <a:pt x="1675" y="14"/>
                      <a:pt x="1582" y="0"/>
                      <a:pt x="1489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1" name="Google Shape;5726;p61"/>
              <p:cNvSpPr/>
              <p:nvPr/>
            </p:nvSpPr>
            <p:spPr>
              <a:xfrm>
                <a:off x="7595575" y="3369548"/>
                <a:ext cx="169024" cy="72892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471" extrusionOk="0">
                    <a:moveTo>
                      <a:pt x="389" y="0"/>
                    </a:moveTo>
                    <a:cubicBezTo>
                      <a:pt x="331" y="0"/>
                      <a:pt x="289" y="13"/>
                      <a:pt x="263" y="44"/>
                    </a:cubicBezTo>
                    <a:cubicBezTo>
                      <a:pt x="1" y="389"/>
                      <a:pt x="560" y="1318"/>
                      <a:pt x="1572" y="1461"/>
                    </a:cubicBezTo>
                    <a:cubicBezTo>
                      <a:pt x="1624" y="1467"/>
                      <a:pt x="1674" y="1471"/>
                      <a:pt x="1724" y="1471"/>
                    </a:cubicBezTo>
                    <a:cubicBezTo>
                      <a:pt x="2677" y="1471"/>
                      <a:pt x="3411" y="343"/>
                      <a:pt x="3049" y="151"/>
                    </a:cubicBezTo>
                    <a:cubicBezTo>
                      <a:pt x="2933" y="88"/>
                      <a:pt x="2821" y="66"/>
                      <a:pt x="2700" y="66"/>
                    </a:cubicBezTo>
                    <a:cubicBezTo>
                      <a:pt x="2431" y="66"/>
                      <a:pt x="2123" y="177"/>
                      <a:pt x="1656" y="177"/>
                    </a:cubicBezTo>
                    <a:cubicBezTo>
                      <a:pt x="1625" y="177"/>
                      <a:pt x="1593" y="176"/>
                      <a:pt x="1560" y="175"/>
                    </a:cubicBezTo>
                    <a:cubicBezTo>
                      <a:pt x="994" y="156"/>
                      <a:pt x="594" y="0"/>
                      <a:pt x="389" y="0"/>
                    </a:cubicBezTo>
                    <a:close/>
                  </a:path>
                </a:pathLst>
              </a:custGeom>
              <a:solidFill>
                <a:srgbClr val="B2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2" name="Google Shape;5727;p61"/>
              <p:cNvSpPr/>
              <p:nvPr/>
            </p:nvSpPr>
            <p:spPr>
              <a:xfrm>
                <a:off x="7648696" y="3387981"/>
                <a:ext cx="103267" cy="55102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112" extrusionOk="0">
                    <a:moveTo>
                      <a:pt x="1815" y="0"/>
                    </a:moveTo>
                    <a:cubicBezTo>
                      <a:pt x="1539" y="0"/>
                      <a:pt x="1217" y="120"/>
                      <a:pt x="1024" y="208"/>
                    </a:cubicBezTo>
                    <a:cubicBezTo>
                      <a:pt x="655" y="375"/>
                      <a:pt x="274" y="613"/>
                      <a:pt x="0" y="946"/>
                    </a:cubicBezTo>
                    <a:cubicBezTo>
                      <a:pt x="143" y="1029"/>
                      <a:pt x="322" y="1065"/>
                      <a:pt x="512" y="1101"/>
                    </a:cubicBezTo>
                    <a:cubicBezTo>
                      <a:pt x="566" y="1108"/>
                      <a:pt x="619" y="1111"/>
                      <a:pt x="672" y="1111"/>
                    </a:cubicBezTo>
                    <a:cubicBezTo>
                      <a:pt x="1408" y="1111"/>
                      <a:pt x="1995" y="442"/>
                      <a:pt x="2084" y="53"/>
                    </a:cubicBezTo>
                    <a:cubicBezTo>
                      <a:pt x="2005" y="15"/>
                      <a:pt x="1913" y="0"/>
                      <a:pt x="1815" y="0"/>
                    </a:cubicBezTo>
                    <a:close/>
                  </a:path>
                </a:pathLst>
              </a:custGeom>
              <a:solidFill>
                <a:srgbClr val="FF5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3" name="Google Shape;5728;p61"/>
              <p:cNvSpPr/>
              <p:nvPr/>
            </p:nvSpPr>
            <p:spPr>
              <a:xfrm>
                <a:off x="7613860" y="3249135"/>
                <a:ext cx="64963" cy="11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290" extrusionOk="0">
                    <a:moveTo>
                      <a:pt x="1074" y="1"/>
                    </a:moveTo>
                    <a:cubicBezTo>
                      <a:pt x="1043" y="1"/>
                      <a:pt x="1013" y="15"/>
                      <a:pt x="1001" y="45"/>
                    </a:cubicBezTo>
                    <a:cubicBezTo>
                      <a:pt x="918" y="164"/>
                      <a:pt x="941" y="367"/>
                      <a:pt x="941" y="510"/>
                    </a:cubicBezTo>
                    <a:lnTo>
                      <a:pt x="941" y="986"/>
                    </a:lnTo>
                    <a:lnTo>
                      <a:pt x="941" y="1236"/>
                    </a:lnTo>
                    <a:cubicBezTo>
                      <a:pt x="941" y="1283"/>
                      <a:pt x="953" y="1391"/>
                      <a:pt x="918" y="1414"/>
                    </a:cubicBezTo>
                    <a:cubicBezTo>
                      <a:pt x="905" y="1435"/>
                      <a:pt x="879" y="1443"/>
                      <a:pt x="848" y="1443"/>
                    </a:cubicBezTo>
                    <a:cubicBezTo>
                      <a:pt x="791" y="1443"/>
                      <a:pt x="718" y="1418"/>
                      <a:pt x="679" y="1402"/>
                    </a:cubicBezTo>
                    <a:cubicBezTo>
                      <a:pt x="569" y="1358"/>
                      <a:pt x="449" y="1294"/>
                      <a:pt x="328" y="1294"/>
                    </a:cubicBezTo>
                    <a:cubicBezTo>
                      <a:pt x="318" y="1294"/>
                      <a:pt x="308" y="1294"/>
                      <a:pt x="298" y="1295"/>
                    </a:cubicBezTo>
                    <a:cubicBezTo>
                      <a:pt x="179" y="1307"/>
                      <a:pt x="72" y="1391"/>
                      <a:pt x="48" y="1498"/>
                    </a:cubicBezTo>
                    <a:cubicBezTo>
                      <a:pt x="1" y="1641"/>
                      <a:pt x="72" y="1772"/>
                      <a:pt x="120" y="1903"/>
                    </a:cubicBezTo>
                    <a:cubicBezTo>
                      <a:pt x="179" y="2034"/>
                      <a:pt x="275" y="2176"/>
                      <a:pt x="370" y="2272"/>
                    </a:cubicBezTo>
                    <a:cubicBezTo>
                      <a:pt x="382" y="2284"/>
                      <a:pt x="395" y="2289"/>
                      <a:pt x="406" y="2289"/>
                    </a:cubicBezTo>
                    <a:cubicBezTo>
                      <a:pt x="437" y="2289"/>
                      <a:pt x="459" y="2247"/>
                      <a:pt x="441" y="2212"/>
                    </a:cubicBezTo>
                    <a:cubicBezTo>
                      <a:pt x="406" y="2069"/>
                      <a:pt x="346" y="1938"/>
                      <a:pt x="298" y="1783"/>
                    </a:cubicBezTo>
                    <a:cubicBezTo>
                      <a:pt x="287" y="1736"/>
                      <a:pt x="251" y="1653"/>
                      <a:pt x="287" y="1605"/>
                    </a:cubicBezTo>
                    <a:cubicBezTo>
                      <a:pt x="300" y="1591"/>
                      <a:pt x="323" y="1585"/>
                      <a:pt x="348" y="1585"/>
                    </a:cubicBezTo>
                    <a:cubicBezTo>
                      <a:pt x="366" y="1585"/>
                      <a:pt x="386" y="1588"/>
                      <a:pt x="406" y="1593"/>
                    </a:cubicBezTo>
                    <a:cubicBezTo>
                      <a:pt x="525" y="1605"/>
                      <a:pt x="644" y="1700"/>
                      <a:pt x="763" y="1724"/>
                    </a:cubicBezTo>
                    <a:cubicBezTo>
                      <a:pt x="800" y="1736"/>
                      <a:pt x="839" y="1742"/>
                      <a:pt x="877" y="1742"/>
                    </a:cubicBezTo>
                    <a:cubicBezTo>
                      <a:pt x="949" y="1742"/>
                      <a:pt x="1018" y="1723"/>
                      <a:pt x="1072" y="1700"/>
                    </a:cubicBezTo>
                    <a:cubicBezTo>
                      <a:pt x="1310" y="1557"/>
                      <a:pt x="1251" y="1200"/>
                      <a:pt x="1251" y="950"/>
                    </a:cubicBezTo>
                    <a:lnTo>
                      <a:pt x="1251" y="486"/>
                    </a:lnTo>
                    <a:cubicBezTo>
                      <a:pt x="1215" y="355"/>
                      <a:pt x="1239" y="176"/>
                      <a:pt x="1156" y="45"/>
                    </a:cubicBezTo>
                    <a:cubicBezTo>
                      <a:pt x="1138" y="15"/>
                      <a:pt x="1105" y="1"/>
                      <a:pt x="1074" y="1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4" name="Google Shape;5729;p61"/>
              <p:cNvSpPr/>
              <p:nvPr/>
            </p:nvSpPr>
            <p:spPr>
              <a:xfrm>
                <a:off x="7759594" y="3261969"/>
                <a:ext cx="42516" cy="6317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275" extrusionOk="0">
                    <a:moveTo>
                      <a:pt x="453" y="0"/>
                    </a:moveTo>
                    <a:cubicBezTo>
                      <a:pt x="227" y="0"/>
                      <a:pt x="24" y="262"/>
                      <a:pt x="24" y="620"/>
                    </a:cubicBezTo>
                    <a:cubicBezTo>
                      <a:pt x="1" y="977"/>
                      <a:pt x="179" y="1263"/>
                      <a:pt x="405" y="1274"/>
                    </a:cubicBezTo>
                    <a:cubicBezTo>
                      <a:pt x="410" y="1275"/>
                      <a:pt x="415" y="1275"/>
                      <a:pt x="419" y="1275"/>
                    </a:cubicBezTo>
                    <a:cubicBezTo>
                      <a:pt x="639" y="1275"/>
                      <a:pt x="822" y="994"/>
                      <a:pt x="834" y="655"/>
                    </a:cubicBezTo>
                    <a:cubicBezTo>
                      <a:pt x="858" y="298"/>
                      <a:pt x="679" y="12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5" name="Google Shape;5731;p61"/>
              <p:cNvSpPr/>
              <p:nvPr/>
            </p:nvSpPr>
            <p:spPr>
              <a:xfrm>
                <a:off x="7720052" y="3169355"/>
                <a:ext cx="83645" cy="54111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1092" extrusionOk="0">
                    <a:moveTo>
                      <a:pt x="305" y="0"/>
                    </a:moveTo>
                    <a:cubicBezTo>
                      <a:pt x="224" y="0"/>
                      <a:pt x="144" y="12"/>
                      <a:pt x="84" y="48"/>
                    </a:cubicBezTo>
                    <a:cubicBezTo>
                      <a:pt x="13" y="95"/>
                      <a:pt x="1" y="226"/>
                      <a:pt x="132" y="274"/>
                    </a:cubicBezTo>
                    <a:cubicBezTo>
                      <a:pt x="263" y="334"/>
                      <a:pt x="406" y="322"/>
                      <a:pt x="501" y="334"/>
                    </a:cubicBezTo>
                    <a:cubicBezTo>
                      <a:pt x="608" y="345"/>
                      <a:pt x="715" y="357"/>
                      <a:pt x="822" y="393"/>
                    </a:cubicBezTo>
                    <a:cubicBezTo>
                      <a:pt x="1192" y="488"/>
                      <a:pt x="1453" y="750"/>
                      <a:pt x="1596" y="1012"/>
                    </a:cubicBezTo>
                    <a:cubicBezTo>
                      <a:pt x="1608" y="1048"/>
                      <a:pt x="1620" y="1060"/>
                      <a:pt x="1632" y="1072"/>
                    </a:cubicBezTo>
                    <a:cubicBezTo>
                      <a:pt x="1646" y="1086"/>
                      <a:pt x="1657" y="1092"/>
                      <a:pt x="1666" y="1092"/>
                    </a:cubicBezTo>
                    <a:cubicBezTo>
                      <a:pt x="1685" y="1092"/>
                      <a:pt x="1688" y="1061"/>
                      <a:pt x="1680" y="1036"/>
                    </a:cubicBezTo>
                    <a:cubicBezTo>
                      <a:pt x="1680" y="1000"/>
                      <a:pt x="1680" y="988"/>
                      <a:pt x="1668" y="953"/>
                    </a:cubicBezTo>
                    <a:cubicBezTo>
                      <a:pt x="1632" y="715"/>
                      <a:pt x="1489" y="524"/>
                      <a:pt x="1322" y="381"/>
                    </a:cubicBezTo>
                    <a:cubicBezTo>
                      <a:pt x="1203" y="274"/>
                      <a:pt x="1037" y="167"/>
                      <a:pt x="858" y="107"/>
                    </a:cubicBezTo>
                    <a:cubicBezTo>
                      <a:pt x="763" y="84"/>
                      <a:pt x="644" y="48"/>
                      <a:pt x="525" y="24"/>
                    </a:cubicBezTo>
                    <a:cubicBezTo>
                      <a:pt x="465" y="12"/>
                      <a:pt x="385" y="0"/>
                      <a:pt x="305" y="0"/>
                    </a:cubicBezTo>
                    <a:close/>
                  </a:path>
                </a:pathLst>
              </a:custGeom>
              <a:solidFill>
                <a:schemeClr val="bg1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6" name="Google Shape;5732;p61"/>
              <p:cNvSpPr/>
              <p:nvPr/>
            </p:nvSpPr>
            <p:spPr>
              <a:xfrm>
                <a:off x="7573772" y="3163458"/>
                <a:ext cx="64319" cy="45588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20" extrusionOk="0">
                    <a:moveTo>
                      <a:pt x="941" y="0"/>
                    </a:moveTo>
                    <a:cubicBezTo>
                      <a:pt x="857" y="0"/>
                      <a:pt x="762" y="24"/>
                      <a:pt x="691" y="36"/>
                    </a:cubicBezTo>
                    <a:cubicBezTo>
                      <a:pt x="560" y="83"/>
                      <a:pt x="441" y="155"/>
                      <a:pt x="334" y="238"/>
                    </a:cubicBezTo>
                    <a:cubicBezTo>
                      <a:pt x="203" y="357"/>
                      <a:pt x="83" y="536"/>
                      <a:pt x="36" y="762"/>
                    </a:cubicBezTo>
                    <a:cubicBezTo>
                      <a:pt x="24" y="798"/>
                      <a:pt x="24" y="810"/>
                      <a:pt x="24" y="834"/>
                    </a:cubicBezTo>
                    <a:cubicBezTo>
                      <a:pt x="3" y="885"/>
                      <a:pt x="1" y="919"/>
                      <a:pt x="32" y="919"/>
                    </a:cubicBezTo>
                    <a:cubicBezTo>
                      <a:pt x="36" y="919"/>
                      <a:pt x="42" y="918"/>
                      <a:pt x="48" y="917"/>
                    </a:cubicBezTo>
                    <a:cubicBezTo>
                      <a:pt x="48" y="893"/>
                      <a:pt x="60" y="881"/>
                      <a:pt x="83" y="857"/>
                    </a:cubicBezTo>
                    <a:cubicBezTo>
                      <a:pt x="203" y="595"/>
                      <a:pt x="405" y="393"/>
                      <a:pt x="691" y="345"/>
                    </a:cubicBezTo>
                    <a:cubicBezTo>
                      <a:pt x="762" y="334"/>
                      <a:pt x="834" y="334"/>
                      <a:pt x="929" y="334"/>
                    </a:cubicBezTo>
                    <a:cubicBezTo>
                      <a:pt x="971" y="334"/>
                      <a:pt x="1015" y="336"/>
                      <a:pt x="1063" y="336"/>
                    </a:cubicBezTo>
                    <a:cubicBezTo>
                      <a:pt x="1110" y="336"/>
                      <a:pt x="1161" y="334"/>
                      <a:pt x="1215" y="322"/>
                    </a:cubicBezTo>
                    <a:cubicBezTo>
                      <a:pt x="1298" y="274"/>
                      <a:pt x="1298" y="155"/>
                      <a:pt x="1250" y="95"/>
                    </a:cubicBezTo>
                    <a:cubicBezTo>
                      <a:pt x="1179" y="0"/>
                      <a:pt x="1036" y="0"/>
                      <a:pt x="941" y="0"/>
                    </a:cubicBezTo>
                    <a:close/>
                  </a:path>
                </a:pathLst>
              </a:custGeom>
              <a:solidFill>
                <a:schemeClr val="bg1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57" name="Google Shape;5733;p61"/>
              <p:cNvSpPr/>
              <p:nvPr/>
            </p:nvSpPr>
            <p:spPr>
              <a:xfrm>
                <a:off x="7560789" y="3805958"/>
                <a:ext cx="40732" cy="40355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144" extrusionOk="0">
                    <a:moveTo>
                      <a:pt x="822" y="0"/>
                    </a:moveTo>
                    <a:cubicBezTo>
                      <a:pt x="679" y="655"/>
                      <a:pt x="548" y="1345"/>
                      <a:pt x="441" y="2012"/>
                    </a:cubicBezTo>
                    <a:cubicBezTo>
                      <a:pt x="405" y="2334"/>
                      <a:pt x="357" y="2679"/>
                      <a:pt x="310" y="3024"/>
                    </a:cubicBezTo>
                    <a:cubicBezTo>
                      <a:pt x="262" y="3346"/>
                      <a:pt x="226" y="3691"/>
                      <a:pt x="191" y="4036"/>
                    </a:cubicBezTo>
                    <a:lnTo>
                      <a:pt x="107" y="5060"/>
                    </a:lnTo>
                    <a:cubicBezTo>
                      <a:pt x="72" y="5405"/>
                      <a:pt x="60" y="5751"/>
                      <a:pt x="48" y="6084"/>
                    </a:cubicBezTo>
                    <a:cubicBezTo>
                      <a:pt x="0" y="6775"/>
                      <a:pt x="12" y="7453"/>
                      <a:pt x="12" y="8144"/>
                    </a:cubicBezTo>
                    <a:cubicBezTo>
                      <a:pt x="48" y="7453"/>
                      <a:pt x="60" y="6775"/>
                      <a:pt x="119" y="6084"/>
                    </a:cubicBezTo>
                    <a:cubicBezTo>
                      <a:pt x="143" y="5751"/>
                      <a:pt x="167" y="5405"/>
                      <a:pt x="191" y="5060"/>
                    </a:cubicBezTo>
                    <a:lnTo>
                      <a:pt x="298" y="4048"/>
                    </a:lnTo>
                    <a:cubicBezTo>
                      <a:pt x="310" y="3727"/>
                      <a:pt x="357" y="3381"/>
                      <a:pt x="405" y="3036"/>
                    </a:cubicBezTo>
                    <a:cubicBezTo>
                      <a:pt x="441" y="2715"/>
                      <a:pt x="488" y="2369"/>
                      <a:pt x="524" y="2024"/>
                    </a:cubicBezTo>
                    <a:cubicBezTo>
                      <a:pt x="560" y="1679"/>
                      <a:pt x="619" y="1357"/>
                      <a:pt x="667" y="1012"/>
                    </a:cubicBezTo>
                    <a:cubicBezTo>
                      <a:pt x="726" y="667"/>
                      <a:pt x="762" y="345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  <p:sp>
          <p:nvSpPr>
            <p:cNvPr id="18" name="Google Shape;5729;p61"/>
            <p:cNvSpPr/>
            <p:nvPr/>
          </p:nvSpPr>
          <p:spPr>
            <a:xfrm flipH="1">
              <a:off x="1504988" y="3044018"/>
              <a:ext cx="42516" cy="63179"/>
            </a:xfrm>
            <a:custGeom>
              <a:avLst/>
              <a:gdLst/>
              <a:ahLst/>
              <a:cxnLst/>
              <a:rect l="l" t="t" r="r" b="b"/>
              <a:pathLst>
                <a:path w="858" h="1275" extrusionOk="0">
                  <a:moveTo>
                    <a:pt x="453" y="0"/>
                  </a:moveTo>
                  <a:cubicBezTo>
                    <a:pt x="227" y="0"/>
                    <a:pt x="24" y="262"/>
                    <a:pt x="24" y="620"/>
                  </a:cubicBezTo>
                  <a:cubicBezTo>
                    <a:pt x="1" y="977"/>
                    <a:pt x="179" y="1263"/>
                    <a:pt x="405" y="1274"/>
                  </a:cubicBezTo>
                  <a:cubicBezTo>
                    <a:pt x="410" y="1275"/>
                    <a:pt x="415" y="1275"/>
                    <a:pt x="419" y="1275"/>
                  </a:cubicBezTo>
                  <a:cubicBezTo>
                    <a:pt x="639" y="1275"/>
                    <a:pt x="822" y="994"/>
                    <a:pt x="834" y="655"/>
                  </a:cubicBezTo>
                  <a:cubicBezTo>
                    <a:pt x="858" y="298"/>
                    <a:pt x="679" y="12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" name="Google Shape;6154;p63"/>
            <p:cNvSpPr/>
            <p:nvPr/>
          </p:nvSpPr>
          <p:spPr>
            <a:xfrm flipH="1">
              <a:off x="783763" y="4028805"/>
              <a:ext cx="199974" cy="284474"/>
            </a:xfrm>
            <a:custGeom>
              <a:avLst/>
              <a:gdLst/>
              <a:ahLst/>
              <a:cxnLst/>
              <a:rect l="l" t="t" r="r" b="b"/>
              <a:pathLst>
                <a:path w="4061" h="5777" extrusionOk="0">
                  <a:moveTo>
                    <a:pt x="2501" y="0"/>
                  </a:moveTo>
                  <a:lnTo>
                    <a:pt x="322" y="298"/>
                  </a:lnTo>
                  <a:cubicBezTo>
                    <a:pt x="322" y="298"/>
                    <a:pt x="525" y="1310"/>
                    <a:pt x="501" y="1762"/>
                  </a:cubicBezTo>
                  <a:cubicBezTo>
                    <a:pt x="489" y="2191"/>
                    <a:pt x="1" y="4358"/>
                    <a:pt x="263" y="4441"/>
                  </a:cubicBezTo>
                  <a:cubicBezTo>
                    <a:pt x="272" y="4443"/>
                    <a:pt x="281" y="4445"/>
                    <a:pt x="290" y="4445"/>
                  </a:cubicBezTo>
                  <a:cubicBezTo>
                    <a:pt x="557" y="4445"/>
                    <a:pt x="858" y="3453"/>
                    <a:pt x="858" y="3453"/>
                  </a:cubicBezTo>
                  <a:cubicBezTo>
                    <a:pt x="858" y="3453"/>
                    <a:pt x="1299" y="5477"/>
                    <a:pt x="1608" y="5477"/>
                  </a:cubicBezTo>
                  <a:cubicBezTo>
                    <a:pt x="1918" y="5477"/>
                    <a:pt x="1751" y="3978"/>
                    <a:pt x="1751" y="3977"/>
                  </a:cubicBezTo>
                  <a:lnTo>
                    <a:pt x="1751" y="3977"/>
                  </a:lnTo>
                  <a:cubicBezTo>
                    <a:pt x="1751" y="3978"/>
                    <a:pt x="2198" y="5777"/>
                    <a:pt x="2552" y="5777"/>
                  </a:cubicBezTo>
                  <a:cubicBezTo>
                    <a:pt x="2559" y="5777"/>
                    <a:pt x="2566" y="5776"/>
                    <a:pt x="2573" y="5775"/>
                  </a:cubicBezTo>
                  <a:cubicBezTo>
                    <a:pt x="2930" y="5703"/>
                    <a:pt x="2442" y="3811"/>
                    <a:pt x="2442" y="3810"/>
                  </a:cubicBezTo>
                  <a:lnTo>
                    <a:pt x="2442" y="3810"/>
                  </a:lnTo>
                  <a:cubicBezTo>
                    <a:pt x="2442" y="3811"/>
                    <a:pt x="3185" y="5218"/>
                    <a:pt x="3456" y="5218"/>
                  </a:cubicBezTo>
                  <a:cubicBezTo>
                    <a:pt x="3464" y="5218"/>
                    <a:pt x="3471" y="5217"/>
                    <a:pt x="3478" y="5215"/>
                  </a:cubicBezTo>
                  <a:cubicBezTo>
                    <a:pt x="3739" y="5120"/>
                    <a:pt x="3097" y="3406"/>
                    <a:pt x="3097" y="3405"/>
                  </a:cubicBezTo>
                  <a:lnTo>
                    <a:pt x="3097" y="3405"/>
                  </a:lnTo>
                  <a:cubicBezTo>
                    <a:pt x="3097" y="3406"/>
                    <a:pt x="3653" y="4268"/>
                    <a:pt x="3857" y="4268"/>
                  </a:cubicBezTo>
                  <a:cubicBezTo>
                    <a:pt x="3866" y="4268"/>
                    <a:pt x="3875" y="4266"/>
                    <a:pt x="3882" y="4263"/>
                  </a:cubicBezTo>
                  <a:cubicBezTo>
                    <a:pt x="4061" y="4167"/>
                    <a:pt x="3299" y="2667"/>
                    <a:pt x="3085" y="2072"/>
                  </a:cubicBezTo>
                  <a:cubicBezTo>
                    <a:pt x="2858" y="1476"/>
                    <a:pt x="2489" y="12"/>
                    <a:pt x="2501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" name="Google Shape;6155;p63"/>
            <p:cNvSpPr/>
            <p:nvPr/>
          </p:nvSpPr>
          <p:spPr>
            <a:xfrm flipH="1">
              <a:off x="815528" y="3449990"/>
              <a:ext cx="302447" cy="730759"/>
            </a:xfrm>
            <a:custGeom>
              <a:avLst/>
              <a:gdLst/>
              <a:ahLst/>
              <a:cxnLst/>
              <a:rect l="l" t="t" r="r" b="b"/>
              <a:pathLst>
                <a:path w="6142" h="14840" extrusionOk="0">
                  <a:moveTo>
                    <a:pt x="1388" y="1"/>
                  </a:moveTo>
                  <a:cubicBezTo>
                    <a:pt x="629" y="1"/>
                    <a:pt x="10" y="1584"/>
                    <a:pt x="0" y="2789"/>
                  </a:cubicBezTo>
                  <a:cubicBezTo>
                    <a:pt x="0" y="4348"/>
                    <a:pt x="953" y="5277"/>
                    <a:pt x="1643" y="8647"/>
                  </a:cubicBezTo>
                  <a:cubicBezTo>
                    <a:pt x="2322" y="12028"/>
                    <a:pt x="2834" y="14838"/>
                    <a:pt x="2834" y="14838"/>
                  </a:cubicBezTo>
                  <a:cubicBezTo>
                    <a:pt x="2874" y="14839"/>
                    <a:pt x="2917" y="14839"/>
                    <a:pt x="2962" y="14839"/>
                  </a:cubicBezTo>
                  <a:cubicBezTo>
                    <a:pt x="3990" y="14839"/>
                    <a:pt x="6142" y="14578"/>
                    <a:pt x="6085" y="14076"/>
                  </a:cubicBezTo>
                  <a:cubicBezTo>
                    <a:pt x="5299" y="7527"/>
                    <a:pt x="2870" y="1431"/>
                    <a:pt x="2013" y="372"/>
                  </a:cubicBezTo>
                  <a:cubicBezTo>
                    <a:pt x="1800" y="112"/>
                    <a:pt x="1589" y="1"/>
                    <a:pt x="1388" y="1"/>
                  </a:cubicBezTo>
                  <a:close/>
                </a:path>
              </a:pathLst>
            </a:custGeom>
            <a:solidFill>
              <a:srgbClr val="FBD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+mj-lt"/>
              </a:endParaRPr>
            </a:p>
          </p:txBody>
        </p:sp>
        <p:sp>
          <p:nvSpPr>
            <p:cNvPr id="21" name="Google Shape;5929;p62"/>
            <p:cNvSpPr/>
            <p:nvPr/>
          </p:nvSpPr>
          <p:spPr>
            <a:xfrm flipH="1">
              <a:off x="849836" y="3997820"/>
              <a:ext cx="779911" cy="537626"/>
            </a:xfrm>
            <a:custGeom>
              <a:avLst/>
              <a:gdLst/>
              <a:ahLst/>
              <a:cxnLst/>
              <a:rect l="l" t="t" r="r" b="b"/>
              <a:pathLst>
                <a:path w="13895" h="8050" extrusionOk="0">
                  <a:moveTo>
                    <a:pt x="1573" y="1"/>
                  </a:moveTo>
                  <a:cubicBezTo>
                    <a:pt x="1540" y="1"/>
                    <a:pt x="1522" y="24"/>
                    <a:pt x="1512" y="63"/>
                  </a:cubicBezTo>
                  <a:cubicBezTo>
                    <a:pt x="1405" y="611"/>
                    <a:pt x="1286" y="1194"/>
                    <a:pt x="1179" y="1778"/>
                  </a:cubicBezTo>
                  <a:cubicBezTo>
                    <a:pt x="1167" y="1813"/>
                    <a:pt x="1167" y="1873"/>
                    <a:pt x="1155" y="1921"/>
                  </a:cubicBezTo>
                  <a:cubicBezTo>
                    <a:pt x="810" y="3766"/>
                    <a:pt x="417" y="5623"/>
                    <a:pt x="0" y="7052"/>
                  </a:cubicBezTo>
                  <a:cubicBezTo>
                    <a:pt x="2287" y="7773"/>
                    <a:pt x="5103" y="8050"/>
                    <a:pt x="7662" y="8050"/>
                  </a:cubicBezTo>
                  <a:cubicBezTo>
                    <a:pt x="9500" y="8050"/>
                    <a:pt x="11206" y="7907"/>
                    <a:pt x="12490" y="7683"/>
                  </a:cubicBezTo>
                  <a:cubicBezTo>
                    <a:pt x="12502" y="7683"/>
                    <a:pt x="12537" y="7671"/>
                    <a:pt x="12561" y="7671"/>
                  </a:cubicBezTo>
                  <a:cubicBezTo>
                    <a:pt x="13085" y="7576"/>
                    <a:pt x="13538" y="7469"/>
                    <a:pt x="13895" y="7350"/>
                  </a:cubicBezTo>
                  <a:cubicBezTo>
                    <a:pt x="13395" y="6659"/>
                    <a:pt x="12121" y="3599"/>
                    <a:pt x="11633" y="1837"/>
                  </a:cubicBezTo>
                  <a:cubicBezTo>
                    <a:pt x="11549" y="1540"/>
                    <a:pt x="11466" y="980"/>
                    <a:pt x="11371" y="313"/>
                  </a:cubicBezTo>
                  <a:cubicBezTo>
                    <a:pt x="11371" y="248"/>
                    <a:pt x="11311" y="193"/>
                    <a:pt x="11246" y="193"/>
                  </a:cubicBezTo>
                  <a:cubicBezTo>
                    <a:pt x="11240" y="193"/>
                    <a:pt x="11234" y="193"/>
                    <a:pt x="11228" y="194"/>
                  </a:cubicBezTo>
                  <a:cubicBezTo>
                    <a:pt x="10990" y="206"/>
                    <a:pt x="10751" y="242"/>
                    <a:pt x="10513" y="266"/>
                  </a:cubicBezTo>
                  <a:lnTo>
                    <a:pt x="10442" y="266"/>
                  </a:lnTo>
                  <a:cubicBezTo>
                    <a:pt x="10144" y="301"/>
                    <a:pt x="9847" y="313"/>
                    <a:pt x="9549" y="349"/>
                  </a:cubicBezTo>
                  <a:cubicBezTo>
                    <a:pt x="9287" y="373"/>
                    <a:pt x="9037" y="385"/>
                    <a:pt x="8787" y="409"/>
                  </a:cubicBezTo>
                  <a:lnTo>
                    <a:pt x="8668" y="409"/>
                  </a:lnTo>
                  <a:cubicBezTo>
                    <a:pt x="8038" y="442"/>
                    <a:pt x="7408" y="459"/>
                    <a:pt x="6777" y="459"/>
                  </a:cubicBezTo>
                  <a:cubicBezTo>
                    <a:pt x="6048" y="459"/>
                    <a:pt x="5318" y="436"/>
                    <a:pt x="4584" y="385"/>
                  </a:cubicBezTo>
                  <a:cubicBezTo>
                    <a:pt x="4560" y="373"/>
                    <a:pt x="4525" y="373"/>
                    <a:pt x="4501" y="373"/>
                  </a:cubicBezTo>
                  <a:cubicBezTo>
                    <a:pt x="4382" y="361"/>
                    <a:pt x="4251" y="361"/>
                    <a:pt x="4132" y="349"/>
                  </a:cubicBezTo>
                  <a:cubicBezTo>
                    <a:pt x="4084" y="349"/>
                    <a:pt x="4036" y="325"/>
                    <a:pt x="3977" y="325"/>
                  </a:cubicBezTo>
                  <a:lnTo>
                    <a:pt x="3929" y="325"/>
                  </a:lnTo>
                  <a:cubicBezTo>
                    <a:pt x="3358" y="289"/>
                    <a:pt x="2774" y="206"/>
                    <a:pt x="2191" y="123"/>
                  </a:cubicBezTo>
                  <a:cubicBezTo>
                    <a:pt x="2167" y="123"/>
                    <a:pt x="2119" y="123"/>
                    <a:pt x="2084" y="111"/>
                  </a:cubicBezTo>
                  <a:cubicBezTo>
                    <a:pt x="1929" y="75"/>
                    <a:pt x="1762" y="28"/>
                    <a:pt x="1596" y="4"/>
                  </a:cubicBezTo>
                  <a:cubicBezTo>
                    <a:pt x="1587" y="2"/>
                    <a:pt x="1580" y="1"/>
                    <a:pt x="1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692009" y="2149601"/>
            <a:ext cx="1009777" cy="2252998"/>
            <a:chOff x="7225809" y="2234159"/>
            <a:chExt cx="1009777" cy="2252998"/>
          </a:xfrm>
        </p:grpSpPr>
        <p:sp>
          <p:nvSpPr>
            <p:cNvPr id="59" name="Google Shape;3312;p46"/>
            <p:cNvSpPr/>
            <p:nvPr/>
          </p:nvSpPr>
          <p:spPr>
            <a:xfrm>
              <a:off x="7225809" y="4370162"/>
              <a:ext cx="1009777" cy="116995"/>
            </a:xfrm>
            <a:custGeom>
              <a:avLst/>
              <a:gdLst/>
              <a:ahLst/>
              <a:cxnLst/>
              <a:rect l="l" t="t" r="r" b="b"/>
              <a:pathLst>
                <a:path w="20861" h="2417" extrusionOk="0">
                  <a:moveTo>
                    <a:pt x="10431" y="0"/>
                  </a:moveTo>
                  <a:cubicBezTo>
                    <a:pt x="4668" y="0"/>
                    <a:pt x="1" y="548"/>
                    <a:pt x="1" y="1214"/>
                  </a:cubicBezTo>
                  <a:cubicBezTo>
                    <a:pt x="1" y="1869"/>
                    <a:pt x="4668" y="2417"/>
                    <a:pt x="10431" y="2417"/>
                  </a:cubicBezTo>
                  <a:cubicBezTo>
                    <a:pt x="16193" y="2417"/>
                    <a:pt x="20860" y="1869"/>
                    <a:pt x="20860" y="1214"/>
                  </a:cubicBezTo>
                  <a:cubicBezTo>
                    <a:pt x="20860" y="548"/>
                    <a:pt x="16193" y="0"/>
                    <a:pt x="10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277724" y="2234159"/>
              <a:ext cx="926762" cy="2209867"/>
              <a:chOff x="7571316" y="2773789"/>
              <a:chExt cx="926762" cy="2209867"/>
            </a:xfrm>
          </p:grpSpPr>
          <p:sp>
            <p:nvSpPr>
              <p:cNvPr id="61" name="Google Shape;3313;p46"/>
              <p:cNvSpPr/>
              <p:nvPr/>
            </p:nvSpPr>
            <p:spPr>
              <a:xfrm>
                <a:off x="7733812" y="4080613"/>
                <a:ext cx="572922" cy="816689"/>
              </a:xfrm>
              <a:custGeom>
                <a:avLst/>
                <a:gdLst/>
                <a:ahLst/>
                <a:cxnLst/>
                <a:rect l="l" t="t" r="r" b="b"/>
                <a:pathLst>
                  <a:path w="11836" h="16872" extrusionOk="0">
                    <a:moveTo>
                      <a:pt x="9693" y="0"/>
                    </a:moveTo>
                    <a:cubicBezTo>
                      <a:pt x="9693" y="0"/>
                      <a:pt x="9455" y="36"/>
                      <a:pt x="9383" y="36"/>
                    </a:cubicBezTo>
                    <a:cubicBezTo>
                      <a:pt x="9347" y="36"/>
                      <a:pt x="9335" y="48"/>
                      <a:pt x="9300" y="48"/>
                    </a:cubicBezTo>
                    <a:cubicBezTo>
                      <a:pt x="8728" y="131"/>
                      <a:pt x="8133" y="191"/>
                      <a:pt x="7550" y="250"/>
                    </a:cubicBezTo>
                    <a:cubicBezTo>
                      <a:pt x="6371" y="370"/>
                      <a:pt x="5192" y="429"/>
                      <a:pt x="4025" y="429"/>
                    </a:cubicBezTo>
                    <a:cubicBezTo>
                      <a:pt x="2847" y="429"/>
                      <a:pt x="1668" y="405"/>
                      <a:pt x="489" y="250"/>
                    </a:cubicBezTo>
                    <a:cubicBezTo>
                      <a:pt x="465" y="252"/>
                      <a:pt x="441" y="253"/>
                      <a:pt x="418" y="253"/>
                    </a:cubicBezTo>
                    <a:cubicBezTo>
                      <a:pt x="271" y="253"/>
                      <a:pt x="145" y="223"/>
                      <a:pt x="1" y="203"/>
                    </a:cubicBezTo>
                    <a:lnTo>
                      <a:pt x="1" y="203"/>
                    </a:lnTo>
                    <a:cubicBezTo>
                      <a:pt x="13" y="3215"/>
                      <a:pt x="156" y="6073"/>
                      <a:pt x="334" y="7323"/>
                    </a:cubicBezTo>
                    <a:cubicBezTo>
                      <a:pt x="751" y="10323"/>
                      <a:pt x="1430" y="16872"/>
                      <a:pt x="1430" y="16872"/>
                    </a:cubicBezTo>
                    <a:lnTo>
                      <a:pt x="4883" y="16872"/>
                    </a:lnTo>
                    <a:cubicBezTo>
                      <a:pt x="4871" y="14085"/>
                      <a:pt x="4394" y="3537"/>
                      <a:pt x="4621" y="3489"/>
                    </a:cubicBezTo>
                    <a:cubicBezTo>
                      <a:pt x="4680" y="3477"/>
                      <a:pt x="4716" y="3477"/>
                      <a:pt x="4799" y="3477"/>
                    </a:cubicBezTo>
                    <a:cubicBezTo>
                      <a:pt x="4883" y="3477"/>
                      <a:pt x="4990" y="3489"/>
                      <a:pt x="5097" y="3513"/>
                    </a:cubicBezTo>
                    <a:cubicBezTo>
                      <a:pt x="5228" y="3560"/>
                      <a:pt x="5395" y="3620"/>
                      <a:pt x="5597" y="3727"/>
                    </a:cubicBezTo>
                    <a:cubicBezTo>
                      <a:pt x="6240" y="4084"/>
                      <a:pt x="8407" y="16860"/>
                      <a:pt x="8407" y="16860"/>
                    </a:cubicBezTo>
                    <a:lnTo>
                      <a:pt x="11836" y="16860"/>
                    </a:lnTo>
                    <a:cubicBezTo>
                      <a:pt x="11479" y="13443"/>
                      <a:pt x="9836" y="2120"/>
                      <a:pt x="9705" y="608"/>
                    </a:cubicBezTo>
                    <a:cubicBezTo>
                      <a:pt x="9693" y="477"/>
                      <a:pt x="9693" y="227"/>
                      <a:pt x="96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2" name="Google Shape;3314;p46"/>
              <p:cNvSpPr/>
              <p:nvPr/>
            </p:nvSpPr>
            <p:spPr>
              <a:xfrm>
                <a:off x="8182767" y="4082937"/>
                <a:ext cx="93422" cy="814947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6836" extrusionOk="0">
                    <a:moveTo>
                      <a:pt x="72" y="0"/>
                    </a:moveTo>
                    <a:cubicBezTo>
                      <a:pt x="49" y="0"/>
                      <a:pt x="25" y="12"/>
                      <a:pt x="1" y="12"/>
                    </a:cubicBezTo>
                    <a:cubicBezTo>
                      <a:pt x="13" y="1298"/>
                      <a:pt x="108" y="2560"/>
                      <a:pt x="203" y="3846"/>
                    </a:cubicBezTo>
                    <a:cubicBezTo>
                      <a:pt x="322" y="5358"/>
                      <a:pt x="441" y="6894"/>
                      <a:pt x="596" y="8406"/>
                    </a:cubicBezTo>
                    <a:cubicBezTo>
                      <a:pt x="739" y="9930"/>
                      <a:pt x="906" y="11442"/>
                      <a:pt x="1132" y="12954"/>
                    </a:cubicBezTo>
                    <a:cubicBezTo>
                      <a:pt x="1323" y="14264"/>
                      <a:pt x="1573" y="15550"/>
                      <a:pt x="1870" y="16835"/>
                    </a:cubicBezTo>
                    <a:lnTo>
                      <a:pt x="1930" y="16835"/>
                    </a:lnTo>
                    <a:cubicBezTo>
                      <a:pt x="1680" y="15728"/>
                      <a:pt x="1477" y="14633"/>
                      <a:pt x="1299" y="13514"/>
                    </a:cubicBezTo>
                    <a:cubicBezTo>
                      <a:pt x="1061" y="12002"/>
                      <a:pt x="858" y="10478"/>
                      <a:pt x="715" y="8965"/>
                    </a:cubicBezTo>
                    <a:cubicBezTo>
                      <a:pt x="561" y="7441"/>
                      <a:pt x="441" y="5929"/>
                      <a:pt x="322" y="4405"/>
                    </a:cubicBezTo>
                    <a:cubicBezTo>
                      <a:pt x="227" y="2929"/>
                      <a:pt x="108" y="1476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3" name="Google Shape;3315;p46"/>
              <p:cNvSpPr/>
              <p:nvPr/>
            </p:nvSpPr>
            <p:spPr>
              <a:xfrm>
                <a:off x="7859471" y="4221617"/>
                <a:ext cx="154848" cy="37223"/>
              </a:xfrm>
              <a:custGeom>
                <a:avLst/>
                <a:gdLst/>
                <a:ahLst/>
                <a:cxnLst/>
                <a:rect l="l" t="t" r="r" b="b"/>
                <a:pathLst>
                  <a:path w="3199" h="769" extrusionOk="0">
                    <a:moveTo>
                      <a:pt x="211" y="0"/>
                    </a:moveTo>
                    <a:cubicBezTo>
                      <a:pt x="148" y="0"/>
                      <a:pt x="86" y="2"/>
                      <a:pt x="24" y="4"/>
                    </a:cubicBezTo>
                    <a:cubicBezTo>
                      <a:pt x="1" y="4"/>
                      <a:pt x="1" y="52"/>
                      <a:pt x="24" y="52"/>
                    </a:cubicBezTo>
                    <a:cubicBezTo>
                      <a:pt x="274" y="64"/>
                      <a:pt x="548" y="88"/>
                      <a:pt x="798" y="112"/>
                    </a:cubicBezTo>
                    <a:cubicBezTo>
                      <a:pt x="1072" y="147"/>
                      <a:pt x="1334" y="183"/>
                      <a:pt x="1608" y="243"/>
                    </a:cubicBezTo>
                    <a:cubicBezTo>
                      <a:pt x="1977" y="338"/>
                      <a:pt x="2334" y="433"/>
                      <a:pt x="2679" y="576"/>
                    </a:cubicBezTo>
                    <a:cubicBezTo>
                      <a:pt x="2394" y="493"/>
                      <a:pt x="2096" y="457"/>
                      <a:pt x="1798" y="445"/>
                    </a:cubicBezTo>
                    <a:cubicBezTo>
                      <a:pt x="1656" y="433"/>
                      <a:pt x="1510" y="426"/>
                      <a:pt x="1364" y="426"/>
                    </a:cubicBezTo>
                    <a:cubicBezTo>
                      <a:pt x="1072" y="426"/>
                      <a:pt x="778" y="453"/>
                      <a:pt x="501" y="516"/>
                    </a:cubicBezTo>
                    <a:cubicBezTo>
                      <a:pt x="477" y="528"/>
                      <a:pt x="477" y="576"/>
                      <a:pt x="513" y="576"/>
                    </a:cubicBezTo>
                    <a:cubicBezTo>
                      <a:pt x="875" y="547"/>
                      <a:pt x="1221" y="525"/>
                      <a:pt x="1572" y="525"/>
                    </a:cubicBezTo>
                    <a:cubicBezTo>
                      <a:pt x="1647" y="525"/>
                      <a:pt x="1722" y="526"/>
                      <a:pt x="1798" y="528"/>
                    </a:cubicBezTo>
                    <a:cubicBezTo>
                      <a:pt x="2215" y="564"/>
                      <a:pt x="2644" y="600"/>
                      <a:pt x="3049" y="719"/>
                    </a:cubicBezTo>
                    <a:lnTo>
                      <a:pt x="3132" y="766"/>
                    </a:lnTo>
                    <a:cubicBezTo>
                      <a:pt x="3137" y="768"/>
                      <a:pt x="3142" y="769"/>
                      <a:pt x="3146" y="769"/>
                    </a:cubicBezTo>
                    <a:cubicBezTo>
                      <a:pt x="3176" y="769"/>
                      <a:pt x="3198" y="739"/>
                      <a:pt x="3168" y="719"/>
                    </a:cubicBezTo>
                    <a:cubicBezTo>
                      <a:pt x="3156" y="719"/>
                      <a:pt x="3132" y="707"/>
                      <a:pt x="3120" y="707"/>
                    </a:cubicBezTo>
                    <a:lnTo>
                      <a:pt x="3108" y="695"/>
                    </a:lnTo>
                    <a:cubicBezTo>
                      <a:pt x="3096" y="695"/>
                      <a:pt x="3072" y="695"/>
                      <a:pt x="3060" y="683"/>
                    </a:cubicBezTo>
                    <a:cubicBezTo>
                      <a:pt x="2596" y="469"/>
                      <a:pt x="2120" y="302"/>
                      <a:pt x="1632" y="183"/>
                    </a:cubicBezTo>
                    <a:cubicBezTo>
                      <a:pt x="1168" y="78"/>
                      <a:pt x="686" y="0"/>
                      <a:pt x="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4" name="Google Shape;3316;p46"/>
              <p:cNvSpPr/>
              <p:nvPr/>
            </p:nvSpPr>
            <p:spPr>
              <a:xfrm>
                <a:off x="8031211" y="4888540"/>
                <a:ext cx="301466" cy="94922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61" extrusionOk="0">
                    <a:moveTo>
                      <a:pt x="2992" y="1"/>
                    </a:moveTo>
                    <a:cubicBezTo>
                      <a:pt x="2561" y="1"/>
                      <a:pt x="2242" y="8"/>
                      <a:pt x="2203" y="26"/>
                    </a:cubicBezTo>
                    <a:cubicBezTo>
                      <a:pt x="2203" y="26"/>
                      <a:pt x="1906" y="61"/>
                      <a:pt x="1013" y="633"/>
                    </a:cubicBezTo>
                    <a:cubicBezTo>
                      <a:pt x="465" y="990"/>
                      <a:pt x="179" y="1335"/>
                      <a:pt x="60" y="1574"/>
                    </a:cubicBezTo>
                    <a:cubicBezTo>
                      <a:pt x="1" y="1693"/>
                      <a:pt x="96" y="1847"/>
                      <a:pt x="227" y="1847"/>
                    </a:cubicBezTo>
                    <a:cubicBezTo>
                      <a:pt x="923" y="1870"/>
                      <a:pt x="2945" y="1961"/>
                      <a:pt x="4412" y="1961"/>
                    </a:cubicBezTo>
                    <a:cubicBezTo>
                      <a:pt x="5304" y="1961"/>
                      <a:pt x="5990" y="1927"/>
                      <a:pt x="6049" y="1824"/>
                    </a:cubicBezTo>
                    <a:cubicBezTo>
                      <a:pt x="6228" y="1514"/>
                      <a:pt x="5894" y="109"/>
                      <a:pt x="5739" y="73"/>
                    </a:cubicBezTo>
                    <a:cubicBezTo>
                      <a:pt x="5631" y="40"/>
                      <a:pt x="4002" y="1"/>
                      <a:pt x="299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5" name="Google Shape;3317;p46"/>
              <p:cNvSpPr/>
              <p:nvPr/>
            </p:nvSpPr>
            <p:spPr>
              <a:xfrm>
                <a:off x="8031211" y="4954903"/>
                <a:ext cx="295125" cy="28753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594" extrusionOk="0">
                    <a:moveTo>
                      <a:pt x="203" y="0"/>
                    </a:moveTo>
                    <a:cubicBezTo>
                      <a:pt x="143" y="72"/>
                      <a:pt x="96" y="143"/>
                      <a:pt x="60" y="203"/>
                    </a:cubicBezTo>
                    <a:cubicBezTo>
                      <a:pt x="1" y="322"/>
                      <a:pt x="96" y="453"/>
                      <a:pt x="227" y="476"/>
                    </a:cubicBezTo>
                    <a:cubicBezTo>
                      <a:pt x="921" y="506"/>
                      <a:pt x="2897" y="593"/>
                      <a:pt x="4356" y="593"/>
                    </a:cubicBezTo>
                    <a:cubicBezTo>
                      <a:pt x="5275" y="593"/>
                      <a:pt x="5989" y="558"/>
                      <a:pt x="6049" y="453"/>
                    </a:cubicBezTo>
                    <a:cubicBezTo>
                      <a:pt x="6073" y="417"/>
                      <a:pt x="6097" y="334"/>
                      <a:pt x="6097" y="250"/>
                    </a:cubicBezTo>
                    <a:lnTo>
                      <a:pt x="3787" y="250"/>
                    </a:lnTo>
                    <a:cubicBezTo>
                      <a:pt x="2596" y="238"/>
                      <a:pt x="1394" y="191"/>
                      <a:pt x="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6" name="Google Shape;3318;p46"/>
              <p:cNvSpPr/>
              <p:nvPr/>
            </p:nvSpPr>
            <p:spPr>
              <a:xfrm>
                <a:off x="7693490" y="4888540"/>
                <a:ext cx="301466" cy="94922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61" extrusionOk="0">
                    <a:moveTo>
                      <a:pt x="2987" y="1"/>
                    </a:moveTo>
                    <a:cubicBezTo>
                      <a:pt x="2556" y="1"/>
                      <a:pt x="2239" y="8"/>
                      <a:pt x="2203" y="26"/>
                    </a:cubicBezTo>
                    <a:cubicBezTo>
                      <a:pt x="2203" y="26"/>
                      <a:pt x="1906" y="61"/>
                      <a:pt x="1013" y="633"/>
                    </a:cubicBezTo>
                    <a:cubicBezTo>
                      <a:pt x="465" y="990"/>
                      <a:pt x="179" y="1335"/>
                      <a:pt x="60" y="1574"/>
                    </a:cubicBezTo>
                    <a:cubicBezTo>
                      <a:pt x="1" y="1693"/>
                      <a:pt x="96" y="1847"/>
                      <a:pt x="227" y="1847"/>
                    </a:cubicBezTo>
                    <a:cubicBezTo>
                      <a:pt x="923" y="1870"/>
                      <a:pt x="2945" y="1961"/>
                      <a:pt x="4412" y="1961"/>
                    </a:cubicBezTo>
                    <a:cubicBezTo>
                      <a:pt x="5304" y="1961"/>
                      <a:pt x="5990" y="1927"/>
                      <a:pt x="6049" y="1824"/>
                    </a:cubicBezTo>
                    <a:cubicBezTo>
                      <a:pt x="6228" y="1514"/>
                      <a:pt x="5894" y="109"/>
                      <a:pt x="5727" y="73"/>
                    </a:cubicBezTo>
                    <a:cubicBezTo>
                      <a:pt x="5627" y="40"/>
                      <a:pt x="3995" y="1"/>
                      <a:pt x="29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7" name="Google Shape;3319;p46"/>
              <p:cNvSpPr/>
              <p:nvPr/>
            </p:nvSpPr>
            <p:spPr>
              <a:xfrm>
                <a:off x="7693490" y="4956597"/>
                <a:ext cx="294544" cy="26429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546" extrusionOk="0">
                    <a:moveTo>
                      <a:pt x="155" y="1"/>
                    </a:moveTo>
                    <a:cubicBezTo>
                      <a:pt x="120" y="60"/>
                      <a:pt x="72" y="108"/>
                      <a:pt x="60" y="156"/>
                    </a:cubicBezTo>
                    <a:cubicBezTo>
                      <a:pt x="1" y="275"/>
                      <a:pt x="96" y="406"/>
                      <a:pt x="227" y="418"/>
                    </a:cubicBezTo>
                    <a:cubicBezTo>
                      <a:pt x="925" y="454"/>
                      <a:pt x="2921" y="546"/>
                      <a:pt x="4383" y="546"/>
                    </a:cubicBezTo>
                    <a:cubicBezTo>
                      <a:pt x="5289" y="546"/>
                      <a:pt x="5990" y="510"/>
                      <a:pt x="6049" y="406"/>
                    </a:cubicBezTo>
                    <a:cubicBezTo>
                      <a:pt x="6073" y="358"/>
                      <a:pt x="6085" y="299"/>
                      <a:pt x="6085" y="215"/>
                    </a:cubicBezTo>
                    <a:lnTo>
                      <a:pt x="6085" y="215"/>
                    </a:lnTo>
                    <a:cubicBezTo>
                      <a:pt x="6037" y="227"/>
                      <a:pt x="5966" y="227"/>
                      <a:pt x="5894" y="239"/>
                    </a:cubicBezTo>
                    <a:cubicBezTo>
                      <a:pt x="5394" y="266"/>
                      <a:pt x="4901" y="279"/>
                      <a:pt x="4404" y="279"/>
                    </a:cubicBezTo>
                    <a:cubicBezTo>
                      <a:pt x="4238" y="279"/>
                      <a:pt x="4072" y="278"/>
                      <a:pt x="3906" y="275"/>
                    </a:cubicBezTo>
                    <a:cubicBezTo>
                      <a:pt x="2858" y="263"/>
                      <a:pt x="1822" y="203"/>
                      <a:pt x="786" y="37"/>
                    </a:cubicBezTo>
                    <a:cubicBezTo>
                      <a:pt x="584" y="25"/>
                      <a:pt x="370" y="25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8" name="Google Shape;3322;p46"/>
              <p:cNvSpPr/>
              <p:nvPr/>
            </p:nvSpPr>
            <p:spPr>
              <a:xfrm>
                <a:off x="7571316" y="3612635"/>
                <a:ext cx="238056" cy="537199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11098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4917" y="1"/>
                      <a:pt x="441" y="3537"/>
                      <a:pt x="227" y="5073"/>
                    </a:cubicBezTo>
                    <a:cubicBezTo>
                      <a:pt x="0" y="6597"/>
                      <a:pt x="3370" y="11097"/>
                      <a:pt x="3370" y="11097"/>
                    </a:cubicBezTo>
                    <a:lnTo>
                      <a:pt x="4918" y="1"/>
                    </a:ln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9" name="Google Shape;3323;p46"/>
              <p:cNvSpPr/>
              <p:nvPr/>
            </p:nvSpPr>
            <p:spPr>
              <a:xfrm>
                <a:off x="7623158" y="3612635"/>
                <a:ext cx="186214" cy="537199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11098" extrusionOk="0">
                    <a:moveTo>
                      <a:pt x="3847" y="1"/>
                    </a:moveTo>
                    <a:cubicBezTo>
                      <a:pt x="3847" y="1"/>
                      <a:pt x="3716" y="108"/>
                      <a:pt x="3513" y="286"/>
                    </a:cubicBezTo>
                    <a:lnTo>
                      <a:pt x="3513" y="322"/>
                    </a:lnTo>
                    <a:cubicBezTo>
                      <a:pt x="3311" y="1858"/>
                      <a:pt x="2656" y="3275"/>
                      <a:pt x="1906" y="4608"/>
                    </a:cubicBezTo>
                    <a:cubicBezTo>
                      <a:pt x="1525" y="5263"/>
                      <a:pt x="1156" y="5930"/>
                      <a:pt x="739" y="6561"/>
                    </a:cubicBezTo>
                    <a:cubicBezTo>
                      <a:pt x="549" y="6859"/>
                      <a:pt x="322" y="7144"/>
                      <a:pt x="96" y="7418"/>
                    </a:cubicBezTo>
                    <a:cubicBezTo>
                      <a:pt x="72" y="7466"/>
                      <a:pt x="25" y="7501"/>
                      <a:pt x="1" y="7537"/>
                    </a:cubicBezTo>
                    <a:cubicBezTo>
                      <a:pt x="930" y="9264"/>
                      <a:pt x="2323" y="11097"/>
                      <a:pt x="2323" y="11097"/>
                    </a:cubicBezTo>
                    <a:lnTo>
                      <a:pt x="3847" y="1"/>
                    </a:ln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0" name="Google Shape;3324;p46"/>
              <p:cNvSpPr/>
              <p:nvPr/>
            </p:nvSpPr>
            <p:spPr>
              <a:xfrm>
                <a:off x="7650410" y="3864437"/>
                <a:ext cx="88823" cy="6951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436" extrusionOk="0">
                    <a:moveTo>
                      <a:pt x="50" y="0"/>
                    </a:moveTo>
                    <a:cubicBezTo>
                      <a:pt x="27" y="0"/>
                      <a:pt x="1" y="50"/>
                      <a:pt x="33" y="61"/>
                    </a:cubicBezTo>
                    <a:cubicBezTo>
                      <a:pt x="200" y="156"/>
                      <a:pt x="343" y="228"/>
                      <a:pt x="510" y="323"/>
                    </a:cubicBezTo>
                    <a:cubicBezTo>
                      <a:pt x="676" y="406"/>
                      <a:pt x="819" y="525"/>
                      <a:pt x="974" y="633"/>
                    </a:cubicBezTo>
                    <a:cubicBezTo>
                      <a:pt x="1272" y="859"/>
                      <a:pt x="1522" y="1121"/>
                      <a:pt x="1760" y="1407"/>
                    </a:cubicBezTo>
                    <a:cubicBezTo>
                      <a:pt x="1768" y="1428"/>
                      <a:pt x="1781" y="1435"/>
                      <a:pt x="1793" y="1435"/>
                    </a:cubicBezTo>
                    <a:cubicBezTo>
                      <a:pt x="1815" y="1435"/>
                      <a:pt x="1835" y="1410"/>
                      <a:pt x="1819" y="1395"/>
                    </a:cubicBezTo>
                    <a:cubicBezTo>
                      <a:pt x="1724" y="1276"/>
                      <a:pt x="1617" y="1156"/>
                      <a:pt x="1522" y="1037"/>
                    </a:cubicBezTo>
                    <a:cubicBezTo>
                      <a:pt x="1486" y="978"/>
                      <a:pt x="1438" y="895"/>
                      <a:pt x="1414" y="835"/>
                    </a:cubicBezTo>
                    <a:cubicBezTo>
                      <a:pt x="1367" y="764"/>
                      <a:pt x="1331" y="692"/>
                      <a:pt x="1272" y="597"/>
                    </a:cubicBezTo>
                    <a:cubicBezTo>
                      <a:pt x="1176" y="454"/>
                      <a:pt x="1093" y="287"/>
                      <a:pt x="974" y="144"/>
                    </a:cubicBezTo>
                    <a:cubicBezTo>
                      <a:pt x="967" y="134"/>
                      <a:pt x="957" y="129"/>
                      <a:pt x="948" y="129"/>
                    </a:cubicBezTo>
                    <a:cubicBezTo>
                      <a:pt x="928" y="129"/>
                      <a:pt x="910" y="152"/>
                      <a:pt x="926" y="168"/>
                    </a:cubicBezTo>
                    <a:cubicBezTo>
                      <a:pt x="998" y="335"/>
                      <a:pt x="1117" y="478"/>
                      <a:pt x="1200" y="645"/>
                    </a:cubicBezTo>
                    <a:cubicBezTo>
                      <a:pt x="1248" y="704"/>
                      <a:pt x="1295" y="775"/>
                      <a:pt x="1331" y="835"/>
                    </a:cubicBezTo>
                    <a:cubicBezTo>
                      <a:pt x="1224" y="752"/>
                      <a:pt x="1129" y="656"/>
                      <a:pt x="1033" y="573"/>
                    </a:cubicBezTo>
                    <a:cubicBezTo>
                      <a:pt x="748" y="347"/>
                      <a:pt x="414" y="121"/>
                      <a:pt x="57" y="2"/>
                    </a:cubicBezTo>
                    <a:cubicBezTo>
                      <a:pt x="55" y="1"/>
                      <a:pt x="53" y="0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1" name="Google Shape;3325;p46"/>
              <p:cNvSpPr/>
              <p:nvPr/>
            </p:nvSpPr>
            <p:spPr>
              <a:xfrm>
                <a:off x="7718274" y="3553823"/>
                <a:ext cx="514110" cy="649644"/>
              </a:xfrm>
              <a:custGeom>
                <a:avLst/>
                <a:gdLst/>
                <a:ahLst/>
                <a:cxnLst/>
                <a:rect l="l" t="t" r="r" b="b"/>
                <a:pathLst>
                  <a:path w="10621" h="13421" extrusionOk="0">
                    <a:moveTo>
                      <a:pt x="6506" y="0"/>
                    </a:moveTo>
                    <a:cubicBezTo>
                      <a:pt x="4453" y="0"/>
                      <a:pt x="1590" y="831"/>
                      <a:pt x="1310" y="1251"/>
                    </a:cubicBezTo>
                    <a:cubicBezTo>
                      <a:pt x="477" y="2478"/>
                      <a:pt x="108" y="7824"/>
                      <a:pt x="1" y="12919"/>
                    </a:cubicBezTo>
                    <a:cubicBezTo>
                      <a:pt x="1825" y="13305"/>
                      <a:pt x="3703" y="13420"/>
                      <a:pt x="5564" y="13420"/>
                    </a:cubicBezTo>
                    <a:cubicBezTo>
                      <a:pt x="5658" y="13420"/>
                      <a:pt x="5752" y="13420"/>
                      <a:pt x="5846" y="13419"/>
                    </a:cubicBezTo>
                    <a:cubicBezTo>
                      <a:pt x="6930" y="13408"/>
                      <a:pt x="8013" y="13348"/>
                      <a:pt x="9097" y="13241"/>
                    </a:cubicBezTo>
                    <a:cubicBezTo>
                      <a:pt x="9609" y="13193"/>
                      <a:pt x="10121" y="13134"/>
                      <a:pt x="10621" y="13062"/>
                    </a:cubicBezTo>
                    <a:cubicBezTo>
                      <a:pt x="10609" y="12955"/>
                      <a:pt x="10597" y="12872"/>
                      <a:pt x="10597" y="12800"/>
                    </a:cubicBezTo>
                    <a:cubicBezTo>
                      <a:pt x="10359" y="10991"/>
                      <a:pt x="10549" y="1954"/>
                      <a:pt x="10359" y="1442"/>
                    </a:cubicBezTo>
                    <a:cubicBezTo>
                      <a:pt x="10145" y="918"/>
                      <a:pt x="8716" y="61"/>
                      <a:pt x="6632" y="1"/>
                    </a:cubicBezTo>
                    <a:cubicBezTo>
                      <a:pt x="6590" y="0"/>
                      <a:pt x="6548" y="0"/>
                      <a:pt x="65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2" name="Google Shape;3326;p46"/>
              <p:cNvSpPr/>
              <p:nvPr/>
            </p:nvSpPr>
            <p:spPr>
              <a:xfrm>
                <a:off x="7840448" y="3558566"/>
                <a:ext cx="261871" cy="206835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4273" extrusionOk="0">
                    <a:moveTo>
                      <a:pt x="3914" y="0"/>
                    </a:moveTo>
                    <a:cubicBezTo>
                      <a:pt x="3535" y="0"/>
                      <a:pt x="3090" y="42"/>
                      <a:pt x="2632" y="106"/>
                    </a:cubicBezTo>
                    <a:cubicBezTo>
                      <a:pt x="1525" y="248"/>
                      <a:pt x="548" y="225"/>
                      <a:pt x="334" y="820"/>
                    </a:cubicBezTo>
                    <a:cubicBezTo>
                      <a:pt x="1" y="1725"/>
                      <a:pt x="477" y="3023"/>
                      <a:pt x="822" y="3737"/>
                    </a:cubicBezTo>
                    <a:cubicBezTo>
                      <a:pt x="965" y="4058"/>
                      <a:pt x="1084" y="4273"/>
                      <a:pt x="1084" y="4273"/>
                    </a:cubicBezTo>
                    <a:cubicBezTo>
                      <a:pt x="1084" y="4273"/>
                      <a:pt x="1287" y="4118"/>
                      <a:pt x="1596" y="3868"/>
                    </a:cubicBezTo>
                    <a:cubicBezTo>
                      <a:pt x="2310" y="3273"/>
                      <a:pt x="3656" y="2141"/>
                      <a:pt x="4632" y="1094"/>
                    </a:cubicBezTo>
                    <a:cubicBezTo>
                      <a:pt x="5409" y="265"/>
                      <a:pt x="4875" y="0"/>
                      <a:pt x="3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3" name="Google Shape;3327;p46"/>
              <p:cNvSpPr/>
              <p:nvPr/>
            </p:nvSpPr>
            <p:spPr>
              <a:xfrm>
                <a:off x="7869249" y="3498544"/>
                <a:ext cx="187957" cy="121981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2520" extrusionOk="0">
                    <a:moveTo>
                      <a:pt x="3513" y="0"/>
                    </a:moveTo>
                    <a:lnTo>
                      <a:pt x="1" y="417"/>
                    </a:lnTo>
                    <a:lnTo>
                      <a:pt x="299" y="2060"/>
                    </a:lnTo>
                    <a:cubicBezTo>
                      <a:pt x="311" y="2108"/>
                      <a:pt x="334" y="2167"/>
                      <a:pt x="370" y="2191"/>
                    </a:cubicBezTo>
                    <a:cubicBezTo>
                      <a:pt x="487" y="2308"/>
                      <a:pt x="786" y="2519"/>
                      <a:pt x="1483" y="2519"/>
                    </a:cubicBezTo>
                    <a:cubicBezTo>
                      <a:pt x="1710" y="2519"/>
                      <a:pt x="1980" y="2497"/>
                      <a:pt x="2299" y="2441"/>
                    </a:cubicBezTo>
                    <a:cubicBezTo>
                      <a:pt x="3882" y="2179"/>
                      <a:pt x="3799" y="1357"/>
                      <a:pt x="3799" y="1357"/>
                    </a:cubicBezTo>
                    <a:lnTo>
                      <a:pt x="3513" y="0"/>
                    </a:ln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4" name="Google Shape;3328;p46"/>
              <p:cNvSpPr/>
              <p:nvPr/>
            </p:nvSpPr>
            <p:spPr>
              <a:xfrm>
                <a:off x="7871000" y="3469500"/>
                <a:ext cx="154845" cy="98950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2044" extrusionOk="0">
                    <a:moveTo>
                      <a:pt x="3333" y="1"/>
                    </a:moveTo>
                    <a:cubicBezTo>
                      <a:pt x="3271" y="1"/>
                      <a:pt x="3207" y="2"/>
                      <a:pt x="3143" y="5"/>
                    </a:cubicBezTo>
                    <a:cubicBezTo>
                      <a:pt x="2310" y="41"/>
                      <a:pt x="1512" y="219"/>
                      <a:pt x="714" y="422"/>
                    </a:cubicBezTo>
                    <a:cubicBezTo>
                      <a:pt x="524" y="469"/>
                      <a:pt x="321" y="541"/>
                      <a:pt x="214" y="683"/>
                    </a:cubicBezTo>
                    <a:cubicBezTo>
                      <a:pt x="83" y="862"/>
                      <a:pt x="0" y="1279"/>
                      <a:pt x="119" y="1481"/>
                    </a:cubicBezTo>
                    <a:cubicBezTo>
                      <a:pt x="274" y="1755"/>
                      <a:pt x="691" y="1934"/>
                      <a:pt x="1000" y="1993"/>
                    </a:cubicBezTo>
                    <a:cubicBezTo>
                      <a:pt x="1185" y="2029"/>
                      <a:pt x="1378" y="2044"/>
                      <a:pt x="1572" y="2044"/>
                    </a:cubicBezTo>
                    <a:cubicBezTo>
                      <a:pt x="1765" y="2044"/>
                      <a:pt x="1959" y="2029"/>
                      <a:pt x="2143" y="2005"/>
                    </a:cubicBezTo>
                    <a:cubicBezTo>
                      <a:pt x="2607" y="1946"/>
                      <a:pt x="3072" y="1826"/>
                      <a:pt x="3477" y="1612"/>
                    </a:cubicBezTo>
                    <a:cubicBezTo>
                      <a:pt x="3870" y="1410"/>
                      <a:pt x="4215" y="1076"/>
                      <a:pt x="4334" y="683"/>
                    </a:cubicBezTo>
                    <a:cubicBezTo>
                      <a:pt x="4382" y="541"/>
                      <a:pt x="4393" y="398"/>
                      <a:pt x="4322" y="279"/>
                    </a:cubicBezTo>
                    <a:cubicBezTo>
                      <a:pt x="4251" y="172"/>
                      <a:pt x="4096" y="112"/>
                      <a:pt x="3965" y="64"/>
                    </a:cubicBezTo>
                    <a:cubicBezTo>
                      <a:pt x="3752" y="18"/>
                      <a:pt x="3547" y="1"/>
                      <a:pt x="3333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5" name="Google Shape;3329;p46"/>
              <p:cNvSpPr/>
              <p:nvPr/>
            </p:nvSpPr>
            <p:spPr>
              <a:xfrm>
                <a:off x="7854872" y="3533686"/>
                <a:ext cx="226197" cy="148845"/>
              </a:xfrm>
              <a:custGeom>
                <a:avLst/>
                <a:gdLst/>
                <a:ahLst/>
                <a:cxnLst/>
                <a:rect l="l" t="t" r="r" b="b"/>
                <a:pathLst>
                  <a:path w="4673" h="3075" extrusionOk="0">
                    <a:moveTo>
                      <a:pt x="3982" y="0"/>
                    </a:moveTo>
                    <a:cubicBezTo>
                      <a:pt x="3940" y="0"/>
                      <a:pt x="3899" y="15"/>
                      <a:pt x="3858" y="48"/>
                    </a:cubicBezTo>
                    <a:cubicBezTo>
                      <a:pt x="3507" y="331"/>
                      <a:pt x="2683" y="1366"/>
                      <a:pt x="1274" y="1366"/>
                    </a:cubicBezTo>
                    <a:cubicBezTo>
                      <a:pt x="1200" y="1366"/>
                      <a:pt x="1125" y="1364"/>
                      <a:pt x="1048" y="1358"/>
                    </a:cubicBezTo>
                    <a:cubicBezTo>
                      <a:pt x="691" y="1334"/>
                      <a:pt x="536" y="881"/>
                      <a:pt x="477" y="691"/>
                    </a:cubicBezTo>
                    <a:cubicBezTo>
                      <a:pt x="470" y="665"/>
                      <a:pt x="454" y="654"/>
                      <a:pt x="436" y="654"/>
                    </a:cubicBezTo>
                    <a:cubicBezTo>
                      <a:pt x="420" y="654"/>
                      <a:pt x="404" y="662"/>
                      <a:pt x="393" y="679"/>
                    </a:cubicBezTo>
                    <a:cubicBezTo>
                      <a:pt x="250" y="917"/>
                      <a:pt x="0" y="1524"/>
                      <a:pt x="0" y="1691"/>
                    </a:cubicBezTo>
                    <a:cubicBezTo>
                      <a:pt x="0" y="1941"/>
                      <a:pt x="215" y="2834"/>
                      <a:pt x="346" y="2846"/>
                    </a:cubicBezTo>
                    <a:cubicBezTo>
                      <a:pt x="346" y="2846"/>
                      <a:pt x="347" y="2846"/>
                      <a:pt x="348" y="2846"/>
                    </a:cubicBezTo>
                    <a:cubicBezTo>
                      <a:pt x="496" y="2846"/>
                      <a:pt x="1072" y="1929"/>
                      <a:pt x="1072" y="1929"/>
                    </a:cubicBezTo>
                    <a:cubicBezTo>
                      <a:pt x="1072" y="1929"/>
                      <a:pt x="1650" y="3074"/>
                      <a:pt x="1877" y="3074"/>
                    </a:cubicBezTo>
                    <a:cubicBezTo>
                      <a:pt x="1883" y="3074"/>
                      <a:pt x="1888" y="3074"/>
                      <a:pt x="1893" y="3072"/>
                    </a:cubicBezTo>
                    <a:cubicBezTo>
                      <a:pt x="2215" y="2965"/>
                      <a:pt x="3810" y="2929"/>
                      <a:pt x="4620" y="1084"/>
                    </a:cubicBezTo>
                    <a:cubicBezTo>
                      <a:pt x="4673" y="957"/>
                      <a:pt x="4321" y="0"/>
                      <a:pt x="3982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6" name="Google Shape;3330;p46"/>
              <p:cNvSpPr/>
              <p:nvPr/>
            </p:nvSpPr>
            <p:spPr>
              <a:xfrm>
                <a:off x="7854291" y="3523908"/>
                <a:ext cx="230843" cy="147103"/>
              </a:xfrm>
              <a:custGeom>
                <a:avLst/>
                <a:gdLst/>
                <a:ahLst/>
                <a:cxnLst/>
                <a:rect l="l" t="t" r="r" b="b"/>
                <a:pathLst>
                  <a:path w="4769" h="3039" extrusionOk="0">
                    <a:moveTo>
                      <a:pt x="4069" y="0"/>
                    </a:moveTo>
                    <a:cubicBezTo>
                      <a:pt x="4026" y="0"/>
                      <a:pt x="3983" y="15"/>
                      <a:pt x="3941" y="48"/>
                    </a:cubicBezTo>
                    <a:cubicBezTo>
                      <a:pt x="3581" y="329"/>
                      <a:pt x="2752" y="1356"/>
                      <a:pt x="1324" y="1356"/>
                    </a:cubicBezTo>
                    <a:cubicBezTo>
                      <a:pt x="1242" y="1356"/>
                      <a:pt x="1158" y="1353"/>
                      <a:pt x="1072" y="1345"/>
                    </a:cubicBezTo>
                    <a:cubicBezTo>
                      <a:pt x="703" y="1310"/>
                      <a:pt x="560" y="869"/>
                      <a:pt x="489" y="667"/>
                    </a:cubicBezTo>
                    <a:cubicBezTo>
                      <a:pt x="482" y="647"/>
                      <a:pt x="465" y="638"/>
                      <a:pt x="446" y="638"/>
                    </a:cubicBezTo>
                    <a:cubicBezTo>
                      <a:pt x="431" y="638"/>
                      <a:pt x="416" y="644"/>
                      <a:pt x="405" y="655"/>
                    </a:cubicBezTo>
                    <a:cubicBezTo>
                      <a:pt x="262" y="893"/>
                      <a:pt x="12" y="1500"/>
                      <a:pt x="0" y="1655"/>
                    </a:cubicBezTo>
                    <a:cubicBezTo>
                      <a:pt x="0" y="1905"/>
                      <a:pt x="215" y="2798"/>
                      <a:pt x="358" y="2810"/>
                    </a:cubicBezTo>
                    <a:cubicBezTo>
                      <a:pt x="360" y="2810"/>
                      <a:pt x="362" y="2810"/>
                      <a:pt x="364" y="2810"/>
                    </a:cubicBezTo>
                    <a:cubicBezTo>
                      <a:pt x="527" y="2810"/>
                      <a:pt x="1108" y="1893"/>
                      <a:pt x="1108" y="1893"/>
                    </a:cubicBezTo>
                    <a:cubicBezTo>
                      <a:pt x="1108" y="1893"/>
                      <a:pt x="1697" y="3038"/>
                      <a:pt x="1925" y="3038"/>
                    </a:cubicBezTo>
                    <a:cubicBezTo>
                      <a:pt x="1931" y="3038"/>
                      <a:pt x="1936" y="3038"/>
                      <a:pt x="1941" y="3036"/>
                    </a:cubicBezTo>
                    <a:cubicBezTo>
                      <a:pt x="2263" y="2953"/>
                      <a:pt x="3882" y="2917"/>
                      <a:pt x="4715" y="1072"/>
                    </a:cubicBezTo>
                    <a:cubicBezTo>
                      <a:pt x="4768" y="955"/>
                      <a:pt x="4416" y="0"/>
                      <a:pt x="40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7" name="Google Shape;3331;p46"/>
              <p:cNvSpPr/>
              <p:nvPr/>
            </p:nvSpPr>
            <p:spPr>
              <a:xfrm>
                <a:off x="7880236" y="3658764"/>
                <a:ext cx="37514" cy="106636"/>
              </a:xfrm>
              <a:custGeom>
                <a:avLst/>
                <a:gdLst/>
                <a:ahLst/>
                <a:cxnLst/>
                <a:rect l="l" t="t" r="r" b="b"/>
                <a:pathLst>
                  <a:path w="775" h="2203" extrusionOk="0">
                    <a:moveTo>
                      <a:pt x="476" y="0"/>
                    </a:moveTo>
                    <a:cubicBezTo>
                      <a:pt x="417" y="0"/>
                      <a:pt x="322" y="179"/>
                      <a:pt x="250" y="488"/>
                    </a:cubicBezTo>
                    <a:cubicBezTo>
                      <a:pt x="167" y="786"/>
                      <a:pt x="95" y="1203"/>
                      <a:pt x="0" y="1667"/>
                    </a:cubicBezTo>
                    <a:cubicBezTo>
                      <a:pt x="143" y="1988"/>
                      <a:pt x="262" y="2203"/>
                      <a:pt x="262" y="2203"/>
                    </a:cubicBezTo>
                    <a:cubicBezTo>
                      <a:pt x="262" y="2203"/>
                      <a:pt x="465" y="2048"/>
                      <a:pt x="774" y="1798"/>
                    </a:cubicBezTo>
                    <a:cubicBezTo>
                      <a:pt x="715" y="1274"/>
                      <a:pt x="655" y="845"/>
                      <a:pt x="595" y="512"/>
                    </a:cubicBezTo>
                    <a:cubicBezTo>
                      <a:pt x="536" y="191"/>
                      <a:pt x="512" y="0"/>
                      <a:pt x="4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8" name="Google Shape;3332;p46"/>
              <p:cNvSpPr/>
              <p:nvPr/>
            </p:nvSpPr>
            <p:spPr>
              <a:xfrm>
                <a:off x="7873315" y="3612635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79" name="Google Shape;3335;p46"/>
              <p:cNvSpPr/>
              <p:nvPr/>
            </p:nvSpPr>
            <p:spPr>
              <a:xfrm>
                <a:off x="7946503" y="4001665"/>
                <a:ext cx="521031" cy="432838"/>
              </a:xfrm>
              <a:custGeom>
                <a:avLst/>
                <a:gdLst/>
                <a:ahLst/>
                <a:cxnLst/>
                <a:rect l="l" t="t" r="r" b="b"/>
                <a:pathLst>
                  <a:path w="10764" h="8942" extrusionOk="0">
                    <a:moveTo>
                      <a:pt x="10264" y="0"/>
                    </a:moveTo>
                    <a:lnTo>
                      <a:pt x="84" y="1167"/>
                    </a:lnTo>
                    <a:cubicBezTo>
                      <a:pt x="48" y="1167"/>
                      <a:pt x="0" y="1215"/>
                      <a:pt x="12" y="1274"/>
                    </a:cubicBezTo>
                    <a:lnTo>
                      <a:pt x="739" y="8227"/>
                    </a:lnTo>
                    <a:cubicBezTo>
                      <a:pt x="739" y="8227"/>
                      <a:pt x="739" y="8263"/>
                      <a:pt x="762" y="8275"/>
                    </a:cubicBezTo>
                    <a:lnTo>
                      <a:pt x="1334" y="8906"/>
                    </a:lnTo>
                    <a:cubicBezTo>
                      <a:pt x="1358" y="8942"/>
                      <a:pt x="1405" y="8942"/>
                      <a:pt x="1429" y="8942"/>
                    </a:cubicBezTo>
                    <a:lnTo>
                      <a:pt x="10680" y="6715"/>
                    </a:lnTo>
                    <a:cubicBezTo>
                      <a:pt x="10728" y="6692"/>
                      <a:pt x="10764" y="6668"/>
                      <a:pt x="10764" y="6620"/>
                    </a:cubicBezTo>
                    <a:lnTo>
                      <a:pt x="10323" y="36"/>
                    </a:lnTo>
                    <a:lnTo>
                      <a:pt x="102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0" name="Google Shape;3336;p46"/>
              <p:cNvSpPr/>
              <p:nvPr/>
            </p:nvSpPr>
            <p:spPr>
              <a:xfrm>
                <a:off x="7953425" y="4008006"/>
                <a:ext cx="521031" cy="415557"/>
              </a:xfrm>
              <a:custGeom>
                <a:avLst/>
                <a:gdLst/>
                <a:ahLst/>
                <a:cxnLst/>
                <a:rect l="l" t="t" r="r" b="b"/>
                <a:pathLst>
                  <a:path w="10764" h="8585" extrusionOk="0">
                    <a:moveTo>
                      <a:pt x="10085" y="0"/>
                    </a:moveTo>
                    <a:lnTo>
                      <a:pt x="0" y="1191"/>
                    </a:lnTo>
                    <a:lnTo>
                      <a:pt x="703" y="8108"/>
                    </a:lnTo>
                    <a:lnTo>
                      <a:pt x="1191" y="8585"/>
                    </a:lnTo>
                    <a:lnTo>
                      <a:pt x="10764" y="6715"/>
                    </a:lnTo>
                    <a:lnTo>
                      <a:pt x="10644" y="631"/>
                    </a:lnTo>
                    <a:lnTo>
                      <a:pt x="1008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1" name="Google Shape;3337;p46"/>
              <p:cNvSpPr/>
              <p:nvPr/>
            </p:nvSpPr>
            <p:spPr>
              <a:xfrm>
                <a:off x="7977627" y="4032789"/>
                <a:ext cx="520451" cy="401713"/>
              </a:xfrm>
              <a:custGeom>
                <a:avLst/>
                <a:gdLst/>
                <a:ahLst/>
                <a:cxnLst/>
                <a:rect l="l" t="t" r="r" b="b"/>
                <a:pathLst>
                  <a:path w="10752" h="8299" extrusionOk="0">
                    <a:moveTo>
                      <a:pt x="10264" y="0"/>
                    </a:moveTo>
                    <a:lnTo>
                      <a:pt x="84" y="1227"/>
                    </a:lnTo>
                    <a:cubicBezTo>
                      <a:pt x="36" y="1227"/>
                      <a:pt x="0" y="1274"/>
                      <a:pt x="12" y="1334"/>
                    </a:cubicBezTo>
                    <a:lnTo>
                      <a:pt x="655" y="8073"/>
                    </a:lnTo>
                    <a:lnTo>
                      <a:pt x="655" y="8108"/>
                    </a:lnTo>
                    <a:lnTo>
                      <a:pt x="715" y="8251"/>
                    </a:lnTo>
                    <a:cubicBezTo>
                      <a:pt x="727" y="8275"/>
                      <a:pt x="774" y="8299"/>
                      <a:pt x="810" y="8299"/>
                    </a:cubicBezTo>
                    <a:lnTo>
                      <a:pt x="10680" y="6763"/>
                    </a:lnTo>
                    <a:cubicBezTo>
                      <a:pt x="10728" y="6763"/>
                      <a:pt x="10752" y="6727"/>
                      <a:pt x="10752" y="6680"/>
                    </a:cubicBezTo>
                    <a:lnTo>
                      <a:pt x="10323" y="60"/>
                    </a:lnTo>
                    <a:lnTo>
                      <a:pt x="102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2" name="Google Shape;3338;p46"/>
              <p:cNvSpPr/>
              <p:nvPr/>
            </p:nvSpPr>
            <p:spPr>
              <a:xfrm>
                <a:off x="8027194" y="4072094"/>
                <a:ext cx="434580" cy="322668"/>
              </a:xfrm>
              <a:custGeom>
                <a:avLst/>
                <a:gdLst/>
                <a:ahLst/>
                <a:cxnLst/>
                <a:rect l="l" t="t" r="r" b="b"/>
                <a:pathLst>
                  <a:path w="8978" h="6666" extrusionOk="0">
                    <a:moveTo>
                      <a:pt x="8525" y="1"/>
                    </a:moveTo>
                    <a:cubicBezTo>
                      <a:pt x="8510" y="1"/>
                      <a:pt x="8495" y="4"/>
                      <a:pt x="8478" y="10"/>
                    </a:cubicBezTo>
                    <a:cubicBezTo>
                      <a:pt x="7454" y="129"/>
                      <a:pt x="6394" y="331"/>
                      <a:pt x="5370" y="367"/>
                    </a:cubicBezTo>
                    <a:cubicBezTo>
                      <a:pt x="3798" y="557"/>
                      <a:pt x="2227" y="724"/>
                      <a:pt x="655" y="927"/>
                    </a:cubicBezTo>
                    <a:cubicBezTo>
                      <a:pt x="465" y="938"/>
                      <a:pt x="286" y="962"/>
                      <a:pt x="84" y="986"/>
                    </a:cubicBezTo>
                    <a:cubicBezTo>
                      <a:pt x="60" y="986"/>
                      <a:pt x="48" y="986"/>
                      <a:pt x="12" y="1010"/>
                    </a:cubicBezTo>
                    <a:cubicBezTo>
                      <a:pt x="0" y="1034"/>
                      <a:pt x="0" y="1069"/>
                      <a:pt x="0" y="1105"/>
                    </a:cubicBezTo>
                    <a:cubicBezTo>
                      <a:pt x="131" y="2486"/>
                      <a:pt x="191" y="3903"/>
                      <a:pt x="417" y="5272"/>
                    </a:cubicBezTo>
                    <a:cubicBezTo>
                      <a:pt x="465" y="5701"/>
                      <a:pt x="477" y="6153"/>
                      <a:pt x="560" y="6582"/>
                    </a:cubicBezTo>
                    <a:cubicBezTo>
                      <a:pt x="560" y="6606"/>
                      <a:pt x="584" y="6641"/>
                      <a:pt x="607" y="6653"/>
                    </a:cubicBezTo>
                    <a:cubicBezTo>
                      <a:pt x="643" y="6665"/>
                      <a:pt x="667" y="6665"/>
                      <a:pt x="679" y="6665"/>
                    </a:cubicBezTo>
                    <a:lnTo>
                      <a:pt x="703" y="6665"/>
                    </a:lnTo>
                    <a:cubicBezTo>
                      <a:pt x="2155" y="6463"/>
                      <a:pt x="3632" y="6237"/>
                      <a:pt x="5084" y="6010"/>
                    </a:cubicBezTo>
                    <a:cubicBezTo>
                      <a:pt x="6322" y="5832"/>
                      <a:pt x="7573" y="5641"/>
                      <a:pt x="8811" y="5463"/>
                    </a:cubicBezTo>
                    <a:cubicBezTo>
                      <a:pt x="8835" y="5463"/>
                      <a:pt x="8882" y="5451"/>
                      <a:pt x="8918" y="5451"/>
                    </a:cubicBezTo>
                    <a:cubicBezTo>
                      <a:pt x="8954" y="5451"/>
                      <a:pt x="8978" y="5403"/>
                      <a:pt x="8978" y="5368"/>
                    </a:cubicBezTo>
                    <a:cubicBezTo>
                      <a:pt x="8894" y="4213"/>
                      <a:pt x="8811" y="3046"/>
                      <a:pt x="8739" y="1879"/>
                    </a:cubicBezTo>
                    <a:cubicBezTo>
                      <a:pt x="8704" y="1498"/>
                      <a:pt x="8692" y="1129"/>
                      <a:pt x="8656" y="748"/>
                    </a:cubicBezTo>
                    <a:cubicBezTo>
                      <a:pt x="8656" y="641"/>
                      <a:pt x="8680" y="57"/>
                      <a:pt x="8573" y="10"/>
                    </a:cubicBezTo>
                    <a:cubicBezTo>
                      <a:pt x="8555" y="4"/>
                      <a:pt x="8540" y="1"/>
                      <a:pt x="85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3" name="Google Shape;3339;p46"/>
              <p:cNvSpPr/>
              <p:nvPr/>
            </p:nvSpPr>
            <p:spPr>
              <a:xfrm>
                <a:off x="8169940" y="4277718"/>
                <a:ext cx="189264" cy="129919"/>
              </a:xfrm>
              <a:custGeom>
                <a:avLst/>
                <a:gdLst/>
                <a:ahLst/>
                <a:cxnLst/>
                <a:rect l="l" t="t" r="r" b="b"/>
                <a:pathLst>
                  <a:path w="3910" h="2684" extrusionOk="0">
                    <a:moveTo>
                      <a:pt x="3552" y="0"/>
                    </a:moveTo>
                    <a:lnTo>
                      <a:pt x="849" y="358"/>
                    </a:lnTo>
                    <a:cubicBezTo>
                      <a:pt x="1055" y="1420"/>
                      <a:pt x="1" y="2471"/>
                      <a:pt x="282" y="2471"/>
                    </a:cubicBezTo>
                    <a:cubicBezTo>
                      <a:pt x="294" y="2471"/>
                      <a:pt x="308" y="2469"/>
                      <a:pt x="325" y="2465"/>
                    </a:cubicBezTo>
                    <a:cubicBezTo>
                      <a:pt x="696" y="2391"/>
                      <a:pt x="1086" y="2005"/>
                      <a:pt x="1268" y="2005"/>
                    </a:cubicBezTo>
                    <a:cubicBezTo>
                      <a:pt x="1291" y="2005"/>
                      <a:pt x="1310" y="2011"/>
                      <a:pt x="1326" y="2024"/>
                    </a:cubicBezTo>
                    <a:cubicBezTo>
                      <a:pt x="1457" y="2155"/>
                      <a:pt x="933" y="2596"/>
                      <a:pt x="1576" y="2679"/>
                    </a:cubicBezTo>
                    <a:cubicBezTo>
                      <a:pt x="1603" y="2682"/>
                      <a:pt x="1633" y="2683"/>
                      <a:pt x="1663" y="2683"/>
                    </a:cubicBezTo>
                    <a:cubicBezTo>
                      <a:pt x="2351" y="2683"/>
                      <a:pt x="3793" y="2066"/>
                      <a:pt x="3850" y="1667"/>
                    </a:cubicBezTo>
                    <a:cubicBezTo>
                      <a:pt x="3909" y="1250"/>
                      <a:pt x="3552" y="0"/>
                      <a:pt x="3552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4" name="Google Shape;3340;p46"/>
              <p:cNvSpPr/>
              <p:nvPr/>
            </p:nvSpPr>
            <p:spPr>
              <a:xfrm>
                <a:off x="8107885" y="3606439"/>
                <a:ext cx="248995" cy="71228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4715" extrusionOk="0">
                    <a:moveTo>
                      <a:pt x="1818" y="0"/>
                    </a:moveTo>
                    <a:cubicBezTo>
                      <a:pt x="1060" y="0"/>
                      <a:pt x="289" y="1578"/>
                      <a:pt x="167" y="2784"/>
                    </a:cubicBezTo>
                    <a:cubicBezTo>
                      <a:pt x="0" y="4320"/>
                      <a:pt x="857" y="5248"/>
                      <a:pt x="1215" y="8582"/>
                    </a:cubicBezTo>
                    <a:cubicBezTo>
                      <a:pt x="1572" y="11916"/>
                      <a:pt x="1798" y="14714"/>
                      <a:pt x="1798" y="14714"/>
                    </a:cubicBezTo>
                    <a:cubicBezTo>
                      <a:pt x="1820" y="14714"/>
                      <a:pt x="1843" y="14714"/>
                      <a:pt x="1866" y="14714"/>
                    </a:cubicBezTo>
                    <a:cubicBezTo>
                      <a:pt x="2869" y="14714"/>
                      <a:pt x="5143" y="14464"/>
                      <a:pt x="5132" y="13952"/>
                    </a:cubicBezTo>
                    <a:cubicBezTo>
                      <a:pt x="5001" y="7451"/>
                      <a:pt x="3167" y="1403"/>
                      <a:pt x="2405" y="367"/>
                    </a:cubicBezTo>
                    <a:cubicBezTo>
                      <a:pt x="2219" y="110"/>
                      <a:pt x="2019" y="0"/>
                      <a:pt x="1818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sp>
            <p:nvSpPr>
              <p:cNvPr id="85" name="Google Shape;3343;p46"/>
              <p:cNvSpPr/>
              <p:nvPr/>
            </p:nvSpPr>
            <p:spPr>
              <a:xfrm>
                <a:off x="7646247" y="2864101"/>
                <a:ext cx="588460" cy="671958"/>
              </a:xfrm>
              <a:custGeom>
                <a:avLst/>
                <a:gdLst/>
                <a:ahLst/>
                <a:cxnLst/>
                <a:rect l="l" t="t" r="r" b="b"/>
                <a:pathLst>
                  <a:path w="12157" h="13882" extrusionOk="0">
                    <a:moveTo>
                      <a:pt x="5894" y="0"/>
                    </a:moveTo>
                    <a:cubicBezTo>
                      <a:pt x="2517" y="0"/>
                      <a:pt x="58" y="2785"/>
                      <a:pt x="0" y="7237"/>
                    </a:cubicBezTo>
                    <a:cubicBezTo>
                      <a:pt x="0" y="7797"/>
                      <a:pt x="12" y="8333"/>
                      <a:pt x="72" y="8857"/>
                    </a:cubicBezTo>
                    <a:lnTo>
                      <a:pt x="72" y="8880"/>
                    </a:lnTo>
                    <a:cubicBezTo>
                      <a:pt x="84" y="9047"/>
                      <a:pt x="119" y="9202"/>
                      <a:pt x="131" y="9357"/>
                    </a:cubicBezTo>
                    <a:cubicBezTo>
                      <a:pt x="334" y="10690"/>
                      <a:pt x="798" y="11821"/>
                      <a:pt x="1679" y="12607"/>
                    </a:cubicBezTo>
                    <a:lnTo>
                      <a:pt x="1691" y="12619"/>
                    </a:lnTo>
                    <a:cubicBezTo>
                      <a:pt x="1846" y="12750"/>
                      <a:pt x="2024" y="12893"/>
                      <a:pt x="2203" y="13012"/>
                    </a:cubicBezTo>
                    <a:cubicBezTo>
                      <a:pt x="2953" y="13500"/>
                      <a:pt x="3965" y="13810"/>
                      <a:pt x="5299" y="13881"/>
                    </a:cubicBezTo>
                    <a:lnTo>
                      <a:pt x="5680" y="13881"/>
                    </a:lnTo>
                    <a:cubicBezTo>
                      <a:pt x="5834" y="13881"/>
                      <a:pt x="5977" y="13881"/>
                      <a:pt x="6144" y="13869"/>
                    </a:cubicBezTo>
                    <a:cubicBezTo>
                      <a:pt x="8037" y="13738"/>
                      <a:pt x="9716" y="12595"/>
                      <a:pt x="10740" y="10845"/>
                    </a:cubicBezTo>
                    <a:cubicBezTo>
                      <a:pt x="10752" y="10833"/>
                      <a:pt x="10752" y="10821"/>
                      <a:pt x="10775" y="10809"/>
                    </a:cubicBezTo>
                    <a:cubicBezTo>
                      <a:pt x="10859" y="10654"/>
                      <a:pt x="10930" y="10523"/>
                      <a:pt x="11014" y="10357"/>
                    </a:cubicBezTo>
                    <a:cubicBezTo>
                      <a:pt x="11383" y="9583"/>
                      <a:pt x="11633" y="8726"/>
                      <a:pt x="11740" y="7773"/>
                    </a:cubicBezTo>
                    <a:cubicBezTo>
                      <a:pt x="12157" y="3856"/>
                      <a:pt x="9740" y="236"/>
                      <a:pt x="6251" y="10"/>
                    </a:cubicBezTo>
                    <a:cubicBezTo>
                      <a:pt x="6131" y="3"/>
                      <a:pt x="6012" y="0"/>
                      <a:pt x="5894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6" name="Google Shape;3346;p46"/>
              <p:cNvSpPr/>
              <p:nvPr/>
            </p:nvSpPr>
            <p:spPr>
              <a:xfrm>
                <a:off x="8159146" y="3146592"/>
                <a:ext cx="179873" cy="216274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468" extrusionOk="0">
                    <a:moveTo>
                      <a:pt x="2310" y="1"/>
                    </a:moveTo>
                    <a:cubicBezTo>
                      <a:pt x="982" y="1"/>
                      <a:pt x="226" y="1553"/>
                      <a:pt x="72" y="2687"/>
                    </a:cubicBezTo>
                    <a:cubicBezTo>
                      <a:pt x="25" y="2973"/>
                      <a:pt x="1" y="3283"/>
                      <a:pt x="72" y="3568"/>
                    </a:cubicBezTo>
                    <a:cubicBezTo>
                      <a:pt x="194" y="4110"/>
                      <a:pt x="614" y="4468"/>
                      <a:pt x="1150" y="4468"/>
                    </a:cubicBezTo>
                    <a:cubicBezTo>
                      <a:pt x="1191" y="4468"/>
                      <a:pt x="1233" y="4465"/>
                      <a:pt x="1275" y="4461"/>
                    </a:cubicBezTo>
                    <a:cubicBezTo>
                      <a:pt x="1799" y="4414"/>
                      <a:pt x="2299" y="4104"/>
                      <a:pt x="2692" y="3759"/>
                    </a:cubicBezTo>
                    <a:cubicBezTo>
                      <a:pt x="3311" y="3211"/>
                      <a:pt x="3704" y="2425"/>
                      <a:pt x="3704" y="1604"/>
                    </a:cubicBezTo>
                    <a:cubicBezTo>
                      <a:pt x="3716" y="1235"/>
                      <a:pt x="3632" y="830"/>
                      <a:pt x="3406" y="520"/>
                    </a:cubicBezTo>
                    <a:cubicBezTo>
                      <a:pt x="3192" y="235"/>
                      <a:pt x="2930" y="92"/>
                      <a:pt x="2644" y="32"/>
                    </a:cubicBezTo>
                    <a:cubicBezTo>
                      <a:pt x="2529" y="11"/>
                      <a:pt x="2418" y="1"/>
                      <a:pt x="2310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7" name="Google Shape;3347;p46"/>
              <p:cNvSpPr/>
              <p:nvPr/>
            </p:nvSpPr>
            <p:spPr>
              <a:xfrm>
                <a:off x="8208712" y="3204049"/>
                <a:ext cx="89404" cy="102764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2123" extrusionOk="0">
                    <a:moveTo>
                      <a:pt x="1275" y="0"/>
                    </a:moveTo>
                    <a:cubicBezTo>
                      <a:pt x="1001" y="0"/>
                      <a:pt x="763" y="179"/>
                      <a:pt x="584" y="369"/>
                    </a:cubicBezTo>
                    <a:cubicBezTo>
                      <a:pt x="179" y="833"/>
                      <a:pt x="1" y="1441"/>
                      <a:pt x="60" y="2060"/>
                    </a:cubicBezTo>
                    <a:cubicBezTo>
                      <a:pt x="66" y="2101"/>
                      <a:pt x="105" y="2122"/>
                      <a:pt x="142" y="2122"/>
                    </a:cubicBezTo>
                    <a:cubicBezTo>
                      <a:pt x="179" y="2122"/>
                      <a:pt x="215" y="2101"/>
                      <a:pt x="215" y="2060"/>
                    </a:cubicBezTo>
                    <a:cubicBezTo>
                      <a:pt x="179" y="1560"/>
                      <a:pt x="346" y="1060"/>
                      <a:pt x="644" y="667"/>
                    </a:cubicBezTo>
                    <a:cubicBezTo>
                      <a:pt x="703" y="583"/>
                      <a:pt x="775" y="488"/>
                      <a:pt x="870" y="417"/>
                    </a:cubicBezTo>
                    <a:cubicBezTo>
                      <a:pt x="953" y="524"/>
                      <a:pt x="1013" y="643"/>
                      <a:pt x="1048" y="762"/>
                    </a:cubicBezTo>
                    <a:cubicBezTo>
                      <a:pt x="1060" y="833"/>
                      <a:pt x="1060" y="893"/>
                      <a:pt x="1060" y="976"/>
                    </a:cubicBezTo>
                    <a:lnTo>
                      <a:pt x="1060" y="1036"/>
                    </a:lnTo>
                    <a:lnTo>
                      <a:pt x="1060" y="1060"/>
                    </a:lnTo>
                    <a:lnTo>
                      <a:pt x="1060" y="1084"/>
                    </a:lnTo>
                    <a:cubicBezTo>
                      <a:pt x="1048" y="1131"/>
                      <a:pt x="1025" y="1179"/>
                      <a:pt x="1048" y="1226"/>
                    </a:cubicBezTo>
                    <a:cubicBezTo>
                      <a:pt x="1048" y="1273"/>
                      <a:pt x="1084" y="1304"/>
                      <a:pt x="1125" y="1304"/>
                    </a:cubicBezTo>
                    <a:cubicBezTo>
                      <a:pt x="1147" y="1304"/>
                      <a:pt x="1170" y="1295"/>
                      <a:pt x="1191" y="1274"/>
                    </a:cubicBezTo>
                    <a:cubicBezTo>
                      <a:pt x="1263" y="1203"/>
                      <a:pt x="1275" y="1084"/>
                      <a:pt x="1299" y="976"/>
                    </a:cubicBezTo>
                    <a:cubicBezTo>
                      <a:pt x="1310" y="893"/>
                      <a:pt x="1299" y="786"/>
                      <a:pt x="1263" y="703"/>
                    </a:cubicBezTo>
                    <a:cubicBezTo>
                      <a:pt x="1215" y="548"/>
                      <a:pt x="1144" y="417"/>
                      <a:pt x="1048" y="298"/>
                    </a:cubicBezTo>
                    <a:cubicBezTo>
                      <a:pt x="1084" y="262"/>
                      <a:pt x="1132" y="250"/>
                      <a:pt x="1191" y="238"/>
                    </a:cubicBezTo>
                    <a:cubicBezTo>
                      <a:pt x="1222" y="225"/>
                      <a:pt x="1256" y="220"/>
                      <a:pt x="1291" y="220"/>
                    </a:cubicBezTo>
                    <a:cubicBezTo>
                      <a:pt x="1352" y="220"/>
                      <a:pt x="1417" y="235"/>
                      <a:pt x="1477" y="250"/>
                    </a:cubicBezTo>
                    <a:cubicBezTo>
                      <a:pt x="1560" y="298"/>
                      <a:pt x="1608" y="381"/>
                      <a:pt x="1703" y="429"/>
                    </a:cubicBezTo>
                    <a:cubicBezTo>
                      <a:pt x="1713" y="439"/>
                      <a:pt x="1727" y="443"/>
                      <a:pt x="1741" y="443"/>
                    </a:cubicBezTo>
                    <a:cubicBezTo>
                      <a:pt x="1780" y="443"/>
                      <a:pt x="1826" y="412"/>
                      <a:pt x="1834" y="369"/>
                    </a:cubicBezTo>
                    <a:cubicBezTo>
                      <a:pt x="1846" y="131"/>
                      <a:pt x="1489" y="0"/>
                      <a:pt x="1275" y="0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8" name="Google Shape;3348;p46"/>
              <p:cNvSpPr/>
              <p:nvPr/>
            </p:nvSpPr>
            <p:spPr>
              <a:xfrm>
                <a:off x="7881350" y="3063916"/>
                <a:ext cx="116608" cy="75657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1563" extrusionOk="0">
                    <a:moveTo>
                      <a:pt x="656" y="1"/>
                    </a:moveTo>
                    <a:cubicBezTo>
                      <a:pt x="499" y="1"/>
                      <a:pt x="353" y="43"/>
                      <a:pt x="227" y="133"/>
                    </a:cubicBezTo>
                    <a:cubicBezTo>
                      <a:pt x="96" y="216"/>
                      <a:pt x="1" y="371"/>
                      <a:pt x="37" y="526"/>
                    </a:cubicBezTo>
                    <a:cubicBezTo>
                      <a:pt x="72" y="692"/>
                      <a:pt x="215" y="847"/>
                      <a:pt x="406" y="919"/>
                    </a:cubicBezTo>
                    <a:cubicBezTo>
                      <a:pt x="596" y="990"/>
                      <a:pt x="823" y="1002"/>
                      <a:pt x="1037" y="1050"/>
                    </a:cubicBezTo>
                    <a:cubicBezTo>
                      <a:pt x="1430" y="1145"/>
                      <a:pt x="1811" y="1300"/>
                      <a:pt x="2132" y="1526"/>
                    </a:cubicBezTo>
                    <a:cubicBezTo>
                      <a:pt x="2165" y="1552"/>
                      <a:pt x="2201" y="1563"/>
                      <a:pt x="2235" y="1563"/>
                    </a:cubicBezTo>
                    <a:cubicBezTo>
                      <a:pt x="2327" y="1563"/>
                      <a:pt x="2408" y="1485"/>
                      <a:pt x="2382" y="1407"/>
                    </a:cubicBezTo>
                    <a:cubicBezTo>
                      <a:pt x="2370" y="1061"/>
                      <a:pt x="2132" y="740"/>
                      <a:pt x="1846" y="490"/>
                    </a:cubicBezTo>
                    <a:cubicBezTo>
                      <a:pt x="1585" y="252"/>
                      <a:pt x="1192" y="49"/>
                      <a:pt x="811" y="14"/>
                    </a:cubicBezTo>
                    <a:cubicBezTo>
                      <a:pt x="758" y="5"/>
                      <a:pt x="706" y="1"/>
                      <a:pt x="656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89" name="Google Shape;3349;p46"/>
              <p:cNvSpPr/>
              <p:nvPr/>
            </p:nvSpPr>
            <p:spPr>
              <a:xfrm>
                <a:off x="7681825" y="3061254"/>
                <a:ext cx="91824" cy="65734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1358" extrusionOk="0">
                    <a:moveTo>
                      <a:pt x="1359" y="1"/>
                    </a:moveTo>
                    <a:cubicBezTo>
                      <a:pt x="1320" y="1"/>
                      <a:pt x="1281" y="4"/>
                      <a:pt x="1242" y="9"/>
                    </a:cubicBezTo>
                    <a:cubicBezTo>
                      <a:pt x="932" y="45"/>
                      <a:pt x="634" y="212"/>
                      <a:pt x="420" y="426"/>
                    </a:cubicBezTo>
                    <a:cubicBezTo>
                      <a:pt x="206" y="628"/>
                      <a:pt x="27" y="926"/>
                      <a:pt x="27" y="1224"/>
                    </a:cubicBezTo>
                    <a:cubicBezTo>
                      <a:pt x="1" y="1294"/>
                      <a:pt x="65" y="1358"/>
                      <a:pt x="144" y="1358"/>
                    </a:cubicBezTo>
                    <a:cubicBezTo>
                      <a:pt x="172" y="1358"/>
                      <a:pt x="202" y="1350"/>
                      <a:pt x="230" y="1331"/>
                    </a:cubicBezTo>
                    <a:cubicBezTo>
                      <a:pt x="480" y="1140"/>
                      <a:pt x="777" y="986"/>
                      <a:pt x="1099" y="914"/>
                    </a:cubicBezTo>
                    <a:cubicBezTo>
                      <a:pt x="1254" y="866"/>
                      <a:pt x="1432" y="866"/>
                      <a:pt x="1587" y="795"/>
                    </a:cubicBezTo>
                    <a:cubicBezTo>
                      <a:pt x="1742" y="735"/>
                      <a:pt x="1861" y="605"/>
                      <a:pt x="1885" y="450"/>
                    </a:cubicBezTo>
                    <a:cubicBezTo>
                      <a:pt x="1897" y="319"/>
                      <a:pt x="1825" y="188"/>
                      <a:pt x="1706" y="104"/>
                    </a:cubicBezTo>
                    <a:cubicBezTo>
                      <a:pt x="1606" y="32"/>
                      <a:pt x="1485" y="1"/>
                      <a:pt x="1359" y="1"/>
                    </a:cubicBezTo>
                    <a:close/>
                  </a:path>
                </a:pathLst>
              </a:custGeom>
              <a:solidFill>
                <a:schemeClr val="bg1">
                  <a:lumMod val="1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+mj-lt"/>
                </a:endParaRPr>
              </a:p>
            </p:txBody>
          </p:sp>
          <p:sp>
            <p:nvSpPr>
              <p:cNvPr id="90" name="Google Shape;3352;p46"/>
              <p:cNvSpPr/>
              <p:nvPr/>
            </p:nvSpPr>
            <p:spPr>
              <a:xfrm>
                <a:off x="7902115" y="3193061"/>
                <a:ext cx="40951" cy="62346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88" extrusionOk="0">
                    <a:moveTo>
                      <a:pt x="441" y="1"/>
                    </a:moveTo>
                    <a:cubicBezTo>
                      <a:pt x="215" y="1"/>
                      <a:pt x="24" y="275"/>
                      <a:pt x="13" y="632"/>
                    </a:cubicBezTo>
                    <a:cubicBezTo>
                      <a:pt x="1" y="989"/>
                      <a:pt x="167" y="1275"/>
                      <a:pt x="394" y="1287"/>
                    </a:cubicBezTo>
                    <a:cubicBezTo>
                      <a:pt x="398" y="1287"/>
                      <a:pt x="403" y="1287"/>
                      <a:pt x="407" y="1287"/>
                    </a:cubicBezTo>
                    <a:cubicBezTo>
                      <a:pt x="627" y="1287"/>
                      <a:pt x="811" y="1006"/>
                      <a:pt x="834" y="656"/>
                    </a:cubicBezTo>
                    <a:cubicBezTo>
                      <a:pt x="846" y="298"/>
                      <a:pt x="667" y="25"/>
                      <a:pt x="4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1" name="Google Shape;3353;p46"/>
              <p:cNvSpPr/>
              <p:nvPr/>
            </p:nvSpPr>
            <p:spPr>
              <a:xfrm>
                <a:off x="7716531" y="3188946"/>
                <a:ext cx="33496" cy="5145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1063" extrusionOk="0">
                    <a:moveTo>
                      <a:pt x="337" y="1"/>
                    </a:moveTo>
                    <a:cubicBezTo>
                      <a:pt x="189" y="1"/>
                      <a:pt x="35" y="242"/>
                      <a:pt x="13" y="526"/>
                    </a:cubicBezTo>
                    <a:cubicBezTo>
                      <a:pt x="1" y="824"/>
                      <a:pt x="156" y="1062"/>
                      <a:pt x="334" y="1062"/>
                    </a:cubicBezTo>
                    <a:cubicBezTo>
                      <a:pt x="513" y="1062"/>
                      <a:pt x="668" y="836"/>
                      <a:pt x="668" y="538"/>
                    </a:cubicBezTo>
                    <a:cubicBezTo>
                      <a:pt x="691" y="241"/>
                      <a:pt x="537" y="2"/>
                      <a:pt x="358" y="2"/>
                    </a:cubicBezTo>
                    <a:cubicBezTo>
                      <a:pt x="351" y="1"/>
                      <a:pt x="344" y="1"/>
                      <a:pt x="3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2" name="Google Shape;3354;p46"/>
              <p:cNvSpPr/>
              <p:nvPr/>
            </p:nvSpPr>
            <p:spPr>
              <a:xfrm>
                <a:off x="7751721" y="3171617"/>
                <a:ext cx="57069" cy="133646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2761" extrusionOk="0">
                    <a:moveTo>
                      <a:pt x="1018" y="0"/>
                    </a:moveTo>
                    <a:cubicBezTo>
                      <a:pt x="1000" y="0"/>
                      <a:pt x="982" y="9"/>
                      <a:pt x="976" y="27"/>
                    </a:cubicBezTo>
                    <a:cubicBezTo>
                      <a:pt x="941" y="194"/>
                      <a:pt x="953" y="360"/>
                      <a:pt x="953" y="527"/>
                    </a:cubicBezTo>
                    <a:cubicBezTo>
                      <a:pt x="953" y="682"/>
                      <a:pt x="976" y="849"/>
                      <a:pt x="976" y="1015"/>
                    </a:cubicBezTo>
                    <a:cubicBezTo>
                      <a:pt x="976" y="1158"/>
                      <a:pt x="953" y="1301"/>
                      <a:pt x="822" y="1373"/>
                    </a:cubicBezTo>
                    <a:cubicBezTo>
                      <a:pt x="691" y="1444"/>
                      <a:pt x="524" y="1480"/>
                      <a:pt x="381" y="1503"/>
                    </a:cubicBezTo>
                    <a:cubicBezTo>
                      <a:pt x="274" y="1539"/>
                      <a:pt x="107" y="1515"/>
                      <a:pt x="48" y="1634"/>
                    </a:cubicBezTo>
                    <a:cubicBezTo>
                      <a:pt x="0" y="1742"/>
                      <a:pt x="95" y="1920"/>
                      <a:pt x="143" y="2027"/>
                    </a:cubicBezTo>
                    <a:cubicBezTo>
                      <a:pt x="238" y="2289"/>
                      <a:pt x="393" y="2516"/>
                      <a:pt x="583" y="2742"/>
                    </a:cubicBezTo>
                    <a:cubicBezTo>
                      <a:pt x="597" y="2755"/>
                      <a:pt x="611" y="2761"/>
                      <a:pt x="624" y="2761"/>
                    </a:cubicBezTo>
                    <a:cubicBezTo>
                      <a:pt x="670" y="2761"/>
                      <a:pt x="706" y="2693"/>
                      <a:pt x="679" y="2646"/>
                    </a:cubicBezTo>
                    <a:cubicBezTo>
                      <a:pt x="500" y="2432"/>
                      <a:pt x="357" y="2158"/>
                      <a:pt x="274" y="1896"/>
                    </a:cubicBezTo>
                    <a:cubicBezTo>
                      <a:pt x="262" y="1849"/>
                      <a:pt x="262" y="1813"/>
                      <a:pt x="238" y="1777"/>
                    </a:cubicBezTo>
                    <a:lnTo>
                      <a:pt x="226" y="1718"/>
                    </a:lnTo>
                    <a:cubicBezTo>
                      <a:pt x="226" y="1682"/>
                      <a:pt x="393" y="1682"/>
                      <a:pt x="417" y="1682"/>
                    </a:cubicBezTo>
                    <a:cubicBezTo>
                      <a:pt x="560" y="1670"/>
                      <a:pt x="703" y="1623"/>
                      <a:pt x="834" y="1575"/>
                    </a:cubicBezTo>
                    <a:cubicBezTo>
                      <a:pt x="953" y="1515"/>
                      <a:pt x="1060" y="1456"/>
                      <a:pt x="1119" y="1337"/>
                    </a:cubicBezTo>
                    <a:cubicBezTo>
                      <a:pt x="1179" y="1218"/>
                      <a:pt x="1179" y="1087"/>
                      <a:pt x="1179" y="968"/>
                    </a:cubicBezTo>
                    <a:cubicBezTo>
                      <a:pt x="1179" y="825"/>
                      <a:pt x="1167" y="658"/>
                      <a:pt x="1155" y="503"/>
                    </a:cubicBezTo>
                    <a:cubicBezTo>
                      <a:pt x="1131" y="349"/>
                      <a:pt x="1119" y="182"/>
                      <a:pt x="1060" y="27"/>
                    </a:cubicBezTo>
                    <a:cubicBezTo>
                      <a:pt x="1054" y="9"/>
                      <a:pt x="1036" y="0"/>
                      <a:pt x="1018" y="0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3" name="Google Shape;3404;p46"/>
              <p:cNvSpPr/>
              <p:nvPr/>
            </p:nvSpPr>
            <p:spPr>
              <a:xfrm>
                <a:off x="7750027" y="3344202"/>
                <a:ext cx="168086" cy="70304"/>
              </a:xfrm>
              <a:custGeom>
                <a:avLst/>
                <a:gdLst/>
                <a:ahLst/>
                <a:cxnLst/>
                <a:rect l="l" t="t" r="r" b="b"/>
                <a:pathLst>
                  <a:path w="3395" h="1420" extrusionOk="0">
                    <a:moveTo>
                      <a:pt x="2709" y="0"/>
                    </a:moveTo>
                    <a:cubicBezTo>
                      <a:pt x="2406" y="0"/>
                      <a:pt x="2072" y="169"/>
                      <a:pt x="1513" y="197"/>
                    </a:cubicBezTo>
                    <a:cubicBezTo>
                      <a:pt x="1451" y="200"/>
                      <a:pt x="1391" y="201"/>
                      <a:pt x="1334" y="201"/>
                    </a:cubicBezTo>
                    <a:cubicBezTo>
                      <a:pt x="897" y="201"/>
                      <a:pt x="577" y="126"/>
                      <a:pt x="389" y="126"/>
                    </a:cubicBezTo>
                    <a:cubicBezTo>
                      <a:pt x="304" y="126"/>
                      <a:pt x="246" y="141"/>
                      <a:pt x="215" y="185"/>
                    </a:cubicBezTo>
                    <a:cubicBezTo>
                      <a:pt x="0" y="501"/>
                      <a:pt x="365" y="1419"/>
                      <a:pt x="1483" y="1419"/>
                    </a:cubicBezTo>
                    <a:cubicBezTo>
                      <a:pt x="1543" y="1419"/>
                      <a:pt x="1604" y="1416"/>
                      <a:pt x="1668" y="1411"/>
                    </a:cubicBezTo>
                    <a:cubicBezTo>
                      <a:pt x="2716" y="1328"/>
                      <a:pt x="3394" y="232"/>
                      <a:pt x="2978" y="54"/>
                    </a:cubicBezTo>
                    <a:cubicBezTo>
                      <a:pt x="2887" y="15"/>
                      <a:pt x="2799" y="0"/>
                      <a:pt x="27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4" name="Google Shape;3396;p46"/>
              <p:cNvSpPr/>
              <p:nvPr/>
            </p:nvSpPr>
            <p:spPr>
              <a:xfrm rot="21304703">
                <a:off x="7642915" y="2775129"/>
                <a:ext cx="718143" cy="481881"/>
              </a:xfrm>
              <a:custGeom>
                <a:avLst/>
                <a:gdLst/>
                <a:ahLst/>
                <a:cxnLst/>
                <a:rect l="l" t="t" r="r" b="b"/>
                <a:pathLst>
                  <a:path w="14505" h="9733" extrusionOk="0">
                    <a:moveTo>
                      <a:pt x="6337" y="0"/>
                    </a:moveTo>
                    <a:cubicBezTo>
                      <a:pt x="6165" y="0"/>
                      <a:pt x="5994" y="6"/>
                      <a:pt x="5825" y="17"/>
                    </a:cubicBezTo>
                    <a:cubicBezTo>
                      <a:pt x="5563" y="28"/>
                      <a:pt x="5313" y="52"/>
                      <a:pt x="5039" y="88"/>
                    </a:cubicBezTo>
                    <a:cubicBezTo>
                      <a:pt x="4301" y="207"/>
                      <a:pt x="3551" y="421"/>
                      <a:pt x="2872" y="755"/>
                    </a:cubicBezTo>
                    <a:cubicBezTo>
                      <a:pt x="1289" y="1564"/>
                      <a:pt x="193" y="3160"/>
                      <a:pt x="51" y="4886"/>
                    </a:cubicBezTo>
                    <a:cubicBezTo>
                      <a:pt x="40" y="5056"/>
                      <a:pt x="1" y="5652"/>
                      <a:pt x="280" y="5652"/>
                    </a:cubicBezTo>
                    <a:cubicBezTo>
                      <a:pt x="314" y="5652"/>
                      <a:pt x="352" y="5644"/>
                      <a:pt x="396" y="5624"/>
                    </a:cubicBezTo>
                    <a:cubicBezTo>
                      <a:pt x="432" y="5612"/>
                      <a:pt x="455" y="5577"/>
                      <a:pt x="491" y="5553"/>
                    </a:cubicBezTo>
                    <a:cubicBezTo>
                      <a:pt x="622" y="5136"/>
                      <a:pt x="908" y="4755"/>
                      <a:pt x="1182" y="4422"/>
                    </a:cubicBezTo>
                    <a:cubicBezTo>
                      <a:pt x="1527" y="4053"/>
                      <a:pt x="1920" y="3719"/>
                      <a:pt x="2337" y="3434"/>
                    </a:cubicBezTo>
                    <a:cubicBezTo>
                      <a:pt x="2956" y="3005"/>
                      <a:pt x="3658" y="2672"/>
                      <a:pt x="4384" y="2434"/>
                    </a:cubicBezTo>
                    <a:cubicBezTo>
                      <a:pt x="4932" y="1981"/>
                      <a:pt x="5647" y="1683"/>
                      <a:pt x="6361" y="1576"/>
                    </a:cubicBezTo>
                    <a:lnTo>
                      <a:pt x="6361" y="1576"/>
                    </a:lnTo>
                    <a:cubicBezTo>
                      <a:pt x="5789" y="1719"/>
                      <a:pt x="5230" y="2041"/>
                      <a:pt x="4789" y="2434"/>
                    </a:cubicBezTo>
                    <a:cubicBezTo>
                      <a:pt x="4873" y="2767"/>
                      <a:pt x="4992" y="3076"/>
                      <a:pt x="5158" y="3362"/>
                    </a:cubicBezTo>
                    <a:cubicBezTo>
                      <a:pt x="5587" y="4136"/>
                      <a:pt x="6289" y="4743"/>
                      <a:pt x="7099" y="5136"/>
                    </a:cubicBezTo>
                    <a:cubicBezTo>
                      <a:pt x="7373" y="5279"/>
                      <a:pt x="7671" y="5386"/>
                      <a:pt x="7992" y="5470"/>
                    </a:cubicBezTo>
                    <a:cubicBezTo>
                      <a:pt x="8052" y="5874"/>
                      <a:pt x="8052" y="6279"/>
                      <a:pt x="8242" y="6636"/>
                    </a:cubicBezTo>
                    <a:cubicBezTo>
                      <a:pt x="8468" y="7041"/>
                      <a:pt x="8897" y="7172"/>
                      <a:pt x="9266" y="7410"/>
                    </a:cubicBezTo>
                    <a:cubicBezTo>
                      <a:pt x="9659" y="7648"/>
                      <a:pt x="9849" y="8089"/>
                      <a:pt x="9838" y="8530"/>
                    </a:cubicBezTo>
                    <a:cubicBezTo>
                      <a:pt x="9838" y="8708"/>
                      <a:pt x="9611" y="9720"/>
                      <a:pt x="9957" y="9732"/>
                    </a:cubicBezTo>
                    <a:cubicBezTo>
                      <a:pt x="9980" y="9732"/>
                      <a:pt x="10028" y="9720"/>
                      <a:pt x="10052" y="9684"/>
                    </a:cubicBezTo>
                    <a:cubicBezTo>
                      <a:pt x="10314" y="9482"/>
                      <a:pt x="10564" y="9268"/>
                      <a:pt x="10850" y="9089"/>
                    </a:cubicBezTo>
                    <a:cubicBezTo>
                      <a:pt x="11123" y="8911"/>
                      <a:pt x="11457" y="8851"/>
                      <a:pt x="11778" y="8756"/>
                    </a:cubicBezTo>
                    <a:cubicBezTo>
                      <a:pt x="12159" y="8637"/>
                      <a:pt x="12516" y="8494"/>
                      <a:pt x="12850" y="8315"/>
                    </a:cubicBezTo>
                    <a:cubicBezTo>
                      <a:pt x="13481" y="7994"/>
                      <a:pt x="14017" y="7482"/>
                      <a:pt x="14255" y="6851"/>
                    </a:cubicBezTo>
                    <a:cubicBezTo>
                      <a:pt x="14505" y="6148"/>
                      <a:pt x="14505" y="5374"/>
                      <a:pt x="14362" y="4612"/>
                    </a:cubicBezTo>
                    <a:cubicBezTo>
                      <a:pt x="14100" y="3481"/>
                      <a:pt x="13493" y="2398"/>
                      <a:pt x="12612" y="1588"/>
                    </a:cubicBezTo>
                    <a:cubicBezTo>
                      <a:pt x="12469" y="1457"/>
                      <a:pt x="12302" y="1326"/>
                      <a:pt x="12135" y="1207"/>
                    </a:cubicBezTo>
                    <a:cubicBezTo>
                      <a:pt x="11600" y="826"/>
                      <a:pt x="10981" y="576"/>
                      <a:pt x="10338" y="445"/>
                    </a:cubicBezTo>
                    <a:cubicBezTo>
                      <a:pt x="9992" y="374"/>
                      <a:pt x="9671" y="326"/>
                      <a:pt x="9326" y="314"/>
                    </a:cubicBezTo>
                    <a:cubicBezTo>
                      <a:pt x="9199" y="302"/>
                      <a:pt x="9070" y="296"/>
                      <a:pt x="8941" y="296"/>
                    </a:cubicBezTo>
                    <a:cubicBezTo>
                      <a:pt x="8684" y="296"/>
                      <a:pt x="8425" y="322"/>
                      <a:pt x="8171" y="386"/>
                    </a:cubicBezTo>
                    <a:lnTo>
                      <a:pt x="7992" y="290"/>
                    </a:lnTo>
                    <a:cubicBezTo>
                      <a:pt x="7873" y="231"/>
                      <a:pt x="7730" y="195"/>
                      <a:pt x="7611" y="159"/>
                    </a:cubicBezTo>
                    <a:cubicBezTo>
                      <a:pt x="7202" y="40"/>
                      <a:pt x="6768" y="0"/>
                      <a:pt x="6337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5" name="Google Shape;3397;p46"/>
              <p:cNvSpPr/>
              <p:nvPr/>
            </p:nvSpPr>
            <p:spPr>
              <a:xfrm>
                <a:off x="7963953" y="2811590"/>
                <a:ext cx="338401" cy="161947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3271" extrusionOk="0">
                    <a:moveTo>
                      <a:pt x="4549" y="1"/>
                    </a:moveTo>
                    <a:cubicBezTo>
                      <a:pt x="4227" y="72"/>
                      <a:pt x="3930" y="179"/>
                      <a:pt x="3680" y="251"/>
                    </a:cubicBezTo>
                    <a:cubicBezTo>
                      <a:pt x="2668" y="560"/>
                      <a:pt x="1703" y="989"/>
                      <a:pt x="751" y="1441"/>
                    </a:cubicBezTo>
                    <a:cubicBezTo>
                      <a:pt x="501" y="1561"/>
                      <a:pt x="215" y="1691"/>
                      <a:pt x="108" y="1965"/>
                    </a:cubicBezTo>
                    <a:cubicBezTo>
                      <a:pt x="1" y="2203"/>
                      <a:pt x="96" y="2477"/>
                      <a:pt x="263" y="2692"/>
                    </a:cubicBezTo>
                    <a:cubicBezTo>
                      <a:pt x="441" y="2882"/>
                      <a:pt x="655" y="3013"/>
                      <a:pt x="894" y="3132"/>
                    </a:cubicBezTo>
                    <a:cubicBezTo>
                      <a:pt x="1037" y="3204"/>
                      <a:pt x="1192" y="3271"/>
                      <a:pt x="1336" y="3271"/>
                    </a:cubicBezTo>
                    <a:cubicBezTo>
                      <a:pt x="1406" y="3271"/>
                      <a:pt x="1474" y="3255"/>
                      <a:pt x="1536" y="3215"/>
                    </a:cubicBezTo>
                    <a:cubicBezTo>
                      <a:pt x="1763" y="3049"/>
                      <a:pt x="1751" y="2692"/>
                      <a:pt x="1953" y="2525"/>
                    </a:cubicBezTo>
                    <a:cubicBezTo>
                      <a:pt x="2033" y="2465"/>
                      <a:pt x="2121" y="2443"/>
                      <a:pt x="2215" y="2443"/>
                    </a:cubicBezTo>
                    <a:cubicBezTo>
                      <a:pt x="2455" y="2443"/>
                      <a:pt x="2727" y="2587"/>
                      <a:pt x="2977" y="2587"/>
                    </a:cubicBezTo>
                    <a:cubicBezTo>
                      <a:pt x="3034" y="2587"/>
                      <a:pt x="3090" y="2579"/>
                      <a:pt x="3144" y="2561"/>
                    </a:cubicBezTo>
                    <a:cubicBezTo>
                      <a:pt x="3489" y="2418"/>
                      <a:pt x="3537" y="1953"/>
                      <a:pt x="3799" y="1691"/>
                    </a:cubicBezTo>
                    <a:cubicBezTo>
                      <a:pt x="3960" y="1541"/>
                      <a:pt x="4180" y="1487"/>
                      <a:pt x="4397" y="1487"/>
                    </a:cubicBezTo>
                    <a:cubicBezTo>
                      <a:pt x="4420" y="1487"/>
                      <a:pt x="4443" y="1488"/>
                      <a:pt x="4465" y="1489"/>
                    </a:cubicBezTo>
                    <a:cubicBezTo>
                      <a:pt x="4704" y="1489"/>
                      <a:pt x="4942" y="1549"/>
                      <a:pt x="5180" y="1572"/>
                    </a:cubicBezTo>
                    <a:cubicBezTo>
                      <a:pt x="5266" y="1581"/>
                      <a:pt x="5352" y="1585"/>
                      <a:pt x="5439" y="1585"/>
                    </a:cubicBezTo>
                    <a:cubicBezTo>
                      <a:pt x="5834" y="1585"/>
                      <a:pt x="6231" y="1496"/>
                      <a:pt x="6573" y="1310"/>
                    </a:cubicBezTo>
                    <a:cubicBezTo>
                      <a:pt x="6656" y="1263"/>
                      <a:pt x="6763" y="1203"/>
                      <a:pt x="6835" y="1132"/>
                    </a:cubicBezTo>
                    <a:cubicBezTo>
                      <a:pt x="6692" y="1001"/>
                      <a:pt x="6525" y="858"/>
                      <a:pt x="6347" y="751"/>
                    </a:cubicBezTo>
                    <a:cubicBezTo>
                      <a:pt x="5811" y="382"/>
                      <a:pt x="5180" y="132"/>
                      <a:pt x="4549" y="1"/>
                    </a:cubicBezTo>
                    <a:close/>
                  </a:path>
                </a:pathLst>
              </a:custGeom>
              <a:solidFill>
                <a:srgbClr val="2D2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96" name="Google Shape;3398;p46"/>
              <p:cNvSpPr/>
              <p:nvPr/>
            </p:nvSpPr>
            <p:spPr>
              <a:xfrm>
                <a:off x="7741286" y="2773789"/>
                <a:ext cx="282999" cy="118774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2399" extrusionOk="0">
                    <a:moveTo>
                      <a:pt x="4046" y="0"/>
                    </a:moveTo>
                    <a:cubicBezTo>
                      <a:pt x="3876" y="0"/>
                      <a:pt x="3706" y="6"/>
                      <a:pt x="3536" y="17"/>
                    </a:cubicBezTo>
                    <a:cubicBezTo>
                      <a:pt x="3263" y="28"/>
                      <a:pt x="3013" y="52"/>
                      <a:pt x="2739" y="88"/>
                    </a:cubicBezTo>
                    <a:cubicBezTo>
                      <a:pt x="2417" y="267"/>
                      <a:pt x="2084" y="457"/>
                      <a:pt x="1786" y="636"/>
                    </a:cubicBezTo>
                    <a:cubicBezTo>
                      <a:pt x="1667" y="731"/>
                      <a:pt x="1536" y="814"/>
                      <a:pt x="1512" y="945"/>
                    </a:cubicBezTo>
                    <a:cubicBezTo>
                      <a:pt x="1489" y="1040"/>
                      <a:pt x="1524" y="1112"/>
                      <a:pt x="1477" y="1183"/>
                    </a:cubicBezTo>
                    <a:cubicBezTo>
                      <a:pt x="1441" y="1255"/>
                      <a:pt x="1381" y="1267"/>
                      <a:pt x="1298" y="1291"/>
                    </a:cubicBezTo>
                    <a:cubicBezTo>
                      <a:pt x="1084" y="1374"/>
                      <a:pt x="869" y="1457"/>
                      <a:pt x="643" y="1529"/>
                    </a:cubicBezTo>
                    <a:cubicBezTo>
                      <a:pt x="488" y="1588"/>
                      <a:pt x="322" y="1648"/>
                      <a:pt x="203" y="1767"/>
                    </a:cubicBezTo>
                    <a:cubicBezTo>
                      <a:pt x="60" y="1886"/>
                      <a:pt x="0" y="2064"/>
                      <a:pt x="84" y="2207"/>
                    </a:cubicBezTo>
                    <a:cubicBezTo>
                      <a:pt x="157" y="2346"/>
                      <a:pt x="339" y="2398"/>
                      <a:pt x="522" y="2398"/>
                    </a:cubicBezTo>
                    <a:cubicBezTo>
                      <a:pt x="575" y="2398"/>
                      <a:pt x="628" y="2394"/>
                      <a:pt x="679" y="2386"/>
                    </a:cubicBezTo>
                    <a:cubicBezTo>
                      <a:pt x="1131" y="2291"/>
                      <a:pt x="1489" y="2005"/>
                      <a:pt x="1870" y="1755"/>
                    </a:cubicBezTo>
                    <a:cubicBezTo>
                      <a:pt x="2536" y="1314"/>
                      <a:pt x="3298" y="969"/>
                      <a:pt x="4084" y="719"/>
                    </a:cubicBezTo>
                    <a:cubicBezTo>
                      <a:pt x="4453" y="600"/>
                      <a:pt x="4810" y="505"/>
                      <a:pt x="5179" y="421"/>
                    </a:cubicBezTo>
                    <a:cubicBezTo>
                      <a:pt x="5346" y="386"/>
                      <a:pt x="5549" y="362"/>
                      <a:pt x="5715" y="326"/>
                    </a:cubicBezTo>
                    <a:cubicBezTo>
                      <a:pt x="5596" y="267"/>
                      <a:pt x="5477" y="219"/>
                      <a:pt x="5322" y="159"/>
                    </a:cubicBezTo>
                    <a:cubicBezTo>
                      <a:pt x="4905" y="40"/>
                      <a:pt x="4475" y="0"/>
                      <a:pt x="4046" y="0"/>
                    </a:cubicBezTo>
                    <a:close/>
                  </a:path>
                </a:pathLst>
              </a:custGeom>
              <a:solidFill>
                <a:srgbClr val="2D2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97" name="Google Shape;3260;p46"/>
          <p:cNvGrpSpPr/>
          <p:nvPr/>
        </p:nvGrpSpPr>
        <p:grpSpPr>
          <a:xfrm rot="20299065" flipH="1">
            <a:off x="6410541" y="1514085"/>
            <a:ext cx="1451891" cy="995023"/>
            <a:chOff x="-3035943" y="1509393"/>
            <a:chExt cx="577108" cy="470377"/>
          </a:xfrm>
          <a:solidFill>
            <a:srgbClr val="D6EDE4"/>
          </a:solidFill>
        </p:grpSpPr>
        <p:sp>
          <p:nvSpPr>
            <p:cNvPr id="98" name="Google Shape;3261;p46"/>
            <p:cNvSpPr/>
            <p:nvPr/>
          </p:nvSpPr>
          <p:spPr>
            <a:xfrm rot="-418633">
              <a:off x="-3035943" y="1509393"/>
              <a:ext cx="577108" cy="387245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99" name="Google Shape;3262;p46"/>
            <p:cNvSpPr/>
            <p:nvPr/>
          </p:nvSpPr>
          <p:spPr>
            <a:xfrm rot="2604595">
              <a:off x="-2948787" y="1865098"/>
              <a:ext cx="57095" cy="114672"/>
            </a:xfrm>
            <a:custGeom>
              <a:avLst/>
              <a:gdLst/>
              <a:ahLst/>
              <a:cxnLst/>
              <a:rect l="l" t="t" r="r" b="b"/>
              <a:pathLst>
                <a:path w="2192" h="4713" extrusionOk="0">
                  <a:moveTo>
                    <a:pt x="1607" y="1"/>
                  </a:moveTo>
                  <a:cubicBezTo>
                    <a:pt x="1584" y="1"/>
                    <a:pt x="1560" y="4"/>
                    <a:pt x="1537" y="10"/>
                  </a:cubicBezTo>
                  <a:cubicBezTo>
                    <a:pt x="1108" y="129"/>
                    <a:pt x="203" y="296"/>
                    <a:pt x="96" y="808"/>
                  </a:cubicBezTo>
                  <a:cubicBezTo>
                    <a:pt x="1" y="1236"/>
                    <a:pt x="596" y="2093"/>
                    <a:pt x="703" y="2558"/>
                  </a:cubicBezTo>
                  <a:cubicBezTo>
                    <a:pt x="870" y="3272"/>
                    <a:pt x="870" y="4058"/>
                    <a:pt x="537" y="4713"/>
                  </a:cubicBezTo>
                  <a:cubicBezTo>
                    <a:pt x="1703" y="3546"/>
                    <a:pt x="2192" y="1736"/>
                    <a:pt x="1763" y="153"/>
                  </a:cubicBezTo>
                  <a:cubicBezTo>
                    <a:pt x="1751" y="93"/>
                    <a:pt x="1727" y="34"/>
                    <a:pt x="1668" y="10"/>
                  </a:cubicBezTo>
                  <a:cubicBezTo>
                    <a:pt x="1650" y="4"/>
                    <a:pt x="1629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6559889" y="1652912"/>
            <a:ext cx="1088222" cy="4911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fontAlgn="auto" latinLnBrk="0" hangingPunct="1">
              <a:buClrTx/>
              <a:buSzTx/>
              <a:buFontTx/>
              <a:buNone/>
              <a:defRPr kumimoji="0" sz="1800" kern="0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defRPr>
            </a:lvl1pPr>
          </a:lstStyle>
          <a:p>
            <a:r>
              <a:rPr lang="en-US" sz="1200" dirty="0" err="1">
                <a:solidFill>
                  <a:srgbClr val="004D61"/>
                </a:solidFill>
              </a:rPr>
              <a:t>Nhớ</a:t>
            </a:r>
            <a:r>
              <a:rPr lang="en-US" sz="1200" dirty="0">
                <a:solidFill>
                  <a:srgbClr val="004D61"/>
                </a:solidFill>
              </a:rPr>
              <a:t> </a:t>
            </a:r>
            <a:r>
              <a:rPr lang="en-US" sz="1200" dirty="0" err="1">
                <a:solidFill>
                  <a:srgbClr val="004D61"/>
                </a:solidFill>
              </a:rPr>
              <a:t>chuẩn</a:t>
            </a:r>
            <a:r>
              <a:rPr lang="en-US" sz="1200" dirty="0">
                <a:solidFill>
                  <a:srgbClr val="004D61"/>
                </a:solidFill>
              </a:rPr>
              <a:t> </a:t>
            </a:r>
            <a:r>
              <a:rPr lang="en-US" sz="1200" dirty="0" err="1">
                <a:solidFill>
                  <a:srgbClr val="004D61"/>
                </a:solidFill>
              </a:rPr>
              <a:t>bị</a:t>
            </a:r>
            <a:r>
              <a:rPr lang="en-US" sz="1200" dirty="0">
                <a:solidFill>
                  <a:srgbClr val="004D61"/>
                </a:solidFill>
              </a:rPr>
              <a:t> </a:t>
            </a:r>
            <a:r>
              <a:rPr lang="en-US" sz="1200" dirty="0" err="1">
                <a:solidFill>
                  <a:srgbClr val="004D61"/>
                </a:solidFill>
              </a:rPr>
              <a:t>bài</a:t>
            </a:r>
            <a:r>
              <a:rPr lang="en-US" sz="1200" dirty="0">
                <a:solidFill>
                  <a:srgbClr val="004D61"/>
                </a:solidFill>
              </a:rPr>
              <a:t> </a:t>
            </a:r>
            <a:r>
              <a:rPr lang="en-US" sz="1200" dirty="0" err="1">
                <a:solidFill>
                  <a:srgbClr val="004D61"/>
                </a:solidFill>
              </a:rPr>
              <a:t>cho</a:t>
            </a:r>
            <a:r>
              <a:rPr lang="en-US" sz="1200" dirty="0">
                <a:solidFill>
                  <a:srgbClr val="004D61"/>
                </a:solidFill>
              </a:rPr>
              <a:t> </a:t>
            </a:r>
            <a:r>
              <a:rPr lang="en-US" sz="1200" dirty="0" err="1">
                <a:solidFill>
                  <a:srgbClr val="004D61"/>
                </a:solidFill>
              </a:rPr>
              <a:t>tiết</a:t>
            </a:r>
            <a:r>
              <a:rPr lang="en-US" sz="1200" dirty="0">
                <a:solidFill>
                  <a:srgbClr val="004D61"/>
                </a:solidFill>
              </a:rPr>
              <a:t> </a:t>
            </a:r>
            <a:r>
              <a:rPr lang="en-US" sz="1200" dirty="0" err="1">
                <a:solidFill>
                  <a:srgbClr val="004D61"/>
                </a:solidFill>
              </a:rPr>
              <a:t>sau</a:t>
            </a:r>
            <a:r>
              <a:rPr lang="en-US" sz="1200" dirty="0">
                <a:solidFill>
                  <a:srgbClr val="004D61"/>
                </a:solidFill>
              </a:rPr>
              <a:t> </a:t>
            </a:r>
            <a:r>
              <a:rPr lang="en-US" sz="1200" dirty="0" err="1">
                <a:solidFill>
                  <a:srgbClr val="004D61"/>
                </a:solidFill>
              </a:rPr>
              <a:t>bạn</a:t>
            </a:r>
            <a:r>
              <a:rPr lang="en-US" sz="1200" dirty="0">
                <a:solidFill>
                  <a:srgbClr val="004D61"/>
                </a:solidFill>
              </a:rPr>
              <a:t> </a:t>
            </a:r>
            <a:r>
              <a:rPr lang="en-US" sz="1200" dirty="0" err="1">
                <a:solidFill>
                  <a:srgbClr val="004D61"/>
                </a:solidFill>
              </a:rPr>
              <a:t>nhé</a:t>
            </a:r>
            <a:r>
              <a:rPr lang="en-US" sz="1200" dirty="0">
                <a:solidFill>
                  <a:srgbClr val="004D61"/>
                </a:solidFill>
              </a:rPr>
              <a:t>!</a:t>
            </a:r>
            <a:endParaRPr lang="en-US" sz="1200" dirty="0">
              <a:solidFill>
                <a:srgbClr val="004D61"/>
              </a:solidFill>
            </a:endParaRPr>
          </a:p>
        </p:txBody>
      </p:sp>
      <p:grpSp>
        <p:nvGrpSpPr>
          <p:cNvPr id="101" name="Google Shape;3260;p46"/>
          <p:cNvGrpSpPr/>
          <p:nvPr/>
        </p:nvGrpSpPr>
        <p:grpSpPr>
          <a:xfrm rot="1300935">
            <a:off x="1557059" y="1284433"/>
            <a:ext cx="1259862" cy="1302102"/>
            <a:chOff x="-3035943" y="1509393"/>
            <a:chExt cx="577108" cy="470377"/>
          </a:xfrm>
        </p:grpSpPr>
        <p:sp>
          <p:nvSpPr>
            <p:cNvPr id="102" name="Google Shape;3261;p46"/>
            <p:cNvSpPr/>
            <p:nvPr/>
          </p:nvSpPr>
          <p:spPr>
            <a:xfrm rot="-418633">
              <a:off x="-3035943" y="1509393"/>
              <a:ext cx="577108" cy="387245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Google Shape;3262;p46"/>
            <p:cNvSpPr/>
            <p:nvPr/>
          </p:nvSpPr>
          <p:spPr>
            <a:xfrm rot="2604595">
              <a:off x="-2948787" y="1865098"/>
              <a:ext cx="57095" cy="114672"/>
            </a:xfrm>
            <a:custGeom>
              <a:avLst/>
              <a:gdLst/>
              <a:ahLst/>
              <a:cxnLst/>
              <a:rect l="l" t="t" r="r" b="b"/>
              <a:pathLst>
                <a:path w="2192" h="4713" extrusionOk="0">
                  <a:moveTo>
                    <a:pt x="1607" y="1"/>
                  </a:moveTo>
                  <a:cubicBezTo>
                    <a:pt x="1584" y="1"/>
                    <a:pt x="1560" y="4"/>
                    <a:pt x="1537" y="10"/>
                  </a:cubicBezTo>
                  <a:cubicBezTo>
                    <a:pt x="1108" y="129"/>
                    <a:pt x="203" y="296"/>
                    <a:pt x="96" y="808"/>
                  </a:cubicBezTo>
                  <a:cubicBezTo>
                    <a:pt x="1" y="1236"/>
                    <a:pt x="596" y="2093"/>
                    <a:pt x="703" y="2558"/>
                  </a:cubicBezTo>
                  <a:cubicBezTo>
                    <a:pt x="870" y="3272"/>
                    <a:pt x="870" y="4058"/>
                    <a:pt x="537" y="4713"/>
                  </a:cubicBezTo>
                  <a:cubicBezTo>
                    <a:pt x="1703" y="3546"/>
                    <a:pt x="2192" y="1736"/>
                    <a:pt x="1763" y="153"/>
                  </a:cubicBezTo>
                  <a:cubicBezTo>
                    <a:pt x="1751" y="93"/>
                    <a:pt x="1727" y="34"/>
                    <a:pt x="1668" y="10"/>
                  </a:cubicBezTo>
                  <a:cubicBezTo>
                    <a:pt x="1650" y="4"/>
                    <a:pt x="1629" y="1"/>
                    <a:pt x="1607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</a:pPr>
              <a:endParaRPr sz="180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692025" y="1597728"/>
            <a:ext cx="1196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4D61"/>
                </a:solidFill>
              </a:rPr>
              <a:t>Hãy</a:t>
            </a:r>
            <a:r>
              <a:rPr lang="en-US" sz="1200" dirty="0">
                <a:solidFill>
                  <a:srgbClr val="004D61"/>
                </a:solidFill>
              </a:rPr>
              <a:t> </a:t>
            </a:r>
            <a:r>
              <a:rPr lang="en-US" sz="1200" dirty="0" err="1">
                <a:solidFill>
                  <a:srgbClr val="004D61"/>
                </a:solidFill>
              </a:rPr>
              <a:t>học</a:t>
            </a:r>
            <a:r>
              <a:rPr lang="en-US" sz="1200" dirty="0">
                <a:solidFill>
                  <a:srgbClr val="004D61"/>
                </a:solidFill>
              </a:rPr>
              <a:t> </a:t>
            </a:r>
            <a:r>
              <a:rPr lang="en-US" sz="1200" dirty="0" err="1">
                <a:solidFill>
                  <a:srgbClr val="004D61"/>
                </a:solidFill>
              </a:rPr>
              <a:t>thật</a:t>
            </a:r>
            <a:r>
              <a:rPr lang="en-US" sz="1200" dirty="0">
                <a:solidFill>
                  <a:srgbClr val="004D61"/>
                </a:solidFill>
              </a:rPr>
              <a:t> </a:t>
            </a:r>
            <a:r>
              <a:rPr lang="en-US" sz="1200" dirty="0" err="1">
                <a:solidFill>
                  <a:srgbClr val="004D61"/>
                </a:solidFill>
              </a:rPr>
              <a:t>chăm</a:t>
            </a:r>
            <a:r>
              <a:rPr lang="en-US" sz="1200" dirty="0">
                <a:solidFill>
                  <a:srgbClr val="004D61"/>
                </a:solidFill>
              </a:rPr>
              <a:t> </a:t>
            </a:r>
            <a:r>
              <a:rPr lang="en-US" sz="1200" dirty="0" err="1">
                <a:solidFill>
                  <a:srgbClr val="004D61"/>
                </a:solidFill>
              </a:rPr>
              <a:t>chỉ</a:t>
            </a:r>
            <a:r>
              <a:rPr lang="en-US" sz="1200" dirty="0">
                <a:solidFill>
                  <a:srgbClr val="004D61"/>
                </a:solidFill>
              </a:rPr>
              <a:t> </a:t>
            </a:r>
            <a:r>
              <a:rPr lang="en-US" sz="1200" dirty="0" err="1">
                <a:solidFill>
                  <a:srgbClr val="004D61"/>
                </a:solidFill>
              </a:rPr>
              <a:t>nhé</a:t>
            </a:r>
            <a:r>
              <a:rPr lang="en-US" sz="1200" dirty="0">
                <a:solidFill>
                  <a:srgbClr val="004D61"/>
                </a:solidFill>
              </a:rPr>
              <a:t>!</a:t>
            </a:r>
            <a:endParaRPr lang="en-US" sz="1200" dirty="0">
              <a:solidFill>
                <a:srgbClr val="004D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E5"/>
        </a:solidFill>
        <a:effectLst/>
      </p:bgPr>
    </p:bg>
    <p:spTree>
      <p:nvGrpSpPr>
        <p:cNvPr id="1" name="Shape 9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95787" y="2166429"/>
            <a:ext cx="2292295" cy="2298391"/>
          </a:xfrm>
          <a:prstGeom prst="rect">
            <a:avLst/>
          </a:prstGeom>
        </p:spPr>
      </p:pic>
      <p:sp>
        <p:nvSpPr>
          <p:cNvPr id="9" name="Google Shape;400;p38"/>
          <p:cNvSpPr txBox="1"/>
          <p:nvPr/>
        </p:nvSpPr>
        <p:spPr>
          <a:xfrm rot="-360">
            <a:off x="2699844" y="678883"/>
            <a:ext cx="3868657" cy="102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ts val="1100"/>
              <a:buNone/>
              <a:defRPr sz="4000" b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Sue Ellen Francisco" panose="020B0604020202020204"/>
                <a:cs typeface="Sue Ellen Francisco" panose="020B0604020202020204"/>
              </a:defRPr>
            </a:lvl1pPr>
            <a:lvl2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2pPr>
            <a:lvl3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3pPr>
            <a:lvl4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4pPr>
            <a:lvl5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5pPr>
            <a:lvl6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6pPr>
            <a:lvl7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7pPr>
            <a:lvl8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8pPr>
            <a:lvl9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r>
              <a:rPr lang="vi-VN" sz="360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TẠM BIỆT</a:t>
            </a:r>
            <a:endParaRPr lang="vi-VN" sz="3600" dirty="0">
              <a:ln w="0"/>
              <a:solidFill>
                <a:srgbClr val="2A684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defRPr/>
            </a:pPr>
            <a:r>
              <a:rPr lang="vi-VN" sz="3600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HẸN GẶP LẠI CÁC EM</a:t>
            </a:r>
            <a:endParaRPr lang="vi-VN" sz="3600" dirty="0">
              <a:ln w="0"/>
              <a:solidFill>
                <a:srgbClr val="2A684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E5"/>
        </a:solidFill>
        <a:effectLst/>
      </p:bgPr>
    </p:bg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50"/>
          <p:cNvSpPr/>
          <p:nvPr/>
        </p:nvSpPr>
        <p:spPr>
          <a:xfrm>
            <a:off x="1532581" y="1152944"/>
            <a:ext cx="1379862" cy="749628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400" b="1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Tiết</a:t>
            </a:r>
            <a:r>
              <a:rPr lang="en-US" sz="24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 19</a:t>
            </a:r>
            <a:endParaRPr sz="2400" b="1" dirty="0">
              <a:ln w="0"/>
              <a:solidFill>
                <a:srgbClr val="2A684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991" name="Google Shape;1991;p50"/>
          <p:cNvSpPr/>
          <p:nvPr/>
        </p:nvSpPr>
        <p:spPr>
          <a:xfrm>
            <a:off x="6683689" y="2536453"/>
            <a:ext cx="1323892" cy="749628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Tiết</a:t>
            </a:r>
            <a:r>
              <a:rPr lang="en-US" sz="24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 22</a:t>
            </a:r>
            <a:endParaRPr sz="2400" b="1" dirty="0">
              <a:ln w="0"/>
              <a:solidFill>
                <a:srgbClr val="2A684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1992" name="Google Shape;1992;p50"/>
          <p:cNvSpPr/>
          <p:nvPr/>
        </p:nvSpPr>
        <p:spPr>
          <a:xfrm>
            <a:off x="5260809" y="1152944"/>
            <a:ext cx="1323892" cy="749628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400" b="1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Tiết</a:t>
            </a:r>
            <a:r>
              <a:rPr lang="en-US" sz="20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 </a:t>
            </a:r>
            <a:r>
              <a:rPr lang="en-US" sz="24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20</a:t>
            </a:r>
            <a:endParaRPr sz="2400" b="1" dirty="0">
              <a:ln w="0"/>
              <a:solidFill>
                <a:srgbClr val="2A684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34" name="Google Shape;400;p38"/>
          <p:cNvSpPr txBox="1"/>
          <p:nvPr/>
        </p:nvSpPr>
        <p:spPr>
          <a:xfrm rot="-360">
            <a:off x="2462249" y="-73593"/>
            <a:ext cx="3955718" cy="1374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7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vi-VN" sz="32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sym typeface="Arial" panose="020B0604020202020204"/>
              </a:rPr>
              <a:t>CHỦ ĐỀ </a:t>
            </a:r>
            <a:r>
              <a:rPr lang="en-US" sz="32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sym typeface="Arial" panose="020B0604020202020204"/>
              </a:rPr>
              <a:t>5</a:t>
            </a:r>
            <a:br>
              <a:rPr lang="vi-VN" sz="32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sym typeface="Arial" panose="020B0604020202020204"/>
              </a:rPr>
            </a:br>
            <a:r>
              <a:rPr lang="en-US" sz="32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sym typeface="Arial" panose="020B0604020202020204"/>
              </a:rPr>
              <a:t>GIAI ĐIỆU QUÊ HƯƠNG</a:t>
            </a:r>
            <a:endParaRPr lang="vi-VN" sz="3200" b="1" dirty="0">
              <a:ln w="0"/>
              <a:solidFill>
                <a:srgbClr val="2A684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  <a:sym typeface="Arial" panose="020B0604020202020204"/>
            </a:endParaRPr>
          </a:p>
        </p:txBody>
      </p:sp>
      <p:sp>
        <p:nvSpPr>
          <p:cNvPr id="37" name="Google Shape;1991;p50"/>
          <p:cNvSpPr/>
          <p:nvPr/>
        </p:nvSpPr>
        <p:spPr>
          <a:xfrm>
            <a:off x="2912443" y="2604409"/>
            <a:ext cx="1323892" cy="749628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Tiết</a:t>
            </a:r>
            <a:r>
              <a:rPr lang="en-US" sz="2400" b="1" dirty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</a:rPr>
              <a:t> 21</a:t>
            </a:r>
            <a:endParaRPr sz="2400" b="1" dirty="0">
              <a:ln w="0"/>
              <a:solidFill>
                <a:srgbClr val="2A684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sp>
        <p:nvSpPr>
          <p:cNvPr id="50" name="Google Shape;525;p41"/>
          <p:cNvSpPr txBox="1">
            <a:spLocks noGrp="1"/>
          </p:cNvSpPr>
          <p:nvPr>
            <p:ph type="subTitle" idx="1"/>
          </p:nvPr>
        </p:nvSpPr>
        <p:spPr>
          <a:xfrm>
            <a:off x="355181" y="1902572"/>
            <a:ext cx="3482750" cy="7044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88"/>
            </a:pP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Hát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: </a:t>
            </a:r>
            <a:r>
              <a:rPr lang="en-GB" sz="1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Mưa</a:t>
            </a:r>
            <a:r>
              <a:rPr lang="en-GB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GB" sz="1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rơi</a:t>
            </a:r>
            <a:endParaRPr lang="en-GB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Baloo 2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88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Nghe 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nhạc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: </a:t>
            </a:r>
            <a:r>
              <a:rPr lang="en-GB" sz="1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Mừng</a:t>
            </a:r>
            <a:r>
              <a:rPr lang="en-GB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GB" sz="1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hội</a:t>
            </a:r>
            <a:r>
              <a:rPr lang="en-GB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GB" sz="1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hoa</a:t>
            </a:r>
            <a:r>
              <a:rPr lang="en-GB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GB" sz="1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bông</a:t>
            </a:r>
            <a:endParaRPr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Baloo 2"/>
            </a:endParaRPr>
          </a:p>
        </p:txBody>
      </p:sp>
      <p:sp>
        <p:nvSpPr>
          <p:cNvPr id="51" name="Google Shape;525;p41"/>
          <p:cNvSpPr txBox="1"/>
          <p:nvPr/>
        </p:nvSpPr>
        <p:spPr>
          <a:xfrm>
            <a:off x="4360120" y="1867275"/>
            <a:ext cx="3372841" cy="70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 panose="020F0502020204030203"/>
              <a:buNone/>
              <a:defRPr sz="1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indent="0">
              <a:buSzPts val="688"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Đọc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nhạc</a:t>
            </a:r>
            <a:r>
              <a:rPr lang="vi-V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Bài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đọc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nhạc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3</a:t>
            </a:r>
            <a:endParaRPr lang="vi-VN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Baloo 2"/>
            </a:endParaRPr>
          </a:p>
          <a:p>
            <a:pPr marL="0" indent="0">
              <a:buSzPts val="688"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Ôn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bài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hát</a:t>
            </a:r>
            <a:r>
              <a:rPr lang="vi-V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: </a:t>
            </a:r>
            <a:r>
              <a:rPr lang="en-US" sz="1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Mưa</a:t>
            </a:r>
            <a:r>
              <a:rPr lang="en-US" sz="1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rơi</a:t>
            </a:r>
            <a:endParaRPr lang="vi-VN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Baloo 2"/>
            </a:endParaRPr>
          </a:p>
        </p:txBody>
      </p:sp>
      <p:sp>
        <p:nvSpPr>
          <p:cNvPr id="52" name="Google Shape;525;p41"/>
          <p:cNvSpPr txBox="1"/>
          <p:nvPr/>
        </p:nvSpPr>
        <p:spPr>
          <a:xfrm>
            <a:off x="1532582" y="3369022"/>
            <a:ext cx="3713030" cy="70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 panose="020F0502020204030203"/>
              <a:buNone/>
              <a:defRPr sz="1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indent="0">
              <a:buSzPts val="688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ÂNTT</a:t>
            </a:r>
            <a:r>
              <a:rPr lang="vi-V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Giới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thiệu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khèn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sáo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trúc</a:t>
            </a:r>
            <a:endParaRPr lang="vi-VN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Baloo 2"/>
            </a:endParaRPr>
          </a:p>
          <a:p>
            <a:pPr marL="0" indent="0">
              <a:buSzPts val="688"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Ôn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tập</a:t>
            </a:r>
            <a:r>
              <a:rPr lang="vi-VN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: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Bài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đọc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nhạc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số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3</a:t>
            </a:r>
            <a:endParaRPr lang="vi-VN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Baloo 2"/>
            </a:endParaRPr>
          </a:p>
        </p:txBody>
      </p:sp>
      <p:sp>
        <p:nvSpPr>
          <p:cNvPr id="53" name="Google Shape;525;p41"/>
          <p:cNvSpPr txBox="1"/>
          <p:nvPr/>
        </p:nvSpPr>
        <p:spPr>
          <a:xfrm>
            <a:off x="5506884" y="3369022"/>
            <a:ext cx="3372841" cy="70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 panose="020F0502020204030203"/>
              <a:buNone/>
              <a:defRPr sz="1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 panose="020F0502020204030203"/>
              <a:buNone/>
              <a:defRPr sz="21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indent="0">
              <a:buSzPts val="688"/>
            </a:pP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Vận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dụng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–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sáng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Baloo 2"/>
              </a:rPr>
              <a:t>tạo</a:t>
            </a:r>
            <a:endParaRPr lang="vi-VN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Baloo 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E5"/>
        </a:solidFill>
        <a:effectLst/>
      </p:bgPr>
    </p:bg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23;p41"/>
          <p:cNvSpPr txBox="1"/>
          <p:nvPr/>
        </p:nvSpPr>
        <p:spPr>
          <a:xfrm>
            <a:off x="2136931" y="1016500"/>
            <a:ext cx="5145611" cy="187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SzPts val="1100"/>
              <a:buNone/>
              <a:defRPr kumimoji="0" sz="3200" b="1" kern="0" spc="0" normalizeH="0" baseline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ea typeface="Sue Ellen Francisco" panose="020B0604020202020204"/>
                <a:cs typeface="Sue Ellen Francisco" panose="020B0604020202020204"/>
              </a:defRPr>
            </a:lvl1pPr>
            <a:lvl2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2pPr>
            <a:lvl3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3pPr>
            <a:lvl4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4pPr>
            <a:lvl5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5pPr>
            <a:lvl6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6pPr>
            <a:lvl7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7pPr>
            <a:lvl8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8pPr>
            <a:lvl9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9pPr>
          </a:lstStyle>
          <a:p>
            <a:pPr>
              <a:lnSpc>
                <a:spcPct val="130000"/>
              </a:lnSpc>
            </a:pPr>
            <a:r>
              <a:rPr lang="en-US" sz="3600" dirty="0"/>
              <a:t>TIẾT 19</a:t>
            </a:r>
            <a:endParaRPr lang="en-US" sz="3600" dirty="0"/>
          </a:p>
          <a:p>
            <a:pPr>
              <a:lnSpc>
                <a:spcPct val="130000"/>
              </a:lnSpc>
            </a:pPr>
            <a:r>
              <a:rPr lang="en-US" sz="3600" dirty="0"/>
              <a:t>HÁT: MƯA RƠI</a:t>
            </a:r>
            <a:endParaRPr lang="en-US" sz="3600" dirty="0"/>
          </a:p>
          <a:p>
            <a:pPr>
              <a:lnSpc>
                <a:spcPct val="130000"/>
              </a:lnSpc>
            </a:pPr>
            <a:r>
              <a:rPr lang="en-US" sz="3600" dirty="0"/>
              <a:t>NGHE NHẠC: MỪNG HỘI HOA BÔNG</a:t>
            </a:r>
            <a:endParaRPr lang="en-GB" sz="3600" dirty="0"/>
          </a:p>
        </p:txBody>
      </p:sp>
      <p:sp>
        <p:nvSpPr>
          <p:cNvPr id="12" name="Google Shape;7959;p35"/>
          <p:cNvSpPr/>
          <p:nvPr/>
        </p:nvSpPr>
        <p:spPr>
          <a:xfrm>
            <a:off x="-366128" y="77798"/>
            <a:ext cx="1488116" cy="636064"/>
          </a:xfrm>
          <a:custGeom>
            <a:avLst/>
            <a:gdLst/>
            <a:ahLst/>
            <a:cxnLst/>
            <a:rect l="l" t="t" r="r" b="b"/>
            <a:pathLst>
              <a:path w="33535" h="14677" extrusionOk="0">
                <a:moveTo>
                  <a:pt x="22878" y="1"/>
                </a:moveTo>
                <a:cubicBezTo>
                  <a:pt x="19339" y="1"/>
                  <a:pt x="17365" y="4637"/>
                  <a:pt x="17146" y="7605"/>
                </a:cubicBezTo>
                <a:cubicBezTo>
                  <a:pt x="16282" y="5220"/>
                  <a:pt x="15710" y="172"/>
                  <a:pt x="12623" y="172"/>
                </a:cubicBezTo>
                <a:cubicBezTo>
                  <a:pt x="12256" y="172"/>
                  <a:pt x="11852" y="244"/>
                  <a:pt x="11409" y="400"/>
                </a:cubicBezTo>
                <a:cubicBezTo>
                  <a:pt x="7706" y="1601"/>
                  <a:pt x="8006" y="5537"/>
                  <a:pt x="8240" y="8606"/>
                </a:cubicBezTo>
                <a:cubicBezTo>
                  <a:pt x="7040" y="7338"/>
                  <a:pt x="5363" y="5362"/>
                  <a:pt x="3783" y="5362"/>
                </a:cubicBezTo>
                <a:cubicBezTo>
                  <a:pt x="3036" y="5362"/>
                  <a:pt x="2311" y="5804"/>
                  <a:pt x="1668" y="6971"/>
                </a:cubicBezTo>
                <a:cubicBezTo>
                  <a:pt x="1" y="10074"/>
                  <a:pt x="3336" y="12475"/>
                  <a:pt x="5905" y="13209"/>
                </a:cubicBezTo>
                <a:cubicBezTo>
                  <a:pt x="10441" y="14677"/>
                  <a:pt x="14111" y="14210"/>
                  <a:pt x="21049" y="14377"/>
                </a:cubicBezTo>
                <a:cubicBezTo>
                  <a:pt x="21262" y="14371"/>
                  <a:pt x="21480" y="14368"/>
                  <a:pt x="21703" y="14368"/>
                </a:cubicBezTo>
                <a:cubicBezTo>
                  <a:pt x="23211" y="14368"/>
                  <a:pt x="24937" y="14486"/>
                  <a:pt x="26595" y="14486"/>
                </a:cubicBezTo>
                <a:cubicBezTo>
                  <a:pt x="30230" y="14486"/>
                  <a:pt x="33535" y="13920"/>
                  <a:pt x="33491" y="10307"/>
                </a:cubicBezTo>
                <a:cubicBezTo>
                  <a:pt x="33456" y="7424"/>
                  <a:pt x="31812" y="6286"/>
                  <a:pt x="29891" y="6286"/>
                </a:cubicBezTo>
                <a:cubicBezTo>
                  <a:pt x="28122" y="6286"/>
                  <a:pt x="26118" y="7251"/>
                  <a:pt x="24918" y="8706"/>
                </a:cubicBezTo>
                <a:cubicBezTo>
                  <a:pt x="25819" y="6137"/>
                  <a:pt x="28054" y="934"/>
                  <a:pt x="23618" y="66"/>
                </a:cubicBezTo>
                <a:cubicBezTo>
                  <a:pt x="23364" y="22"/>
                  <a:pt x="23117" y="1"/>
                  <a:pt x="22878" y="1"/>
                </a:cubicBezTo>
                <a:close/>
              </a:path>
            </a:pathLst>
          </a:custGeom>
          <a:solidFill>
            <a:srgbClr val="D6ED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Google Shape;7960;p35"/>
          <p:cNvSpPr/>
          <p:nvPr/>
        </p:nvSpPr>
        <p:spPr>
          <a:xfrm>
            <a:off x="8326272" y="767122"/>
            <a:ext cx="1164991" cy="498756"/>
          </a:xfrm>
          <a:custGeom>
            <a:avLst/>
            <a:gdLst/>
            <a:ahLst/>
            <a:cxnLst/>
            <a:rect l="l" t="t" r="r" b="b"/>
            <a:pathLst>
              <a:path w="24229" h="10622" extrusionOk="0">
                <a:moveTo>
                  <a:pt x="16516" y="1"/>
                </a:moveTo>
                <a:cubicBezTo>
                  <a:pt x="13949" y="1"/>
                  <a:pt x="12532" y="3360"/>
                  <a:pt x="12376" y="5518"/>
                </a:cubicBezTo>
                <a:cubicBezTo>
                  <a:pt x="11750" y="3790"/>
                  <a:pt x="11338" y="147"/>
                  <a:pt x="9119" y="147"/>
                </a:cubicBezTo>
                <a:cubicBezTo>
                  <a:pt x="8853" y="147"/>
                  <a:pt x="8561" y="200"/>
                  <a:pt x="8240" y="314"/>
                </a:cubicBezTo>
                <a:cubicBezTo>
                  <a:pt x="5571" y="1181"/>
                  <a:pt x="5771" y="4017"/>
                  <a:pt x="5938" y="6218"/>
                </a:cubicBezTo>
                <a:cubicBezTo>
                  <a:pt x="5077" y="5312"/>
                  <a:pt x="3863" y="3899"/>
                  <a:pt x="2723" y="3899"/>
                </a:cubicBezTo>
                <a:cubicBezTo>
                  <a:pt x="2184" y="3899"/>
                  <a:pt x="1662" y="4215"/>
                  <a:pt x="1201" y="5051"/>
                </a:cubicBezTo>
                <a:cubicBezTo>
                  <a:pt x="0" y="7286"/>
                  <a:pt x="2402" y="9020"/>
                  <a:pt x="4270" y="9554"/>
                </a:cubicBezTo>
                <a:cubicBezTo>
                  <a:pt x="7539" y="10621"/>
                  <a:pt x="10174" y="10255"/>
                  <a:pt x="15211" y="10388"/>
                </a:cubicBezTo>
                <a:cubicBezTo>
                  <a:pt x="15319" y="10386"/>
                  <a:pt x="15430" y="10385"/>
                  <a:pt x="15542" y="10385"/>
                </a:cubicBezTo>
                <a:cubicBezTo>
                  <a:pt x="16662" y="10385"/>
                  <a:pt x="17964" y="10480"/>
                  <a:pt x="19212" y="10480"/>
                </a:cubicBezTo>
                <a:cubicBezTo>
                  <a:pt x="21840" y="10480"/>
                  <a:pt x="24228" y="10060"/>
                  <a:pt x="24184" y="7453"/>
                </a:cubicBezTo>
                <a:cubicBezTo>
                  <a:pt x="24167" y="5386"/>
                  <a:pt x="22984" y="4567"/>
                  <a:pt x="21595" y="4567"/>
                </a:cubicBezTo>
                <a:cubicBezTo>
                  <a:pt x="20315" y="4567"/>
                  <a:pt x="18860" y="5263"/>
                  <a:pt x="17980" y="6318"/>
                </a:cubicBezTo>
                <a:cubicBezTo>
                  <a:pt x="18647" y="4450"/>
                  <a:pt x="20248" y="681"/>
                  <a:pt x="17046" y="47"/>
                </a:cubicBezTo>
                <a:cubicBezTo>
                  <a:pt x="16864" y="16"/>
                  <a:pt x="16688" y="1"/>
                  <a:pt x="16516" y="1"/>
                </a:cubicBezTo>
                <a:close/>
              </a:path>
            </a:pathLst>
          </a:custGeom>
          <a:solidFill>
            <a:srgbClr val="D6ED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Google Shape;7961;p35"/>
          <p:cNvSpPr/>
          <p:nvPr/>
        </p:nvSpPr>
        <p:spPr>
          <a:xfrm>
            <a:off x="4800543" y="3594"/>
            <a:ext cx="916954" cy="392236"/>
          </a:xfrm>
          <a:custGeom>
            <a:avLst/>
            <a:gdLst/>
            <a:ahLst/>
            <a:cxnLst/>
            <a:rect l="l" t="t" r="r" b="b"/>
            <a:pathLst>
              <a:path w="27464" h="12029" extrusionOk="0">
                <a:moveTo>
                  <a:pt x="18714" y="1"/>
                </a:moveTo>
                <a:cubicBezTo>
                  <a:pt x="15821" y="1"/>
                  <a:pt x="14200" y="3786"/>
                  <a:pt x="14044" y="6225"/>
                </a:cubicBezTo>
                <a:cubicBezTo>
                  <a:pt x="13329" y="4258"/>
                  <a:pt x="12853" y="134"/>
                  <a:pt x="10309" y="134"/>
                </a:cubicBezTo>
                <a:cubicBezTo>
                  <a:pt x="10006" y="134"/>
                  <a:pt x="9673" y="192"/>
                  <a:pt x="9307" y="320"/>
                </a:cubicBezTo>
                <a:cubicBezTo>
                  <a:pt x="6272" y="1321"/>
                  <a:pt x="6538" y="4523"/>
                  <a:pt x="6739" y="7025"/>
                </a:cubicBezTo>
                <a:cubicBezTo>
                  <a:pt x="5743" y="6008"/>
                  <a:pt x="4365" y="4407"/>
                  <a:pt x="3071" y="4407"/>
                </a:cubicBezTo>
                <a:cubicBezTo>
                  <a:pt x="2457" y="4407"/>
                  <a:pt x="1861" y="4768"/>
                  <a:pt x="1335" y="5724"/>
                </a:cubicBezTo>
                <a:cubicBezTo>
                  <a:pt x="0" y="8259"/>
                  <a:pt x="2702" y="10228"/>
                  <a:pt x="4804" y="10828"/>
                </a:cubicBezTo>
                <a:cubicBezTo>
                  <a:pt x="8540" y="12029"/>
                  <a:pt x="11542" y="11629"/>
                  <a:pt x="17213" y="11795"/>
                </a:cubicBezTo>
                <a:cubicBezTo>
                  <a:pt x="17425" y="11788"/>
                  <a:pt x="17644" y="11785"/>
                  <a:pt x="17868" y="11785"/>
                </a:cubicBezTo>
                <a:cubicBezTo>
                  <a:pt x="19064" y="11785"/>
                  <a:pt x="20418" y="11871"/>
                  <a:pt x="21723" y="11871"/>
                </a:cubicBezTo>
                <a:cubicBezTo>
                  <a:pt x="24723" y="11871"/>
                  <a:pt x="27464" y="11418"/>
                  <a:pt x="27420" y="8426"/>
                </a:cubicBezTo>
                <a:cubicBezTo>
                  <a:pt x="27385" y="6082"/>
                  <a:pt x="26040" y="5157"/>
                  <a:pt x="24466" y="5157"/>
                </a:cubicBezTo>
                <a:cubicBezTo>
                  <a:pt x="23017" y="5157"/>
                  <a:pt x="21373" y="5942"/>
                  <a:pt x="20382" y="7125"/>
                </a:cubicBezTo>
                <a:cubicBezTo>
                  <a:pt x="21116" y="5057"/>
                  <a:pt x="22950" y="787"/>
                  <a:pt x="19314" y="54"/>
                </a:cubicBezTo>
                <a:cubicBezTo>
                  <a:pt x="19109" y="18"/>
                  <a:pt x="18909" y="1"/>
                  <a:pt x="18714" y="1"/>
                </a:cubicBezTo>
                <a:close/>
              </a:path>
            </a:pathLst>
          </a:custGeom>
          <a:solidFill>
            <a:srgbClr val="D6ED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E5"/>
        </a:solidFill>
        <a:effectLst/>
      </p:bgPr>
    </p:bg>
    <p:spTree>
      <p:nvGrpSpPr>
        <p:cNvPr id="1" name="Shape 8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41"/>
          <p:cNvSpPr txBox="1"/>
          <p:nvPr/>
        </p:nvSpPr>
        <p:spPr>
          <a:xfrm>
            <a:off x="2816783" y="1774888"/>
            <a:ext cx="2798547" cy="144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 defTabSz="914400" eaLnBrk="1" fontAlgn="auto" latinLnBrk="0" hangingPunct="1">
              <a:buSzPts val="1100"/>
              <a:buNone/>
              <a:defRPr kumimoji="0" sz="3200" b="1" kern="0" spc="0" normalizeH="0" baseline="0">
                <a:ln w="0"/>
                <a:solidFill>
                  <a:srgbClr val="2A684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ea typeface="Sue Ellen Francisco" panose="020B0604020202020204"/>
                <a:cs typeface="Sue Ellen Francisco" panose="020B0604020202020204"/>
              </a:defRPr>
            </a:lvl1pPr>
            <a:lvl2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2pPr>
            <a:lvl3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3pPr>
            <a:lvl4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4pPr>
            <a:lvl5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5pPr>
            <a:lvl6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6pPr>
            <a:lvl7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7pPr>
            <a:lvl8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8pPr>
            <a:lvl9pPr>
              <a:buClr>
                <a:schemeClr val="accent1"/>
              </a:buClr>
              <a:buSzPts val="5000"/>
              <a:buFont typeface="Sue Ellen Francisco" panose="020B0604020202020204"/>
              <a:buNone/>
              <a:defRPr sz="50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9pPr>
          </a:lstStyle>
          <a:p>
            <a:pPr>
              <a:lnSpc>
                <a:spcPct val="130000"/>
              </a:lnSpc>
            </a:pPr>
            <a:r>
              <a:rPr lang="en-US" dirty="0"/>
              <a:t>NỘI DUNG 1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HÁT: MƯA RƠI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sz="2000" dirty="0"/>
              <a:t>(</a:t>
            </a:r>
            <a:r>
              <a:rPr lang="en-US" sz="2000" dirty="0" err="1"/>
              <a:t>Trích</a:t>
            </a:r>
            <a:r>
              <a:rPr lang="en-US" sz="2000" dirty="0"/>
              <a:t>)</a:t>
            </a:r>
            <a:endParaRPr lang="en-GB" sz="2000" dirty="0"/>
          </a:p>
        </p:txBody>
      </p:sp>
      <p:sp>
        <p:nvSpPr>
          <p:cNvPr id="4" name="Google Shape;523;p41"/>
          <p:cNvSpPr txBox="1"/>
          <p:nvPr/>
        </p:nvSpPr>
        <p:spPr>
          <a:xfrm>
            <a:off x="3856347" y="3328908"/>
            <a:ext cx="3517967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ue Ellen Francisco" panose="020B0604020202020204"/>
              <a:buNone/>
              <a:defRPr sz="3000" b="0" i="0" u="none" strike="noStrike" cap="none">
                <a:solidFill>
                  <a:schemeClr val="l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ue Ellen Francisco" panose="020B0604020202020204"/>
              <a:buNone/>
              <a:defRPr sz="30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ue Ellen Francisco" panose="020B0604020202020204"/>
              <a:buNone/>
              <a:defRPr sz="30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ue Ellen Francisco" panose="020B0604020202020204"/>
              <a:buNone/>
              <a:defRPr sz="30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ue Ellen Francisco" panose="020B0604020202020204"/>
              <a:buNone/>
              <a:defRPr sz="30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ue Ellen Francisco" panose="020B0604020202020204"/>
              <a:buNone/>
              <a:defRPr sz="30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ue Ellen Francisco" panose="020B0604020202020204"/>
              <a:buNone/>
              <a:defRPr sz="30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ue Ellen Francisco" panose="020B0604020202020204"/>
              <a:buNone/>
              <a:defRPr sz="30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Sue Ellen Francisco" panose="020B0604020202020204"/>
              <a:buNone/>
              <a:defRPr sz="3000" b="0" i="0" u="none" strike="noStrike" cap="none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  <a:sym typeface="Sue Ellen Francisco" panose="020B0604020202020204"/>
              </a:defRPr>
            </a:lvl9pPr>
          </a:lstStyle>
          <a:p>
            <a:pPr>
              <a:buSzPts val="5000"/>
            </a:pPr>
            <a:r>
              <a:rPr lang="en-US" sz="1800" b="1" i="1" dirty="0" err="1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b="1" i="1" dirty="0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800" b="1" i="1" dirty="0" err="1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Khơ</a:t>
            </a:r>
            <a:r>
              <a:rPr lang="en-US" sz="1800" b="1" i="1" dirty="0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i="1" dirty="0" err="1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mú</a:t>
            </a:r>
            <a:br>
              <a:rPr lang="vi-VN" sz="1800" b="1" i="1" dirty="0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i="1" dirty="0" err="1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1800" b="1" i="1" dirty="0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1800" b="1" i="1" dirty="0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i="1" dirty="0" err="1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800" b="1" i="1" dirty="0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vi-VN" sz="1800" b="1" i="1" dirty="0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i="1" dirty="0" err="1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1800" b="1" i="1" dirty="0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1800" b="1" i="1" dirty="0">
                <a:solidFill>
                  <a:srgbClr val="2A68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Thanh</a:t>
            </a:r>
            <a:endParaRPr lang="vi-VN" sz="1800" b="1" i="1" dirty="0">
              <a:solidFill>
                <a:srgbClr val="2A68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oogle Shape;5832;p38"/>
          <p:cNvGrpSpPr/>
          <p:nvPr/>
        </p:nvGrpSpPr>
        <p:grpSpPr>
          <a:xfrm>
            <a:off x="461101" y="279783"/>
            <a:ext cx="7764902" cy="1195760"/>
            <a:chOff x="-334800" y="-1161100"/>
            <a:chExt cx="10204055" cy="2374014"/>
          </a:xfrm>
        </p:grpSpPr>
        <p:sp>
          <p:nvSpPr>
            <p:cNvPr id="6" name="Google Shape;5833;p38"/>
            <p:cNvSpPr/>
            <p:nvPr/>
          </p:nvSpPr>
          <p:spPr>
            <a:xfrm>
              <a:off x="6039434" y="-1161100"/>
              <a:ext cx="3829821" cy="1816407"/>
            </a:xfrm>
            <a:custGeom>
              <a:avLst/>
              <a:gdLst/>
              <a:ahLst/>
              <a:cxnLst/>
              <a:rect l="l" t="t" r="r" b="b"/>
              <a:pathLst>
                <a:path w="147841" h="70118" extrusionOk="0">
                  <a:moveTo>
                    <a:pt x="77576" y="1"/>
                  </a:moveTo>
                  <a:cubicBezTo>
                    <a:pt x="49256" y="1"/>
                    <a:pt x="41550" y="24185"/>
                    <a:pt x="46654" y="38095"/>
                  </a:cubicBezTo>
                  <a:cubicBezTo>
                    <a:pt x="41172" y="36783"/>
                    <a:pt x="36360" y="36203"/>
                    <a:pt x="32155" y="36203"/>
                  </a:cubicBezTo>
                  <a:cubicBezTo>
                    <a:pt x="0" y="36203"/>
                    <a:pt x="3349" y="70118"/>
                    <a:pt x="14264" y="70118"/>
                  </a:cubicBezTo>
                  <a:lnTo>
                    <a:pt x="138320" y="70118"/>
                  </a:lnTo>
                  <a:cubicBezTo>
                    <a:pt x="147840" y="70118"/>
                    <a:pt x="145666" y="48175"/>
                    <a:pt x="127189" y="48175"/>
                  </a:cubicBezTo>
                  <a:cubicBezTo>
                    <a:pt x="126633" y="48175"/>
                    <a:pt x="126063" y="48194"/>
                    <a:pt x="125477" y="48235"/>
                  </a:cubicBezTo>
                  <a:cubicBezTo>
                    <a:pt x="128335" y="40800"/>
                    <a:pt x="123406" y="31980"/>
                    <a:pt x="114819" y="31980"/>
                  </a:cubicBezTo>
                  <a:cubicBezTo>
                    <a:pt x="112580" y="31980"/>
                    <a:pt x="110093" y="32579"/>
                    <a:pt x="107431" y="33958"/>
                  </a:cubicBezTo>
                  <a:cubicBezTo>
                    <a:pt x="112067" y="22650"/>
                    <a:pt x="105896" y="1"/>
                    <a:pt x="77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5834;p38"/>
            <p:cNvSpPr/>
            <p:nvPr/>
          </p:nvSpPr>
          <p:spPr>
            <a:xfrm>
              <a:off x="6039434" y="-1161100"/>
              <a:ext cx="3829821" cy="1816407"/>
            </a:xfrm>
            <a:custGeom>
              <a:avLst/>
              <a:gdLst/>
              <a:ahLst/>
              <a:cxnLst/>
              <a:rect l="l" t="t" r="r" b="b"/>
              <a:pathLst>
                <a:path w="147841" h="70118" extrusionOk="0">
                  <a:moveTo>
                    <a:pt x="77576" y="1"/>
                  </a:moveTo>
                  <a:cubicBezTo>
                    <a:pt x="49256" y="1"/>
                    <a:pt x="41550" y="24185"/>
                    <a:pt x="46654" y="38095"/>
                  </a:cubicBezTo>
                  <a:cubicBezTo>
                    <a:pt x="41172" y="36783"/>
                    <a:pt x="36360" y="36203"/>
                    <a:pt x="32155" y="36203"/>
                  </a:cubicBezTo>
                  <a:cubicBezTo>
                    <a:pt x="0" y="36203"/>
                    <a:pt x="3349" y="70118"/>
                    <a:pt x="14264" y="70118"/>
                  </a:cubicBezTo>
                  <a:lnTo>
                    <a:pt x="138320" y="70118"/>
                  </a:lnTo>
                  <a:cubicBezTo>
                    <a:pt x="147840" y="70118"/>
                    <a:pt x="145666" y="48175"/>
                    <a:pt x="127189" y="48175"/>
                  </a:cubicBezTo>
                  <a:cubicBezTo>
                    <a:pt x="126633" y="48175"/>
                    <a:pt x="126063" y="48194"/>
                    <a:pt x="125477" y="48235"/>
                  </a:cubicBezTo>
                  <a:cubicBezTo>
                    <a:pt x="128335" y="40800"/>
                    <a:pt x="123406" y="31980"/>
                    <a:pt x="114819" y="31980"/>
                  </a:cubicBezTo>
                  <a:cubicBezTo>
                    <a:pt x="112580" y="31980"/>
                    <a:pt x="110093" y="32579"/>
                    <a:pt x="107431" y="33958"/>
                  </a:cubicBezTo>
                  <a:cubicBezTo>
                    <a:pt x="112067" y="22650"/>
                    <a:pt x="105896" y="1"/>
                    <a:pt x="77576" y="1"/>
                  </a:cubicBezTo>
                  <a:close/>
                </a:path>
              </a:pathLst>
            </a:custGeom>
            <a:solidFill>
              <a:srgbClr val="191919">
                <a:alpha val="15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5835;p38"/>
            <p:cNvSpPr/>
            <p:nvPr/>
          </p:nvSpPr>
          <p:spPr>
            <a:xfrm>
              <a:off x="2901686" y="-893639"/>
              <a:ext cx="3927076" cy="1570672"/>
            </a:xfrm>
            <a:custGeom>
              <a:avLst/>
              <a:gdLst/>
              <a:ahLst/>
              <a:cxnLst/>
              <a:rect l="l" t="t" r="r" b="b"/>
              <a:pathLst>
                <a:path w="140869" h="60632" extrusionOk="0">
                  <a:moveTo>
                    <a:pt x="58159" y="0"/>
                  </a:moveTo>
                  <a:cubicBezTo>
                    <a:pt x="47435" y="0"/>
                    <a:pt x="36548" y="7415"/>
                    <a:pt x="39639" y="23108"/>
                  </a:cubicBezTo>
                  <a:cubicBezTo>
                    <a:pt x="38141" y="20799"/>
                    <a:pt x="35913" y="19839"/>
                    <a:pt x="33709" y="19839"/>
                  </a:cubicBezTo>
                  <a:cubicBezTo>
                    <a:pt x="28842" y="19839"/>
                    <a:pt x="24087" y="24514"/>
                    <a:pt x="27530" y="29679"/>
                  </a:cubicBezTo>
                  <a:cubicBezTo>
                    <a:pt x="26357" y="29554"/>
                    <a:pt x="25233" y="29494"/>
                    <a:pt x="24158" y="29494"/>
                  </a:cubicBezTo>
                  <a:cubicBezTo>
                    <a:pt x="0" y="29494"/>
                    <a:pt x="152" y="59718"/>
                    <a:pt x="12319" y="60101"/>
                  </a:cubicBezTo>
                  <a:cubicBezTo>
                    <a:pt x="16345" y="60248"/>
                    <a:pt x="50070" y="60632"/>
                    <a:pt x="80104" y="60632"/>
                  </a:cubicBezTo>
                  <a:cubicBezTo>
                    <a:pt x="97857" y="60632"/>
                    <a:pt x="114320" y="60498"/>
                    <a:pt x="122598" y="60101"/>
                  </a:cubicBezTo>
                  <a:cubicBezTo>
                    <a:pt x="140868" y="59084"/>
                    <a:pt x="138947" y="35296"/>
                    <a:pt x="120451" y="35296"/>
                  </a:cubicBezTo>
                  <a:cubicBezTo>
                    <a:pt x="120137" y="35296"/>
                    <a:pt x="119819" y="35303"/>
                    <a:pt x="119496" y="35317"/>
                  </a:cubicBezTo>
                  <a:cubicBezTo>
                    <a:pt x="118030" y="23336"/>
                    <a:pt x="109499" y="19074"/>
                    <a:pt x="101625" y="19074"/>
                  </a:cubicBezTo>
                  <a:cubicBezTo>
                    <a:pt x="96060" y="19074"/>
                    <a:pt x="90823" y="21203"/>
                    <a:pt x="88641" y="24242"/>
                  </a:cubicBezTo>
                  <a:cubicBezTo>
                    <a:pt x="90922" y="19679"/>
                    <a:pt x="86957" y="15087"/>
                    <a:pt x="82551" y="15087"/>
                  </a:cubicBezTo>
                  <a:cubicBezTo>
                    <a:pt x="80257" y="15087"/>
                    <a:pt x="77845" y="16332"/>
                    <a:pt x="76132" y="19472"/>
                  </a:cubicBezTo>
                  <a:cubicBezTo>
                    <a:pt x="78460" y="6740"/>
                    <a:pt x="68384" y="0"/>
                    <a:pt x="58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5836;p38"/>
            <p:cNvSpPr/>
            <p:nvPr/>
          </p:nvSpPr>
          <p:spPr>
            <a:xfrm>
              <a:off x="2901686" y="-893121"/>
              <a:ext cx="2056356" cy="1558134"/>
            </a:xfrm>
            <a:custGeom>
              <a:avLst/>
              <a:gdLst/>
              <a:ahLst/>
              <a:cxnLst/>
              <a:rect l="l" t="t" r="r" b="b"/>
              <a:pathLst>
                <a:path w="73764" h="60148" extrusionOk="0">
                  <a:moveTo>
                    <a:pt x="58150" y="1"/>
                  </a:moveTo>
                  <a:cubicBezTo>
                    <a:pt x="47430" y="1"/>
                    <a:pt x="36544" y="7403"/>
                    <a:pt x="39639" y="23088"/>
                  </a:cubicBezTo>
                  <a:cubicBezTo>
                    <a:pt x="38141" y="20779"/>
                    <a:pt x="35913" y="19819"/>
                    <a:pt x="33709" y="19819"/>
                  </a:cubicBezTo>
                  <a:cubicBezTo>
                    <a:pt x="28842" y="19819"/>
                    <a:pt x="24087" y="24494"/>
                    <a:pt x="27530" y="29659"/>
                  </a:cubicBezTo>
                  <a:cubicBezTo>
                    <a:pt x="26357" y="29534"/>
                    <a:pt x="25233" y="29474"/>
                    <a:pt x="24158" y="29474"/>
                  </a:cubicBezTo>
                  <a:cubicBezTo>
                    <a:pt x="0" y="29474"/>
                    <a:pt x="152" y="59698"/>
                    <a:pt x="12319" y="60081"/>
                  </a:cubicBezTo>
                  <a:cubicBezTo>
                    <a:pt x="12820" y="60114"/>
                    <a:pt x="13787" y="60148"/>
                    <a:pt x="15121" y="60148"/>
                  </a:cubicBezTo>
                  <a:cubicBezTo>
                    <a:pt x="12170" y="51167"/>
                    <a:pt x="17081" y="35948"/>
                    <a:pt x="34253" y="35948"/>
                  </a:cubicBezTo>
                  <a:cubicBezTo>
                    <a:pt x="35322" y="35948"/>
                    <a:pt x="36439" y="36007"/>
                    <a:pt x="37604" y="36131"/>
                  </a:cubicBezTo>
                  <a:cubicBezTo>
                    <a:pt x="34161" y="30966"/>
                    <a:pt x="38916" y="26290"/>
                    <a:pt x="43782" y="26290"/>
                  </a:cubicBezTo>
                  <a:cubicBezTo>
                    <a:pt x="45987" y="26290"/>
                    <a:pt x="48215" y="27250"/>
                    <a:pt x="49713" y="29559"/>
                  </a:cubicBezTo>
                  <a:cubicBezTo>
                    <a:pt x="46621" y="13872"/>
                    <a:pt x="57496" y="6460"/>
                    <a:pt x="68204" y="6460"/>
                  </a:cubicBezTo>
                  <a:cubicBezTo>
                    <a:pt x="70088" y="6460"/>
                    <a:pt x="71967" y="6689"/>
                    <a:pt x="73763" y="7143"/>
                  </a:cubicBezTo>
                  <a:cubicBezTo>
                    <a:pt x="70395" y="2437"/>
                    <a:pt x="64300" y="1"/>
                    <a:pt x="58150" y="1"/>
                  </a:cubicBez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5837;p38"/>
            <p:cNvSpPr/>
            <p:nvPr/>
          </p:nvSpPr>
          <p:spPr>
            <a:xfrm>
              <a:off x="2910523" y="-893354"/>
              <a:ext cx="2045651" cy="1536762"/>
            </a:xfrm>
            <a:custGeom>
              <a:avLst/>
              <a:gdLst/>
              <a:ahLst/>
              <a:cxnLst/>
              <a:rect l="l" t="t" r="r" b="b"/>
              <a:pathLst>
                <a:path w="73380" h="59323" extrusionOk="0">
                  <a:moveTo>
                    <a:pt x="57828" y="1"/>
                  </a:moveTo>
                  <a:cubicBezTo>
                    <a:pt x="47104" y="1"/>
                    <a:pt x="36219" y="7412"/>
                    <a:pt x="39322" y="23097"/>
                  </a:cubicBezTo>
                  <a:cubicBezTo>
                    <a:pt x="37824" y="20788"/>
                    <a:pt x="35596" y="19828"/>
                    <a:pt x="33392" y="19828"/>
                  </a:cubicBezTo>
                  <a:cubicBezTo>
                    <a:pt x="28525" y="19828"/>
                    <a:pt x="23770" y="24503"/>
                    <a:pt x="27213" y="29668"/>
                  </a:cubicBezTo>
                  <a:cubicBezTo>
                    <a:pt x="26047" y="29545"/>
                    <a:pt x="24929" y="29485"/>
                    <a:pt x="23859" y="29485"/>
                  </a:cubicBezTo>
                  <a:cubicBezTo>
                    <a:pt x="1826" y="29485"/>
                    <a:pt x="0" y="54583"/>
                    <a:pt x="9067" y="59323"/>
                  </a:cubicBezTo>
                  <a:cubicBezTo>
                    <a:pt x="4207" y="51023"/>
                    <a:pt x="8304" y="32720"/>
                    <a:pt x="27121" y="32720"/>
                  </a:cubicBezTo>
                  <a:cubicBezTo>
                    <a:pt x="28193" y="32720"/>
                    <a:pt x="29313" y="32780"/>
                    <a:pt x="30482" y="32904"/>
                  </a:cubicBezTo>
                  <a:cubicBezTo>
                    <a:pt x="27039" y="27739"/>
                    <a:pt x="31779" y="23064"/>
                    <a:pt x="36635" y="23064"/>
                  </a:cubicBezTo>
                  <a:cubicBezTo>
                    <a:pt x="38835" y="23064"/>
                    <a:pt x="41060" y="24023"/>
                    <a:pt x="42558" y="26333"/>
                  </a:cubicBezTo>
                  <a:cubicBezTo>
                    <a:pt x="39474" y="10655"/>
                    <a:pt x="50360" y="3251"/>
                    <a:pt x="61079" y="3251"/>
                  </a:cubicBezTo>
                  <a:cubicBezTo>
                    <a:pt x="65550" y="3251"/>
                    <a:pt x="69992" y="4539"/>
                    <a:pt x="73380" y="7052"/>
                  </a:cubicBezTo>
                  <a:cubicBezTo>
                    <a:pt x="69990" y="2404"/>
                    <a:pt x="63936" y="1"/>
                    <a:pt x="57828" y="1"/>
                  </a:cubicBez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5838;p38"/>
            <p:cNvSpPr/>
            <p:nvPr/>
          </p:nvSpPr>
          <p:spPr>
            <a:xfrm>
              <a:off x="6047231" y="-1161100"/>
              <a:ext cx="2579931" cy="1815552"/>
            </a:xfrm>
            <a:custGeom>
              <a:avLst/>
              <a:gdLst/>
              <a:ahLst/>
              <a:cxnLst/>
              <a:rect l="l" t="t" r="r" b="b"/>
              <a:pathLst>
                <a:path w="99592" h="70085" extrusionOk="0">
                  <a:moveTo>
                    <a:pt x="77275" y="1"/>
                  </a:moveTo>
                  <a:cubicBezTo>
                    <a:pt x="48988" y="1"/>
                    <a:pt x="41249" y="24185"/>
                    <a:pt x="46353" y="38095"/>
                  </a:cubicBezTo>
                  <a:cubicBezTo>
                    <a:pt x="40876" y="36785"/>
                    <a:pt x="36066" y="36205"/>
                    <a:pt x="31863" y="36205"/>
                  </a:cubicBezTo>
                  <a:cubicBezTo>
                    <a:pt x="1" y="36205"/>
                    <a:pt x="2966" y="69495"/>
                    <a:pt x="13663" y="70084"/>
                  </a:cubicBezTo>
                  <a:cubicBezTo>
                    <a:pt x="8274" y="61806"/>
                    <a:pt x="12486" y="38234"/>
                    <a:pt x="35298" y="38234"/>
                  </a:cubicBezTo>
                  <a:cubicBezTo>
                    <a:pt x="39877" y="38234"/>
                    <a:pt x="45206" y="39183"/>
                    <a:pt x="51357" y="41397"/>
                  </a:cubicBezTo>
                  <a:cubicBezTo>
                    <a:pt x="47687" y="21049"/>
                    <a:pt x="53959" y="3303"/>
                    <a:pt x="82279" y="3303"/>
                  </a:cubicBezTo>
                  <a:cubicBezTo>
                    <a:pt x="89384" y="3303"/>
                    <a:pt x="95088" y="4738"/>
                    <a:pt x="99591" y="7039"/>
                  </a:cubicBezTo>
                  <a:cubicBezTo>
                    <a:pt x="94621" y="2836"/>
                    <a:pt x="87349" y="1"/>
                    <a:pt x="77275" y="1"/>
                  </a:cubicBez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5839;p38"/>
            <p:cNvSpPr/>
            <p:nvPr/>
          </p:nvSpPr>
          <p:spPr>
            <a:xfrm>
              <a:off x="-334800" y="-1034326"/>
              <a:ext cx="4676034" cy="1815529"/>
            </a:xfrm>
            <a:custGeom>
              <a:avLst/>
              <a:gdLst/>
              <a:ahLst/>
              <a:cxnLst/>
              <a:rect l="l" t="t" r="r" b="b"/>
              <a:pathLst>
                <a:path w="171299" h="81259" extrusionOk="0">
                  <a:moveTo>
                    <a:pt x="89907" y="0"/>
                  </a:moveTo>
                  <a:cubicBezTo>
                    <a:pt x="57084" y="0"/>
                    <a:pt x="48144" y="28054"/>
                    <a:pt x="54048" y="44132"/>
                  </a:cubicBezTo>
                  <a:lnTo>
                    <a:pt x="54048" y="44132"/>
                  </a:lnTo>
                  <a:cubicBezTo>
                    <a:pt x="47711" y="42619"/>
                    <a:pt x="42146" y="41950"/>
                    <a:pt x="37282" y="41950"/>
                  </a:cubicBezTo>
                  <a:cubicBezTo>
                    <a:pt x="1" y="41950"/>
                    <a:pt x="3863" y="81258"/>
                    <a:pt x="16521" y="81258"/>
                  </a:cubicBezTo>
                  <a:lnTo>
                    <a:pt x="160291" y="81258"/>
                  </a:lnTo>
                  <a:cubicBezTo>
                    <a:pt x="171298" y="81258"/>
                    <a:pt x="168794" y="55869"/>
                    <a:pt x="147380" y="55869"/>
                  </a:cubicBezTo>
                  <a:cubicBezTo>
                    <a:pt x="146731" y="55869"/>
                    <a:pt x="146064" y="55892"/>
                    <a:pt x="145380" y="55940"/>
                  </a:cubicBezTo>
                  <a:cubicBezTo>
                    <a:pt x="148684" y="47296"/>
                    <a:pt x="143002" y="37081"/>
                    <a:pt x="133081" y="37081"/>
                  </a:cubicBezTo>
                  <a:cubicBezTo>
                    <a:pt x="130482" y="37081"/>
                    <a:pt x="127593" y="37782"/>
                    <a:pt x="124499" y="39395"/>
                  </a:cubicBezTo>
                  <a:cubicBezTo>
                    <a:pt x="129869" y="26252"/>
                    <a:pt x="122697" y="0"/>
                    <a:pt x="89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5840;p38"/>
            <p:cNvSpPr/>
            <p:nvPr/>
          </p:nvSpPr>
          <p:spPr>
            <a:xfrm>
              <a:off x="1572102" y="-1034326"/>
              <a:ext cx="2767366" cy="1815529"/>
            </a:xfrm>
            <a:custGeom>
              <a:avLst/>
              <a:gdLst/>
              <a:ahLst/>
              <a:cxnLst/>
              <a:rect l="l" t="t" r="r" b="b"/>
              <a:pathLst>
                <a:path w="101378" h="81259" extrusionOk="0">
                  <a:moveTo>
                    <a:pt x="20048" y="0"/>
                  </a:moveTo>
                  <a:cubicBezTo>
                    <a:pt x="11942" y="0"/>
                    <a:pt x="5338" y="1701"/>
                    <a:pt x="1" y="4503"/>
                  </a:cubicBezTo>
                  <a:cubicBezTo>
                    <a:pt x="4537" y="2802"/>
                    <a:pt x="9874" y="1801"/>
                    <a:pt x="16012" y="1801"/>
                  </a:cubicBezTo>
                  <a:cubicBezTo>
                    <a:pt x="48835" y="1801"/>
                    <a:pt x="56007" y="28054"/>
                    <a:pt x="50637" y="41196"/>
                  </a:cubicBezTo>
                  <a:cubicBezTo>
                    <a:pt x="53731" y="39583"/>
                    <a:pt x="56621" y="38883"/>
                    <a:pt x="59219" y="38883"/>
                  </a:cubicBezTo>
                  <a:cubicBezTo>
                    <a:pt x="69139" y="38883"/>
                    <a:pt x="74816" y="49098"/>
                    <a:pt x="71485" y="57742"/>
                  </a:cubicBezTo>
                  <a:lnTo>
                    <a:pt x="71485" y="57742"/>
                  </a:lnTo>
                  <a:cubicBezTo>
                    <a:pt x="72167" y="57694"/>
                    <a:pt x="72831" y="57671"/>
                    <a:pt x="73478" y="57671"/>
                  </a:cubicBezTo>
                  <a:cubicBezTo>
                    <a:pt x="91417" y="57671"/>
                    <a:pt x="96108" y="75431"/>
                    <a:pt x="90699" y="81258"/>
                  </a:cubicBezTo>
                  <a:cubicBezTo>
                    <a:pt x="101378" y="80838"/>
                    <a:pt x="98777" y="55868"/>
                    <a:pt x="77538" y="55868"/>
                  </a:cubicBezTo>
                  <a:cubicBezTo>
                    <a:pt x="76883" y="55868"/>
                    <a:pt x="76211" y="55891"/>
                    <a:pt x="75521" y="55940"/>
                  </a:cubicBezTo>
                  <a:lnTo>
                    <a:pt x="75521" y="55940"/>
                  </a:lnTo>
                  <a:cubicBezTo>
                    <a:pt x="78828" y="47289"/>
                    <a:pt x="73134" y="37065"/>
                    <a:pt x="63198" y="37065"/>
                  </a:cubicBezTo>
                  <a:cubicBezTo>
                    <a:pt x="60605" y="37065"/>
                    <a:pt x="57725" y="37761"/>
                    <a:pt x="54640" y="39362"/>
                  </a:cubicBezTo>
                  <a:cubicBezTo>
                    <a:pt x="60010" y="26252"/>
                    <a:pt x="52838" y="0"/>
                    <a:pt x="20048" y="0"/>
                  </a:cubicBez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5841;p38"/>
            <p:cNvSpPr/>
            <p:nvPr/>
          </p:nvSpPr>
          <p:spPr>
            <a:xfrm>
              <a:off x="4427388" y="-440032"/>
              <a:ext cx="3840753" cy="1652946"/>
            </a:xfrm>
            <a:custGeom>
              <a:avLst/>
              <a:gdLst/>
              <a:ahLst/>
              <a:cxnLst/>
              <a:rect l="l" t="t" r="r" b="b"/>
              <a:pathLst>
                <a:path w="148263" h="63808" extrusionOk="0">
                  <a:moveTo>
                    <a:pt x="87046" y="0"/>
                  </a:moveTo>
                  <a:cubicBezTo>
                    <a:pt x="76284" y="0"/>
                    <a:pt x="65686" y="7090"/>
                    <a:pt x="68160" y="20473"/>
                  </a:cubicBezTo>
                  <a:cubicBezTo>
                    <a:pt x="66358" y="17176"/>
                    <a:pt x="63817" y="15869"/>
                    <a:pt x="61401" y="15869"/>
                  </a:cubicBezTo>
                  <a:cubicBezTo>
                    <a:pt x="56755" y="15869"/>
                    <a:pt x="52570" y="20704"/>
                    <a:pt x="54984" y="25510"/>
                  </a:cubicBezTo>
                  <a:cubicBezTo>
                    <a:pt x="52677" y="22305"/>
                    <a:pt x="47159" y="20060"/>
                    <a:pt x="41298" y="20060"/>
                  </a:cubicBezTo>
                  <a:cubicBezTo>
                    <a:pt x="33010" y="20060"/>
                    <a:pt x="24038" y="24548"/>
                    <a:pt x="22495" y="37152"/>
                  </a:cubicBezTo>
                  <a:cubicBezTo>
                    <a:pt x="22158" y="37137"/>
                    <a:pt x="21827" y="37130"/>
                    <a:pt x="21500" y="37130"/>
                  </a:cubicBezTo>
                  <a:cubicBezTo>
                    <a:pt x="2007" y="37130"/>
                    <a:pt x="0" y="62188"/>
                    <a:pt x="19226" y="63270"/>
                  </a:cubicBezTo>
                  <a:cubicBezTo>
                    <a:pt x="27781" y="63672"/>
                    <a:pt x="44650" y="63807"/>
                    <a:pt x="62952" y="63807"/>
                  </a:cubicBezTo>
                  <a:cubicBezTo>
                    <a:pt x="94812" y="63807"/>
                    <a:pt x="131017" y="63398"/>
                    <a:pt x="135275" y="63270"/>
                  </a:cubicBezTo>
                  <a:cubicBezTo>
                    <a:pt x="148117" y="62855"/>
                    <a:pt x="148263" y="31022"/>
                    <a:pt x="122794" y="31022"/>
                  </a:cubicBezTo>
                  <a:cubicBezTo>
                    <a:pt x="121667" y="31022"/>
                    <a:pt x="120491" y="31084"/>
                    <a:pt x="119264" y="31214"/>
                  </a:cubicBezTo>
                  <a:cubicBezTo>
                    <a:pt x="122889" y="25776"/>
                    <a:pt x="117896" y="20874"/>
                    <a:pt x="112787" y="20874"/>
                  </a:cubicBezTo>
                  <a:cubicBezTo>
                    <a:pt x="110469" y="20874"/>
                    <a:pt x="108127" y="21883"/>
                    <a:pt x="106555" y="24309"/>
                  </a:cubicBezTo>
                  <a:cubicBezTo>
                    <a:pt x="109799" y="7797"/>
                    <a:pt x="98332" y="0"/>
                    <a:pt x="87046" y="0"/>
                  </a:cubicBezTo>
                  <a:close/>
                </a:path>
              </a:pathLst>
            </a:custGeom>
            <a:solidFill>
              <a:srgbClr val="F2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5842;p38"/>
            <p:cNvSpPr/>
            <p:nvPr/>
          </p:nvSpPr>
          <p:spPr>
            <a:xfrm>
              <a:off x="4469455" y="-29389"/>
              <a:ext cx="1716724" cy="1141089"/>
            </a:xfrm>
            <a:custGeom>
              <a:avLst/>
              <a:gdLst/>
              <a:ahLst/>
              <a:cxnLst/>
              <a:rect l="l" t="t" r="r" b="b"/>
              <a:pathLst>
                <a:path w="66270" h="44049" extrusionOk="0">
                  <a:moveTo>
                    <a:pt x="59764" y="1"/>
                  </a:moveTo>
                  <a:cubicBezTo>
                    <a:pt x="55127" y="1"/>
                    <a:pt x="50954" y="4844"/>
                    <a:pt x="53360" y="9657"/>
                  </a:cubicBezTo>
                  <a:cubicBezTo>
                    <a:pt x="51053" y="6452"/>
                    <a:pt x="45535" y="4207"/>
                    <a:pt x="39674" y="4207"/>
                  </a:cubicBezTo>
                  <a:cubicBezTo>
                    <a:pt x="31386" y="4207"/>
                    <a:pt x="22414" y="8695"/>
                    <a:pt x="20871" y="21299"/>
                  </a:cubicBezTo>
                  <a:cubicBezTo>
                    <a:pt x="20529" y="21284"/>
                    <a:pt x="20193" y="21277"/>
                    <a:pt x="19862" y="21277"/>
                  </a:cubicBezTo>
                  <a:cubicBezTo>
                    <a:pt x="4461" y="21277"/>
                    <a:pt x="1" y="36962"/>
                    <a:pt x="8295" y="44048"/>
                  </a:cubicBezTo>
                  <a:cubicBezTo>
                    <a:pt x="3504" y="36291"/>
                    <a:pt x="8585" y="23980"/>
                    <a:pt x="22231" y="23980"/>
                  </a:cubicBezTo>
                  <a:cubicBezTo>
                    <a:pt x="22551" y="23980"/>
                    <a:pt x="22876" y="23987"/>
                    <a:pt x="23206" y="24001"/>
                  </a:cubicBezTo>
                  <a:cubicBezTo>
                    <a:pt x="24749" y="11418"/>
                    <a:pt x="33720" y="6926"/>
                    <a:pt x="42008" y="6926"/>
                  </a:cubicBezTo>
                  <a:cubicBezTo>
                    <a:pt x="47869" y="6926"/>
                    <a:pt x="53388" y="9173"/>
                    <a:pt x="55695" y="12392"/>
                  </a:cubicBezTo>
                  <a:cubicBezTo>
                    <a:pt x="53287" y="7577"/>
                    <a:pt x="57470" y="2721"/>
                    <a:pt x="62108" y="2721"/>
                  </a:cubicBezTo>
                  <a:cubicBezTo>
                    <a:pt x="63510" y="2721"/>
                    <a:pt x="64954" y="3165"/>
                    <a:pt x="66270" y="4187"/>
                  </a:cubicBezTo>
                  <a:cubicBezTo>
                    <a:pt x="64487" y="1197"/>
                    <a:pt x="62068" y="1"/>
                    <a:pt x="59764" y="1"/>
                  </a:cubicBez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5843;p38"/>
            <p:cNvSpPr/>
            <p:nvPr/>
          </p:nvSpPr>
          <p:spPr>
            <a:xfrm>
              <a:off x="6132306" y="-440161"/>
              <a:ext cx="988742" cy="590997"/>
            </a:xfrm>
            <a:custGeom>
              <a:avLst/>
              <a:gdLst/>
              <a:ahLst/>
              <a:cxnLst/>
              <a:rect l="l" t="t" r="r" b="b"/>
              <a:pathLst>
                <a:path w="38168" h="22814" extrusionOk="0">
                  <a:moveTo>
                    <a:pt x="21242" y="1"/>
                  </a:moveTo>
                  <a:cubicBezTo>
                    <a:pt x="10545" y="1"/>
                    <a:pt x="0" y="6997"/>
                    <a:pt x="2275" y="20211"/>
                  </a:cubicBezTo>
                  <a:cubicBezTo>
                    <a:pt x="3042" y="20812"/>
                    <a:pt x="3742" y="21646"/>
                    <a:pt x="4376" y="22680"/>
                  </a:cubicBezTo>
                  <a:cubicBezTo>
                    <a:pt x="4443" y="22713"/>
                    <a:pt x="4510" y="22746"/>
                    <a:pt x="4610" y="22813"/>
                  </a:cubicBezTo>
                  <a:cubicBezTo>
                    <a:pt x="2411" y="9667"/>
                    <a:pt x="12912" y="2715"/>
                    <a:pt x="23573" y="2715"/>
                  </a:cubicBezTo>
                  <a:cubicBezTo>
                    <a:pt x="28926" y="2715"/>
                    <a:pt x="34320" y="4468"/>
                    <a:pt x="38167" y="8069"/>
                  </a:cubicBezTo>
                  <a:cubicBezTo>
                    <a:pt x="34414" y="2630"/>
                    <a:pt x="27800" y="1"/>
                    <a:pt x="21242" y="1"/>
                  </a:cubicBez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5844;p38"/>
            <p:cNvSpPr/>
            <p:nvPr/>
          </p:nvSpPr>
          <p:spPr>
            <a:xfrm>
              <a:off x="6326010" y="231118"/>
              <a:ext cx="6943" cy="11269"/>
            </a:xfrm>
            <a:custGeom>
              <a:avLst/>
              <a:gdLst/>
              <a:ahLst/>
              <a:cxnLst/>
              <a:rect l="l" t="t" r="r" b="b"/>
              <a:pathLst>
                <a:path w="268" h="435" extrusionOk="0">
                  <a:moveTo>
                    <a:pt x="0" y="0"/>
                  </a:moveTo>
                  <a:lnTo>
                    <a:pt x="0" y="0"/>
                  </a:lnTo>
                  <a:cubicBezTo>
                    <a:pt x="101" y="134"/>
                    <a:pt x="201" y="301"/>
                    <a:pt x="267" y="434"/>
                  </a:cubicBezTo>
                  <a:cubicBezTo>
                    <a:pt x="234" y="334"/>
                    <a:pt x="234" y="267"/>
                    <a:pt x="234" y="167"/>
                  </a:cubicBezTo>
                  <a:cubicBezTo>
                    <a:pt x="167" y="100"/>
                    <a:pt x="101" y="67"/>
                    <a:pt x="0" y="0"/>
                  </a:cubicBezTo>
                  <a:close/>
                </a:path>
              </a:pathLst>
            </a:custGeom>
            <a:solidFill>
              <a:srgbClr val="F2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5845;p38"/>
            <p:cNvSpPr/>
            <p:nvPr/>
          </p:nvSpPr>
          <p:spPr>
            <a:xfrm>
              <a:off x="6186029" y="79041"/>
              <a:ext cx="6943" cy="11269"/>
            </a:xfrm>
            <a:custGeom>
              <a:avLst/>
              <a:gdLst/>
              <a:ahLst/>
              <a:cxnLst/>
              <a:rect l="l" t="t" r="r" b="b"/>
              <a:pathLst>
                <a:path w="268" h="435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134"/>
                    <a:pt x="167" y="267"/>
                    <a:pt x="267" y="434"/>
                  </a:cubicBezTo>
                  <a:cubicBezTo>
                    <a:pt x="234" y="334"/>
                    <a:pt x="234" y="234"/>
                    <a:pt x="201" y="167"/>
                  </a:cubicBezTo>
                  <a:cubicBezTo>
                    <a:pt x="134" y="101"/>
                    <a:pt x="67" y="34"/>
                    <a:pt x="1" y="1"/>
                  </a:cubicBezTo>
                  <a:close/>
                </a:path>
              </a:pathLst>
            </a:custGeom>
            <a:solidFill>
              <a:srgbClr val="F2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5846;p38"/>
            <p:cNvSpPr/>
            <p:nvPr/>
          </p:nvSpPr>
          <p:spPr>
            <a:xfrm>
              <a:off x="7499004" y="307641"/>
              <a:ext cx="6943" cy="11269"/>
            </a:xfrm>
            <a:custGeom>
              <a:avLst/>
              <a:gdLst/>
              <a:ahLst/>
              <a:cxnLst/>
              <a:rect l="l" t="t" r="r" b="b"/>
              <a:pathLst>
                <a:path w="268" h="435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134"/>
                    <a:pt x="167" y="267"/>
                    <a:pt x="267" y="434"/>
                  </a:cubicBezTo>
                  <a:cubicBezTo>
                    <a:pt x="234" y="334"/>
                    <a:pt x="234" y="234"/>
                    <a:pt x="201" y="167"/>
                  </a:cubicBezTo>
                  <a:cubicBezTo>
                    <a:pt x="134" y="101"/>
                    <a:pt x="67" y="34"/>
                    <a:pt x="1" y="1"/>
                  </a:cubicBezTo>
                  <a:close/>
                </a:path>
              </a:pathLst>
            </a:custGeom>
            <a:solidFill>
              <a:srgbClr val="F2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5847;p38"/>
            <p:cNvSpPr/>
            <p:nvPr/>
          </p:nvSpPr>
          <p:spPr>
            <a:xfrm>
              <a:off x="-334800" y="-1034326"/>
              <a:ext cx="4676034" cy="1815529"/>
            </a:xfrm>
            <a:custGeom>
              <a:avLst/>
              <a:gdLst/>
              <a:ahLst/>
              <a:cxnLst/>
              <a:rect l="l" t="t" r="r" b="b"/>
              <a:pathLst>
                <a:path w="171299" h="81259" extrusionOk="0">
                  <a:moveTo>
                    <a:pt x="89907" y="0"/>
                  </a:moveTo>
                  <a:cubicBezTo>
                    <a:pt x="57084" y="0"/>
                    <a:pt x="48144" y="28054"/>
                    <a:pt x="54048" y="44132"/>
                  </a:cubicBezTo>
                  <a:lnTo>
                    <a:pt x="54048" y="44132"/>
                  </a:lnTo>
                  <a:cubicBezTo>
                    <a:pt x="47711" y="42619"/>
                    <a:pt x="42146" y="41950"/>
                    <a:pt x="37282" y="41950"/>
                  </a:cubicBezTo>
                  <a:cubicBezTo>
                    <a:pt x="1" y="41950"/>
                    <a:pt x="3863" y="81258"/>
                    <a:pt x="16521" y="81258"/>
                  </a:cubicBezTo>
                  <a:lnTo>
                    <a:pt x="160291" y="81258"/>
                  </a:lnTo>
                  <a:cubicBezTo>
                    <a:pt x="171298" y="81258"/>
                    <a:pt x="168794" y="55869"/>
                    <a:pt x="147380" y="55869"/>
                  </a:cubicBezTo>
                  <a:cubicBezTo>
                    <a:pt x="146731" y="55869"/>
                    <a:pt x="146064" y="55892"/>
                    <a:pt x="145380" y="55940"/>
                  </a:cubicBezTo>
                  <a:cubicBezTo>
                    <a:pt x="148684" y="47296"/>
                    <a:pt x="143002" y="37081"/>
                    <a:pt x="133081" y="37081"/>
                  </a:cubicBezTo>
                  <a:cubicBezTo>
                    <a:pt x="130482" y="37081"/>
                    <a:pt x="127593" y="37782"/>
                    <a:pt x="124499" y="39395"/>
                  </a:cubicBezTo>
                  <a:cubicBezTo>
                    <a:pt x="129869" y="26252"/>
                    <a:pt x="122697" y="0"/>
                    <a:pt x="89907" y="0"/>
                  </a:cubicBez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5848;p38"/>
            <p:cNvSpPr/>
            <p:nvPr/>
          </p:nvSpPr>
          <p:spPr>
            <a:xfrm>
              <a:off x="4452540" y="-440161"/>
              <a:ext cx="2690208" cy="1590774"/>
            </a:xfrm>
            <a:custGeom>
              <a:avLst/>
              <a:gdLst/>
              <a:ahLst/>
              <a:cxnLst/>
              <a:rect l="l" t="t" r="r" b="b"/>
              <a:pathLst>
                <a:path w="103849" h="61408" extrusionOk="0">
                  <a:moveTo>
                    <a:pt x="86058" y="1"/>
                  </a:moveTo>
                  <a:cubicBezTo>
                    <a:pt x="75305" y="1"/>
                    <a:pt x="64717" y="7089"/>
                    <a:pt x="67189" y="20478"/>
                  </a:cubicBezTo>
                  <a:cubicBezTo>
                    <a:pt x="65387" y="17169"/>
                    <a:pt x="62846" y="15859"/>
                    <a:pt x="60431" y="15859"/>
                  </a:cubicBezTo>
                  <a:cubicBezTo>
                    <a:pt x="55784" y="15859"/>
                    <a:pt x="51599" y="20709"/>
                    <a:pt x="54013" y="25515"/>
                  </a:cubicBezTo>
                  <a:cubicBezTo>
                    <a:pt x="51706" y="22310"/>
                    <a:pt x="46188" y="20065"/>
                    <a:pt x="40327" y="20065"/>
                  </a:cubicBezTo>
                  <a:cubicBezTo>
                    <a:pt x="32039" y="20065"/>
                    <a:pt x="23067" y="24553"/>
                    <a:pt x="21524" y="37157"/>
                  </a:cubicBezTo>
                  <a:cubicBezTo>
                    <a:pt x="21177" y="37142"/>
                    <a:pt x="20836" y="37134"/>
                    <a:pt x="20500" y="37134"/>
                  </a:cubicBezTo>
                  <a:cubicBezTo>
                    <a:pt x="3881" y="37134"/>
                    <a:pt x="1" y="55424"/>
                    <a:pt x="11183" y="61407"/>
                  </a:cubicBezTo>
                  <a:cubicBezTo>
                    <a:pt x="7962" y="53698"/>
                    <a:pt x="13212" y="43007"/>
                    <a:pt x="25972" y="43007"/>
                  </a:cubicBezTo>
                  <a:cubicBezTo>
                    <a:pt x="26297" y="43007"/>
                    <a:pt x="26626" y="43014"/>
                    <a:pt x="26961" y="43028"/>
                  </a:cubicBezTo>
                  <a:cubicBezTo>
                    <a:pt x="28504" y="30424"/>
                    <a:pt x="37477" y="25936"/>
                    <a:pt x="45758" y="25936"/>
                  </a:cubicBezTo>
                  <a:cubicBezTo>
                    <a:pt x="51613" y="25936"/>
                    <a:pt x="57124" y="28180"/>
                    <a:pt x="59417" y="31386"/>
                  </a:cubicBezTo>
                  <a:cubicBezTo>
                    <a:pt x="57025" y="26579"/>
                    <a:pt x="61203" y="21730"/>
                    <a:pt x="65842" y="21730"/>
                  </a:cubicBezTo>
                  <a:cubicBezTo>
                    <a:pt x="68254" y="21730"/>
                    <a:pt x="70791" y="23040"/>
                    <a:pt x="72593" y="26349"/>
                  </a:cubicBezTo>
                  <a:cubicBezTo>
                    <a:pt x="70130" y="12965"/>
                    <a:pt x="80721" y="5872"/>
                    <a:pt x="91476" y="5872"/>
                  </a:cubicBezTo>
                  <a:cubicBezTo>
                    <a:pt x="95865" y="5872"/>
                    <a:pt x="100282" y="7053"/>
                    <a:pt x="103849" y="9470"/>
                  </a:cubicBezTo>
                  <a:cubicBezTo>
                    <a:pt x="100310" y="3082"/>
                    <a:pt x="93148" y="1"/>
                    <a:pt x="86058" y="1"/>
                  </a:cubicBez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2" name="Google Shape;5849;p38"/>
            <p:cNvGrpSpPr/>
            <p:nvPr/>
          </p:nvGrpSpPr>
          <p:grpSpPr>
            <a:xfrm>
              <a:off x="1568426" y="-398888"/>
              <a:ext cx="3649211" cy="1570672"/>
              <a:chOff x="1568426" y="-228326"/>
              <a:chExt cx="3649211" cy="1570672"/>
            </a:xfrm>
          </p:grpSpPr>
          <p:sp>
            <p:nvSpPr>
              <p:cNvPr id="23" name="Google Shape;5850;p38"/>
              <p:cNvSpPr/>
              <p:nvPr/>
            </p:nvSpPr>
            <p:spPr>
              <a:xfrm>
                <a:off x="1568426" y="-228326"/>
                <a:ext cx="3649211" cy="1570672"/>
              </a:xfrm>
              <a:custGeom>
                <a:avLst/>
                <a:gdLst/>
                <a:ahLst/>
                <a:cxnLst/>
                <a:rect l="l" t="t" r="r" b="b"/>
                <a:pathLst>
                  <a:path w="140869" h="60632" extrusionOk="0">
                    <a:moveTo>
                      <a:pt x="58159" y="0"/>
                    </a:moveTo>
                    <a:cubicBezTo>
                      <a:pt x="47435" y="0"/>
                      <a:pt x="36548" y="7415"/>
                      <a:pt x="39639" y="23108"/>
                    </a:cubicBezTo>
                    <a:cubicBezTo>
                      <a:pt x="38141" y="20799"/>
                      <a:pt x="35913" y="19839"/>
                      <a:pt x="33709" y="19839"/>
                    </a:cubicBezTo>
                    <a:cubicBezTo>
                      <a:pt x="28842" y="19839"/>
                      <a:pt x="24087" y="24514"/>
                      <a:pt x="27530" y="29679"/>
                    </a:cubicBezTo>
                    <a:cubicBezTo>
                      <a:pt x="26357" y="29554"/>
                      <a:pt x="25233" y="29494"/>
                      <a:pt x="24158" y="29494"/>
                    </a:cubicBezTo>
                    <a:cubicBezTo>
                      <a:pt x="0" y="29494"/>
                      <a:pt x="152" y="59718"/>
                      <a:pt x="12319" y="60101"/>
                    </a:cubicBezTo>
                    <a:cubicBezTo>
                      <a:pt x="16345" y="60248"/>
                      <a:pt x="50070" y="60632"/>
                      <a:pt x="80104" y="60632"/>
                    </a:cubicBezTo>
                    <a:cubicBezTo>
                      <a:pt x="97857" y="60632"/>
                      <a:pt x="114320" y="60498"/>
                      <a:pt x="122598" y="60101"/>
                    </a:cubicBezTo>
                    <a:cubicBezTo>
                      <a:pt x="140868" y="59084"/>
                      <a:pt x="138947" y="35296"/>
                      <a:pt x="120451" y="35296"/>
                    </a:cubicBezTo>
                    <a:cubicBezTo>
                      <a:pt x="120137" y="35296"/>
                      <a:pt x="119819" y="35303"/>
                      <a:pt x="119496" y="35317"/>
                    </a:cubicBezTo>
                    <a:cubicBezTo>
                      <a:pt x="118030" y="23336"/>
                      <a:pt x="109499" y="19074"/>
                      <a:pt x="101625" y="19074"/>
                    </a:cubicBezTo>
                    <a:cubicBezTo>
                      <a:pt x="96060" y="19074"/>
                      <a:pt x="90823" y="21203"/>
                      <a:pt x="88641" y="24242"/>
                    </a:cubicBezTo>
                    <a:cubicBezTo>
                      <a:pt x="90922" y="19679"/>
                      <a:pt x="86957" y="15087"/>
                      <a:pt x="82551" y="15087"/>
                    </a:cubicBezTo>
                    <a:cubicBezTo>
                      <a:pt x="80257" y="15087"/>
                      <a:pt x="77845" y="16332"/>
                      <a:pt x="76132" y="19472"/>
                    </a:cubicBezTo>
                    <a:cubicBezTo>
                      <a:pt x="78460" y="6740"/>
                      <a:pt x="68384" y="0"/>
                      <a:pt x="581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4" name="Google Shape;5851;p38"/>
              <p:cNvSpPr/>
              <p:nvPr/>
            </p:nvSpPr>
            <p:spPr>
              <a:xfrm>
                <a:off x="1576637" y="-228041"/>
                <a:ext cx="1900909" cy="1536762"/>
              </a:xfrm>
              <a:custGeom>
                <a:avLst/>
                <a:gdLst/>
                <a:ahLst/>
                <a:cxnLst/>
                <a:rect l="l" t="t" r="r" b="b"/>
                <a:pathLst>
                  <a:path w="73380" h="59323" extrusionOk="0">
                    <a:moveTo>
                      <a:pt x="57828" y="1"/>
                    </a:moveTo>
                    <a:cubicBezTo>
                      <a:pt x="47104" y="1"/>
                      <a:pt x="36219" y="7412"/>
                      <a:pt x="39322" y="23097"/>
                    </a:cubicBezTo>
                    <a:cubicBezTo>
                      <a:pt x="37824" y="20788"/>
                      <a:pt x="35596" y="19828"/>
                      <a:pt x="33392" y="19828"/>
                    </a:cubicBezTo>
                    <a:cubicBezTo>
                      <a:pt x="28525" y="19828"/>
                      <a:pt x="23770" y="24503"/>
                      <a:pt x="27213" y="29668"/>
                    </a:cubicBezTo>
                    <a:cubicBezTo>
                      <a:pt x="26047" y="29545"/>
                      <a:pt x="24929" y="29485"/>
                      <a:pt x="23859" y="29485"/>
                    </a:cubicBezTo>
                    <a:cubicBezTo>
                      <a:pt x="1826" y="29485"/>
                      <a:pt x="0" y="54583"/>
                      <a:pt x="9067" y="59323"/>
                    </a:cubicBezTo>
                    <a:cubicBezTo>
                      <a:pt x="4207" y="51023"/>
                      <a:pt x="8304" y="32720"/>
                      <a:pt x="27121" y="32720"/>
                    </a:cubicBezTo>
                    <a:cubicBezTo>
                      <a:pt x="28193" y="32720"/>
                      <a:pt x="29313" y="32780"/>
                      <a:pt x="30482" y="32904"/>
                    </a:cubicBezTo>
                    <a:cubicBezTo>
                      <a:pt x="27039" y="27739"/>
                      <a:pt x="31779" y="23064"/>
                      <a:pt x="36635" y="23064"/>
                    </a:cubicBezTo>
                    <a:cubicBezTo>
                      <a:pt x="38835" y="23064"/>
                      <a:pt x="41060" y="24023"/>
                      <a:pt x="42558" y="26333"/>
                    </a:cubicBezTo>
                    <a:cubicBezTo>
                      <a:pt x="39474" y="10655"/>
                      <a:pt x="50360" y="3251"/>
                      <a:pt x="61079" y="3251"/>
                    </a:cubicBezTo>
                    <a:cubicBezTo>
                      <a:pt x="65550" y="3251"/>
                      <a:pt x="69992" y="4539"/>
                      <a:pt x="73380" y="7052"/>
                    </a:cubicBezTo>
                    <a:cubicBezTo>
                      <a:pt x="69990" y="2404"/>
                      <a:pt x="63936" y="1"/>
                      <a:pt x="57828" y="1"/>
                    </a:cubicBez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5852;p38"/>
              <p:cNvSpPr/>
              <p:nvPr/>
            </p:nvSpPr>
            <p:spPr>
              <a:xfrm>
                <a:off x="1568426" y="-227808"/>
                <a:ext cx="1910856" cy="1558134"/>
              </a:xfrm>
              <a:custGeom>
                <a:avLst/>
                <a:gdLst/>
                <a:ahLst/>
                <a:cxnLst/>
                <a:rect l="l" t="t" r="r" b="b"/>
                <a:pathLst>
                  <a:path w="73764" h="60148" extrusionOk="0">
                    <a:moveTo>
                      <a:pt x="58150" y="1"/>
                    </a:moveTo>
                    <a:cubicBezTo>
                      <a:pt x="47430" y="1"/>
                      <a:pt x="36544" y="7403"/>
                      <a:pt x="39639" y="23088"/>
                    </a:cubicBezTo>
                    <a:cubicBezTo>
                      <a:pt x="38141" y="20779"/>
                      <a:pt x="35913" y="19819"/>
                      <a:pt x="33709" y="19819"/>
                    </a:cubicBezTo>
                    <a:cubicBezTo>
                      <a:pt x="28842" y="19819"/>
                      <a:pt x="24087" y="24494"/>
                      <a:pt x="27530" y="29659"/>
                    </a:cubicBezTo>
                    <a:cubicBezTo>
                      <a:pt x="26357" y="29534"/>
                      <a:pt x="25233" y="29474"/>
                      <a:pt x="24158" y="29474"/>
                    </a:cubicBezTo>
                    <a:cubicBezTo>
                      <a:pt x="0" y="29474"/>
                      <a:pt x="152" y="59698"/>
                      <a:pt x="12319" y="60081"/>
                    </a:cubicBezTo>
                    <a:cubicBezTo>
                      <a:pt x="12820" y="60114"/>
                      <a:pt x="13787" y="60148"/>
                      <a:pt x="15121" y="60148"/>
                    </a:cubicBezTo>
                    <a:cubicBezTo>
                      <a:pt x="12170" y="51167"/>
                      <a:pt x="17081" y="35948"/>
                      <a:pt x="34253" y="35948"/>
                    </a:cubicBezTo>
                    <a:cubicBezTo>
                      <a:pt x="35322" y="35948"/>
                      <a:pt x="36439" y="36007"/>
                      <a:pt x="37604" y="36131"/>
                    </a:cubicBezTo>
                    <a:cubicBezTo>
                      <a:pt x="34161" y="30966"/>
                      <a:pt x="38916" y="26290"/>
                      <a:pt x="43782" y="26290"/>
                    </a:cubicBezTo>
                    <a:cubicBezTo>
                      <a:pt x="45987" y="26290"/>
                      <a:pt x="48215" y="27250"/>
                      <a:pt x="49713" y="29559"/>
                    </a:cubicBezTo>
                    <a:cubicBezTo>
                      <a:pt x="46621" y="13872"/>
                      <a:pt x="57496" y="6460"/>
                      <a:pt x="68204" y="6460"/>
                    </a:cubicBezTo>
                    <a:cubicBezTo>
                      <a:pt x="70088" y="6460"/>
                      <a:pt x="71967" y="6689"/>
                      <a:pt x="73763" y="7143"/>
                    </a:cubicBezTo>
                    <a:cubicBezTo>
                      <a:pt x="70395" y="2437"/>
                      <a:pt x="64300" y="1"/>
                      <a:pt x="58150" y="1"/>
                    </a:cubicBez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E5"/>
        </a:solidFill>
        <a:effectLst/>
      </p:bgPr>
    </p:bg>
    <p:spTree>
      <p:nvGrpSpPr>
        <p:cNvPr id="1" name="Shape 7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23567" y="384193"/>
            <a:ext cx="6496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1219200">
              <a:defRPr sz="24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lang="en-US" sz="2000" dirty="0" err="1">
                <a:solidFill>
                  <a:srgbClr val="5891B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Giới</a:t>
            </a:r>
            <a:r>
              <a:rPr lang="en-US" sz="2000" dirty="0">
                <a:solidFill>
                  <a:srgbClr val="5891B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lang="en-US" sz="2000" dirty="0" err="1">
                <a:solidFill>
                  <a:srgbClr val="5891B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thiệu</a:t>
            </a:r>
            <a:r>
              <a:rPr lang="en-US" sz="2000" dirty="0">
                <a:solidFill>
                  <a:srgbClr val="5891B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vài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nét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5891B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ue Ellen Francisco" panose="020B0604020202020204"/>
            </a:endParaRP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cuộc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sống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của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người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dân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vùng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Tây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5891BE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Bắc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5891BE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Sue Ellen Francisco" panose="020B060402020202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3090" y="1673461"/>
            <a:ext cx="3848769" cy="21649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>
            <a:hlinkClick r:id="rId2"/>
          </p:cNvPr>
          <p:cNvSpPr txBox="1"/>
          <p:nvPr/>
        </p:nvSpPr>
        <p:spPr>
          <a:xfrm>
            <a:off x="2423547" y="4265886"/>
            <a:ext cx="46146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UuQh7fh9wtI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l="19015" t="2155" r="19242" b="6181"/>
          <a:stretch>
            <a:fillRect/>
          </a:stretch>
        </p:blipFill>
        <p:spPr>
          <a:xfrm>
            <a:off x="1888964" y="262426"/>
            <a:ext cx="5301545" cy="44273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59588" y="161348"/>
            <a:ext cx="42074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1100"/>
              <a:buNone/>
              <a:defRPr sz="3200" b="1" spc="50">
                <a:ln w="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Sue Ellen Francisco" panose="020B0604020202020204"/>
                <a:cs typeface="Sue Ellen Francisco" panose="020B0604020202020204"/>
              </a:defRPr>
            </a:lvl1pPr>
            <a:lvl2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2pPr>
            <a:lvl3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3pPr>
            <a:lvl4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4pPr>
            <a:lvl5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5pPr>
            <a:lvl6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6pPr>
            <a:lvl7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7pPr>
            <a:lvl8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8pPr>
            <a:lvl9pPr algn="ctr">
              <a:buClr>
                <a:schemeClr val="accent1"/>
              </a:buClr>
              <a:buSzPts val="5200"/>
              <a:buFont typeface="Sue Ellen Francisco" panose="020B0604020202020204"/>
              <a:buNone/>
              <a:defRPr sz="5200">
                <a:solidFill>
                  <a:schemeClr val="accent1"/>
                </a:solidFill>
                <a:latin typeface="Sue Ellen Francisco" panose="020B0604020202020204"/>
                <a:ea typeface="Sue Ellen Francisco" panose="020B0604020202020204"/>
                <a:cs typeface="Sue Ellen Francisco" panose="020B0604020202020204"/>
              </a:defRPr>
            </a:lvl9pPr>
          </a:lstStyle>
          <a:p>
            <a:r>
              <a:rPr lang="en-US" dirty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sym typeface="Sue Ellen Francisco" panose="020B0604020202020204"/>
              </a:rPr>
              <a:t>HÌNH THÀNH KIẾN THỨC MỚI</a:t>
            </a:r>
            <a:endParaRPr lang="en-US" dirty="0">
              <a:ln w="12700">
                <a:solidFill>
                  <a:schemeClr val="bg1"/>
                </a:solidFill>
              </a:ln>
              <a:solidFill>
                <a:srgbClr val="FF0000"/>
              </a:solidFill>
              <a:sym typeface="Sue Ellen Francisco" panose="020B0604020202020204"/>
            </a:endParaRP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4004375" y="4790842"/>
            <a:ext cx="48315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Mht9s3zT11Q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E5"/>
        </a:solidFill>
        <a:effectLst/>
      </p:bgPr>
    </p:bg>
    <p:spTree>
      <p:nvGrpSpPr>
        <p:cNvPr id="1" name="Shape 8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roup 208"/>
          <p:cNvGrpSpPr/>
          <p:nvPr/>
        </p:nvGrpSpPr>
        <p:grpSpPr>
          <a:xfrm>
            <a:off x="1274398" y="59779"/>
            <a:ext cx="6296565" cy="2825898"/>
            <a:chOff x="1274398" y="59779"/>
            <a:chExt cx="6296565" cy="2825898"/>
          </a:xfrm>
        </p:grpSpPr>
        <p:sp>
          <p:nvSpPr>
            <p:cNvPr id="4" name="Google Shape;445;p40"/>
            <p:cNvSpPr/>
            <p:nvPr/>
          </p:nvSpPr>
          <p:spPr>
            <a:xfrm>
              <a:off x="1274398" y="59779"/>
              <a:ext cx="6296565" cy="2825898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68515" y="1127881"/>
              <a:ext cx="5613816" cy="11426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080" marR="0" lvl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kumimoji="0" lang="en-US" sz="16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Mưa</a:t>
              </a: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rơi</a:t>
              </a: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dân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ca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bào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vùng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Khơ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mú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dân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tộc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ít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chủ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yếu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vùng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Tây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Bắc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Việt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Nam.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hát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giai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điệu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vui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1C1CB">
                      <a:lumMod val="50000"/>
                    </a:srgbClr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rPr>
                <a:t>tươi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lạc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quan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tươi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thanh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bình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núi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rừng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quê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hương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62760" y="3063203"/>
            <a:ext cx="4049455" cy="1904832"/>
            <a:chOff x="1466697" y="2321428"/>
            <a:chExt cx="5697296" cy="2679965"/>
          </a:xfrm>
        </p:grpSpPr>
        <p:grpSp>
          <p:nvGrpSpPr>
            <p:cNvPr id="7" name="Google Shape;5950;p62"/>
            <p:cNvGrpSpPr/>
            <p:nvPr/>
          </p:nvGrpSpPr>
          <p:grpSpPr>
            <a:xfrm>
              <a:off x="1466697" y="2693356"/>
              <a:ext cx="1091904" cy="2308037"/>
              <a:chOff x="3407561" y="1811690"/>
              <a:chExt cx="1028882" cy="2311309"/>
            </a:xfrm>
          </p:grpSpPr>
          <p:sp>
            <p:nvSpPr>
              <p:cNvPr id="172" name="Google Shape;5951;p62"/>
              <p:cNvSpPr/>
              <p:nvPr/>
            </p:nvSpPr>
            <p:spPr>
              <a:xfrm>
                <a:off x="3407561" y="4004401"/>
                <a:ext cx="1028882" cy="118598"/>
              </a:xfrm>
              <a:custGeom>
                <a:avLst/>
                <a:gdLst/>
                <a:ahLst/>
                <a:cxnLst/>
                <a:rect l="l" t="t" r="r" b="b"/>
                <a:pathLst>
                  <a:path w="20873" h="2406" extrusionOk="0">
                    <a:moveTo>
                      <a:pt x="10443" y="0"/>
                    </a:moveTo>
                    <a:cubicBezTo>
                      <a:pt x="4680" y="0"/>
                      <a:pt x="1" y="536"/>
                      <a:pt x="1" y="1203"/>
                    </a:cubicBezTo>
                    <a:cubicBezTo>
                      <a:pt x="1" y="1869"/>
                      <a:pt x="4680" y="2405"/>
                      <a:pt x="10443" y="2405"/>
                    </a:cubicBezTo>
                    <a:cubicBezTo>
                      <a:pt x="16205" y="2405"/>
                      <a:pt x="20872" y="1869"/>
                      <a:pt x="20872" y="1203"/>
                    </a:cubicBezTo>
                    <a:cubicBezTo>
                      <a:pt x="20872" y="536"/>
                      <a:pt x="16205" y="0"/>
                      <a:pt x="10443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3" name="Google Shape;5956;p62"/>
              <p:cNvSpPr/>
              <p:nvPr/>
            </p:nvSpPr>
            <p:spPr>
              <a:xfrm>
                <a:off x="4195334" y="3354085"/>
                <a:ext cx="204968" cy="128643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2631" extrusionOk="0">
                    <a:moveTo>
                      <a:pt x="3313" y="0"/>
                    </a:moveTo>
                    <a:cubicBezTo>
                      <a:pt x="2912" y="0"/>
                      <a:pt x="2402" y="129"/>
                      <a:pt x="1893" y="239"/>
                    </a:cubicBezTo>
                    <a:cubicBezTo>
                      <a:pt x="1215" y="370"/>
                      <a:pt x="464" y="549"/>
                      <a:pt x="226" y="834"/>
                    </a:cubicBezTo>
                    <a:cubicBezTo>
                      <a:pt x="0" y="1108"/>
                      <a:pt x="226" y="2525"/>
                      <a:pt x="322" y="2573"/>
                    </a:cubicBezTo>
                    <a:cubicBezTo>
                      <a:pt x="391" y="2612"/>
                      <a:pt x="498" y="2631"/>
                      <a:pt x="611" y="2631"/>
                    </a:cubicBezTo>
                    <a:cubicBezTo>
                      <a:pt x="805" y="2631"/>
                      <a:pt x="1016" y="2576"/>
                      <a:pt x="1084" y="2478"/>
                    </a:cubicBezTo>
                    <a:cubicBezTo>
                      <a:pt x="1143" y="2394"/>
                      <a:pt x="881" y="1513"/>
                      <a:pt x="1000" y="1346"/>
                    </a:cubicBezTo>
                    <a:cubicBezTo>
                      <a:pt x="1119" y="1192"/>
                      <a:pt x="1798" y="989"/>
                      <a:pt x="2072" y="930"/>
                    </a:cubicBezTo>
                    <a:cubicBezTo>
                      <a:pt x="2287" y="885"/>
                      <a:pt x="2773" y="766"/>
                      <a:pt x="3035" y="766"/>
                    </a:cubicBezTo>
                    <a:cubicBezTo>
                      <a:pt x="3121" y="766"/>
                      <a:pt x="3182" y="778"/>
                      <a:pt x="3203" y="811"/>
                    </a:cubicBezTo>
                    <a:cubicBezTo>
                      <a:pt x="3298" y="954"/>
                      <a:pt x="3298" y="1620"/>
                      <a:pt x="3322" y="1704"/>
                    </a:cubicBezTo>
                    <a:cubicBezTo>
                      <a:pt x="3346" y="1768"/>
                      <a:pt x="3518" y="1871"/>
                      <a:pt x="3738" y="1871"/>
                    </a:cubicBezTo>
                    <a:cubicBezTo>
                      <a:pt x="3842" y="1871"/>
                      <a:pt x="3957" y="1848"/>
                      <a:pt x="4072" y="1787"/>
                    </a:cubicBezTo>
                    <a:cubicBezTo>
                      <a:pt x="4191" y="1727"/>
                      <a:pt x="4036" y="203"/>
                      <a:pt x="3739" y="73"/>
                    </a:cubicBezTo>
                    <a:cubicBezTo>
                      <a:pt x="3619" y="21"/>
                      <a:pt x="3475" y="0"/>
                      <a:pt x="3313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4" name="Google Shape;5957;p62"/>
              <p:cNvSpPr/>
              <p:nvPr/>
            </p:nvSpPr>
            <p:spPr>
              <a:xfrm>
                <a:off x="4188929" y="3217325"/>
                <a:ext cx="179347" cy="232594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4757" extrusionOk="0">
                    <a:moveTo>
                      <a:pt x="2584" y="0"/>
                    </a:moveTo>
                    <a:lnTo>
                      <a:pt x="453" y="786"/>
                    </a:lnTo>
                    <a:cubicBezTo>
                      <a:pt x="941" y="1941"/>
                      <a:pt x="0" y="2989"/>
                      <a:pt x="619" y="3548"/>
                    </a:cubicBezTo>
                    <a:cubicBezTo>
                      <a:pt x="876" y="3384"/>
                      <a:pt x="958" y="3310"/>
                      <a:pt x="987" y="3310"/>
                    </a:cubicBezTo>
                    <a:cubicBezTo>
                      <a:pt x="1006" y="3310"/>
                      <a:pt x="1003" y="3343"/>
                      <a:pt x="1012" y="3405"/>
                    </a:cubicBezTo>
                    <a:cubicBezTo>
                      <a:pt x="1045" y="3537"/>
                      <a:pt x="1289" y="4756"/>
                      <a:pt x="1866" y="4756"/>
                    </a:cubicBezTo>
                    <a:cubicBezTo>
                      <a:pt x="1916" y="4756"/>
                      <a:pt x="1969" y="4747"/>
                      <a:pt x="2024" y="4727"/>
                    </a:cubicBezTo>
                    <a:cubicBezTo>
                      <a:pt x="2108" y="4691"/>
                      <a:pt x="2191" y="4667"/>
                      <a:pt x="2286" y="4608"/>
                    </a:cubicBezTo>
                    <a:cubicBezTo>
                      <a:pt x="2369" y="4536"/>
                      <a:pt x="2441" y="4465"/>
                      <a:pt x="2524" y="4370"/>
                    </a:cubicBezTo>
                    <a:cubicBezTo>
                      <a:pt x="2619" y="4239"/>
                      <a:pt x="2703" y="4108"/>
                      <a:pt x="2834" y="4001"/>
                    </a:cubicBezTo>
                    <a:cubicBezTo>
                      <a:pt x="2953" y="3929"/>
                      <a:pt x="3072" y="3893"/>
                      <a:pt x="3120" y="3751"/>
                    </a:cubicBezTo>
                    <a:cubicBezTo>
                      <a:pt x="3155" y="3631"/>
                      <a:pt x="3191" y="3501"/>
                      <a:pt x="3274" y="3405"/>
                    </a:cubicBezTo>
                    <a:cubicBezTo>
                      <a:pt x="3393" y="3286"/>
                      <a:pt x="3536" y="3227"/>
                      <a:pt x="3620" y="3072"/>
                    </a:cubicBezTo>
                    <a:cubicBezTo>
                      <a:pt x="3632" y="3048"/>
                      <a:pt x="3655" y="3036"/>
                      <a:pt x="3667" y="3000"/>
                    </a:cubicBezTo>
                    <a:lnTo>
                      <a:pt x="3667" y="2989"/>
                    </a:lnTo>
                    <a:cubicBezTo>
                      <a:pt x="3655" y="2941"/>
                      <a:pt x="3655" y="2893"/>
                      <a:pt x="3632" y="2858"/>
                    </a:cubicBezTo>
                    <a:cubicBezTo>
                      <a:pt x="3548" y="2453"/>
                      <a:pt x="3298" y="2108"/>
                      <a:pt x="3131" y="1750"/>
                    </a:cubicBezTo>
                    <a:cubicBezTo>
                      <a:pt x="2881" y="1191"/>
                      <a:pt x="2715" y="595"/>
                      <a:pt x="2584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5" name="Google Shape;5958;p62"/>
              <p:cNvSpPr/>
              <p:nvPr/>
            </p:nvSpPr>
            <p:spPr>
              <a:xfrm>
                <a:off x="4065273" y="2657232"/>
                <a:ext cx="293566" cy="682379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13956" extrusionOk="0">
                    <a:moveTo>
                      <a:pt x="1194" y="1"/>
                    </a:moveTo>
                    <a:cubicBezTo>
                      <a:pt x="501" y="1"/>
                      <a:pt x="1" y="1486"/>
                      <a:pt x="29" y="2644"/>
                    </a:cubicBezTo>
                    <a:cubicBezTo>
                      <a:pt x="76" y="4097"/>
                      <a:pt x="981" y="4966"/>
                      <a:pt x="1719" y="8133"/>
                    </a:cubicBezTo>
                    <a:cubicBezTo>
                      <a:pt x="2196" y="10205"/>
                      <a:pt x="2589" y="12062"/>
                      <a:pt x="2815" y="13086"/>
                    </a:cubicBezTo>
                    <a:cubicBezTo>
                      <a:pt x="2815" y="13122"/>
                      <a:pt x="2827" y="13134"/>
                      <a:pt x="2827" y="13158"/>
                    </a:cubicBezTo>
                    <a:cubicBezTo>
                      <a:pt x="2934" y="13670"/>
                      <a:pt x="2993" y="13955"/>
                      <a:pt x="2993" y="13955"/>
                    </a:cubicBezTo>
                    <a:cubicBezTo>
                      <a:pt x="3013" y="13956"/>
                      <a:pt x="3034" y="13956"/>
                      <a:pt x="3055" y="13956"/>
                    </a:cubicBezTo>
                    <a:cubicBezTo>
                      <a:pt x="3970" y="13956"/>
                      <a:pt x="6004" y="13706"/>
                      <a:pt x="5922" y="13217"/>
                    </a:cubicBezTo>
                    <a:lnTo>
                      <a:pt x="5839" y="12646"/>
                    </a:lnTo>
                    <a:cubicBezTo>
                      <a:pt x="5839" y="12610"/>
                      <a:pt x="5827" y="12562"/>
                      <a:pt x="5827" y="12539"/>
                    </a:cubicBezTo>
                    <a:cubicBezTo>
                      <a:pt x="4827" y="6645"/>
                      <a:pt x="2565" y="1299"/>
                      <a:pt x="1779" y="347"/>
                    </a:cubicBezTo>
                    <a:cubicBezTo>
                      <a:pt x="1575" y="105"/>
                      <a:pt x="1378" y="1"/>
                      <a:pt x="1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6" name="Google Shape;5959;p62"/>
              <p:cNvSpPr/>
              <p:nvPr/>
            </p:nvSpPr>
            <p:spPr>
              <a:xfrm>
                <a:off x="4202277" y="3270866"/>
                <a:ext cx="148543" cy="29728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608" extrusionOk="0">
                    <a:moveTo>
                      <a:pt x="3001" y="0"/>
                    </a:moveTo>
                    <a:cubicBezTo>
                      <a:pt x="2787" y="72"/>
                      <a:pt x="2561" y="131"/>
                      <a:pt x="2335" y="191"/>
                    </a:cubicBezTo>
                    <a:cubicBezTo>
                      <a:pt x="1739" y="346"/>
                      <a:pt x="1132" y="453"/>
                      <a:pt x="525" y="512"/>
                    </a:cubicBezTo>
                    <a:cubicBezTo>
                      <a:pt x="358" y="524"/>
                      <a:pt x="180" y="524"/>
                      <a:pt x="1" y="536"/>
                    </a:cubicBezTo>
                    <a:cubicBezTo>
                      <a:pt x="1" y="572"/>
                      <a:pt x="13" y="584"/>
                      <a:pt x="13" y="608"/>
                    </a:cubicBezTo>
                    <a:cubicBezTo>
                      <a:pt x="1037" y="596"/>
                      <a:pt x="2073" y="405"/>
                      <a:pt x="3037" y="108"/>
                    </a:cubicBezTo>
                    <a:cubicBezTo>
                      <a:pt x="3037" y="60"/>
                      <a:pt x="3025" y="36"/>
                      <a:pt x="3001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7" name="Google Shape;5962;p62"/>
              <p:cNvSpPr/>
              <p:nvPr/>
            </p:nvSpPr>
            <p:spPr>
              <a:xfrm>
                <a:off x="3607322" y="3203341"/>
                <a:ext cx="577548" cy="757432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5491" extrusionOk="0">
                    <a:moveTo>
                      <a:pt x="11812" y="0"/>
                    </a:moveTo>
                    <a:lnTo>
                      <a:pt x="11812" y="0"/>
                    </a:lnTo>
                    <a:cubicBezTo>
                      <a:pt x="10681" y="298"/>
                      <a:pt x="9490" y="417"/>
                      <a:pt x="8323" y="477"/>
                    </a:cubicBezTo>
                    <a:cubicBezTo>
                      <a:pt x="7619" y="515"/>
                      <a:pt x="6912" y="535"/>
                      <a:pt x="6204" y="535"/>
                    </a:cubicBezTo>
                    <a:cubicBezTo>
                      <a:pt x="4913" y="535"/>
                      <a:pt x="3619" y="468"/>
                      <a:pt x="2334" y="322"/>
                    </a:cubicBezTo>
                    <a:cubicBezTo>
                      <a:pt x="2267" y="313"/>
                      <a:pt x="2206" y="305"/>
                      <a:pt x="2129" y="305"/>
                    </a:cubicBezTo>
                    <a:cubicBezTo>
                      <a:pt x="2097" y="305"/>
                      <a:pt x="2063" y="306"/>
                      <a:pt x="2025" y="310"/>
                    </a:cubicBezTo>
                    <a:cubicBezTo>
                      <a:pt x="1644" y="3322"/>
                      <a:pt x="310" y="12502"/>
                      <a:pt x="1" y="15490"/>
                    </a:cubicBezTo>
                    <a:lnTo>
                      <a:pt x="3418" y="15490"/>
                    </a:lnTo>
                    <a:cubicBezTo>
                      <a:pt x="3418" y="15490"/>
                      <a:pt x="5597" y="2894"/>
                      <a:pt x="6228" y="2560"/>
                    </a:cubicBezTo>
                    <a:cubicBezTo>
                      <a:pt x="6574" y="2361"/>
                      <a:pt x="6819" y="2300"/>
                      <a:pt x="7015" y="2300"/>
                    </a:cubicBezTo>
                    <a:cubicBezTo>
                      <a:pt x="7088" y="2300"/>
                      <a:pt x="7154" y="2309"/>
                      <a:pt x="7216" y="2322"/>
                    </a:cubicBezTo>
                    <a:cubicBezTo>
                      <a:pt x="7442" y="2358"/>
                      <a:pt x="6966" y="12752"/>
                      <a:pt x="6942" y="15490"/>
                    </a:cubicBezTo>
                    <a:lnTo>
                      <a:pt x="10395" y="15490"/>
                    </a:lnTo>
                    <a:cubicBezTo>
                      <a:pt x="10395" y="15490"/>
                      <a:pt x="11062" y="9049"/>
                      <a:pt x="11490" y="6096"/>
                    </a:cubicBezTo>
                    <a:cubicBezTo>
                      <a:pt x="11645" y="4977"/>
                      <a:pt x="11788" y="2620"/>
                      <a:pt x="11812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8" name="Google Shape;5963;p62"/>
              <p:cNvSpPr/>
              <p:nvPr/>
            </p:nvSpPr>
            <p:spPr>
              <a:xfrm>
                <a:off x="3666729" y="3201581"/>
                <a:ext cx="518727" cy="334442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6840" extrusionOk="0">
                    <a:moveTo>
                      <a:pt x="10609" y="1"/>
                    </a:moveTo>
                    <a:cubicBezTo>
                      <a:pt x="9478" y="298"/>
                      <a:pt x="8287" y="417"/>
                      <a:pt x="7132" y="477"/>
                    </a:cubicBezTo>
                    <a:cubicBezTo>
                      <a:pt x="6364" y="518"/>
                      <a:pt x="5593" y="542"/>
                      <a:pt x="4823" y="542"/>
                    </a:cubicBezTo>
                    <a:cubicBezTo>
                      <a:pt x="3585" y="542"/>
                      <a:pt x="2349" y="481"/>
                      <a:pt x="1131" y="334"/>
                    </a:cubicBezTo>
                    <a:cubicBezTo>
                      <a:pt x="1036" y="322"/>
                      <a:pt x="953" y="322"/>
                      <a:pt x="846" y="298"/>
                    </a:cubicBezTo>
                    <a:cubicBezTo>
                      <a:pt x="679" y="1572"/>
                      <a:pt x="357" y="3930"/>
                      <a:pt x="0" y="6466"/>
                    </a:cubicBezTo>
                    <a:lnTo>
                      <a:pt x="179" y="6513"/>
                    </a:lnTo>
                    <a:cubicBezTo>
                      <a:pt x="977" y="6692"/>
                      <a:pt x="1810" y="6811"/>
                      <a:pt x="2631" y="6835"/>
                    </a:cubicBezTo>
                    <a:cubicBezTo>
                      <a:pt x="2743" y="6838"/>
                      <a:pt x="2854" y="6839"/>
                      <a:pt x="2964" y="6839"/>
                    </a:cubicBezTo>
                    <a:cubicBezTo>
                      <a:pt x="3266" y="6839"/>
                      <a:pt x="3565" y="6828"/>
                      <a:pt x="3870" y="6811"/>
                    </a:cubicBezTo>
                    <a:cubicBezTo>
                      <a:pt x="4346" y="4549"/>
                      <a:pt x="4787" y="2703"/>
                      <a:pt x="5025" y="2560"/>
                    </a:cubicBezTo>
                    <a:cubicBezTo>
                      <a:pt x="5384" y="2381"/>
                      <a:pt x="5627" y="2324"/>
                      <a:pt x="5819" y="2324"/>
                    </a:cubicBezTo>
                    <a:cubicBezTo>
                      <a:pt x="5894" y="2324"/>
                      <a:pt x="5961" y="2333"/>
                      <a:pt x="6025" y="2346"/>
                    </a:cubicBezTo>
                    <a:cubicBezTo>
                      <a:pt x="6120" y="2358"/>
                      <a:pt x="6084" y="4287"/>
                      <a:pt x="6013" y="6692"/>
                    </a:cubicBezTo>
                    <a:cubicBezTo>
                      <a:pt x="6453" y="6692"/>
                      <a:pt x="6894" y="6668"/>
                      <a:pt x="7334" y="6668"/>
                    </a:cubicBezTo>
                    <a:cubicBezTo>
                      <a:pt x="8299" y="6656"/>
                      <a:pt x="9287" y="6609"/>
                      <a:pt x="10240" y="6478"/>
                    </a:cubicBezTo>
                    <a:cubicBezTo>
                      <a:pt x="10251" y="6347"/>
                      <a:pt x="10263" y="6228"/>
                      <a:pt x="10287" y="6109"/>
                    </a:cubicBezTo>
                    <a:cubicBezTo>
                      <a:pt x="10442" y="5001"/>
                      <a:pt x="10573" y="2644"/>
                      <a:pt x="10609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9" name="Google Shape;5964;p62"/>
              <p:cNvSpPr/>
              <p:nvPr/>
            </p:nvSpPr>
            <p:spPr>
              <a:xfrm>
                <a:off x="3922842" y="3950752"/>
                <a:ext cx="303931" cy="9588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3232" y="1"/>
                    </a:moveTo>
                    <a:cubicBezTo>
                      <a:pt x="2226" y="1"/>
                      <a:pt x="598" y="40"/>
                      <a:pt x="489" y="73"/>
                    </a:cubicBezTo>
                    <a:cubicBezTo>
                      <a:pt x="322" y="109"/>
                      <a:pt x="1" y="1514"/>
                      <a:pt x="180" y="1824"/>
                    </a:cubicBezTo>
                    <a:cubicBezTo>
                      <a:pt x="234" y="1927"/>
                      <a:pt x="919" y="1961"/>
                      <a:pt x="1812" y="1961"/>
                    </a:cubicBezTo>
                    <a:cubicBezTo>
                      <a:pt x="3279" y="1961"/>
                      <a:pt x="5306" y="1870"/>
                      <a:pt x="6002" y="1847"/>
                    </a:cubicBezTo>
                    <a:cubicBezTo>
                      <a:pt x="6133" y="1847"/>
                      <a:pt x="6216" y="1693"/>
                      <a:pt x="6156" y="1574"/>
                    </a:cubicBezTo>
                    <a:cubicBezTo>
                      <a:pt x="6037" y="1335"/>
                      <a:pt x="5764" y="990"/>
                      <a:pt x="5204" y="633"/>
                    </a:cubicBezTo>
                    <a:cubicBezTo>
                      <a:pt x="4311" y="61"/>
                      <a:pt x="4013" y="26"/>
                      <a:pt x="4013" y="26"/>
                    </a:cubicBezTo>
                    <a:cubicBezTo>
                      <a:pt x="3978" y="8"/>
                      <a:pt x="3662" y="1"/>
                      <a:pt x="3232" y="1"/>
                    </a:cubicBezTo>
                    <a:close/>
                  </a:path>
                </a:pathLst>
              </a:custGeom>
              <a:solidFill>
                <a:srgbClr val="C8D9A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0" name="Google Shape;5965;p62"/>
              <p:cNvSpPr/>
              <p:nvPr/>
            </p:nvSpPr>
            <p:spPr>
              <a:xfrm>
                <a:off x="3581701" y="3950752"/>
                <a:ext cx="303931" cy="9588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3232" y="1"/>
                    </a:moveTo>
                    <a:cubicBezTo>
                      <a:pt x="2226" y="1"/>
                      <a:pt x="598" y="40"/>
                      <a:pt x="489" y="73"/>
                    </a:cubicBezTo>
                    <a:cubicBezTo>
                      <a:pt x="322" y="109"/>
                      <a:pt x="1" y="1514"/>
                      <a:pt x="179" y="1824"/>
                    </a:cubicBezTo>
                    <a:cubicBezTo>
                      <a:pt x="234" y="1927"/>
                      <a:pt x="919" y="1961"/>
                      <a:pt x="1812" y="1961"/>
                    </a:cubicBezTo>
                    <a:cubicBezTo>
                      <a:pt x="3279" y="1961"/>
                      <a:pt x="5306" y="1870"/>
                      <a:pt x="6002" y="1847"/>
                    </a:cubicBezTo>
                    <a:cubicBezTo>
                      <a:pt x="6133" y="1847"/>
                      <a:pt x="6216" y="1693"/>
                      <a:pt x="6156" y="1574"/>
                    </a:cubicBezTo>
                    <a:cubicBezTo>
                      <a:pt x="6037" y="1335"/>
                      <a:pt x="5764" y="990"/>
                      <a:pt x="5204" y="633"/>
                    </a:cubicBezTo>
                    <a:cubicBezTo>
                      <a:pt x="4299" y="61"/>
                      <a:pt x="4013" y="26"/>
                      <a:pt x="4013" y="26"/>
                    </a:cubicBezTo>
                    <a:cubicBezTo>
                      <a:pt x="3978" y="8"/>
                      <a:pt x="3662" y="1"/>
                      <a:pt x="3232" y="1"/>
                    </a:cubicBezTo>
                    <a:close/>
                  </a:path>
                </a:pathLst>
              </a:custGeom>
              <a:solidFill>
                <a:srgbClr val="C8D9AD">
                  <a:lumMod val="20000"/>
                  <a:lumOff val="8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1" name="Google Shape;5966;p62"/>
              <p:cNvSpPr/>
              <p:nvPr/>
            </p:nvSpPr>
            <p:spPr>
              <a:xfrm>
                <a:off x="3625364" y="3121833"/>
                <a:ext cx="608400" cy="393703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8052" extrusionOk="0">
                    <a:moveTo>
                      <a:pt x="12050" y="0"/>
                    </a:moveTo>
                    <a:cubicBezTo>
                      <a:pt x="12026" y="0"/>
                      <a:pt x="11752" y="0"/>
                      <a:pt x="11336" y="12"/>
                    </a:cubicBezTo>
                    <a:lnTo>
                      <a:pt x="11240" y="12"/>
                    </a:lnTo>
                    <a:cubicBezTo>
                      <a:pt x="10490" y="24"/>
                      <a:pt x="9335" y="60"/>
                      <a:pt x="8049" y="108"/>
                    </a:cubicBezTo>
                    <a:lnTo>
                      <a:pt x="7978" y="108"/>
                    </a:lnTo>
                    <a:cubicBezTo>
                      <a:pt x="7859" y="108"/>
                      <a:pt x="7740" y="108"/>
                      <a:pt x="7621" y="120"/>
                    </a:cubicBezTo>
                    <a:lnTo>
                      <a:pt x="7526" y="120"/>
                    </a:lnTo>
                    <a:cubicBezTo>
                      <a:pt x="6478" y="143"/>
                      <a:pt x="5371" y="179"/>
                      <a:pt x="4406" y="203"/>
                    </a:cubicBezTo>
                    <a:lnTo>
                      <a:pt x="4299" y="203"/>
                    </a:lnTo>
                    <a:cubicBezTo>
                      <a:pt x="3323" y="239"/>
                      <a:pt x="2489" y="251"/>
                      <a:pt x="1989" y="262"/>
                    </a:cubicBezTo>
                    <a:lnTo>
                      <a:pt x="1858" y="262"/>
                    </a:lnTo>
                    <a:cubicBezTo>
                      <a:pt x="1632" y="262"/>
                      <a:pt x="1501" y="286"/>
                      <a:pt x="1501" y="286"/>
                    </a:cubicBezTo>
                    <a:cubicBezTo>
                      <a:pt x="1227" y="1060"/>
                      <a:pt x="1" y="7204"/>
                      <a:pt x="1" y="7204"/>
                    </a:cubicBezTo>
                    <a:cubicBezTo>
                      <a:pt x="1" y="7204"/>
                      <a:pt x="191" y="7501"/>
                      <a:pt x="787" y="7740"/>
                    </a:cubicBezTo>
                    <a:cubicBezTo>
                      <a:pt x="810" y="7751"/>
                      <a:pt x="846" y="7763"/>
                      <a:pt x="870" y="7763"/>
                    </a:cubicBezTo>
                    <a:cubicBezTo>
                      <a:pt x="1275" y="7918"/>
                      <a:pt x="1834" y="8037"/>
                      <a:pt x="2620" y="8049"/>
                    </a:cubicBezTo>
                    <a:cubicBezTo>
                      <a:pt x="2723" y="8051"/>
                      <a:pt x="2824" y="8052"/>
                      <a:pt x="2923" y="8052"/>
                    </a:cubicBezTo>
                    <a:cubicBezTo>
                      <a:pt x="4829" y="8052"/>
                      <a:pt x="5894" y="7740"/>
                      <a:pt x="5894" y="7740"/>
                    </a:cubicBezTo>
                    <a:cubicBezTo>
                      <a:pt x="5894" y="7740"/>
                      <a:pt x="6323" y="5680"/>
                      <a:pt x="6609" y="5311"/>
                    </a:cubicBezTo>
                    <a:cubicBezTo>
                      <a:pt x="6633" y="5287"/>
                      <a:pt x="6668" y="5251"/>
                      <a:pt x="6680" y="5251"/>
                    </a:cubicBezTo>
                    <a:cubicBezTo>
                      <a:pt x="6692" y="5251"/>
                      <a:pt x="6692" y="5251"/>
                      <a:pt x="6704" y="5263"/>
                    </a:cubicBezTo>
                    <a:cubicBezTo>
                      <a:pt x="6906" y="5477"/>
                      <a:pt x="6311" y="7787"/>
                      <a:pt x="6311" y="7787"/>
                    </a:cubicBezTo>
                    <a:cubicBezTo>
                      <a:pt x="6311" y="7787"/>
                      <a:pt x="6982" y="7898"/>
                      <a:pt x="7970" y="7898"/>
                    </a:cubicBezTo>
                    <a:cubicBezTo>
                      <a:pt x="8278" y="7898"/>
                      <a:pt x="8618" y="7887"/>
                      <a:pt x="8978" y="7859"/>
                    </a:cubicBezTo>
                    <a:cubicBezTo>
                      <a:pt x="10478" y="7740"/>
                      <a:pt x="12217" y="7442"/>
                      <a:pt x="12217" y="7442"/>
                    </a:cubicBezTo>
                    <a:cubicBezTo>
                      <a:pt x="12217" y="7442"/>
                      <a:pt x="12312" y="6989"/>
                      <a:pt x="12395" y="5311"/>
                    </a:cubicBezTo>
                    <a:cubicBezTo>
                      <a:pt x="12443" y="4453"/>
                      <a:pt x="12395" y="3084"/>
                      <a:pt x="12336" y="1929"/>
                    </a:cubicBezTo>
                    <a:lnTo>
                      <a:pt x="12336" y="1810"/>
                    </a:lnTo>
                    <a:cubicBezTo>
                      <a:pt x="12288" y="798"/>
                      <a:pt x="12229" y="0"/>
                      <a:pt x="12229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2" name="Google Shape;5967;p62"/>
              <p:cNvSpPr/>
              <p:nvPr/>
            </p:nvSpPr>
            <p:spPr>
              <a:xfrm>
                <a:off x="3663796" y="3131710"/>
                <a:ext cx="177049" cy="369744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7562" extrusionOk="0">
                    <a:moveTo>
                      <a:pt x="3513" y="1"/>
                    </a:moveTo>
                    <a:cubicBezTo>
                      <a:pt x="3382" y="691"/>
                      <a:pt x="3061" y="1346"/>
                      <a:pt x="2584" y="1882"/>
                    </a:cubicBezTo>
                    <a:cubicBezTo>
                      <a:pt x="2108" y="2418"/>
                      <a:pt x="1489" y="2823"/>
                      <a:pt x="798" y="3097"/>
                    </a:cubicBezTo>
                    <a:cubicBezTo>
                      <a:pt x="822" y="2966"/>
                      <a:pt x="846" y="2835"/>
                      <a:pt x="858" y="2680"/>
                    </a:cubicBezTo>
                    <a:cubicBezTo>
                      <a:pt x="941" y="2108"/>
                      <a:pt x="1025" y="1525"/>
                      <a:pt x="1096" y="941"/>
                    </a:cubicBezTo>
                    <a:cubicBezTo>
                      <a:pt x="1144" y="644"/>
                      <a:pt x="1179" y="358"/>
                      <a:pt x="1203" y="60"/>
                    </a:cubicBezTo>
                    <a:lnTo>
                      <a:pt x="1203" y="49"/>
                    </a:lnTo>
                    <a:lnTo>
                      <a:pt x="1072" y="49"/>
                    </a:lnTo>
                    <a:cubicBezTo>
                      <a:pt x="1072" y="84"/>
                      <a:pt x="1060" y="120"/>
                      <a:pt x="1060" y="156"/>
                    </a:cubicBezTo>
                    <a:cubicBezTo>
                      <a:pt x="1013" y="477"/>
                      <a:pt x="977" y="799"/>
                      <a:pt x="941" y="1120"/>
                    </a:cubicBezTo>
                    <a:cubicBezTo>
                      <a:pt x="786" y="2287"/>
                      <a:pt x="620" y="3454"/>
                      <a:pt x="441" y="4621"/>
                    </a:cubicBezTo>
                    <a:lnTo>
                      <a:pt x="179" y="6359"/>
                    </a:lnTo>
                    <a:cubicBezTo>
                      <a:pt x="132" y="6645"/>
                      <a:pt x="84" y="6942"/>
                      <a:pt x="48" y="7228"/>
                    </a:cubicBezTo>
                    <a:cubicBezTo>
                      <a:pt x="24" y="7347"/>
                      <a:pt x="13" y="7442"/>
                      <a:pt x="1" y="7538"/>
                    </a:cubicBezTo>
                    <a:cubicBezTo>
                      <a:pt x="24" y="7549"/>
                      <a:pt x="60" y="7561"/>
                      <a:pt x="84" y="7561"/>
                    </a:cubicBezTo>
                    <a:cubicBezTo>
                      <a:pt x="120" y="7418"/>
                      <a:pt x="132" y="7264"/>
                      <a:pt x="167" y="7121"/>
                    </a:cubicBezTo>
                    <a:cubicBezTo>
                      <a:pt x="227" y="6787"/>
                      <a:pt x="286" y="6478"/>
                      <a:pt x="322" y="6156"/>
                    </a:cubicBezTo>
                    <a:cubicBezTo>
                      <a:pt x="489" y="5156"/>
                      <a:pt x="656" y="4156"/>
                      <a:pt x="786" y="3156"/>
                    </a:cubicBezTo>
                    <a:cubicBezTo>
                      <a:pt x="1203" y="3025"/>
                      <a:pt x="1596" y="2835"/>
                      <a:pt x="1929" y="2596"/>
                    </a:cubicBezTo>
                    <a:cubicBezTo>
                      <a:pt x="2822" y="1965"/>
                      <a:pt x="3442" y="1013"/>
                      <a:pt x="3620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3" name="Google Shape;5968;p62"/>
              <p:cNvSpPr/>
              <p:nvPr/>
            </p:nvSpPr>
            <p:spPr>
              <a:xfrm>
                <a:off x="3993300" y="3127065"/>
                <a:ext cx="33249" cy="157246"/>
              </a:xfrm>
              <a:custGeom>
                <a:avLst/>
                <a:gdLst/>
                <a:ahLst/>
                <a:cxnLst/>
                <a:rect l="l" t="t" r="r" b="b"/>
                <a:pathLst>
                  <a:path w="680" h="3216" extrusionOk="0">
                    <a:moveTo>
                      <a:pt x="1" y="1"/>
                    </a:moveTo>
                    <a:cubicBezTo>
                      <a:pt x="179" y="1048"/>
                      <a:pt x="191" y="2096"/>
                      <a:pt x="60" y="3120"/>
                    </a:cubicBezTo>
                    <a:cubicBezTo>
                      <a:pt x="60" y="3156"/>
                      <a:pt x="96" y="3168"/>
                      <a:pt x="108" y="3168"/>
                    </a:cubicBezTo>
                    <a:cubicBezTo>
                      <a:pt x="239" y="3180"/>
                      <a:pt x="394" y="3192"/>
                      <a:pt x="524" y="3215"/>
                    </a:cubicBezTo>
                    <a:cubicBezTo>
                      <a:pt x="560" y="3215"/>
                      <a:pt x="572" y="3192"/>
                      <a:pt x="572" y="3168"/>
                    </a:cubicBezTo>
                    <a:cubicBezTo>
                      <a:pt x="644" y="2560"/>
                      <a:pt x="679" y="1929"/>
                      <a:pt x="655" y="1310"/>
                    </a:cubicBezTo>
                    <a:cubicBezTo>
                      <a:pt x="644" y="870"/>
                      <a:pt x="620" y="429"/>
                      <a:pt x="536" y="1"/>
                    </a:cubicBezTo>
                    <a:lnTo>
                      <a:pt x="465" y="1"/>
                    </a:lnTo>
                    <a:cubicBezTo>
                      <a:pt x="524" y="441"/>
                      <a:pt x="572" y="894"/>
                      <a:pt x="584" y="1334"/>
                    </a:cubicBezTo>
                    <a:cubicBezTo>
                      <a:pt x="596" y="1929"/>
                      <a:pt x="572" y="2525"/>
                      <a:pt x="501" y="3120"/>
                    </a:cubicBezTo>
                    <a:cubicBezTo>
                      <a:pt x="394" y="3108"/>
                      <a:pt x="274" y="3096"/>
                      <a:pt x="167" y="3072"/>
                    </a:cubicBezTo>
                    <a:cubicBezTo>
                      <a:pt x="215" y="2763"/>
                      <a:pt x="227" y="2441"/>
                      <a:pt x="239" y="2108"/>
                    </a:cubicBezTo>
                    <a:cubicBezTo>
                      <a:pt x="263" y="1525"/>
                      <a:pt x="227" y="929"/>
                      <a:pt x="155" y="358"/>
                    </a:cubicBezTo>
                    <a:cubicBezTo>
                      <a:pt x="143" y="239"/>
                      <a:pt x="120" y="120"/>
                      <a:pt x="96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4" name="Google Shape;5969;p62"/>
              <p:cNvSpPr/>
              <p:nvPr/>
            </p:nvSpPr>
            <p:spPr>
              <a:xfrm>
                <a:off x="4175531" y="3123007"/>
                <a:ext cx="53589" cy="94367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930" extrusionOk="0">
                    <a:moveTo>
                      <a:pt x="0" y="0"/>
                    </a:moveTo>
                    <a:cubicBezTo>
                      <a:pt x="191" y="715"/>
                      <a:pt x="560" y="1393"/>
                      <a:pt x="1096" y="1929"/>
                    </a:cubicBezTo>
                    <a:lnTo>
                      <a:pt x="1096" y="1810"/>
                    </a:lnTo>
                    <a:cubicBezTo>
                      <a:pt x="1048" y="1751"/>
                      <a:pt x="1000" y="1703"/>
                      <a:pt x="953" y="1643"/>
                    </a:cubicBezTo>
                    <a:cubicBezTo>
                      <a:pt x="560" y="1179"/>
                      <a:pt x="274" y="643"/>
                      <a:pt x="119" y="84"/>
                    </a:cubicBezTo>
                    <a:cubicBezTo>
                      <a:pt x="119" y="60"/>
                      <a:pt x="107" y="36"/>
                      <a:pt x="107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5" name="Google Shape;5970;p62"/>
              <p:cNvSpPr/>
              <p:nvPr/>
            </p:nvSpPr>
            <p:spPr>
              <a:xfrm>
                <a:off x="3941080" y="3354134"/>
                <a:ext cx="99404" cy="29826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610" extrusionOk="0">
                    <a:moveTo>
                      <a:pt x="1997" y="0"/>
                    </a:moveTo>
                    <a:cubicBezTo>
                      <a:pt x="1307" y="83"/>
                      <a:pt x="640" y="274"/>
                      <a:pt x="33" y="560"/>
                    </a:cubicBezTo>
                    <a:cubicBezTo>
                      <a:pt x="1" y="570"/>
                      <a:pt x="7" y="609"/>
                      <a:pt x="42" y="609"/>
                    </a:cubicBezTo>
                    <a:cubicBezTo>
                      <a:pt x="47" y="609"/>
                      <a:pt x="51" y="609"/>
                      <a:pt x="57" y="607"/>
                    </a:cubicBezTo>
                    <a:cubicBezTo>
                      <a:pt x="688" y="369"/>
                      <a:pt x="1342" y="179"/>
                      <a:pt x="2009" y="36"/>
                    </a:cubicBezTo>
                    <a:cubicBezTo>
                      <a:pt x="2033" y="24"/>
                      <a:pt x="2021" y="0"/>
                      <a:pt x="1997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6" name="Google Shape;5971;p62"/>
              <p:cNvSpPr/>
              <p:nvPr/>
            </p:nvSpPr>
            <p:spPr>
              <a:xfrm>
                <a:off x="3646340" y="2610635"/>
                <a:ext cx="606054" cy="570605"/>
              </a:xfrm>
              <a:custGeom>
                <a:avLst/>
                <a:gdLst/>
                <a:ahLst/>
                <a:cxnLst/>
                <a:rect l="l" t="t" r="r" b="b"/>
                <a:pathLst>
                  <a:path w="12395" h="11670" extrusionOk="0">
                    <a:moveTo>
                      <a:pt x="4835" y="0"/>
                    </a:moveTo>
                    <a:cubicBezTo>
                      <a:pt x="4774" y="0"/>
                      <a:pt x="4715" y="1"/>
                      <a:pt x="4656" y="2"/>
                    </a:cubicBezTo>
                    <a:cubicBezTo>
                      <a:pt x="4239" y="26"/>
                      <a:pt x="3858" y="49"/>
                      <a:pt x="3501" y="109"/>
                    </a:cubicBezTo>
                    <a:cubicBezTo>
                      <a:pt x="3453" y="109"/>
                      <a:pt x="3406" y="121"/>
                      <a:pt x="3358" y="145"/>
                    </a:cubicBezTo>
                    <a:cubicBezTo>
                      <a:pt x="1977" y="359"/>
                      <a:pt x="1060" y="883"/>
                      <a:pt x="893" y="1240"/>
                    </a:cubicBezTo>
                    <a:cubicBezTo>
                      <a:pt x="762" y="1526"/>
                      <a:pt x="143" y="6348"/>
                      <a:pt x="0" y="9491"/>
                    </a:cubicBezTo>
                    <a:cubicBezTo>
                      <a:pt x="0" y="9634"/>
                      <a:pt x="143" y="9801"/>
                      <a:pt x="239" y="9920"/>
                    </a:cubicBezTo>
                    <a:cubicBezTo>
                      <a:pt x="358" y="10086"/>
                      <a:pt x="465" y="10229"/>
                      <a:pt x="596" y="10384"/>
                    </a:cubicBezTo>
                    <a:cubicBezTo>
                      <a:pt x="822" y="10586"/>
                      <a:pt x="1060" y="10765"/>
                      <a:pt x="1310" y="10896"/>
                    </a:cubicBezTo>
                    <a:cubicBezTo>
                      <a:pt x="1382" y="10944"/>
                      <a:pt x="1453" y="10979"/>
                      <a:pt x="1548" y="11003"/>
                    </a:cubicBezTo>
                    <a:cubicBezTo>
                      <a:pt x="2263" y="11301"/>
                      <a:pt x="3048" y="11348"/>
                      <a:pt x="3822" y="11408"/>
                    </a:cubicBezTo>
                    <a:cubicBezTo>
                      <a:pt x="4656" y="11468"/>
                      <a:pt x="5489" y="11575"/>
                      <a:pt x="6323" y="11610"/>
                    </a:cubicBezTo>
                    <a:cubicBezTo>
                      <a:pt x="6763" y="11634"/>
                      <a:pt x="7418" y="11670"/>
                      <a:pt x="8070" y="11670"/>
                    </a:cubicBezTo>
                    <a:cubicBezTo>
                      <a:pt x="8722" y="11670"/>
                      <a:pt x="9371" y="11634"/>
                      <a:pt x="9799" y="11515"/>
                    </a:cubicBezTo>
                    <a:cubicBezTo>
                      <a:pt x="10359" y="11360"/>
                      <a:pt x="10942" y="11170"/>
                      <a:pt x="11419" y="10825"/>
                    </a:cubicBezTo>
                    <a:cubicBezTo>
                      <a:pt x="11740" y="10598"/>
                      <a:pt x="12014" y="10289"/>
                      <a:pt x="12157" y="9920"/>
                    </a:cubicBezTo>
                    <a:cubicBezTo>
                      <a:pt x="12395" y="9277"/>
                      <a:pt x="12192" y="8670"/>
                      <a:pt x="12062" y="8039"/>
                    </a:cubicBezTo>
                    <a:cubicBezTo>
                      <a:pt x="11954" y="7538"/>
                      <a:pt x="11823" y="7015"/>
                      <a:pt x="11716" y="6491"/>
                    </a:cubicBezTo>
                    <a:cubicBezTo>
                      <a:pt x="11609" y="5931"/>
                      <a:pt x="11526" y="5360"/>
                      <a:pt x="11383" y="4800"/>
                    </a:cubicBezTo>
                    <a:cubicBezTo>
                      <a:pt x="11192" y="3919"/>
                      <a:pt x="10990" y="3038"/>
                      <a:pt x="10668" y="2204"/>
                    </a:cubicBezTo>
                    <a:cubicBezTo>
                      <a:pt x="10526" y="1823"/>
                      <a:pt x="10371" y="1395"/>
                      <a:pt x="10097" y="1073"/>
                    </a:cubicBezTo>
                    <a:cubicBezTo>
                      <a:pt x="9954" y="919"/>
                      <a:pt x="9299" y="692"/>
                      <a:pt x="8454" y="478"/>
                    </a:cubicBezTo>
                    <a:cubicBezTo>
                      <a:pt x="8430" y="466"/>
                      <a:pt x="8382" y="466"/>
                      <a:pt x="8347" y="454"/>
                    </a:cubicBezTo>
                    <a:cubicBezTo>
                      <a:pt x="7296" y="206"/>
                      <a:pt x="5956" y="0"/>
                      <a:pt x="4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7" name="Google Shape;5972;p62"/>
              <p:cNvSpPr/>
              <p:nvPr/>
            </p:nvSpPr>
            <p:spPr>
              <a:xfrm>
                <a:off x="3853020" y="2548979"/>
                <a:ext cx="207266" cy="134021"/>
              </a:xfrm>
              <a:custGeom>
                <a:avLst/>
                <a:gdLst/>
                <a:ahLst/>
                <a:cxnLst/>
                <a:rect l="l" t="t" r="r" b="b"/>
                <a:pathLst>
                  <a:path w="4239" h="2741" extrusionOk="0">
                    <a:moveTo>
                      <a:pt x="548" y="1"/>
                    </a:moveTo>
                    <a:lnTo>
                      <a:pt x="167" y="1310"/>
                    </a:lnTo>
                    <a:cubicBezTo>
                      <a:pt x="167" y="1310"/>
                      <a:pt x="0" y="2120"/>
                      <a:pt x="1667" y="2561"/>
                    </a:cubicBezTo>
                    <a:cubicBezTo>
                      <a:pt x="2165" y="2693"/>
                      <a:pt x="2551" y="2740"/>
                      <a:pt x="2847" y="2740"/>
                    </a:cubicBezTo>
                    <a:cubicBezTo>
                      <a:pt x="3592" y="2740"/>
                      <a:pt x="3774" y="2442"/>
                      <a:pt x="3774" y="2442"/>
                    </a:cubicBezTo>
                    <a:lnTo>
                      <a:pt x="4239" y="787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8" name="Google Shape;5973;p62"/>
              <p:cNvSpPr/>
              <p:nvPr/>
            </p:nvSpPr>
            <p:spPr>
              <a:xfrm>
                <a:off x="3859425" y="2522575"/>
                <a:ext cx="199604" cy="105798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2164" extrusionOk="0">
                    <a:moveTo>
                      <a:pt x="982" y="0"/>
                    </a:moveTo>
                    <a:cubicBezTo>
                      <a:pt x="821" y="0"/>
                      <a:pt x="663" y="9"/>
                      <a:pt x="512" y="29"/>
                    </a:cubicBezTo>
                    <a:cubicBezTo>
                      <a:pt x="357" y="65"/>
                      <a:pt x="191" y="112"/>
                      <a:pt x="107" y="207"/>
                    </a:cubicBezTo>
                    <a:cubicBezTo>
                      <a:pt x="0" y="315"/>
                      <a:pt x="0" y="481"/>
                      <a:pt x="48" y="612"/>
                    </a:cubicBezTo>
                    <a:cubicBezTo>
                      <a:pt x="167" y="1029"/>
                      <a:pt x="488" y="1374"/>
                      <a:pt x="905" y="1612"/>
                    </a:cubicBezTo>
                    <a:cubicBezTo>
                      <a:pt x="1322" y="1850"/>
                      <a:pt x="1822" y="1981"/>
                      <a:pt x="2310" y="2077"/>
                    </a:cubicBezTo>
                    <a:cubicBezTo>
                      <a:pt x="2587" y="2125"/>
                      <a:pt x="2869" y="2163"/>
                      <a:pt x="3145" y="2163"/>
                    </a:cubicBezTo>
                    <a:cubicBezTo>
                      <a:pt x="3273" y="2163"/>
                      <a:pt x="3400" y="2155"/>
                      <a:pt x="3524" y="2136"/>
                    </a:cubicBezTo>
                    <a:cubicBezTo>
                      <a:pt x="3870" y="2077"/>
                      <a:pt x="4334" y="1922"/>
                      <a:pt x="4501" y="1684"/>
                    </a:cubicBezTo>
                    <a:cubicBezTo>
                      <a:pt x="4632" y="1481"/>
                      <a:pt x="4596" y="1065"/>
                      <a:pt x="4465" y="862"/>
                    </a:cubicBezTo>
                    <a:cubicBezTo>
                      <a:pt x="4358" y="707"/>
                      <a:pt x="4155" y="624"/>
                      <a:pt x="3941" y="565"/>
                    </a:cubicBezTo>
                    <a:cubicBezTo>
                      <a:pt x="3108" y="315"/>
                      <a:pt x="2262" y="88"/>
                      <a:pt x="1381" y="17"/>
                    </a:cubicBezTo>
                    <a:cubicBezTo>
                      <a:pt x="1248" y="6"/>
                      <a:pt x="1114" y="0"/>
                      <a:pt x="982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" name="Google Shape;5974;p62"/>
              <p:cNvSpPr/>
              <p:nvPr/>
            </p:nvSpPr>
            <p:spPr>
              <a:xfrm>
                <a:off x="3655630" y="2611858"/>
                <a:ext cx="227117" cy="527968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10798" extrusionOk="0">
                    <a:moveTo>
                      <a:pt x="3740" y="1"/>
                    </a:moveTo>
                    <a:cubicBezTo>
                      <a:pt x="3382" y="24"/>
                      <a:pt x="2680" y="179"/>
                      <a:pt x="2335" y="358"/>
                    </a:cubicBezTo>
                    <a:cubicBezTo>
                      <a:pt x="2275" y="382"/>
                      <a:pt x="2275" y="441"/>
                      <a:pt x="2299" y="501"/>
                    </a:cubicBezTo>
                    <a:cubicBezTo>
                      <a:pt x="2668" y="1489"/>
                      <a:pt x="3204" y="3191"/>
                      <a:pt x="2656" y="5311"/>
                    </a:cubicBezTo>
                    <a:cubicBezTo>
                      <a:pt x="2096" y="7418"/>
                      <a:pt x="834" y="9133"/>
                      <a:pt x="358" y="9776"/>
                    </a:cubicBezTo>
                    <a:cubicBezTo>
                      <a:pt x="180" y="10014"/>
                      <a:pt x="1" y="10335"/>
                      <a:pt x="108" y="10597"/>
                    </a:cubicBezTo>
                    <a:cubicBezTo>
                      <a:pt x="161" y="10727"/>
                      <a:pt x="288" y="10798"/>
                      <a:pt x="422" y="10798"/>
                    </a:cubicBezTo>
                    <a:cubicBezTo>
                      <a:pt x="498" y="10798"/>
                      <a:pt x="575" y="10775"/>
                      <a:pt x="644" y="10728"/>
                    </a:cubicBezTo>
                    <a:cubicBezTo>
                      <a:pt x="2275" y="9657"/>
                      <a:pt x="3573" y="7847"/>
                      <a:pt x="4109" y="5858"/>
                    </a:cubicBezTo>
                    <a:cubicBezTo>
                      <a:pt x="4644" y="3906"/>
                      <a:pt x="4644" y="1715"/>
                      <a:pt x="3811" y="36"/>
                    </a:cubicBezTo>
                    <a:cubicBezTo>
                      <a:pt x="3799" y="13"/>
                      <a:pt x="3763" y="1"/>
                      <a:pt x="3740" y="1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0" name="Google Shape;5975;p62"/>
              <p:cNvSpPr/>
              <p:nvPr/>
            </p:nvSpPr>
            <p:spPr>
              <a:xfrm>
                <a:off x="4071336" y="2632394"/>
                <a:ext cx="215431" cy="440299"/>
              </a:xfrm>
              <a:custGeom>
                <a:avLst/>
                <a:gdLst/>
                <a:ahLst/>
                <a:cxnLst/>
                <a:rect l="l" t="t" r="r" b="b"/>
                <a:pathLst>
                  <a:path w="4406" h="9005" extrusionOk="0">
                    <a:moveTo>
                      <a:pt x="127" y="0"/>
                    </a:moveTo>
                    <a:cubicBezTo>
                      <a:pt x="51" y="0"/>
                      <a:pt x="0" y="19"/>
                      <a:pt x="0" y="69"/>
                    </a:cubicBezTo>
                    <a:cubicBezTo>
                      <a:pt x="0" y="152"/>
                      <a:pt x="143" y="271"/>
                      <a:pt x="191" y="331"/>
                    </a:cubicBezTo>
                    <a:cubicBezTo>
                      <a:pt x="357" y="509"/>
                      <a:pt x="524" y="688"/>
                      <a:pt x="679" y="890"/>
                    </a:cubicBezTo>
                    <a:cubicBezTo>
                      <a:pt x="1000" y="1259"/>
                      <a:pt x="1262" y="1676"/>
                      <a:pt x="1512" y="2105"/>
                    </a:cubicBezTo>
                    <a:cubicBezTo>
                      <a:pt x="2072" y="3069"/>
                      <a:pt x="2858" y="5022"/>
                      <a:pt x="3477" y="8606"/>
                    </a:cubicBezTo>
                    <a:cubicBezTo>
                      <a:pt x="3497" y="8675"/>
                      <a:pt x="3642" y="9004"/>
                      <a:pt x="3765" y="9004"/>
                    </a:cubicBezTo>
                    <a:cubicBezTo>
                      <a:pt x="3789" y="9004"/>
                      <a:pt x="3813" y="8992"/>
                      <a:pt x="3834" y="8963"/>
                    </a:cubicBezTo>
                    <a:cubicBezTo>
                      <a:pt x="3941" y="8820"/>
                      <a:pt x="4405" y="5141"/>
                      <a:pt x="2346" y="1450"/>
                    </a:cubicBezTo>
                    <a:cubicBezTo>
                      <a:pt x="2036" y="866"/>
                      <a:pt x="1548" y="486"/>
                      <a:pt x="976" y="235"/>
                    </a:cubicBezTo>
                    <a:cubicBezTo>
                      <a:pt x="917" y="200"/>
                      <a:pt x="857" y="188"/>
                      <a:pt x="833" y="176"/>
                    </a:cubicBezTo>
                    <a:cubicBezTo>
                      <a:pt x="763" y="150"/>
                      <a:pt x="343" y="0"/>
                      <a:pt x="127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" name="Google Shape;5976;p62"/>
              <p:cNvSpPr/>
              <p:nvPr/>
            </p:nvSpPr>
            <p:spPr>
              <a:xfrm>
                <a:off x="3448413" y="3235954"/>
                <a:ext cx="198563" cy="28246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5777" extrusionOk="0">
                    <a:moveTo>
                      <a:pt x="1560" y="0"/>
                    </a:moveTo>
                    <a:cubicBezTo>
                      <a:pt x="1560" y="12"/>
                      <a:pt x="1203" y="1476"/>
                      <a:pt x="977" y="2072"/>
                    </a:cubicBezTo>
                    <a:cubicBezTo>
                      <a:pt x="762" y="2667"/>
                      <a:pt x="0" y="4167"/>
                      <a:pt x="179" y="4263"/>
                    </a:cubicBezTo>
                    <a:cubicBezTo>
                      <a:pt x="187" y="4266"/>
                      <a:pt x="195" y="4268"/>
                      <a:pt x="204" y="4268"/>
                    </a:cubicBezTo>
                    <a:cubicBezTo>
                      <a:pt x="408" y="4268"/>
                      <a:pt x="964" y="3406"/>
                      <a:pt x="965" y="3405"/>
                    </a:cubicBezTo>
                    <a:lnTo>
                      <a:pt x="965" y="3405"/>
                    </a:lnTo>
                    <a:cubicBezTo>
                      <a:pt x="965" y="3406"/>
                      <a:pt x="322" y="5120"/>
                      <a:pt x="584" y="5215"/>
                    </a:cubicBezTo>
                    <a:cubicBezTo>
                      <a:pt x="591" y="5217"/>
                      <a:pt x="598" y="5218"/>
                      <a:pt x="605" y="5218"/>
                    </a:cubicBezTo>
                    <a:cubicBezTo>
                      <a:pt x="876" y="5218"/>
                      <a:pt x="1619" y="3811"/>
                      <a:pt x="1620" y="3810"/>
                    </a:cubicBezTo>
                    <a:lnTo>
                      <a:pt x="1620" y="3810"/>
                    </a:lnTo>
                    <a:cubicBezTo>
                      <a:pt x="1619" y="3811"/>
                      <a:pt x="1132" y="5703"/>
                      <a:pt x="1489" y="5775"/>
                    </a:cubicBezTo>
                    <a:cubicBezTo>
                      <a:pt x="1495" y="5776"/>
                      <a:pt x="1502" y="5777"/>
                      <a:pt x="1509" y="5777"/>
                    </a:cubicBezTo>
                    <a:cubicBezTo>
                      <a:pt x="1863" y="5777"/>
                      <a:pt x="2310" y="3978"/>
                      <a:pt x="2310" y="3977"/>
                    </a:cubicBezTo>
                    <a:lnTo>
                      <a:pt x="2310" y="3977"/>
                    </a:lnTo>
                    <a:cubicBezTo>
                      <a:pt x="2310" y="3978"/>
                      <a:pt x="2144" y="5477"/>
                      <a:pt x="2453" y="5477"/>
                    </a:cubicBezTo>
                    <a:cubicBezTo>
                      <a:pt x="2763" y="5477"/>
                      <a:pt x="3203" y="3453"/>
                      <a:pt x="3203" y="3453"/>
                    </a:cubicBezTo>
                    <a:cubicBezTo>
                      <a:pt x="3203" y="3453"/>
                      <a:pt x="3504" y="4445"/>
                      <a:pt x="3772" y="4445"/>
                    </a:cubicBezTo>
                    <a:cubicBezTo>
                      <a:pt x="3781" y="4445"/>
                      <a:pt x="3790" y="4443"/>
                      <a:pt x="3798" y="4441"/>
                    </a:cubicBezTo>
                    <a:cubicBezTo>
                      <a:pt x="4060" y="4358"/>
                      <a:pt x="3572" y="2191"/>
                      <a:pt x="3560" y="1762"/>
                    </a:cubicBezTo>
                    <a:cubicBezTo>
                      <a:pt x="3537" y="1322"/>
                      <a:pt x="3739" y="298"/>
                      <a:pt x="3739" y="29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" name="Google Shape;5977;p62"/>
              <p:cNvSpPr/>
              <p:nvPr/>
            </p:nvSpPr>
            <p:spPr>
              <a:xfrm>
                <a:off x="3478826" y="2661535"/>
                <a:ext cx="300851" cy="725944"/>
              </a:xfrm>
              <a:custGeom>
                <a:avLst/>
                <a:gdLst/>
                <a:ahLst/>
                <a:cxnLst/>
                <a:rect l="l" t="t" r="r" b="b"/>
                <a:pathLst>
                  <a:path w="6153" h="14847" extrusionOk="0">
                    <a:moveTo>
                      <a:pt x="4769" y="1"/>
                    </a:moveTo>
                    <a:cubicBezTo>
                      <a:pt x="4564" y="1"/>
                      <a:pt x="4347" y="114"/>
                      <a:pt x="4129" y="378"/>
                    </a:cubicBezTo>
                    <a:cubicBezTo>
                      <a:pt x="3296" y="1390"/>
                      <a:pt x="1010" y="7057"/>
                      <a:pt x="152" y="13332"/>
                    </a:cubicBezTo>
                    <a:cubicBezTo>
                      <a:pt x="152" y="13379"/>
                      <a:pt x="152" y="13427"/>
                      <a:pt x="140" y="13475"/>
                    </a:cubicBezTo>
                    <a:cubicBezTo>
                      <a:pt x="105" y="13665"/>
                      <a:pt x="93" y="13879"/>
                      <a:pt x="57" y="14082"/>
                    </a:cubicBezTo>
                    <a:cubicBezTo>
                      <a:pt x="1" y="14575"/>
                      <a:pt x="2090" y="14847"/>
                      <a:pt x="3138" y="14847"/>
                    </a:cubicBezTo>
                    <a:cubicBezTo>
                      <a:pt x="3203" y="14847"/>
                      <a:pt x="3263" y="14846"/>
                      <a:pt x="3319" y="14844"/>
                    </a:cubicBezTo>
                    <a:cubicBezTo>
                      <a:pt x="3319" y="14844"/>
                      <a:pt x="3367" y="14594"/>
                      <a:pt x="3438" y="14165"/>
                    </a:cubicBezTo>
                    <a:cubicBezTo>
                      <a:pt x="3438" y="14129"/>
                      <a:pt x="3450" y="14106"/>
                      <a:pt x="3450" y="14070"/>
                    </a:cubicBezTo>
                    <a:cubicBezTo>
                      <a:pt x="3665" y="13010"/>
                      <a:pt x="4034" y="10962"/>
                      <a:pt x="4510" y="8652"/>
                    </a:cubicBezTo>
                    <a:cubicBezTo>
                      <a:pt x="5201" y="5295"/>
                      <a:pt x="6153" y="4354"/>
                      <a:pt x="6153" y="2807"/>
                    </a:cubicBezTo>
                    <a:cubicBezTo>
                      <a:pt x="6153" y="1585"/>
                      <a:pt x="5538" y="1"/>
                      <a:pt x="47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3" name="Google Shape;5978;p62"/>
              <p:cNvSpPr/>
              <p:nvPr/>
            </p:nvSpPr>
            <p:spPr>
              <a:xfrm>
                <a:off x="3485671" y="3311595"/>
                <a:ext cx="161891" cy="42588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871" extrusionOk="0">
                    <a:moveTo>
                      <a:pt x="12" y="1"/>
                    </a:moveTo>
                    <a:cubicBezTo>
                      <a:pt x="12" y="60"/>
                      <a:pt x="12" y="108"/>
                      <a:pt x="0" y="156"/>
                    </a:cubicBezTo>
                    <a:cubicBezTo>
                      <a:pt x="84" y="191"/>
                      <a:pt x="179" y="227"/>
                      <a:pt x="262" y="251"/>
                    </a:cubicBezTo>
                    <a:cubicBezTo>
                      <a:pt x="977" y="525"/>
                      <a:pt x="1715" y="703"/>
                      <a:pt x="2453" y="787"/>
                    </a:cubicBezTo>
                    <a:cubicBezTo>
                      <a:pt x="2739" y="834"/>
                      <a:pt x="3013" y="870"/>
                      <a:pt x="3298" y="870"/>
                    </a:cubicBezTo>
                    <a:cubicBezTo>
                      <a:pt x="3298" y="834"/>
                      <a:pt x="3310" y="811"/>
                      <a:pt x="3310" y="775"/>
                    </a:cubicBezTo>
                    <a:cubicBezTo>
                      <a:pt x="2715" y="715"/>
                      <a:pt x="2108" y="644"/>
                      <a:pt x="1501" y="477"/>
                    </a:cubicBezTo>
                    <a:cubicBezTo>
                      <a:pt x="989" y="358"/>
                      <a:pt x="489" y="191"/>
                      <a:pt x="12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4" name="Google Shape;5979;p62"/>
              <p:cNvSpPr/>
              <p:nvPr/>
            </p:nvSpPr>
            <p:spPr>
              <a:xfrm>
                <a:off x="3663209" y="2865672"/>
                <a:ext cx="104831" cy="40465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8276" extrusionOk="0">
                    <a:moveTo>
                      <a:pt x="2144" y="1"/>
                    </a:moveTo>
                    <a:cubicBezTo>
                      <a:pt x="2025" y="322"/>
                      <a:pt x="1882" y="667"/>
                      <a:pt x="1751" y="1001"/>
                    </a:cubicBezTo>
                    <a:cubicBezTo>
                      <a:pt x="1620" y="1322"/>
                      <a:pt x="1501" y="1668"/>
                      <a:pt x="1382" y="1989"/>
                    </a:cubicBezTo>
                    <a:cubicBezTo>
                      <a:pt x="1144" y="2668"/>
                      <a:pt x="953" y="3358"/>
                      <a:pt x="798" y="4061"/>
                    </a:cubicBezTo>
                    <a:cubicBezTo>
                      <a:pt x="727" y="4418"/>
                      <a:pt x="668" y="4763"/>
                      <a:pt x="596" y="5120"/>
                    </a:cubicBezTo>
                    <a:cubicBezTo>
                      <a:pt x="537" y="5478"/>
                      <a:pt x="453" y="5823"/>
                      <a:pt x="394" y="6180"/>
                    </a:cubicBezTo>
                    <a:cubicBezTo>
                      <a:pt x="239" y="6871"/>
                      <a:pt x="96" y="7573"/>
                      <a:pt x="1" y="8276"/>
                    </a:cubicBezTo>
                    <a:cubicBezTo>
                      <a:pt x="156" y="7573"/>
                      <a:pt x="310" y="6871"/>
                      <a:pt x="453" y="6180"/>
                    </a:cubicBezTo>
                    <a:cubicBezTo>
                      <a:pt x="608" y="5478"/>
                      <a:pt x="739" y="4775"/>
                      <a:pt x="894" y="4073"/>
                    </a:cubicBezTo>
                    <a:cubicBezTo>
                      <a:pt x="1037" y="3370"/>
                      <a:pt x="1227" y="2692"/>
                      <a:pt x="1453" y="2025"/>
                    </a:cubicBezTo>
                    <a:cubicBezTo>
                      <a:pt x="1668" y="1334"/>
                      <a:pt x="1953" y="679"/>
                      <a:pt x="2144" y="1"/>
                    </a:cubicBezTo>
                    <a:close/>
                  </a:path>
                </a:pathLst>
              </a:custGeom>
              <a:solidFill>
                <a:srgbClr val="ACCE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5" name="Google Shape;5980;p62"/>
              <p:cNvSpPr/>
              <p:nvPr/>
            </p:nvSpPr>
            <p:spPr>
              <a:xfrm>
                <a:off x="4100429" y="1918379"/>
                <a:ext cx="183405" cy="285547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5840" extrusionOk="0">
                    <a:moveTo>
                      <a:pt x="823" y="1"/>
                    </a:moveTo>
                    <a:cubicBezTo>
                      <a:pt x="621" y="1"/>
                      <a:pt x="439" y="73"/>
                      <a:pt x="322" y="265"/>
                    </a:cubicBezTo>
                    <a:cubicBezTo>
                      <a:pt x="0" y="825"/>
                      <a:pt x="179" y="1873"/>
                      <a:pt x="310" y="2480"/>
                    </a:cubicBezTo>
                    <a:cubicBezTo>
                      <a:pt x="500" y="3313"/>
                      <a:pt x="846" y="4087"/>
                      <a:pt x="1203" y="4849"/>
                    </a:cubicBezTo>
                    <a:cubicBezTo>
                      <a:pt x="1417" y="5290"/>
                      <a:pt x="1715" y="5802"/>
                      <a:pt x="2203" y="5837"/>
                    </a:cubicBezTo>
                    <a:cubicBezTo>
                      <a:pt x="2222" y="5839"/>
                      <a:pt x="2241" y="5840"/>
                      <a:pt x="2261" y="5840"/>
                    </a:cubicBezTo>
                    <a:cubicBezTo>
                      <a:pt x="2505" y="5840"/>
                      <a:pt x="2752" y="5703"/>
                      <a:pt x="2917" y="5516"/>
                    </a:cubicBezTo>
                    <a:cubicBezTo>
                      <a:pt x="3108" y="5302"/>
                      <a:pt x="3215" y="5052"/>
                      <a:pt x="3286" y="4790"/>
                    </a:cubicBezTo>
                    <a:cubicBezTo>
                      <a:pt x="3751" y="3218"/>
                      <a:pt x="3167" y="1408"/>
                      <a:pt x="1870" y="432"/>
                    </a:cubicBezTo>
                    <a:cubicBezTo>
                      <a:pt x="1638" y="247"/>
                      <a:pt x="1196" y="1"/>
                      <a:pt x="823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6" name="Google Shape;5981;p62"/>
              <p:cNvSpPr/>
              <p:nvPr/>
            </p:nvSpPr>
            <p:spPr>
              <a:xfrm>
                <a:off x="3686532" y="1927865"/>
                <a:ext cx="594417" cy="678809"/>
              </a:xfrm>
              <a:custGeom>
                <a:avLst/>
                <a:gdLst/>
                <a:ahLst/>
                <a:cxnLst/>
                <a:rect l="l" t="t" r="r" b="b"/>
                <a:pathLst>
                  <a:path w="12157" h="13883" extrusionOk="0">
                    <a:moveTo>
                      <a:pt x="6280" y="0"/>
                    </a:moveTo>
                    <a:cubicBezTo>
                      <a:pt x="6157" y="0"/>
                      <a:pt x="6032" y="4"/>
                      <a:pt x="5906" y="12"/>
                    </a:cubicBezTo>
                    <a:cubicBezTo>
                      <a:pt x="2405" y="238"/>
                      <a:pt x="0" y="3846"/>
                      <a:pt x="417" y="7763"/>
                    </a:cubicBezTo>
                    <a:cubicBezTo>
                      <a:pt x="512" y="8715"/>
                      <a:pt x="774" y="9584"/>
                      <a:pt x="1143" y="10358"/>
                    </a:cubicBezTo>
                    <a:cubicBezTo>
                      <a:pt x="1214" y="10513"/>
                      <a:pt x="1286" y="10656"/>
                      <a:pt x="1381" y="10799"/>
                    </a:cubicBezTo>
                    <a:cubicBezTo>
                      <a:pt x="1393" y="10811"/>
                      <a:pt x="1393" y="10834"/>
                      <a:pt x="1405" y="10846"/>
                    </a:cubicBezTo>
                    <a:cubicBezTo>
                      <a:pt x="2441" y="12585"/>
                      <a:pt x="4120" y="13728"/>
                      <a:pt x="6013" y="13871"/>
                    </a:cubicBezTo>
                    <a:cubicBezTo>
                      <a:pt x="6167" y="13882"/>
                      <a:pt x="6322" y="13882"/>
                      <a:pt x="6465" y="13882"/>
                    </a:cubicBezTo>
                    <a:lnTo>
                      <a:pt x="6858" y="13882"/>
                    </a:lnTo>
                    <a:cubicBezTo>
                      <a:pt x="8180" y="13811"/>
                      <a:pt x="9192" y="13490"/>
                      <a:pt x="9954" y="13001"/>
                    </a:cubicBezTo>
                    <a:cubicBezTo>
                      <a:pt x="10132" y="12882"/>
                      <a:pt x="10311" y="12751"/>
                      <a:pt x="10454" y="12620"/>
                    </a:cubicBezTo>
                    <a:lnTo>
                      <a:pt x="10478" y="12597"/>
                    </a:lnTo>
                    <a:cubicBezTo>
                      <a:pt x="11347" y="11811"/>
                      <a:pt x="11811" y="10680"/>
                      <a:pt x="12025" y="9358"/>
                    </a:cubicBezTo>
                    <a:cubicBezTo>
                      <a:pt x="12037" y="9191"/>
                      <a:pt x="12061" y="9049"/>
                      <a:pt x="12085" y="8882"/>
                    </a:cubicBezTo>
                    <a:lnTo>
                      <a:pt x="12085" y="8846"/>
                    </a:lnTo>
                    <a:cubicBezTo>
                      <a:pt x="12144" y="8334"/>
                      <a:pt x="12156" y="7798"/>
                      <a:pt x="12156" y="7227"/>
                    </a:cubicBezTo>
                    <a:cubicBezTo>
                      <a:pt x="12110" y="2794"/>
                      <a:pt x="9649" y="0"/>
                      <a:pt x="6280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7" name="Google Shape;5982;p62"/>
              <p:cNvSpPr/>
              <p:nvPr/>
            </p:nvSpPr>
            <p:spPr>
              <a:xfrm>
                <a:off x="3588106" y="1811690"/>
                <a:ext cx="776648" cy="509730"/>
              </a:xfrm>
              <a:custGeom>
                <a:avLst/>
                <a:gdLst/>
                <a:ahLst/>
                <a:cxnLst/>
                <a:rect l="l" t="t" r="r" b="b"/>
                <a:pathLst>
                  <a:path w="15884" h="10425" extrusionOk="0">
                    <a:moveTo>
                      <a:pt x="11593" y="0"/>
                    </a:moveTo>
                    <a:cubicBezTo>
                      <a:pt x="11534" y="0"/>
                      <a:pt x="11476" y="2"/>
                      <a:pt x="11419" y="6"/>
                    </a:cubicBezTo>
                    <a:cubicBezTo>
                      <a:pt x="10847" y="54"/>
                      <a:pt x="10300" y="173"/>
                      <a:pt x="9776" y="376"/>
                    </a:cubicBezTo>
                    <a:cubicBezTo>
                      <a:pt x="9478" y="495"/>
                      <a:pt x="9192" y="626"/>
                      <a:pt x="8942" y="804"/>
                    </a:cubicBezTo>
                    <a:cubicBezTo>
                      <a:pt x="8811" y="888"/>
                      <a:pt x="8692" y="971"/>
                      <a:pt x="8561" y="1078"/>
                    </a:cubicBezTo>
                    <a:cubicBezTo>
                      <a:pt x="8526" y="1102"/>
                      <a:pt x="8478" y="1138"/>
                      <a:pt x="8454" y="1161"/>
                    </a:cubicBezTo>
                    <a:cubicBezTo>
                      <a:pt x="8124" y="1155"/>
                      <a:pt x="7775" y="1148"/>
                      <a:pt x="7409" y="1148"/>
                    </a:cubicBezTo>
                    <a:cubicBezTo>
                      <a:pt x="7142" y="1148"/>
                      <a:pt x="6867" y="1151"/>
                      <a:pt x="6585" y="1161"/>
                    </a:cubicBezTo>
                    <a:cubicBezTo>
                      <a:pt x="6002" y="1197"/>
                      <a:pt x="5394" y="1245"/>
                      <a:pt x="4775" y="1328"/>
                    </a:cubicBezTo>
                    <a:cubicBezTo>
                      <a:pt x="3966" y="1459"/>
                      <a:pt x="3168" y="1661"/>
                      <a:pt x="2489" y="1971"/>
                    </a:cubicBezTo>
                    <a:lnTo>
                      <a:pt x="2394" y="2019"/>
                    </a:lnTo>
                    <a:cubicBezTo>
                      <a:pt x="2358" y="1959"/>
                      <a:pt x="2323" y="1900"/>
                      <a:pt x="2275" y="1840"/>
                    </a:cubicBezTo>
                    <a:cubicBezTo>
                      <a:pt x="2132" y="1638"/>
                      <a:pt x="1965" y="1399"/>
                      <a:pt x="1739" y="1304"/>
                    </a:cubicBezTo>
                    <a:cubicBezTo>
                      <a:pt x="1668" y="1266"/>
                      <a:pt x="1585" y="1245"/>
                      <a:pt x="1503" y="1245"/>
                    </a:cubicBezTo>
                    <a:cubicBezTo>
                      <a:pt x="1380" y="1245"/>
                      <a:pt x="1258" y="1292"/>
                      <a:pt x="1180" y="1399"/>
                    </a:cubicBezTo>
                    <a:cubicBezTo>
                      <a:pt x="1037" y="1614"/>
                      <a:pt x="1168" y="1900"/>
                      <a:pt x="1263" y="2090"/>
                    </a:cubicBezTo>
                    <a:cubicBezTo>
                      <a:pt x="1322" y="2209"/>
                      <a:pt x="1406" y="2316"/>
                      <a:pt x="1477" y="2412"/>
                    </a:cubicBezTo>
                    <a:cubicBezTo>
                      <a:pt x="1299" y="2352"/>
                      <a:pt x="1120" y="2316"/>
                      <a:pt x="941" y="2316"/>
                    </a:cubicBezTo>
                    <a:cubicBezTo>
                      <a:pt x="727" y="2316"/>
                      <a:pt x="191" y="2388"/>
                      <a:pt x="418" y="2697"/>
                    </a:cubicBezTo>
                    <a:cubicBezTo>
                      <a:pt x="572" y="2888"/>
                      <a:pt x="775" y="3043"/>
                      <a:pt x="1013" y="3102"/>
                    </a:cubicBezTo>
                    <a:cubicBezTo>
                      <a:pt x="418" y="3840"/>
                      <a:pt x="168" y="4769"/>
                      <a:pt x="96" y="5674"/>
                    </a:cubicBezTo>
                    <a:cubicBezTo>
                      <a:pt x="1" y="6781"/>
                      <a:pt x="179" y="7829"/>
                      <a:pt x="394" y="8519"/>
                    </a:cubicBezTo>
                    <a:cubicBezTo>
                      <a:pt x="465" y="8817"/>
                      <a:pt x="608" y="9055"/>
                      <a:pt x="775" y="9281"/>
                    </a:cubicBezTo>
                    <a:cubicBezTo>
                      <a:pt x="846" y="9341"/>
                      <a:pt x="930" y="9377"/>
                      <a:pt x="1013" y="9424"/>
                    </a:cubicBezTo>
                    <a:cubicBezTo>
                      <a:pt x="1382" y="9603"/>
                      <a:pt x="1787" y="9651"/>
                      <a:pt x="2192" y="9651"/>
                    </a:cubicBezTo>
                    <a:cubicBezTo>
                      <a:pt x="2358" y="9651"/>
                      <a:pt x="2537" y="9651"/>
                      <a:pt x="2680" y="9722"/>
                    </a:cubicBezTo>
                    <a:cubicBezTo>
                      <a:pt x="2954" y="9853"/>
                      <a:pt x="3049" y="10174"/>
                      <a:pt x="3287" y="10353"/>
                    </a:cubicBezTo>
                    <a:cubicBezTo>
                      <a:pt x="3323" y="10377"/>
                      <a:pt x="3370" y="10389"/>
                      <a:pt x="3394" y="10413"/>
                    </a:cubicBezTo>
                    <a:cubicBezTo>
                      <a:pt x="3418" y="10424"/>
                      <a:pt x="3454" y="10424"/>
                      <a:pt x="3489" y="10424"/>
                    </a:cubicBezTo>
                    <a:cubicBezTo>
                      <a:pt x="3739" y="10424"/>
                      <a:pt x="3954" y="10293"/>
                      <a:pt x="4085" y="10079"/>
                    </a:cubicBezTo>
                    <a:cubicBezTo>
                      <a:pt x="4228" y="9817"/>
                      <a:pt x="4251" y="9472"/>
                      <a:pt x="4228" y="9186"/>
                    </a:cubicBezTo>
                    <a:cubicBezTo>
                      <a:pt x="4216" y="8996"/>
                      <a:pt x="4168" y="8805"/>
                      <a:pt x="4109" y="8603"/>
                    </a:cubicBezTo>
                    <a:lnTo>
                      <a:pt x="4109" y="8591"/>
                    </a:lnTo>
                    <a:cubicBezTo>
                      <a:pt x="4239" y="8591"/>
                      <a:pt x="4394" y="8531"/>
                      <a:pt x="4525" y="8472"/>
                    </a:cubicBezTo>
                    <a:cubicBezTo>
                      <a:pt x="4716" y="8388"/>
                      <a:pt x="4906" y="8281"/>
                      <a:pt x="5049" y="8127"/>
                    </a:cubicBezTo>
                    <a:cubicBezTo>
                      <a:pt x="5287" y="7865"/>
                      <a:pt x="5371" y="7507"/>
                      <a:pt x="5371" y="7150"/>
                    </a:cubicBezTo>
                    <a:cubicBezTo>
                      <a:pt x="5371" y="6698"/>
                      <a:pt x="5240" y="6281"/>
                      <a:pt x="5252" y="5841"/>
                    </a:cubicBezTo>
                    <a:cubicBezTo>
                      <a:pt x="5263" y="5436"/>
                      <a:pt x="5430" y="5079"/>
                      <a:pt x="5656" y="4757"/>
                    </a:cubicBezTo>
                    <a:cubicBezTo>
                      <a:pt x="5716" y="4662"/>
                      <a:pt x="5787" y="4555"/>
                      <a:pt x="5859" y="4471"/>
                    </a:cubicBezTo>
                    <a:cubicBezTo>
                      <a:pt x="5918" y="4531"/>
                      <a:pt x="6002" y="4590"/>
                      <a:pt x="6061" y="4638"/>
                    </a:cubicBezTo>
                    <a:cubicBezTo>
                      <a:pt x="6335" y="4840"/>
                      <a:pt x="6680" y="4971"/>
                      <a:pt x="7026" y="5031"/>
                    </a:cubicBezTo>
                    <a:cubicBezTo>
                      <a:pt x="7119" y="5045"/>
                      <a:pt x="7215" y="5053"/>
                      <a:pt x="7310" y="5053"/>
                    </a:cubicBezTo>
                    <a:cubicBezTo>
                      <a:pt x="7544" y="5053"/>
                      <a:pt x="7779" y="5006"/>
                      <a:pt x="7990" y="4888"/>
                    </a:cubicBezTo>
                    <a:cubicBezTo>
                      <a:pt x="8204" y="4769"/>
                      <a:pt x="8359" y="4578"/>
                      <a:pt x="8442" y="4364"/>
                    </a:cubicBezTo>
                    <a:cubicBezTo>
                      <a:pt x="8692" y="4555"/>
                      <a:pt x="8978" y="4674"/>
                      <a:pt x="9288" y="4721"/>
                    </a:cubicBezTo>
                    <a:cubicBezTo>
                      <a:pt x="9343" y="4729"/>
                      <a:pt x="9401" y="4732"/>
                      <a:pt x="9460" y="4732"/>
                    </a:cubicBezTo>
                    <a:cubicBezTo>
                      <a:pt x="9784" y="4732"/>
                      <a:pt x="10150" y="4623"/>
                      <a:pt x="10371" y="4412"/>
                    </a:cubicBezTo>
                    <a:cubicBezTo>
                      <a:pt x="10490" y="4531"/>
                      <a:pt x="10609" y="4650"/>
                      <a:pt x="10740" y="4757"/>
                    </a:cubicBezTo>
                    <a:cubicBezTo>
                      <a:pt x="11145" y="5055"/>
                      <a:pt x="11633" y="5233"/>
                      <a:pt x="12133" y="5257"/>
                    </a:cubicBezTo>
                    <a:cubicBezTo>
                      <a:pt x="12169" y="5258"/>
                      <a:pt x="12207" y="5259"/>
                      <a:pt x="12245" y="5259"/>
                    </a:cubicBezTo>
                    <a:cubicBezTo>
                      <a:pt x="12547" y="5259"/>
                      <a:pt x="12906" y="5213"/>
                      <a:pt x="13181" y="5055"/>
                    </a:cubicBezTo>
                    <a:cubicBezTo>
                      <a:pt x="13253" y="5061"/>
                      <a:pt x="13321" y="5064"/>
                      <a:pt x="13388" y="5064"/>
                    </a:cubicBezTo>
                    <a:cubicBezTo>
                      <a:pt x="13455" y="5064"/>
                      <a:pt x="13520" y="5061"/>
                      <a:pt x="13586" y="5055"/>
                    </a:cubicBezTo>
                    <a:cubicBezTo>
                      <a:pt x="13919" y="5019"/>
                      <a:pt x="14241" y="4912"/>
                      <a:pt x="14479" y="4674"/>
                    </a:cubicBezTo>
                    <a:cubicBezTo>
                      <a:pt x="14657" y="4495"/>
                      <a:pt x="14753" y="4281"/>
                      <a:pt x="14753" y="4043"/>
                    </a:cubicBezTo>
                    <a:cubicBezTo>
                      <a:pt x="14872" y="3959"/>
                      <a:pt x="14967" y="3888"/>
                      <a:pt x="15074" y="3805"/>
                    </a:cubicBezTo>
                    <a:cubicBezTo>
                      <a:pt x="15598" y="3400"/>
                      <a:pt x="15884" y="2697"/>
                      <a:pt x="15658" y="2054"/>
                    </a:cubicBezTo>
                    <a:cubicBezTo>
                      <a:pt x="15550" y="1757"/>
                      <a:pt x="15348" y="1519"/>
                      <a:pt x="15086" y="1340"/>
                    </a:cubicBezTo>
                    <a:cubicBezTo>
                      <a:pt x="14788" y="1149"/>
                      <a:pt x="14431" y="1090"/>
                      <a:pt x="14098" y="1078"/>
                    </a:cubicBezTo>
                    <a:cubicBezTo>
                      <a:pt x="14046" y="1076"/>
                      <a:pt x="13993" y="1076"/>
                      <a:pt x="13940" y="1076"/>
                    </a:cubicBezTo>
                    <a:cubicBezTo>
                      <a:pt x="13586" y="1076"/>
                      <a:pt x="13224" y="1110"/>
                      <a:pt x="12872" y="1161"/>
                    </a:cubicBezTo>
                    <a:cubicBezTo>
                      <a:pt x="12907" y="971"/>
                      <a:pt x="12883" y="780"/>
                      <a:pt x="12800" y="590"/>
                    </a:cubicBezTo>
                    <a:cubicBezTo>
                      <a:pt x="12578" y="136"/>
                      <a:pt x="12057" y="0"/>
                      <a:pt x="11593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8" name="Google Shape;5983;p62"/>
              <p:cNvSpPr/>
              <p:nvPr/>
            </p:nvSpPr>
            <p:spPr>
              <a:xfrm>
                <a:off x="3593925" y="1868457"/>
                <a:ext cx="318502" cy="234696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4800" extrusionOk="0">
                    <a:moveTo>
                      <a:pt x="6502" y="0"/>
                    </a:moveTo>
                    <a:cubicBezTo>
                      <a:pt x="5906" y="24"/>
                      <a:pt x="5299" y="84"/>
                      <a:pt x="4704" y="167"/>
                    </a:cubicBezTo>
                    <a:cubicBezTo>
                      <a:pt x="4621" y="346"/>
                      <a:pt x="4537" y="524"/>
                      <a:pt x="4394" y="655"/>
                    </a:cubicBezTo>
                    <a:cubicBezTo>
                      <a:pt x="3966" y="1060"/>
                      <a:pt x="3156" y="858"/>
                      <a:pt x="2680" y="1215"/>
                    </a:cubicBezTo>
                    <a:cubicBezTo>
                      <a:pt x="2501" y="1334"/>
                      <a:pt x="2394" y="1536"/>
                      <a:pt x="2263" y="1703"/>
                    </a:cubicBezTo>
                    <a:cubicBezTo>
                      <a:pt x="2072" y="1947"/>
                      <a:pt x="1886" y="2035"/>
                      <a:pt x="1664" y="2035"/>
                    </a:cubicBezTo>
                    <a:cubicBezTo>
                      <a:pt x="1540" y="2035"/>
                      <a:pt x="1405" y="2008"/>
                      <a:pt x="1251" y="1965"/>
                    </a:cubicBezTo>
                    <a:cubicBezTo>
                      <a:pt x="1144" y="1941"/>
                      <a:pt x="1061" y="1929"/>
                      <a:pt x="953" y="1905"/>
                    </a:cubicBezTo>
                    <a:cubicBezTo>
                      <a:pt x="346" y="2655"/>
                      <a:pt x="72" y="3608"/>
                      <a:pt x="1" y="4513"/>
                    </a:cubicBezTo>
                    <a:cubicBezTo>
                      <a:pt x="1" y="4549"/>
                      <a:pt x="13" y="4560"/>
                      <a:pt x="25" y="4584"/>
                    </a:cubicBezTo>
                    <a:cubicBezTo>
                      <a:pt x="103" y="4718"/>
                      <a:pt x="244" y="4800"/>
                      <a:pt x="398" y="4800"/>
                    </a:cubicBezTo>
                    <a:cubicBezTo>
                      <a:pt x="409" y="4800"/>
                      <a:pt x="419" y="4799"/>
                      <a:pt x="430" y="4799"/>
                    </a:cubicBezTo>
                    <a:cubicBezTo>
                      <a:pt x="680" y="4763"/>
                      <a:pt x="799" y="4477"/>
                      <a:pt x="882" y="4239"/>
                    </a:cubicBezTo>
                    <a:cubicBezTo>
                      <a:pt x="965" y="3977"/>
                      <a:pt x="1037" y="3727"/>
                      <a:pt x="1120" y="3453"/>
                    </a:cubicBezTo>
                    <a:cubicBezTo>
                      <a:pt x="1156" y="3275"/>
                      <a:pt x="1251" y="3072"/>
                      <a:pt x="1442" y="3036"/>
                    </a:cubicBezTo>
                    <a:cubicBezTo>
                      <a:pt x="1453" y="3035"/>
                      <a:pt x="1464" y="3035"/>
                      <a:pt x="1475" y="3035"/>
                    </a:cubicBezTo>
                    <a:cubicBezTo>
                      <a:pt x="1573" y="3035"/>
                      <a:pt x="1676" y="3078"/>
                      <a:pt x="1751" y="3132"/>
                    </a:cubicBezTo>
                    <a:cubicBezTo>
                      <a:pt x="1965" y="3251"/>
                      <a:pt x="2156" y="3394"/>
                      <a:pt x="2382" y="3489"/>
                    </a:cubicBezTo>
                    <a:cubicBezTo>
                      <a:pt x="2466" y="3518"/>
                      <a:pt x="2558" y="3534"/>
                      <a:pt x="2647" y="3534"/>
                    </a:cubicBezTo>
                    <a:cubicBezTo>
                      <a:pt x="2810" y="3534"/>
                      <a:pt x="2964" y="3481"/>
                      <a:pt x="3049" y="3358"/>
                    </a:cubicBezTo>
                    <a:cubicBezTo>
                      <a:pt x="3216" y="3096"/>
                      <a:pt x="3001" y="2763"/>
                      <a:pt x="3120" y="2489"/>
                    </a:cubicBezTo>
                    <a:cubicBezTo>
                      <a:pt x="3221" y="2265"/>
                      <a:pt x="3521" y="2178"/>
                      <a:pt x="3784" y="2178"/>
                    </a:cubicBezTo>
                    <a:cubicBezTo>
                      <a:pt x="3801" y="2178"/>
                      <a:pt x="3818" y="2178"/>
                      <a:pt x="3835" y="2179"/>
                    </a:cubicBezTo>
                    <a:cubicBezTo>
                      <a:pt x="4120" y="2203"/>
                      <a:pt x="4406" y="2298"/>
                      <a:pt x="4692" y="2298"/>
                    </a:cubicBezTo>
                    <a:cubicBezTo>
                      <a:pt x="4990" y="2286"/>
                      <a:pt x="5299" y="2132"/>
                      <a:pt x="5323" y="1870"/>
                    </a:cubicBezTo>
                    <a:cubicBezTo>
                      <a:pt x="5347" y="1751"/>
                      <a:pt x="5287" y="1608"/>
                      <a:pt x="5252" y="1489"/>
                    </a:cubicBezTo>
                    <a:cubicBezTo>
                      <a:pt x="5228" y="1370"/>
                      <a:pt x="5228" y="1215"/>
                      <a:pt x="5323" y="1131"/>
                    </a:cubicBezTo>
                    <a:cubicBezTo>
                      <a:pt x="5371" y="1108"/>
                      <a:pt x="5442" y="1072"/>
                      <a:pt x="5525" y="1060"/>
                    </a:cubicBezTo>
                    <a:cubicBezTo>
                      <a:pt x="5942" y="953"/>
                      <a:pt x="6383" y="762"/>
                      <a:pt x="6490" y="381"/>
                    </a:cubicBezTo>
                    <a:cubicBezTo>
                      <a:pt x="6514" y="262"/>
                      <a:pt x="6502" y="119"/>
                      <a:pt x="6502" y="0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9" name="Google Shape;5984;p62"/>
              <p:cNvSpPr/>
              <p:nvPr/>
            </p:nvSpPr>
            <p:spPr>
              <a:xfrm>
                <a:off x="3580576" y="2238886"/>
                <a:ext cx="182232" cy="218463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4468" extrusionOk="0">
                    <a:moveTo>
                      <a:pt x="1408" y="1"/>
                    </a:moveTo>
                    <a:cubicBezTo>
                      <a:pt x="1300" y="1"/>
                      <a:pt x="1188" y="11"/>
                      <a:pt x="1072" y="32"/>
                    </a:cubicBezTo>
                    <a:cubicBezTo>
                      <a:pt x="798" y="92"/>
                      <a:pt x="524" y="247"/>
                      <a:pt x="322" y="521"/>
                    </a:cubicBezTo>
                    <a:cubicBezTo>
                      <a:pt x="95" y="842"/>
                      <a:pt x="0" y="1235"/>
                      <a:pt x="24" y="1604"/>
                    </a:cubicBezTo>
                    <a:cubicBezTo>
                      <a:pt x="24" y="2426"/>
                      <a:pt x="405" y="3211"/>
                      <a:pt x="1036" y="3771"/>
                    </a:cubicBezTo>
                    <a:cubicBezTo>
                      <a:pt x="1417" y="4104"/>
                      <a:pt x="1929" y="4426"/>
                      <a:pt x="2453" y="4462"/>
                    </a:cubicBezTo>
                    <a:cubicBezTo>
                      <a:pt x="2495" y="4466"/>
                      <a:pt x="2536" y="4468"/>
                      <a:pt x="2577" y="4468"/>
                    </a:cubicBezTo>
                    <a:cubicBezTo>
                      <a:pt x="3112" y="4468"/>
                      <a:pt x="3523" y="4111"/>
                      <a:pt x="3655" y="3569"/>
                    </a:cubicBezTo>
                    <a:cubicBezTo>
                      <a:pt x="3727" y="3295"/>
                      <a:pt x="3703" y="2973"/>
                      <a:pt x="3655" y="2699"/>
                    </a:cubicBezTo>
                    <a:cubicBezTo>
                      <a:pt x="3501" y="1554"/>
                      <a:pt x="2746" y="1"/>
                      <a:pt x="1408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0" name="Google Shape;5985;p62"/>
              <p:cNvSpPr/>
              <p:nvPr/>
            </p:nvSpPr>
            <p:spPr>
              <a:xfrm>
                <a:off x="3615487" y="2297511"/>
                <a:ext cx="89673" cy="103657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2120" extrusionOk="0">
                    <a:moveTo>
                      <a:pt x="560" y="0"/>
                    </a:moveTo>
                    <a:cubicBezTo>
                      <a:pt x="358" y="0"/>
                      <a:pt x="0" y="143"/>
                      <a:pt x="0" y="369"/>
                    </a:cubicBezTo>
                    <a:cubicBezTo>
                      <a:pt x="18" y="414"/>
                      <a:pt x="62" y="438"/>
                      <a:pt x="103" y="438"/>
                    </a:cubicBezTo>
                    <a:cubicBezTo>
                      <a:pt x="117" y="438"/>
                      <a:pt x="131" y="435"/>
                      <a:pt x="143" y="429"/>
                    </a:cubicBezTo>
                    <a:cubicBezTo>
                      <a:pt x="227" y="381"/>
                      <a:pt x="274" y="286"/>
                      <a:pt x="358" y="250"/>
                    </a:cubicBezTo>
                    <a:cubicBezTo>
                      <a:pt x="413" y="230"/>
                      <a:pt x="472" y="217"/>
                      <a:pt x="529" y="217"/>
                    </a:cubicBezTo>
                    <a:cubicBezTo>
                      <a:pt x="569" y="217"/>
                      <a:pt x="608" y="223"/>
                      <a:pt x="643" y="238"/>
                    </a:cubicBezTo>
                    <a:cubicBezTo>
                      <a:pt x="703" y="250"/>
                      <a:pt x="751" y="262"/>
                      <a:pt x="798" y="286"/>
                    </a:cubicBezTo>
                    <a:cubicBezTo>
                      <a:pt x="691" y="417"/>
                      <a:pt x="620" y="548"/>
                      <a:pt x="572" y="691"/>
                    </a:cubicBezTo>
                    <a:cubicBezTo>
                      <a:pt x="536" y="786"/>
                      <a:pt x="524" y="881"/>
                      <a:pt x="536" y="977"/>
                    </a:cubicBezTo>
                    <a:cubicBezTo>
                      <a:pt x="560" y="1084"/>
                      <a:pt x="572" y="1203"/>
                      <a:pt x="643" y="1274"/>
                    </a:cubicBezTo>
                    <a:cubicBezTo>
                      <a:pt x="662" y="1293"/>
                      <a:pt x="685" y="1301"/>
                      <a:pt x="707" y="1301"/>
                    </a:cubicBezTo>
                    <a:cubicBezTo>
                      <a:pt x="754" y="1301"/>
                      <a:pt x="798" y="1264"/>
                      <a:pt x="798" y="1215"/>
                    </a:cubicBezTo>
                    <a:cubicBezTo>
                      <a:pt x="810" y="1167"/>
                      <a:pt x="798" y="1131"/>
                      <a:pt x="774" y="1084"/>
                    </a:cubicBezTo>
                    <a:lnTo>
                      <a:pt x="774" y="1048"/>
                    </a:lnTo>
                    <a:lnTo>
                      <a:pt x="774" y="1036"/>
                    </a:lnTo>
                    <a:lnTo>
                      <a:pt x="774" y="977"/>
                    </a:lnTo>
                    <a:cubicBezTo>
                      <a:pt x="774" y="881"/>
                      <a:pt x="774" y="834"/>
                      <a:pt x="798" y="750"/>
                    </a:cubicBezTo>
                    <a:cubicBezTo>
                      <a:pt x="822" y="631"/>
                      <a:pt x="882" y="512"/>
                      <a:pt x="977" y="417"/>
                    </a:cubicBezTo>
                    <a:cubicBezTo>
                      <a:pt x="1060" y="488"/>
                      <a:pt x="1132" y="572"/>
                      <a:pt x="1191" y="667"/>
                    </a:cubicBezTo>
                    <a:cubicBezTo>
                      <a:pt x="1489" y="1048"/>
                      <a:pt x="1655" y="1560"/>
                      <a:pt x="1632" y="2048"/>
                    </a:cubicBezTo>
                    <a:cubicBezTo>
                      <a:pt x="1632" y="2096"/>
                      <a:pt x="1664" y="2120"/>
                      <a:pt x="1699" y="2120"/>
                    </a:cubicBezTo>
                    <a:cubicBezTo>
                      <a:pt x="1733" y="2120"/>
                      <a:pt x="1769" y="2096"/>
                      <a:pt x="1774" y="2048"/>
                    </a:cubicBezTo>
                    <a:cubicBezTo>
                      <a:pt x="1834" y="1441"/>
                      <a:pt x="1655" y="834"/>
                      <a:pt x="1251" y="369"/>
                    </a:cubicBezTo>
                    <a:cubicBezTo>
                      <a:pt x="1072" y="179"/>
                      <a:pt x="834" y="0"/>
                      <a:pt x="560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1" name="Google Shape;5986;p62"/>
              <p:cNvSpPr/>
              <p:nvPr/>
            </p:nvSpPr>
            <p:spPr>
              <a:xfrm>
                <a:off x="4003763" y="2375890"/>
                <a:ext cx="174702" cy="71289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1458" extrusionOk="0">
                    <a:moveTo>
                      <a:pt x="676" y="1"/>
                    </a:moveTo>
                    <a:cubicBezTo>
                      <a:pt x="594" y="1"/>
                      <a:pt x="514" y="12"/>
                      <a:pt x="430" y="40"/>
                    </a:cubicBezTo>
                    <a:cubicBezTo>
                      <a:pt x="1" y="195"/>
                      <a:pt x="620" y="1457"/>
                      <a:pt x="1727" y="1457"/>
                    </a:cubicBezTo>
                    <a:cubicBezTo>
                      <a:pt x="2811" y="1457"/>
                      <a:pt x="3573" y="624"/>
                      <a:pt x="3347" y="267"/>
                    </a:cubicBezTo>
                    <a:cubicBezTo>
                      <a:pt x="3318" y="224"/>
                      <a:pt x="3252" y="210"/>
                      <a:pt x="3154" y="210"/>
                    </a:cubicBezTo>
                    <a:cubicBezTo>
                      <a:pt x="2975" y="210"/>
                      <a:pt x="2687" y="255"/>
                      <a:pt x="2311" y="255"/>
                    </a:cubicBezTo>
                    <a:cubicBezTo>
                      <a:pt x="2207" y="255"/>
                      <a:pt x="2095" y="252"/>
                      <a:pt x="1977" y="243"/>
                    </a:cubicBezTo>
                    <a:cubicBezTo>
                      <a:pt x="1355" y="195"/>
                      <a:pt x="1010" y="1"/>
                      <a:pt x="6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2" name="Google Shape;5989;p62"/>
              <p:cNvSpPr/>
              <p:nvPr/>
            </p:nvSpPr>
            <p:spPr>
              <a:xfrm>
                <a:off x="3981076" y="2259618"/>
                <a:ext cx="41365" cy="6239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76" extrusionOk="0">
                    <a:moveTo>
                      <a:pt x="430" y="0"/>
                    </a:moveTo>
                    <a:cubicBezTo>
                      <a:pt x="422" y="0"/>
                      <a:pt x="413" y="0"/>
                      <a:pt x="405" y="1"/>
                    </a:cubicBezTo>
                    <a:cubicBezTo>
                      <a:pt x="179" y="13"/>
                      <a:pt x="1" y="299"/>
                      <a:pt x="12" y="656"/>
                    </a:cubicBezTo>
                    <a:cubicBezTo>
                      <a:pt x="24" y="1006"/>
                      <a:pt x="218" y="1276"/>
                      <a:pt x="428" y="1276"/>
                    </a:cubicBezTo>
                    <a:cubicBezTo>
                      <a:pt x="432" y="1276"/>
                      <a:pt x="437" y="1276"/>
                      <a:pt x="441" y="1275"/>
                    </a:cubicBezTo>
                    <a:cubicBezTo>
                      <a:pt x="667" y="1263"/>
                      <a:pt x="846" y="978"/>
                      <a:pt x="834" y="620"/>
                    </a:cubicBezTo>
                    <a:cubicBezTo>
                      <a:pt x="834" y="288"/>
                      <a:pt x="636" y="0"/>
                      <a:pt x="430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3" name="Google Shape;5990;p62"/>
              <p:cNvSpPr/>
              <p:nvPr/>
            </p:nvSpPr>
            <p:spPr>
              <a:xfrm>
                <a:off x="4176118" y="2255022"/>
                <a:ext cx="33200" cy="51829"/>
              </a:xfrm>
              <a:custGeom>
                <a:avLst/>
                <a:gdLst/>
                <a:ahLst/>
                <a:cxnLst/>
                <a:rect l="l" t="t" r="r" b="b"/>
                <a:pathLst>
                  <a:path w="679" h="1060" extrusionOk="0">
                    <a:moveTo>
                      <a:pt x="322" y="0"/>
                    </a:moveTo>
                    <a:cubicBezTo>
                      <a:pt x="143" y="0"/>
                      <a:pt x="0" y="238"/>
                      <a:pt x="12" y="536"/>
                    </a:cubicBezTo>
                    <a:cubicBezTo>
                      <a:pt x="12" y="834"/>
                      <a:pt x="179" y="1060"/>
                      <a:pt x="357" y="1060"/>
                    </a:cubicBezTo>
                    <a:cubicBezTo>
                      <a:pt x="536" y="1060"/>
                      <a:pt x="679" y="822"/>
                      <a:pt x="667" y="524"/>
                    </a:cubicBezTo>
                    <a:cubicBezTo>
                      <a:pt x="655" y="226"/>
                      <a:pt x="500" y="0"/>
                      <a:pt x="322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4" name="Google Shape;5991;p62"/>
              <p:cNvSpPr/>
              <p:nvPr/>
            </p:nvSpPr>
            <p:spPr>
              <a:xfrm>
                <a:off x="3958046" y="2117529"/>
                <a:ext cx="102826" cy="83513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708" extrusionOk="0">
                    <a:moveTo>
                      <a:pt x="1640" y="0"/>
                    </a:moveTo>
                    <a:cubicBezTo>
                      <a:pt x="1570" y="0"/>
                      <a:pt x="1501" y="15"/>
                      <a:pt x="1436" y="38"/>
                    </a:cubicBezTo>
                    <a:cubicBezTo>
                      <a:pt x="960" y="205"/>
                      <a:pt x="543" y="657"/>
                      <a:pt x="245" y="1098"/>
                    </a:cubicBezTo>
                    <a:lnTo>
                      <a:pt x="67" y="1419"/>
                    </a:lnTo>
                    <a:cubicBezTo>
                      <a:pt x="43" y="1455"/>
                      <a:pt x="19" y="1502"/>
                      <a:pt x="7" y="1562"/>
                    </a:cubicBezTo>
                    <a:cubicBezTo>
                      <a:pt x="0" y="1669"/>
                      <a:pt x="51" y="1708"/>
                      <a:pt x="130" y="1708"/>
                    </a:cubicBezTo>
                    <a:cubicBezTo>
                      <a:pt x="323" y="1708"/>
                      <a:pt x="681" y="1473"/>
                      <a:pt x="757" y="1431"/>
                    </a:cubicBezTo>
                    <a:cubicBezTo>
                      <a:pt x="948" y="1336"/>
                      <a:pt x="1138" y="1252"/>
                      <a:pt x="1329" y="1169"/>
                    </a:cubicBezTo>
                    <a:cubicBezTo>
                      <a:pt x="1650" y="1062"/>
                      <a:pt x="2007" y="919"/>
                      <a:pt x="2079" y="550"/>
                    </a:cubicBezTo>
                    <a:cubicBezTo>
                      <a:pt x="2103" y="395"/>
                      <a:pt x="2067" y="217"/>
                      <a:pt x="1948" y="121"/>
                    </a:cubicBezTo>
                    <a:cubicBezTo>
                      <a:pt x="1854" y="34"/>
                      <a:pt x="1747" y="0"/>
                      <a:pt x="1640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5" name="Google Shape;5992;p62"/>
              <p:cNvSpPr/>
              <p:nvPr/>
            </p:nvSpPr>
            <p:spPr>
              <a:xfrm>
                <a:off x="4139985" y="2108239"/>
                <a:ext cx="88549" cy="62683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1282" extrusionOk="0">
                    <a:moveTo>
                      <a:pt x="533" y="0"/>
                    </a:moveTo>
                    <a:cubicBezTo>
                      <a:pt x="415" y="0"/>
                      <a:pt x="285" y="43"/>
                      <a:pt x="168" y="133"/>
                    </a:cubicBezTo>
                    <a:cubicBezTo>
                      <a:pt x="49" y="228"/>
                      <a:pt x="1" y="383"/>
                      <a:pt x="13" y="514"/>
                    </a:cubicBezTo>
                    <a:cubicBezTo>
                      <a:pt x="37" y="823"/>
                      <a:pt x="358" y="907"/>
                      <a:pt x="620" y="966"/>
                    </a:cubicBezTo>
                    <a:cubicBezTo>
                      <a:pt x="799" y="1002"/>
                      <a:pt x="965" y="1049"/>
                      <a:pt x="1144" y="1109"/>
                    </a:cubicBezTo>
                    <a:cubicBezTo>
                      <a:pt x="1200" y="1133"/>
                      <a:pt x="1477" y="1281"/>
                      <a:pt x="1656" y="1281"/>
                    </a:cubicBezTo>
                    <a:cubicBezTo>
                      <a:pt x="1743" y="1281"/>
                      <a:pt x="1807" y="1246"/>
                      <a:pt x="1811" y="1145"/>
                    </a:cubicBezTo>
                    <a:cubicBezTo>
                      <a:pt x="1811" y="1097"/>
                      <a:pt x="1799" y="1049"/>
                      <a:pt x="1787" y="1026"/>
                    </a:cubicBezTo>
                    <a:cubicBezTo>
                      <a:pt x="1739" y="954"/>
                      <a:pt x="1692" y="859"/>
                      <a:pt x="1632" y="764"/>
                    </a:cubicBezTo>
                    <a:cubicBezTo>
                      <a:pt x="1406" y="430"/>
                      <a:pt x="1084" y="85"/>
                      <a:pt x="644" y="14"/>
                    </a:cubicBezTo>
                    <a:cubicBezTo>
                      <a:pt x="609" y="5"/>
                      <a:pt x="572" y="0"/>
                      <a:pt x="533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6" name="Google Shape;5993;p62"/>
              <p:cNvSpPr/>
              <p:nvPr/>
            </p:nvSpPr>
            <p:spPr>
              <a:xfrm>
                <a:off x="4123116" y="2250914"/>
                <a:ext cx="64688" cy="110552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261" extrusionOk="0">
                    <a:moveTo>
                      <a:pt x="536" y="1"/>
                    </a:moveTo>
                    <a:cubicBezTo>
                      <a:pt x="522" y="1"/>
                      <a:pt x="506" y="4"/>
                      <a:pt x="489" y="13"/>
                    </a:cubicBezTo>
                    <a:cubicBezTo>
                      <a:pt x="417" y="36"/>
                      <a:pt x="370" y="120"/>
                      <a:pt x="322" y="179"/>
                    </a:cubicBezTo>
                    <a:cubicBezTo>
                      <a:pt x="298" y="239"/>
                      <a:pt x="251" y="298"/>
                      <a:pt x="215" y="358"/>
                    </a:cubicBezTo>
                    <a:cubicBezTo>
                      <a:pt x="155" y="489"/>
                      <a:pt x="96" y="620"/>
                      <a:pt x="72" y="751"/>
                    </a:cubicBezTo>
                    <a:cubicBezTo>
                      <a:pt x="36" y="906"/>
                      <a:pt x="13" y="1037"/>
                      <a:pt x="13" y="1191"/>
                    </a:cubicBezTo>
                    <a:cubicBezTo>
                      <a:pt x="13" y="1322"/>
                      <a:pt x="1" y="1489"/>
                      <a:pt x="72" y="1584"/>
                    </a:cubicBezTo>
                    <a:cubicBezTo>
                      <a:pt x="124" y="1680"/>
                      <a:pt x="221" y="1718"/>
                      <a:pt x="320" y="1718"/>
                    </a:cubicBezTo>
                    <a:cubicBezTo>
                      <a:pt x="357" y="1718"/>
                      <a:pt x="394" y="1713"/>
                      <a:pt x="429" y="1703"/>
                    </a:cubicBezTo>
                    <a:cubicBezTo>
                      <a:pt x="542" y="1681"/>
                      <a:pt x="655" y="1583"/>
                      <a:pt x="778" y="1583"/>
                    </a:cubicBezTo>
                    <a:cubicBezTo>
                      <a:pt x="785" y="1583"/>
                      <a:pt x="792" y="1584"/>
                      <a:pt x="798" y="1584"/>
                    </a:cubicBezTo>
                    <a:cubicBezTo>
                      <a:pt x="1084" y="1620"/>
                      <a:pt x="1156" y="1977"/>
                      <a:pt x="965" y="2168"/>
                    </a:cubicBezTo>
                    <a:cubicBezTo>
                      <a:pt x="926" y="2206"/>
                      <a:pt x="958" y="2261"/>
                      <a:pt x="997" y="2261"/>
                    </a:cubicBezTo>
                    <a:cubicBezTo>
                      <a:pt x="1006" y="2261"/>
                      <a:pt x="1016" y="2258"/>
                      <a:pt x="1025" y="2251"/>
                    </a:cubicBezTo>
                    <a:cubicBezTo>
                      <a:pt x="1239" y="2120"/>
                      <a:pt x="1322" y="1834"/>
                      <a:pt x="1191" y="1620"/>
                    </a:cubicBezTo>
                    <a:cubicBezTo>
                      <a:pt x="1096" y="1461"/>
                      <a:pt x="932" y="1387"/>
                      <a:pt x="763" y="1387"/>
                    </a:cubicBezTo>
                    <a:cubicBezTo>
                      <a:pt x="678" y="1387"/>
                      <a:pt x="592" y="1406"/>
                      <a:pt x="513" y="1441"/>
                    </a:cubicBezTo>
                    <a:cubicBezTo>
                      <a:pt x="453" y="1465"/>
                      <a:pt x="382" y="1513"/>
                      <a:pt x="310" y="1513"/>
                    </a:cubicBezTo>
                    <a:cubicBezTo>
                      <a:pt x="215" y="1513"/>
                      <a:pt x="215" y="1441"/>
                      <a:pt x="215" y="1382"/>
                    </a:cubicBezTo>
                    <a:cubicBezTo>
                      <a:pt x="215" y="1227"/>
                      <a:pt x="239" y="1060"/>
                      <a:pt x="263" y="918"/>
                    </a:cubicBezTo>
                    <a:cubicBezTo>
                      <a:pt x="298" y="763"/>
                      <a:pt x="346" y="632"/>
                      <a:pt x="406" y="501"/>
                    </a:cubicBezTo>
                    <a:cubicBezTo>
                      <a:pt x="429" y="429"/>
                      <a:pt x="477" y="370"/>
                      <a:pt x="501" y="310"/>
                    </a:cubicBezTo>
                    <a:cubicBezTo>
                      <a:pt x="536" y="251"/>
                      <a:pt x="596" y="179"/>
                      <a:pt x="608" y="96"/>
                    </a:cubicBezTo>
                    <a:cubicBezTo>
                      <a:pt x="617" y="41"/>
                      <a:pt x="584" y="1"/>
                      <a:pt x="536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957763" y="2450935"/>
              <a:ext cx="1061739" cy="2303731"/>
              <a:chOff x="1902225" y="1826942"/>
              <a:chExt cx="1074085" cy="2296057"/>
            </a:xfrm>
          </p:grpSpPr>
          <p:sp>
            <p:nvSpPr>
              <p:cNvPr id="116" name="Google Shape;5833;p62"/>
              <p:cNvSpPr/>
              <p:nvPr/>
            </p:nvSpPr>
            <p:spPr>
              <a:xfrm>
                <a:off x="2773176" y="3250222"/>
                <a:ext cx="203134" cy="270024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5478" extrusionOk="0">
                    <a:moveTo>
                      <a:pt x="1918" y="1"/>
                    </a:moveTo>
                    <a:cubicBezTo>
                      <a:pt x="1275" y="286"/>
                      <a:pt x="644" y="536"/>
                      <a:pt x="1" y="763"/>
                    </a:cubicBezTo>
                    <a:cubicBezTo>
                      <a:pt x="132" y="1048"/>
                      <a:pt x="501" y="1941"/>
                      <a:pt x="536" y="2382"/>
                    </a:cubicBezTo>
                    <a:cubicBezTo>
                      <a:pt x="655" y="2929"/>
                      <a:pt x="382" y="4334"/>
                      <a:pt x="525" y="4358"/>
                    </a:cubicBezTo>
                    <a:cubicBezTo>
                      <a:pt x="529" y="4359"/>
                      <a:pt x="534" y="4360"/>
                      <a:pt x="539" y="4360"/>
                    </a:cubicBezTo>
                    <a:cubicBezTo>
                      <a:pt x="730" y="4360"/>
                      <a:pt x="1024" y="3453"/>
                      <a:pt x="1013" y="3453"/>
                    </a:cubicBezTo>
                    <a:lnTo>
                      <a:pt x="1013" y="3453"/>
                    </a:lnTo>
                    <a:cubicBezTo>
                      <a:pt x="1060" y="3453"/>
                      <a:pt x="870" y="5061"/>
                      <a:pt x="1060" y="5108"/>
                    </a:cubicBezTo>
                    <a:cubicBezTo>
                      <a:pt x="1066" y="5109"/>
                      <a:pt x="1071" y="5110"/>
                      <a:pt x="1077" y="5110"/>
                    </a:cubicBezTo>
                    <a:cubicBezTo>
                      <a:pt x="1362" y="5110"/>
                      <a:pt x="1762" y="3620"/>
                      <a:pt x="1727" y="3608"/>
                    </a:cubicBezTo>
                    <a:lnTo>
                      <a:pt x="1727" y="3608"/>
                    </a:lnTo>
                    <a:cubicBezTo>
                      <a:pt x="1787" y="3608"/>
                      <a:pt x="1703" y="5465"/>
                      <a:pt x="1965" y="5477"/>
                    </a:cubicBezTo>
                    <a:cubicBezTo>
                      <a:pt x="1966" y="5477"/>
                      <a:pt x="1968" y="5477"/>
                      <a:pt x="1969" y="5477"/>
                    </a:cubicBezTo>
                    <a:cubicBezTo>
                      <a:pt x="2359" y="5477"/>
                      <a:pt x="2429" y="3703"/>
                      <a:pt x="2382" y="3549"/>
                    </a:cubicBezTo>
                    <a:lnTo>
                      <a:pt x="2382" y="3549"/>
                    </a:lnTo>
                    <a:cubicBezTo>
                      <a:pt x="2428" y="3688"/>
                      <a:pt x="2600" y="4979"/>
                      <a:pt x="2831" y="4979"/>
                    </a:cubicBezTo>
                    <a:cubicBezTo>
                      <a:pt x="2836" y="4979"/>
                      <a:pt x="2841" y="4979"/>
                      <a:pt x="2846" y="4977"/>
                    </a:cubicBezTo>
                    <a:cubicBezTo>
                      <a:pt x="3203" y="4894"/>
                      <a:pt x="3072" y="2834"/>
                      <a:pt x="2989" y="2691"/>
                    </a:cubicBezTo>
                    <a:lnTo>
                      <a:pt x="2989" y="2691"/>
                    </a:lnTo>
                    <a:cubicBezTo>
                      <a:pt x="3065" y="2767"/>
                      <a:pt x="3546" y="3475"/>
                      <a:pt x="3784" y="3475"/>
                    </a:cubicBezTo>
                    <a:cubicBezTo>
                      <a:pt x="3807" y="3475"/>
                      <a:pt x="3828" y="3468"/>
                      <a:pt x="3846" y="3453"/>
                    </a:cubicBezTo>
                    <a:cubicBezTo>
                      <a:pt x="4120" y="3215"/>
                      <a:pt x="2799" y="1239"/>
                      <a:pt x="2477" y="929"/>
                    </a:cubicBezTo>
                    <a:cubicBezTo>
                      <a:pt x="2334" y="703"/>
                      <a:pt x="2096" y="298"/>
                      <a:pt x="1918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" name="Google Shape;5834;p62"/>
              <p:cNvSpPr/>
              <p:nvPr/>
            </p:nvSpPr>
            <p:spPr>
              <a:xfrm>
                <a:off x="2588871" y="2673496"/>
                <a:ext cx="358652" cy="72351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14678" extrusionOk="0">
                    <a:moveTo>
                      <a:pt x="1293" y="0"/>
                    </a:moveTo>
                    <a:cubicBezTo>
                      <a:pt x="500" y="0"/>
                      <a:pt x="1" y="1758"/>
                      <a:pt x="108" y="3045"/>
                    </a:cubicBezTo>
                    <a:cubicBezTo>
                      <a:pt x="251" y="4592"/>
                      <a:pt x="1263" y="5378"/>
                      <a:pt x="2263" y="8653"/>
                    </a:cubicBezTo>
                    <a:cubicBezTo>
                      <a:pt x="2954" y="10915"/>
                      <a:pt x="3525" y="12939"/>
                      <a:pt x="3811" y="13963"/>
                    </a:cubicBezTo>
                    <a:cubicBezTo>
                      <a:pt x="3823" y="13998"/>
                      <a:pt x="3823" y="14034"/>
                      <a:pt x="3847" y="14070"/>
                    </a:cubicBezTo>
                    <a:cubicBezTo>
                      <a:pt x="3942" y="14475"/>
                      <a:pt x="4025" y="14677"/>
                      <a:pt x="4025" y="14677"/>
                    </a:cubicBezTo>
                    <a:cubicBezTo>
                      <a:pt x="4978" y="14558"/>
                      <a:pt x="7276" y="13939"/>
                      <a:pt x="7157" y="13427"/>
                    </a:cubicBezTo>
                    <a:lnTo>
                      <a:pt x="7026" y="12844"/>
                    </a:lnTo>
                    <a:cubicBezTo>
                      <a:pt x="7026" y="12820"/>
                      <a:pt x="7014" y="12784"/>
                      <a:pt x="7014" y="12760"/>
                    </a:cubicBezTo>
                    <a:cubicBezTo>
                      <a:pt x="5573" y="6581"/>
                      <a:pt x="2775" y="1175"/>
                      <a:pt x="1858" y="282"/>
                    </a:cubicBezTo>
                    <a:cubicBezTo>
                      <a:pt x="1658" y="86"/>
                      <a:pt x="1468" y="0"/>
                      <a:pt x="1293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8" name="Google Shape;5835;p62"/>
              <p:cNvSpPr/>
              <p:nvPr/>
            </p:nvSpPr>
            <p:spPr>
              <a:xfrm>
                <a:off x="2777268" y="3302472"/>
                <a:ext cx="158525" cy="64573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1310" extrusionOk="0">
                    <a:moveTo>
                      <a:pt x="3204" y="0"/>
                    </a:moveTo>
                    <a:cubicBezTo>
                      <a:pt x="2644" y="203"/>
                      <a:pt x="2061" y="429"/>
                      <a:pt x="1489" y="643"/>
                    </a:cubicBezTo>
                    <a:cubicBezTo>
                      <a:pt x="989" y="822"/>
                      <a:pt x="477" y="1000"/>
                      <a:pt x="1" y="1203"/>
                    </a:cubicBezTo>
                    <a:cubicBezTo>
                      <a:pt x="25" y="1238"/>
                      <a:pt x="25" y="1274"/>
                      <a:pt x="37" y="1310"/>
                    </a:cubicBezTo>
                    <a:cubicBezTo>
                      <a:pt x="537" y="1143"/>
                      <a:pt x="1037" y="941"/>
                      <a:pt x="1525" y="738"/>
                    </a:cubicBezTo>
                    <a:cubicBezTo>
                      <a:pt x="2085" y="524"/>
                      <a:pt x="2656" y="310"/>
                      <a:pt x="3216" y="84"/>
                    </a:cubicBezTo>
                    <a:cubicBezTo>
                      <a:pt x="3216" y="60"/>
                      <a:pt x="3204" y="24"/>
                      <a:pt x="3204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9" name="Google Shape;5838;p62"/>
              <p:cNvSpPr/>
              <p:nvPr/>
            </p:nvSpPr>
            <p:spPr>
              <a:xfrm>
                <a:off x="1902225" y="2064681"/>
                <a:ext cx="522402" cy="1033319"/>
              </a:xfrm>
              <a:custGeom>
                <a:avLst/>
                <a:gdLst/>
                <a:ahLst/>
                <a:cxnLst/>
                <a:rect l="l" t="t" r="r" b="b"/>
                <a:pathLst>
                  <a:path w="10598" h="20963" extrusionOk="0">
                    <a:moveTo>
                      <a:pt x="3836" y="1"/>
                    </a:moveTo>
                    <a:cubicBezTo>
                      <a:pt x="3434" y="1"/>
                      <a:pt x="3034" y="160"/>
                      <a:pt x="2715" y="418"/>
                    </a:cubicBezTo>
                    <a:cubicBezTo>
                      <a:pt x="2263" y="787"/>
                      <a:pt x="1965" y="1311"/>
                      <a:pt x="1787" y="1858"/>
                    </a:cubicBezTo>
                    <a:cubicBezTo>
                      <a:pt x="1525" y="2692"/>
                      <a:pt x="1477" y="3632"/>
                      <a:pt x="1799" y="4454"/>
                    </a:cubicBezTo>
                    <a:cubicBezTo>
                      <a:pt x="2084" y="5144"/>
                      <a:pt x="2608" y="5716"/>
                      <a:pt x="3025" y="6359"/>
                    </a:cubicBezTo>
                    <a:cubicBezTo>
                      <a:pt x="3442" y="6990"/>
                      <a:pt x="3739" y="7764"/>
                      <a:pt x="3501" y="8478"/>
                    </a:cubicBezTo>
                    <a:cubicBezTo>
                      <a:pt x="3370" y="8883"/>
                      <a:pt x="3073" y="9216"/>
                      <a:pt x="2775" y="9526"/>
                    </a:cubicBezTo>
                    <a:cubicBezTo>
                      <a:pt x="2203" y="10097"/>
                      <a:pt x="1549" y="10609"/>
                      <a:pt x="1179" y="11324"/>
                    </a:cubicBezTo>
                    <a:cubicBezTo>
                      <a:pt x="810" y="12038"/>
                      <a:pt x="810" y="13038"/>
                      <a:pt x="1430" y="13526"/>
                    </a:cubicBezTo>
                    <a:cubicBezTo>
                      <a:pt x="1727" y="13765"/>
                      <a:pt x="2156" y="13907"/>
                      <a:pt x="2299" y="14276"/>
                    </a:cubicBezTo>
                    <a:cubicBezTo>
                      <a:pt x="2394" y="14586"/>
                      <a:pt x="2215" y="14919"/>
                      <a:pt x="2025" y="15181"/>
                    </a:cubicBezTo>
                    <a:cubicBezTo>
                      <a:pt x="1620" y="15717"/>
                      <a:pt x="1084" y="16146"/>
                      <a:pt x="691" y="16670"/>
                    </a:cubicBezTo>
                    <a:cubicBezTo>
                      <a:pt x="287" y="17205"/>
                      <a:pt x="1" y="17896"/>
                      <a:pt x="191" y="18527"/>
                    </a:cubicBezTo>
                    <a:cubicBezTo>
                      <a:pt x="394" y="19170"/>
                      <a:pt x="1001" y="19599"/>
                      <a:pt x="1620" y="19837"/>
                    </a:cubicBezTo>
                    <a:cubicBezTo>
                      <a:pt x="2027" y="20002"/>
                      <a:pt x="2467" y="20111"/>
                      <a:pt x="2902" y="20111"/>
                    </a:cubicBezTo>
                    <a:cubicBezTo>
                      <a:pt x="3154" y="20111"/>
                      <a:pt x="3404" y="20075"/>
                      <a:pt x="3644" y="19991"/>
                    </a:cubicBezTo>
                    <a:cubicBezTo>
                      <a:pt x="3788" y="19940"/>
                      <a:pt x="3941" y="19880"/>
                      <a:pt x="4088" y="19880"/>
                    </a:cubicBezTo>
                    <a:cubicBezTo>
                      <a:pt x="4111" y="19880"/>
                      <a:pt x="4133" y="19881"/>
                      <a:pt x="4156" y="19884"/>
                    </a:cubicBezTo>
                    <a:cubicBezTo>
                      <a:pt x="4382" y="19920"/>
                      <a:pt x="4525" y="20122"/>
                      <a:pt x="4692" y="20289"/>
                    </a:cubicBezTo>
                    <a:cubicBezTo>
                      <a:pt x="5144" y="20741"/>
                      <a:pt x="5787" y="20962"/>
                      <a:pt x="6430" y="20962"/>
                    </a:cubicBezTo>
                    <a:cubicBezTo>
                      <a:pt x="6651" y="20962"/>
                      <a:pt x="6872" y="20936"/>
                      <a:pt x="7085" y="20884"/>
                    </a:cubicBezTo>
                    <a:cubicBezTo>
                      <a:pt x="7918" y="20670"/>
                      <a:pt x="8633" y="20099"/>
                      <a:pt x="9121" y="19396"/>
                    </a:cubicBezTo>
                    <a:cubicBezTo>
                      <a:pt x="9740" y="18551"/>
                      <a:pt x="10050" y="17444"/>
                      <a:pt x="9823" y="16432"/>
                    </a:cubicBezTo>
                    <a:cubicBezTo>
                      <a:pt x="9597" y="15408"/>
                      <a:pt x="8788" y="14503"/>
                      <a:pt x="7740" y="14336"/>
                    </a:cubicBezTo>
                    <a:lnTo>
                      <a:pt x="7740" y="14336"/>
                    </a:lnTo>
                    <a:cubicBezTo>
                      <a:pt x="7806" y="14347"/>
                      <a:pt x="7873" y="14352"/>
                      <a:pt x="7939" y="14352"/>
                    </a:cubicBezTo>
                    <a:cubicBezTo>
                      <a:pt x="8397" y="14352"/>
                      <a:pt x="8851" y="14112"/>
                      <a:pt x="9204" y="13800"/>
                    </a:cubicBezTo>
                    <a:cubicBezTo>
                      <a:pt x="10109" y="13014"/>
                      <a:pt x="10597" y="11645"/>
                      <a:pt x="10073" y="10574"/>
                    </a:cubicBezTo>
                    <a:cubicBezTo>
                      <a:pt x="9526" y="9419"/>
                      <a:pt x="8145" y="9002"/>
                      <a:pt x="6906" y="8704"/>
                    </a:cubicBezTo>
                    <a:cubicBezTo>
                      <a:pt x="7371" y="8335"/>
                      <a:pt x="7835" y="7954"/>
                      <a:pt x="8157" y="7454"/>
                    </a:cubicBezTo>
                    <a:cubicBezTo>
                      <a:pt x="9002" y="6180"/>
                      <a:pt x="8692" y="4406"/>
                      <a:pt x="7847" y="3144"/>
                    </a:cubicBezTo>
                    <a:cubicBezTo>
                      <a:pt x="7359" y="2418"/>
                      <a:pt x="6704" y="1799"/>
                      <a:pt x="6013" y="1263"/>
                    </a:cubicBezTo>
                    <a:cubicBezTo>
                      <a:pt x="5656" y="989"/>
                      <a:pt x="5299" y="727"/>
                      <a:pt x="4930" y="477"/>
                    </a:cubicBezTo>
                    <a:cubicBezTo>
                      <a:pt x="4644" y="287"/>
                      <a:pt x="4382" y="49"/>
                      <a:pt x="4025" y="13"/>
                    </a:cubicBezTo>
                    <a:cubicBezTo>
                      <a:pt x="3962" y="5"/>
                      <a:pt x="3899" y="1"/>
                      <a:pt x="3836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0" name="Google Shape;5839;p62"/>
              <p:cNvSpPr/>
              <p:nvPr/>
            </p:nvSpPr>
            <p:spPr>
              <a:xfrm>
                <a:off x="2020182" y="2065174"/>
                <a:ext cx="404445" cy="1033417"/>
              </a:xfrm>
              <a:custGeom>
                <a:avLst/>
                <a:gdLst/>
                <a:ahLst/>
                <a:cxnLst/>
                <a:rect l="l" t="t" r="r" b="b"/>
                <a:pathLst>
                  <a:path w="8205" h="20965" extrusionOk="0">
                    <a:moveTo>
                      <a:pt x="1540" y="1"/>
                    </a:moveTo>
                    <a:cubicBezTo>
                      <a:pt x="1328" y="1"/>
                      <a:pt x="1105" y="36"/>
                      <a:pt x="918" y="98"/>
                    </a:cubicBezTo>
                    <a:cubicBezTo>
                      <a:pt x="870" y="158"/>
                      <a:pt x="822" y="229"/>
                      <a:pt x="775" y="289"/>
                    </a:cubicBezTo>
                    <a:cubicBezTo>
                      <a:pt x="287" y="1074"/>
                      <a:pt x="84" y="2051"/>
                      <a:pt x="37" y="2967"/>
                    </a:cubicBezTo>
                    <a:cubicBezTo>
                      <a:pt x="1" y="3860"/>
                      <a:pt x="299" y="4765"/>
                      <a:pt x="739" y="5539"/>
                    </a:cubicBezTo>
                    <a:cubicBezTo>
                      <a:pt x="930" y="5896"/>
                      <a:pt x="1156" y="6242"/>
                      <a:pt x="1418" y="6551"/>
                    </a:cubicBezTo>
                    <a:cubicBezTo>
                      <a:pt x="1632" y="6813"/>
                      <a:pt x="1846" y="7028"/>
                      <a:pt x="2049" y="7301"/>
                    </a:cubicBezTo>
                    <a:cubicBezTo>
                      <a:pt x="2227" y="7551"/>
                      <a:pt x="2370" y="7825"/>
                      <a:pt x="2418" y="8123"/>
                    </a:cubicBezTo>
                    <a:cubicBezTo>
                      <a:pt x="2477" y="8492"/>
                      <a:pt x="2418" y="8861"/>
                      <a:pt x="2323" y="9218"/>
                    </a:cubicBezTo>
                    <a:cubicBezTo>
                      <a:pt x="2085" y="10052"/>
                      <a:pt x="1596" y="10814"/>
                      <a:pt x="1418" y="11659"/>
                    </a:cubicBezTo>
                    <a:cubicBezTo>
                      <a:pt x="1227" y="12492"/>
                      <a:pt x="1287" y="13493"/>
                      <a:pt x="1823" y="14207"/>
                    </a:cubicBezTo>
                    <a:cubicBezTo>
                      <a:pt x="2025" y="14481"/>
                      <a:pt x="2311" y="14755"/>
                      <a:pt x="2358" y="15124"/>
                    </a:cubicBezTo>
                    <a:cubicBezTo>
                      <a:pt x="2406" y="15540"/>
                      <a:pt x="2192" y="15933"/>
                      <a:pt x="2001" y="16291"/>
                    </a:cubicBezTo>
                    <a:cubicBezTo>
                      <a:pt x="1775" y="16672"/>
                      <a:pt x="1549" y="17064"/>
                      <a:pt x="1418" y="17493"/>
                    </a:cubicBezTo>
                    <a:cubicBezTo>
                      <a:pt x="1287" y="17910"/>
                      <a:pt x="1239" y="18338"/>
                      <a:pt x="1287" y="18791"/>
                    </a:cubicBezTo>
                    <a:cubicBezTo>
                      <a:pt x="1311" y="19172"/>
                      <a:pt x="1418" y="19553"/>
                      <a:pt x="1596" y="19886"/>
                    </a:cubicBezTo>
                    <a:cubicBezTo>
                      <a:pt x="1626" y="19880"/>
                      <a:pt x="1653" y="19877"/>
                      <a:pt x="1680" y="19877"/>
                    </a:cubicBezTo>
                    <a:cubicBezTo>
                      <a:pt x="1706" y="19877"/>
                      <a:pt x="1733" y="19880"/>
                      <a:pt x="1763" y="19886"/>
                    </a:cubicBezTo>
                    <a:cubicBezTo>
                      <a:pt x="1989" y="19922"/>
                      <a:pt x="2132" y="20124"/>
                      <a:pt x="2299" y="20291"/>
                    </a:cubicBezTo>
                    <a:cubicBezTo>
                      <a:pt x="2751" y="20743"/>
                      <a:pt x="3394" y="20964"/>
                      <a:pt x="4037" y="20964"/>
                    </a:cubicBezTo>
                    <a:cubicBezTo>
                      <a:pt x="4258" y="20964"/>
                      <a:pt x="4479" y="20938"/>
                      <a:pt x="4692" y="20886"/>
                    </a:cubicBezTo>
                    <a:cubicBezTo>
                      <a:pt x="5525" y="20684"/>
                      <a:pt x="6240" y="20101"/>
                      <a:pt x="6728" y="19398"/>
                    </a:cubicBezTo>
                    <a:cubicBezTo>
                      <a:pt x="7347" y="18553"/>
                      <a:pt x="7657" y="17445"/>
                      <a:pt x="7430" y="16433"/>
                    </a:cubicBezTo>
                    <a:cubicBezTo>
                      <a:pt x="7204" y="15421"/>
                      <a:pt x="6395" y="14493"/>
                      <a:pt x="5347" y="14326"/>
                    </a:cubicBezTo>
                    <a:lnTo>
                      <a:pt x="5347" y="14326"/>
                    </a:lnTo>
                    <a:cubicBezTo>
                      <a:pt x="5413" y="14337"/>
                      <a:pt x="5480" y="14342"/>
                      <a:pt x="5546" y="14342"/>
                    </a:cubicBezTo>
                    <a:cubicBezTo>
                      <a:pt x="6004" y="14342"/>
                      <a:pt x="6458" y="14102"/>
                      <a:pt x="6811" y="13790"/>
                    </a:cubicBezTo>
                    <a:cubicBezTo>
                      <a:pt x="7716" y="12993"/>
                      <a:pt x="8204" y="11623"/>
                      <a:pt x="7680" y="10552"/>
                    </a:cubicBezTo>
                    <a:cubicBezTo>
                      <a:pt x="7133" y="9409"/>
                      <a:pt x="5752" y="8992"/>
                      <a:pt x="4513" y="8694"/>
                    </a:cubicBezTo>
                    <a:cubicBezTo>
                      <a:pt x="4978" y="8325"/>
                      <a:pt x="5442" y="7932"/>
                      <a:pt x="5764" y="7444"/>
                    </a:cubicBezTo>
                    <a:cubicBezTo>
                      <a:pt x="6609" y="6170"/>
                      <a:pt x="6299" y="4396"/>
                      <a:pt x="5454" y="3134"/>
                    </a:cubicBezTo>
                    <a:cubicBezTo>
                      <a:pt x="4966" y="2408"/>
                      <a:pt x="4311" y="1789"/>
                      <a:pt x="3620" y="1253"/>
                    </a:cubicBezTo>
                    <a:cubicBezTo>
                      <a:pt x="3263" y="979"/>
                      <a:pt x="2906" y="717"/>
                      <a:pt x="2537" y="467"/>
                    </a:cubicBezTo>
                    <a:cubicBezTo>
                      <a:pt x="2251" y="277"/>
                      <a:pt x="1989" y="39"/>
                      <a:pt x="1632" y="3"/>
                    </a:cubicBezTo>
                    <a:cubicBezTo>
                      <a:pt x="1602" y="1"/>
                      <a:pt x="1571" y="1"/>
                      <a:pt x="1540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1" name="Google Shape;5840;p62"/>
              <p:cNvSpPr/>
              <p:nvPr/>
            </p:nvSpPr>
            <p:spPr>
              <a:xfrm>
                <a:off x="1910457" y="4004401"/>
                <a:ext cx="1028882" cy="118598"/>
              </a:xfrm>
              <a:custGeom>
                <a:avLst/>
                <a:gdLst/>
                <a:ahLst/>
                <a:cxnLst/>
                <a:rect l="l" t="t" r="r" b="b"/>
                <a:pathLst>
                  <a:path w="20873" h="2406" extrusionOk="0">
                    <a:moveTo>
                      <a:pt x="10430" y="0"/>
                    </a:moveTo>
                    <a:cubicBezTo>
                      <a:pt x="4668" y="0"/>
                      <a:pt x="0" y="536"/>
                      <a:pt x="0" y="1203"/>
                    </a:cubicBezTo>
                    <a:cubicBezTo>
                      <a:pt x="0" y="1869"/>
                      <a:pt x="4668" y="2405"/>
                      <a:pt x="10430" y="2405"/>
                    </a:cubicBezTo>
                    <a:cubicBezTo>
                      <a:pt x="16193" y="2405"/>
                      <a:pt x="20872" y="1869"/>
                      <a:pt x="20872" y="1203"/>
                    </a:cubicBezTo>
                    <a:cubicBezTo>
                      <a:pt x="20872" y="536"/>
                      <a:pt x="16193" y="0"/>
                      <a:pt x="10430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2" name="Google Shape;5841;p62"/>
              <p:cNvSpPr/>
              <p:nvPr/>
            </p:nvSpPr>
            <p:spPr>
              <a:xfrm>
                <a:off x="2468597" y="3407515"/>
                <a:ext cx="1775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36" h="13" extrusionOk="0">
                    <a:moveTo>
                      <a:pt x="12" y="0"/>
                    </a:moveTo>
                    <a:cubicBezTo>
                      <a:pt x="0" y="0"/>
                      <a:pt x="0" y="12"/>
                      <a:pt x="12" y="12"/>
                    </a:cubicBezTo>
                    <a:cubicBezTo>
                      <a:pt x="36" y="12"/>
                      <a:pt x="36" y="0"/>
                      <a:pt x="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3" name="Google Shape;5842;p62"/>
              <p:cNvSpPr/>
              <p:nvPr/>
            </p:nvSpPr>
            <p:spPr>
              <a:xfrm>
                <a:off x="2465048" y="3338259"/>
                <a:ext cx="236012" cy="637993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12943" extrusionOk="0">
                    <a:moveTo>
                      <a:pt x="4763" y="0"/>
                    </a:moveTo>
                    <a:cubicBezTo>
                      <a:pt x="3942" y="179"/>
                      <a:pt x="3096" y="262"/>
                      <a:pt x="2251" y="310"/>
                    </a:cubicBezTo>
                    <a:cubicBezTo>
                      <a:pt x="1608" y="346"/>
                      <a:pt x="965" y="358"/>
                      <a:pt x="322" y="358"/>
                    </a:cubicBezTo>
                    <a:cubicBezTo>
                      <a:pt x="370" y="2572"/>
                      <a:pt x="13" y="10597"/>
                      <a:pt x="1" y="12943"/>
                    </a:cubicBezTo>
                    <a:lnTo>
                      <a:pt x="3454" y="12943"/>
                    </a:lnTo>
                    <a:cubicBezTo>
                      <a:pt x="3454" y="12943"/>
                      <a:pt x="4120" y="6501"/>
                      <a:pt x="4537" y="3560"/>
                    </a:cubicBezTo>
                    <a:cubicBezTo>
                      <a:pt x="4644" y="2822"/>
                      <a:pt x="4728" y="1548"/>
                      <a:pt x="4787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4" name="Google Shape;5843;p62"/>
              <p:cNvSpPr/>
              <p:nvPr/>
            </p:nvSpPr>
            <p:spPr>
              <a:xfrm>
                <a:off x="2479737" y="3338259"/>
                <a:ext cx="222457" cy="164982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347" extrusionOk="0">
                    <a:moveTo>
                      <a:pt x="4477" y="0"/>
                    </a:moveTo>
                    <a:cubicBezTo>
                      <a:pt x="3656" y="179"/>
                      <a:pt x="2810" y="274"/>
                      <a:pt x="1965" y="310"/>
                    </a:cubicBezTo>
                    <a:cubicBezTo>
                      <a:pt x="1322" y="346"/>
                      <a:pt x="679" y="358"/>
                      <a:pt x="48" y="358"/>
                    </a:cubicBezTo>
                    <a:cubicBezTo>
                      <a:pt x="60" y="989"/>
                      <a:pt x="24" y="2072"/>
                      <a:pt x="1" y="3346"/>
                    </a:cubicBezTo>
                    <a:cubicBezTo>
                      <a:pt x="655" y="3334"/>
                      <a:pt x="1322" y="3322"/>
                      <a:pt x="1977" y="3263"/>
                    </a:cubicBezTo>
                    <a:cubicBezTo>
                      <a:pt x="2620" y="3203"/>
                      <a:pt x="3263" y="3132"/>
                      <a:pt x="3882" y="3025"/>
                    </a:cubicBezTo>
                    <a:cubicBezTo>
                      <a:pt x="4037" y="3013"/>
                      <a:pt x="4180" y="2977"/>
                      <a:pt x="4334" y="2953"/>
                    </a:cubicBezTo>
                    <a:cubicBezTo>
                      <a:pt x="4406" y="2203"/>
                      <a:pt x="4465" y="1179"/>
                      <a:pt x="4513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5" name="Google Shape;5844;p62"/>
              <p:cNvSpPr/>
              <p:nvPr/>
            </p:nvSpPr>
            <p:spPr>
              <a:xfrm>
                <a:off x="2465048" y="3714461"/>
                <a:ext cx="199585" cy="262384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5323" extrusionOk="0">
                    <a:moveTo>
                      <a:pt x="4049" y="0"/>
                    </a:moveTo>
                    <a:lnTo>
                      <a:pt x="4049" y="0"/>
                    </a:lnTo>
                    <a:cubicBezTo>
                      <a:pt x="3289" y="42"/>
                      <a:pt x="2529" y="60"/>
                      <a:pt x="1771" y="60"/>
                    </a:cubicBezTo>
                    <a:cubicBezTo>
                      <a:pt x="1235" y="60"/>
                      <a:pt x="700" y="51"/>
                      <a:pt x="168" y="36"/>
                    </a:cubicBezTo>
                    <a:cubicBezTo>
                      <a:pt x="144" y="286"/>
                      <a:pt x="144" y="536"/>
                      <a:pt x="132" y="798"/>
                    </a:cubicBezTo>
                    <a:lnTo>
                      <a:pt x="132" y="881"/>
                    </a:lnTo>
                    <a:cubicBezTo>
                      <a:pt x="132" y="1012"/>
                      <a:pt x="120" y="1167"/>
                      <a:pt x="120" y="1298"/>
                    </a:cubicBezTo>
                    <a:lnTo>
                      <a:pt x="120" y="1405"/>
                    </a:lnTo>
                    <a:cubicBezTo>
                      <a:pt x="60" y="3060"/>
                      <a:pt x="13" y="4525"/>
                      <a:pt x="1" y="5322"/>
                    </a:cubicBezTo>
                    <a:lnTo>
                      <a:pt x="3454" y="5322"/>
                    </a:lnTo>
                    <a:cubicBezTo>
                      <a:pt x="3454" y="5322"/>
                      <a:pt x="3644" y="3441"/>
                      <a:pt x="3894" y="1239"/>
                    </a:cubicBezTo>
                    <a:cubicBezTo>
                      <a:pt x="3894" y="1215"/>
                      <a:pt x="3918" y="1179"/>
                      <a:pt x="3918" y="1155"/>
                    </a:cubicBezTo>
                    <a:cubicBezTo>
                      <a:pt x="3930" y="1012"/>
                      <a:pt x="3942" y="893"/>
                      <a:pt x="3954" y="762"/>
                    </a:cubicBezTo>
                    <a:cubicBezTo>
                      <a:pt x="3954" y="739"/>
                      <a:pt x="3954" y="703"/>
                      <a:pt x="3978" y="691"/>
                    </a:cubicBezTo>
                    <a:cubicBezTo>
                      <a:pt x="4001" y="465"/>
                      <a:pt x="4013" y="227"/>
                      <a:pt x="4049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6" name="Google Shape;5845;p62"/>
              <p:cNvSpPr/>
              <p:nvPr/>
            </p:nvSpPr>
            <p:spPr>
              <a:xfrm>
                <a:off x="2471506" y="3749065"/>
                <a:ext cx="189628" cy="12077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45" extrusionOk="0">
                    <a:moveTo>
                      <a:pt x="3847" y="1"/>
                    </a:moveTo>
                    <a:lnTo>
                      <a:pt x="3847" y="1"/>
                    </a:lnTo>
                    <a:cubicBezTo>
                      <a:pt x="3704" y="13"/>
                      <a:pt x="3573" y="37"/>
                      <a:pt x="3430" y="60"/>
                    </a:cubicBezTo>
                    <a:cubicBezTo>
                      <a:pt x="2770" y="143"/>
                      <a:pt x="2117" y="176"/>
                      <a:pt x="1466" y="176"/>
                    </a:cubicBezTo>
                    <a:cubicBezTo>
                      <a:pt x="1271" y="176"/>
                      <a:pt x="1076" y="173"/>
                      <a:pt x="882" y="167"/>
                    </a:cubicBezTo>
                    <a:cubicBezTo>
                      <a:pt x="584" y="144"/>
                      <a:pt x="298" y="132"/>
                      <a:pt x="1" y="108"/>
                    </a:cubicBezTo>
                    <a:lnTo>
                      <a:pt x="1" y="179"/>
                    </a:lnTo>
                    <a:cubicBezTo>
                      <a:pt x="479" y="224"/>
                      <a:pt x="956" y="245"/>
                      <a:pt x="1431" y="245"/>
                    </a:cubicBezTo>
                    <a:cubicBezTo>
                      <a:pt x="2233" y="245"/>
                      <a:pt x="3030" y="184"/>
                      <a:pt x="3823" y="72"/>
                    </a:cubicBezTo>
                    <a:cubicBezTo>
                      <a:pt x="3823" y="48"/>
                      <a:pt x="3823" y="13"/>
                      <a:pt x="3847" y="1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7" name="Google Shape;5846;p62"/>
              <p:cNvSpPr/>
              <p:nvPr/>
            </p:nvSpPr>
            <p:spPr>
              <a:xfrm>
                <a:off x="2470372" y="3772577"/>
                <a:ext cx="186671" cy="15133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07" extrusionOk="0">
                    <a:moveTo>
                      <a:pt x="3786" y="0"/>
                    </a:moveTo>
                    <a:cubicBezTo>
                      <a:pt x="3608" y="36"/>
                      <a:pt x="3453" y="60"/>
                      <a:pt x="3274" y="95"/>
                    </a:cubicBezTo>
                    <a:cubicBezTo>
                      <a:pt x="2655" y="179"/>
                      <a:pt x="2048" y="214"/>
                      <a:pt x="1429" y="214"/>
                    </a:cubicBezTo>
                    <a:cubicBezTo>
                      <a:pt x="1107" y="214"/>
                      <a:pt x="810" y="191"/>
                      <a:pt x="512" y="179"/>
                    </a:cubicBezTo>
                    <a:cubicBezTo>
                      <a:pt x="369" y="167"/>
                      <a:pt x="214" y="167"/>
                      <a:pt x="71" y="155"/>
                    </a:cubicBezTo>
                    <a:lnTo>
                      <a:pt x="0" y="155"/>
                    </a:lnTo>
                    <a:cubicBezTo>
                      <a:pt x="12" y="155"/>
                      <a:pt x="12" y="179"/>
                      <a:pt x="0" y="226"/>
                    </a:cubicBezTo>
                    <a:cubicBezTo>
                      <a:pt x="24" y="226"/>
                      <a:pt x="71" y="238"/>
                      <a:pt x="95" y="238"/>
                    </a:cubicBezTo>
                    <a:cubicBezTo>
                      <a:pt x="274" y="250"/>
                      <a:pt x="441" y="274"/>
                      <a:pt x="619" y="286"/>
                    </a:cubicBezTo>
                    <a:cubicBezTo>
                      <a:pt x="865" y="300"/>
                      <a:pt x="1111" y="306"/>
                      <a:pt x="1357" y="306"/>
                    </a:cubicBezTo>
                    <a:cubicBezTo>
                      <a:pt x="2170" y="306"/>
                      <a:pt x="2979" y="232"/>
                      <a:pt x="3774" y="95"/>
                    </a:cubicBezTo>
                    <a:cubicBezTo>
                      <a:pt x="3774" y="60"/>
                      <a:pt x="3786" y="36"/>
                      <a:pt x="3786" y="0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8" name="Google Shape;5847;p62"/>
              <p:cNvSpPr/>
              <p:nvPr/>
            </p:nvSpPr>
            <p:spPr>
              <a:xfrm>
                <a:off x="2439810" y="3967924"/>
                <a:ext cx="306994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61" extrusionOk="0">
                    <a:moveTo>
                      <a:pt x="3242" y="1"/>
                    </a:moveTo>
                    <a:cubicBezTo>
                      <a:pt x="2233" y="1"/>
                      <a:pt x="601" y="40"/>
                      <a:pt x="501" y="73"/>
                    </a:cubicBezTo>
                    <a:cubicBezTo>
                      <a:pt x="334" y="121"/>
                      <a:pt x="1" y="1514"/>
                      <a:pt x="191" y="1823"/>
                    </a:cubicBezTo>
                    <a:cubicBezTo>
                      <a:pt x="245" y="1927"/>
                      <a:pt x="929" y="1961"/>
                      <a:pt x="1820" y="1961"/>
                    </a:cubicBezTo>
                    <a:cubicBezTo>
                      <a:pt x="3284" y="1961"/>
                      <a:pt x="5306" y="1869"/>
                      <a:pt x="6002" y="1847"/>
                    </a:cubicBezTo>
                    <a:cubicBezTo>
                      <a:pt x="6145" y="1847"/>
                      <a:pt x="6228" y="1693"/>
                      <a:pt x="6168" y="1573"/>
                    </a:cubicBezTo>
                    <a:cubicBezTo>
                      <a:pt x="6049" y="1335"/>
                      <a:pt x="5764" y="990"/>
                      <a:pt x="5216" y="633"/>
                    </a:cubicBezTo>
                    <a:cubicBezTo>
                      <a:pt x="4323" y="38"/>
                      <a:pt x="4025" y="26"/>
                      <a:pt x="4025" y="26"/>
                    </a:cubicBezTo>
                    <a:cubicBezTo>
                      <a:pt x="3990" y="8"/>
                      <a:pt x="3672" y="1"/>
                      <a:pt x="3242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29" name="Google Shape;5848;p62"/>
              <p:cNvSpPr/>
              <p:nvPr/>
            </p:nvSpPr>
            <p:spPr>
              <a:xfrm>
                <a:off x="2628798" y="3995134"/>
                <a:ext cx="78129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532" extrusionOk="0">
                    <a:moveTo>
                      <a:pt x="1223" y="1"/>
                    </a:moveTo>
                    <a:cubicBezTo>
                      <a:pt x="1082" y="1"/>
                      <a:pt x="943" y="16"/>
                      <a:pt x="798" y="45"/>
                    </a:cubicBezTo>
                    <a:cubicBezTo>
                      <a:pt x="596" y="81"/>
                      <a:pt x="394" y="140"/>
                      <a:pt x="215" y="248"/>
                    </a:cubicBezTo>
                    <a:cubicBezTo>
                      <a:pt x="144" y="295"/>
                      <a:pt x="1" y="367"/>
                      <a:pt x="36" y="474"/>
                    </a:cubicBezTo>
                    <a:cubicBezTo>
                      <a:pt x="54" y="517"/>
                      <a:pt x="82" y="532"/>
                      <a:pt x="114" y="532"/>
                    </a:cubicBezTo>
                    <a:cubicBezTo>
                      <a:pt x="172" y="532"/>
                      <a:pt x="245" y="485"/>
                      <a:pt x="298" y="462"/>
                    </a:cubicBezTo>
                    <a:cubicBezTo>
                      <a:pt x="667" y="248"/>
                      <a:pt x="1072" y="176"/>
                      <a:pt x="1489" y="176"/>
                    </a:cubicBezTo>
                    <a:cubicBezTo>
                      <a:pt x="1560" y="176"/>
                      <a:pt x="1584" y="45"/>
                      <a:pt x="1501" y="21"/>
                    </a:cubicBezTo>
                    <a:cubicBezTo>
                      <a:pt x="1407" y="7"/>
                      <a:pt x="1315" y="1"/>
                      <a:pt x="12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0" name="Google Shape;5849;p62"/>
              <p:cNvSpPr/>
              <p:nvPr/>
            </p:nvSpPr>
            <p:spPr>
              <a:xfrm>
                <a:off x="2598533" y="3982663"/>
                <a:ext cx="80199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11" extrusionOk="0">
                    <a:moveTo>
                      <a:pt x="1520" y="0"/>
                    </a:moveTo>
                    <a:cubicBezTo>
                      <a:pt x="1270" y="0"/>
                      <a:pt x="1008" y="24"/>
                      <a:pt x="758" y="96"/>
                    </a:cubicBezTo>
                    <a:lnTo>
                      <a:pt x="400" y="239"/>
                    </a:lnTo>
                    <a:cubicBezTo>
                      <a:pt x="317" y="274"/>
                      <a:pt x="198" y="322"/>
                      <a:pt x="103" y="393"/>
                    </a:cubicBezTo>
                    <a:cubicBezTo>
                      <a:pt x="91" y="393"/>
                      <a:pt x="79" y="417"/>
                      <a:pt x="55" y="429"/>
                    </a:cubicBezTo>
                    <a:cubicBezTo>
                      <a:pt x="0" y="484"/>
                      <a:pt x="47" y="610"/>
                      <a:pt x="129" y="610"/>
                    </a:cubicBezTo>
                    <a:cubicBezTo>
                      <a:pt x="136" y="610"/>
                      <a:pt x="143" y="609"/>
                      <a:pt x="150" y="608"/>
                    </a:cubicBezTo>
                    <a:cubicBezTo>
                      <a:pt x="269" y="560"/>
                      <a:pt x="377" y="489"/>
                      <a:pt x="472" y="429"/>
                    </a:cubicBezTo>
                    <a:cubicBezTo>
                      <a:pt x="579" y="370"/>
                      <a:pt x="686" y="322"/>
                      <a:pt x="805" y="298"/>
                    </a:cubicBezTo>
                    <a:cubicBezTo>
                      <a:pt x="1043" y="215"/>
                      <a:pt x="1281" y="179"/>
                      <a:pt x="1520" y="155"/>
                    </a:cubicBezTo>
                    <a:cubicBezTo>
                      <a:pt x="1627" y="143"/>
                      <a:pt x="1627" y="0"/>
                      <a:pt x="15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" name="Google Shape;5850;p62"/>
              <p:cNvSpPr/>
              <p:nvPr/>
            </p:nvSpPr>
            <p:spPr>
              <a:xfrm>
                <a:off x="2583055" y="3969058"/>
                <a:ext cx="70439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13" extrusionOk="0">
                    <a:moveTo>
                      <a:pt x="1098" y="0"/>
                    </a:moveTo>
                    <a:cubicBezTo>
                      <a:pt x="943" y="0"/>
                      <a:pt x="790" y="17"/>
                      <a:pt x="631" y="62"/>
                    </a:cubicBezTo>
                    <a:cubicBezTo>
                      <a:pt x="512" y="98"/>
                      <a:pt x="393" y="134"/>
                      <a:pt x="274" y="193"/>
                    </a:cubicBezTo>
                    <a:cubicBezTo>
                      <a:pt x="179" y="241"/>
                      <a:pt x="0" y="312"/>
                      <a:pt x="0" y="431"/>
                    </a:cubicBezTo>
                    <a:cubicBezTo>
                      <a:pt x="0" y="467"/>
                      <a:pt x="24" y="479"/>
                      <a:pt x="36" y="491"/>
                    </a:cubicBezTo>
                    <a:cubicBezTo>
                      <a:pt x="61" y="506"/>
                      <a:pt x="81" y="512"/>
                      <a:pt x="102" y="512"/>
                    </a:cubicBezTo>
                    <a:cubicBezTo>
                      <a:pt x="129" y="512"/>
                      <a:pt x="156" y="500"/>
                      <a:pt x="191" y="479"/>
                    </a:cubicBezTo>
                    <a:cubicBezTo>
                      <a:pt x="262" y="443"/>
                      <a:pt x="298" y="419"/>
                      <a:pt x="357" y="396"/>
                    </a:cubicBezTo>
                    <a:cubicBezTo>
                      <a:pt x="452" y="336"/>
                      <a:pt x="572" y="288"/>
                      <a:pt x="667" y="253"/>
                    </a:cubicBezTo>
                    <a:cubicBezTo>
                      <a:pt x="893" y="181"/>
                      <a:pt x="1131" y="134"/>
                      <a:pt x="1369" y="122"/>
                    </a:cubicBezTo>
                    <a:cubicBezTo>
                      <a:pt x="1429" y="110"/>
                      <a:pt x="1429" y="38"/>
                      <a:pt x="1369" y="15"/>
                    </a:cubicBezTo>
                    <a:cubicBezTo>
                      <a:pt x="1278" y="6"/>
                      <a:pt x="1188" y="0"/>
                      <a:pt x="10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" name="Google Shape;5851;p62"/>
              <p:cNvSpPr/>
              <p:nvPr/>
            </p:nvSpPr>
            <p:spPr>
              <a:xfrm>
                <a:off x="2145188" y="3338259"/>
                <a:ext cx="307585" cy="637993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2943" extrusionOk="0">
                    <a:moveTo>
                      <a:pt x="6204" y="0"/>
                    </a:moveTo>
                    <a:cubicBezTo>
                      <a:pt x="5359" y="179"/>
                      <a:pt x="4490" y="262"/>
                      <a:pt x="3644" y="310"/>
                    </a:cubicBezTo>
                    <a:cubicBezTo>
                      <a:pt x="3001" y="346"/>
                      <a:pt x="2370" y="358"/>
                      <a:pt x="1727" y="358"/>
                    </a:cubicBezTo>
                    <a:cubicBezTo>
                      <a:pt x="1537" y="2572"/>
                      <a:pt x="299" y="10597"/>
                      <a:pt x="1" y="12943"/>
                    </a:cubicBezTo>
                    <a:lnTo>
                      <a:pt x="3454" y="12943"/>
                    </a:lnTo>
                    <a:cubicBezTo>
                      <a:pt x="3454" y="12943"/>
                      <a:pt x="4835" y="6501"/>
                      <a:pt x="5585" y="3560"/>
                    </a:cubicBezTo>
                    <a:cubicBezTo>
                      <a:pt x="5775" y="2822"/>
                      <a:pt x="6014" y="1548"/>
                      <a:pt x="6240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" name="Google Shape;5852;p62"/>
              <p:cNvSpPr/>
              <p:nvPr/>
            </p:nvSpPr>
            <p:spPr>
              <a:xfrm>
                <a:off x="2212128" y="3338259"/>
                <a:ext cx="240646" cy="164982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3347" extrusionOk="0">
                    <a:moveTo>
                      <a:pt x="4846" y="0"/>
                    </a:moveTo>
                    <a:cubicBezTo>
                      <a:pt x="4001" y="179"/>
                      <a:pt x="3132" y="274"/>
                      <a:pt x="2286" y="310"/>
                    </a:cubicBezTo>
                    <a:cubicBezTo>
                      <a:pt x="1643" y="346"/>
                      <a:pt x="1012" y="358"/>
                      <a:pt x="369" y="358"/>
                    </a:cubicBezTo>
                    <a:cubicBezTo>
                      <a:pt x="310" y="989"/>
                      <a:pt x="179" y="2072"/>
                      <a:pt x="0" y="3346"/>
                    </a:cubicBezTo>
                    <a:cubicBezTo>
                      <a:pt x="667" y="3334"/>
                      <a:pt x="1322" y="3322"/>
                      <a:pt x="1989" y="3263"/>
                    </a:cubicBezTo>
                    <a:cubicBezTo>
                      <a:pt x="2632" y="3203"/>
                      <a:pt x="3286" y="3132"/>
                      <a:pt x="3929" y="3025"/>
                    </a:cubicBezTo>
                    <a:cubicBezTo>
                      <a:pt x="4072" y="3013"/>
                      <a:pt x="4227" y="2977"/>
                      <a:pt x="4370" y="2953"/>
                    </a:cubicBezTo>
                    <a:cubicBezTo>
                      <a:pt x="4525" y="2203"/>
                      <a:pt x="4703" y="1179"/>
                      <a:pt x="4882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" name="Google Shape;5853;p62"/>
              <p:cNvSpPr/>
              <p:nvPr/>
            </p:nvSpPr>
            <p:spPr>
              <a:xfrm>
                <a:off x="2146371" y="3714461"/>
                <a:ext cx="227781" cy="262384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5323" extrusionOk="0">
                    <a:moveTo>
                      <a:pt x="4620" y="0"/>
                    </a:moveTo>
                    <a:cubicBezTo>
                      <a:pt x="3860" y="42"/>
                      <a:pt x="3096" y="60"/>
                      <a:pt x="2337" y="60"/>
                    </a:cubicBezTo>
                    <a:cubicBezTo>
                      <a:pt x="1800" y="60"/>
                      <a:pt x="1267" y="51"/>
                      <a:pt x="739" y="36"/>
                    </a:cubicBezTo>
                    <a:cubicBezTo>
                      <a:pt x="703" y="286"/>
                      <a:pt x="656" y="536"/>
                      <a:pt x="632" y="798"/>
                    </a:cubicBezTo>
                    <a:cubicBezTo>
                      <a:pt x="632" y="822"/>
                      <a:pt x="620" y="846"/>
                      <a:pt x="620" y="881"/>
                    </a:cubicBezTo>
                    <a:cubicBezTo>
                      <a:pt x="596" y="1012"/>
                      <a:pt x="572" y="1167"/>
                      <a:pt x="560" y="1298"/>
                    </a:cubicBezTo>
                    <a:cubicBezTo>
                      <a:pt x="560" y="1334"/>
                      <a:pt x="537" y="1370"/>
                      <a:pt x="537" y="1405"/>
                    </a:cubicBezTo>
                    <a:cubicBezTo>
                      <a:pt x="298" y="3060"/>
                      <a:pt x="96" y="4525"/>
                      <a:pt x="1" y="5322"/>
                    </a:cubicBezTo>
                    <a:lnTo>
                      <a:pt x="3454" y="5322"/>
                    </a:lnTo>
                    <a:cubicBezTo>
                      <a:pt x="3454" y="5322"/>
                      <a:pt x="3858" y="3441"/>
                      <a:pt x="4347" y="1239"/>
                    </a:cubicBezTo>
                    <a:cubicBezTo>
                      <a:pt x="4347" y="1215"/>
                      <a:pt x="4370" y="1179"/>
                      <a:pt x="4370" y="1155"/>
                    </a:cubicBezTo>
                    <a:cubicBezTo>
                      <a:pt x="4394" y="1012"/>
                      <a:pt x="4430" y="893"/>
                      <a:pt x="4454" y="762"/>
                    </a:cubicBezTo>
                    <a:cubicBezTo>
                      <a:pt x="4454" y="739"/>
                      <a:pt x="4466" y="703"/>
                      <a:pt x="4466" y="691"/>
                    </a:cubicBezTo>
                    <a:cubicBezTo>
                      <a:pt x="4513" y="465"/>
                      <a:pt x="4573" y="227"/>
                      <a:pt x="4620" y="0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" name="Google Shape;5854;p62"/>
              <p:cNvSpPr/>
              <p:nvPr/>
            </p:nvSpPr>
            <p:spPr>
              <a:xfrm>
                <a:off x="2176884" y="3749065"/>
                <a:ext cx="189628" cy="12077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245" extrusionOk="0">
                    <a:moveTo>
                      <a:pt x="3847" y="1"/>
                    </a:moveTo>
                    <a:lnTo>
                      <a:pt x="3847" y="1"/>
                    </a:lnTo>
                    <a:cubicBezTo>
                      <a:pt x="3716" y="13"/>
                      <a:pt x="3573" y="37"/>
                      <a:pt x="3430" y="60"/>
                    </a:cubicBezTo>
                    <a:cubicBezTo>
                      <a:pt x="2779" y="143"/>
                      <a:pt x="2121" y="176"/>
                      <a:pt x="1473" y="176"/>
                    </a:cubicBezTo>
                    <a:cubicBezTo>
                      <a:pt x="1279" y="176"/>
                      <a:pt x="1086" y="173"/>
                      <a:pt x="894" y="167"/>
                    </a:cubicBezTo>
                    <a:cubicBezTo>
                      <a:pt x="596" y="144"/>
                      <a:pt x="310" y="132"/>
                      <a:pt x="13" y="108"/>
                    </a:cubicBezTo>
                    <a:cubicBezTo>
                      <a:pt x="1" y="120"/>
                      <a:pt x="1" y="156"/>
                      <a:pt x="1" y="179"/>
                    </a:cubicBezTo>
                    <a:cubicBezTo>
                      <a:pt x="470" y="224"/>
                      <a:pt x="945" y="245"/>
                      <a:pt x="1421" y="245"/>
                    </a:cubicBezTo>
                    <a:cubicBezTo>
                      <a:pt x="2225" y="245"/>
                      <a:pt x="3035" y="184"/>
                      <a:pt x="3835" y="72"/>
                    </a:cubicBezTo>
                    <a:cubicBezTo>
                      <a:pt x="3835" y="48"/>
                      <a:pt x="3847" y="13"/>
                      <a:pt x="3847" y="1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" name="Google Shape;5855;p62"/>
              <p:cNvSpPr/>
              <p:nvPr/>
            </p:nvSpPr>
            <p:spPr>
              <a:xfrm>
                <a:off x="2172792" y="3772577"/>
                <a:ext cx="189037" cy="15133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07" extrusionOk="0">
                    <a:moveTo>
                      <a:pt x="3834" y="0"/>
                    </a:moveTo>
                    <a:lnTo>
                      <a:pt x="3299" y="95"/>
                    </a:lnTo>
                    <a:cubicBezTo>
                      <a:pt x="2668" y="179"/>
                      <a:pt x="2060" y="214"/>
                      <a:pt x="1429" y="214"/>
                    </a:cubicBezTo>
                    <a:cubicBezTo>
                      <a:pt x="1120" y="214"/>
                      <a:pt x="822" y="191"/>
                      <a:pt x="524" y="179"/>
                    </a:cubicBezTo>
                    <a:cubicBezTo>
                      <a:pt x="382" y="167"/>
                      <a:pt x="227" y="167"/>
                      <a:pt x="84" y="155"/>
                    </a:cubicBezTo>
                    <a:lnTo>
                      <a:pt x="1" y="155"/>
                    </a:lnTo>
                    <a:lnTo>
                      <a:pt x="1" y="226"/>
                    </a:lnTo>
                    <a:cubicBezTo>
                      <a:pt x="36" y="226"/>
                      <a:pt x="84" y="238"/>
                      <a:pt x="108" y="238"/>
                    </a:cubicBezTo>
                    <a:cubicBezTo>
                      <a:pt x="274" y="250"/>
                      <a:pt x="453" y="274"/>
                      <a:pt x="632" y="286"/>
                    </a:cubicBezTo>
                    <a:cubicBezTo>
                      <a:pt x="878" y="300"/>
                      <a:pt x="1124" y="306"/>
                      <a:pt x="1371" y="306"/>
                    </a:cubicBezTo>
                    <a:cubicBezTo>
                      <a:pt x="2188" y="306"/>
                      <a:pt x="3006" y="232"/>
                      <a:pt x="3811" y="95"/>
                    </a:cubicBezTo>
                    <a:cubicBezTo>
                      <a:pt x="3811" y="60"/>
                      <a:pt x="3834" y="36"/>
                      <a:pt x="3834" y="0"/>
                    </a:cubicBezTo>
                    <a:close/>
                  </a:path>
                </a:pathLst>
              </a:custGeom>
              <a:solidFill>
                <a:srgbClr val="3E6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" name="Google Shape;5856;p62"/>
              <p:cNvSpPr/>
              <p:nvPr/>
            </p:nvSpPr>
            <p:spPr>
              <a:xfrm>
                <a:off x="2121725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3232" y="1"/>
                    </a:moveTo>
                    <a:cubicBezTo>
                      <a:pt x="2226" y="1"/>
                      <a:pt x="597" y="40"/>
                      <a:pt x="489" y="73"/>
                    </a:cubicBezTo>
                    <a:cubicBezTo>
                      <a:pt x="322" y="121"/>
                      <a:pt x="1" y="1514"/>
                      <a:pt x="179" y="1823"/>
                    </a:cubicBezTo>
                    <a:cubicBezTo>
                      <a:pt x="233" y="1927"/>
                      <a:pt x="919" y="1961"/>
                      <a:pt x="1811" y="1961"/>
                    </a:cubicBezTo>
                    <a:cubicBezTo>
                      <a:pt x="3279" y="1961"/>
                      <a:pt x="5305" y="1869"/>
                      <a:pt x="6001" y="1847"/>
                    </a:cubicBezTo>
                    <a:cubicBezTo>
                      <a:pt x="6132" y="1847"/>
                      <a:pt x="6216" y="1693"/>
                      <a:pt x="6156" y="1573"/>
                    </a:cubicBezTo>
                    <a:cubicBezTo>
                      <a:pt x="6037" y="1335"/>
                      <a:pt x="5763" y="990"/>
                      <a:pt x="5204" y="633"/>
                    </a:cubicBezTo>
                    <a:cubicBezTo>
                      <a:pt x="4299" y="38"/>
                      <a:pt x="4013" y="26"/>
                      <a:pt x="4013" y="26"/>
                    </a:cubicBezTo>
                    <a:cubicBezTo>
                      <a:pt x="3977" y="8"/>
                      <a:pt x="3661" y="1"/>
                      <a:pt x="3232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" name="Google Shape;5857;p62"/>
              <p:cNvSpPr/>
              <p:nvPr/>
            </p:nvSpPr>
            <p:spPr>
              <a:xfrm>
                <a:off x="2309530" y="3995134"/>
                <a:ext cx="78720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532" extrusionOk="0">
                    <a:moveTo>
                      <a:pt x="1223" y="1"/>
                    </a:moveTo>
                    <a:cubicBezTo>
                      <a:pt x="1082" y="1"/>
                      <a:pt x="943" y="16"/>
                      <a:pt x="798" y="45"/>
                    </a:cubicBezTo>
                    <a:cubicBezTo>
                      <a:pt x="596" y="81"/>
                      <a:pt x="406" y="140"/>
                      <a:pt x="227" y="248"/>
                    </a:cubicBezTo>
                    <a:cubicBezTo>
                      <a:pt x="144" y="295"/>
                      <a:pt x="1" y="367"/>
                      <a:pt x="48" y="474"/>
                    </a:cubicBezTo>
                    <a:cubicBezTo>
                      <a:pt x="61" y="517"/>
                      <a:pt x="88" y="532"/>
                      <a:pt x="121" y="532"/>
                    </a:cubicBezTo>
                    <a:cubicBezTo>
                      <a:pt x="178" y="532"/>
                      <a:pt x="253" y="485"/>
                      <a:pt x="298" y="462"/>
                    </a:cubicBezTo>
                    <a:cubicBezTo>
                      <a:pt x="667" y="248"/>
                      <a:pt x="1072" y="176"/>
                      <a:pt x="1489" y="176"/>
                    </a:cubicBezTo>
                    <a:cubicBezTo>
                      <a:pt x="1560" y="176"/>
                      <a:pt x="1596" y="45"/>
                      <a:pt x="1501" y="21"/>
                    </a:cubicBezTo>
                    <a:cubicBezTo>
                      <a:pt x="1407" y="7"/>
                      <a:pt x="1315" y="1"/>
                      <a:pt x="12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" name="Google Shape;5858;p62"/>
              <p:cNvSpPr/>
              <p:nvPr/>
            </p:nvSpPr>
            <p:spPr>
              <a:xfrm>
                <a:off x="2279807" y="3982663"/>
                <a:ext cx="79657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611" extrusionOk="0">
                    <a:moveTo>
                      <a:pt x="1509" y="0"/>
                    </a:moveTo>
                    <a:cubicBezTo>
                      <a:pt x="1259" y="0"/>
                      <a:pt x="1009" y="24"/>
                      <a:pt x="758" y="96"/>
                    </a:cubicBezTo>
                    <a:lnTo>
                      <a:pt x="389" y="239"/>
                    </a:lnTo>
                    <a:cubicBezTo>
                      <a:pt x="306" y="274"/>
                      <a:pt x="187" y="322"/>
                      <a:pt x="92" y="393"/>
                    </a:cubicBezTo>
                    <a:cubicBezTo>
                      <a:pt x="80" y="393"/>
                      <a:pt x="68" y="417"/>
                      <a:pt x="56" y="429"/>
                    </a:cubicBezTo>
                    <a:cubicBezTo>
                      <a:pt x="1" y="484"/>
                      <a:pt x="48" y="610"/>
                      <a:pt x="121" y="610"/>
                    </a:cubicBezTo>
                    <a:cubicBezTo>
                      <a:pt x="127" y="610"/>
                      <a:pt x="133" y="609"/>
                      <a:pt x="139" y="608"/>
                    </a:cubicBezTo>
                    <a:cubicBezTo>
                      <a:pt x="258" y="560"/>
                      <a:pt x="366" y="489"/>
                      <a:pt x="473" y="429"/>
                    </a:cubicBezTo>
                    <a:cubicBezTo>
                      <a:pt x="568" y="370"/>
                      <a:pt x="675" y="322"/>
                      <a:pt x="794" y="298"/>
                    </a:cubicBezTo>
                    <a:cubicBezTo>
                      <a:pt x="1032" y="215"/>
                      <a:pt x="1270" y="179"/>
                      <a:pt x="1509" y="155"/>
                    </a:cubicBezTo>
                    <a:cubicBezTo>
                      <a:pt x="1616" y="143"/>
                      <a:pt x="1616" y="0"/>
                      <a:pt x="15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0" name="Google Shape;5859;p62"/>
              <p:cNvSpPr/>
              <p:nvPr/>
            </p:nvSpPr>
            <p:spPr>
              <a:xfrm>
                <a:off x="2264920" y="3969058"/>
                <a:ext cx="70488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13" extrusionOk="0">
                    <a:moveTo>
                      <a:pt x="1095" y="0"/>
                    </a:moveTo>
                    <a:cubicBezTo>
                      <a:pt x="937" y="0"/>
                      <a:pt x="778" y="17"/>
                      <a:pt x="620" y="62"/>
                    </a:cubicBezTo>
                    <a:cubicBezTo>
                      <a:pt x="501" y="98"/>
                      <a:pt x="382" y="134"/>
                      <a:pt x="263" y="193"/>
                    </a:cubicBezTo>
                    <a:cubicBezTo>
                      <a:pt x="156" y="241"/>
                      <a:pt x="1" y="312"/>
                      <a:pt x="1" y="431"/>
                    </a:cubicBezTo>
                    <a:cubicBezTo>
                      <a:pt x="1" y="467"/>
                      <a:pt x="13" y="479"/>
                      <a:pt x="25" y="491"/>
                    </a:cubicBezTo>
                    <a:cubicBezTo>
                      <a:pt x="50" y="506"/>
                      <a:pt x="72" y="512"/>
                      <a:pt x="95" y="512"/>
                    </a:cubicBezTo>
                    <a:cubicBezTo>
                      <a:pt x="126" y="512"/>
                      <a:pt x="157" y="500"/>
                      <a:pt x="191" y="479"/>
                    </a:cubicBezTo>
                    <a:cubicBezTo>
                      <a:pt x="251" y="443"/>
                      <a:pt x="298" y="419"/>
                      <a:pt x="358" y="396"/>
                    </a:cubicBezTo>
                    <a:cubicBezTo>
                      <a:pt x="441" y="336"/>
                      <a:pt x="560" y="288"/>
                      <a:pt x="668" y="253"/>
                    </a:cubicBezTo>
                    <a:cubicBezTo>
                      <a:pt x="894" y="181"/>
                      <a:pt x="1132" y="134"/>
                      <a:pt x="1370" y="122"/>
                    </a:cubicBezTo>
                    <a:cubicBezTo>
                      <a:pt x="1430" y="110"/>
                      <a:pt x="1430" y="38"/>
                      <a:pt x="1370" y="15"/>
                    </a:cubicBezTo>
                    <a:cubicBezTo>
                      <a:pt x="1279" y="6"/>
                      <a:pt x="1187" y="0"/>
                      <a:pt x="10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1" name="Google Shape;5860;p62"/>
              <p:cNvSpPr/>
              <p:nvPr/>
            </p:nvSpPr>
            <p:spPr>
              <a:xfrm>
                <a:off x="2108219" y="3073408"/>
                <a:ext cx="684969" cy="39680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8050" extrusionOk="0">
                    <a:moveTo>
                      <a:pt x="12323" y="1"/>
                    </a:moveTo>
                    <a:cubicBezTo>
                      <a:pt x="12316" y="1"/>
                      <a:pt x="12308" y="2"/>
                      <a:pt x="12300" y="4"/>
                    </a:cubicBezTo>
                    <a:cubicBezTo>
                      <a:pt x="12133" y="28"/>
                      <a:pt x="11979" y="75"/>
                      <a:pt x="11812" y="111"/>
                    </a:cubicBezTo>
                    <a:cubicBezTo>
                      <a:pt x="11776" y="123"/>
                      <a:pt x="11740" y="123"/>
                      <a:pt x="11705" y="123"/>
                    </a:cubicBezTo>
                    <a:cubicBezTo>
                      <a:pt x="11121" y="206"/>
                      <a:pt x="10550" y="289"/>
                      <a:pt x="9966" y="325"/>
                    </a:cubicBezTo>
                    <a:lnTo>
                      <a:pt x="9919" y="325"/>
                    </a:lnTo>
                    <a:cubicBezTo>
                      <a:pt x="9859" y="325"/>
                      <a:pt x="9812" y="349"/>
                      <a:pt x="9776" y="349"/>
                    </a:cubicBezTo>
                    <a:cubicBezTo>
                      <a:pt x="9657" y="361"/>
                      <a:pt x="9514" y="361"/>
                      <a:pt x="9395" y="373"/>
                    </a:cubicBezTo>
                    <a:cubicBezTo>
                      <a:pt x="9371" y="373"/>
                      <a:pt x="9335" y="373"/>
                      <a:pt x="9312" y="385"/>
                    </a:cubicBezTo>
                    <a:cubicBezTo>
                      <a:pt x="8578" y="436"/>
                      <a:pt x="7847" y="459"/>
                      <a:pt x="7119" y="459"/>
                    </a:cubicBezTo>
                    <a:cubicBezTo>
                      <a:pt x="6488" y="459"/>
                      <a:pt x="5858" y="442"/>
                      <a:pt x="5228" y="409"/>
                    </a:cubicBezTo>
                    <a:lnTo>
                      <a:pt x="5109" y="409"/>
                    </a:lnTo>
                    <a:cubicBezTo>
                      <a:pt x="4859" y="385"/>
                      <a:pt x="4609" y="373"/>
                      <a:pt x="4359" y="349"/>
                    </a:cubicBezTo>
                    <a:cubicBezTo>
                      <a:pt x="4061" y="313"/>
                      <a:pt x="3763" y="301"/>
                      <a:pt x="3466" y="266"/>
                    </a:cubicBezTo>
                    <a:lnTo>
                      <a:pt x="3382" y="266"/>
                    </a:lnTo>
                    <a:cubicBezTo>
                      <a:pt x="3144" y="242"/>
                      <a:pt x="2906" y="206"/>
                      <a:pt x="2668" y="194"/>
                    </a:cubicBezTo>
                    <a:cubicBezTo>
                      <a:pt x="2662" y="193"/>
                      <a:pt x="2656" y="193"/>
                      <a:pt x="2649" y="193"/>
                    </a:cubicBezTo>
                    <a:cubicBezTo>
                      <a:pt x="2585" y="193"/>
                      <a:pt x="2525" y="248"/>
                      <a:pt x="2525" y="313"/>
                    </a:cubicBezTo>
                    <a:cubicBezTo>
                      <a:pt x="2430" y="980"/>
                      <a:pt x="2346" y="1540"/>
                      <a:pt x="2275" y="1837"/>
                    </a:cubicBezTo>
                    <a:cubicBezTo>
                      <a:pt x="1775" y="3599"/>
                      <a:pt x="501" y="6659"/>
                      <a:pt x="1" y="7350"/>
                    </a:cubicBezTo>
                    <a:cubicBezTo>
                      <a:pt x="358" y="7469"/>
                      <a:pt x="810" y="7576"/>
                      <a:pt x="1334" y="7671"/>
                    </a:cubicBezTo>
                    <a:cubicBezTo>
                      <a:pt x="1358" y="7671"/>
                      <a:pt x="1394" y="7683"/>
                      <a:pt x="1406" y="7683"/>
                    </a:cubicBezTo>
                    <a:cubicBezTo>
                      <a:pt x="2695" y="7907"/>
                      <a:pt x="4401" y="8050"/>
                      <a:pt x="6238" y="8050"/>
                    </a:cubicBezTo>
                    <a:cubicBezTo>
                      <a:pt x="8797" y="8050"/>
                      <a:pt x="11608" y="7773"/>
                      <a:pt x="13895" y="7052"/>
                    </a:cubicBezTo>
                    <a:cubicBezTo>
                      <a:pt x="13479" y="5623"/>
                      <a:pt x="13086" y="3766"/>
                      <a:pt x="12741" y="1921"/>
                    </a:cubicBezTo>
                    <a:cubicBezTo>
                      <a:pt x="12729" y="1873"/>
                      <a:pt x="12729" y="1813"/>
                      <a:pt x="12717" y="1778"/>
                    </a:cubicBezTo>
                    <a:cubicBezTo>
                      <a:pt x="12610" y="1194"/>
                      <a:pt x="12491" y="611"/>
                      <a:pt x="12395" y="63"/>
                    </a:cubicBezTo>
                    <a:cubicBezTo>
                      <a:pt x="12376" y="24"/>
                      <a:pt x="12356" y="1"/>
                      <a:pt x="12323" y="1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" name="Google Shape;5861;p62"/>
              <p:cNvSpPr/>
              <p:nvPr/>
            </p:nvSpPr>
            <p:spPr>
              <a:xfrm>
                <a:off x="2173975" y="3085880"/>
                <a:ext cx="103317" cy="366293"/>
              </a:xfrm>
              <a:custGeom>
                <a:avLst/>
                <a:gdLst/>
                <a:ahLst/>
                <a:cxnLst/>
                <a:rect l="l" t="t" r="r" b="b"/>
                <a:pathLst>
                  <a:path w="2096" h="7431" extrusionOk="0">
                    <a:moveTo>
                      <a:pt x="2024" y="1"/>
                    </a:moveTo>
                    <a:cubicBezTo>
                      <a:pt x="1965" y="429"/>
                      <a:pt x="1882" y="846"/>
                      <a:pt x="1810" y="1263"/>
                    </a:cubicBezTo>
                    <a:cubicBezTo>
                      <a:pt x="1608" y="2394"/>
                      <a:pt x="1322" y="3513"/>
                      <a:pt x="989" y="4632"/>
                    </a:cubicBezTo>
                    <a:cubicBezTo>
                      <a:pt x="834" y="5180"/>
                      <a:pt x="631" y="5751"/>
                      <a:pt x="441" y="6299"/>
                    </a:cubicBezTo>
                    <a:cubicBezTo>
                      <a:pt x="298" y="6656"/>
                      <a:pt x="143" y="7037"/>
                      <a:pt x="0" y="7418"/>
                    </a:cubicBezTo>
                    <a:cubicBezTo>
                      <a:pt x="24" y="7418"/>
                      <a:pt x="60" y="7430"/>
                      <a:pt x="72" y="7430"/>
                    </a:cubicBezTo>
                    <a:cubicBezTo>
                      <a:pt x="131" y="7299"/>
                      <a:pt x="179" y="7156"/>
                      <a:pt x="238" y="7025"/>
                    </a:cubicBezTo>
                    <a:cubicBezTo>
                      <a:pt x="358" y="6716"/>
                      <a:pt x="477" y="6418"/>
                      <a:pt x="596" y="6109"/>
                    </a:cubicBezTo>
                    <a:cubicBezTo>
                      <a:pt x="1322" y="4108"/>
                      <a:pt x="1822" y="2061"/>
                      <a:pt x="20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" name="Google Shape;5862;p62"/>
              <p:cNvSpPr/>
              <p:nvPr/>
            </p:nvSpPr>
            <p:spPr>
              <a:xfrm>
                <a:off x="2246485" y="3091745"/>
                <a:ext cx="118253" cy="158673"/>
              </a:xfrm>
              <a:custGeom>
                <a:avLst/>
                <a:gdLst/>
                <a:ahLst/>
                <a:cxnLst/>
                <a:rect l="l" t="t" r="r" b="b"/>
                <a:pathLst>
                  <a:path w="2399" h="3219" extrusionOk="0">
                    <a:moveTo>
                      <a:pt x="2280" y="1"/>
                    </a:moveTo>
                    <a:cubicBezTo>
                      <a:pt x="2280" y="13"/>
                      <a:pt x="2280" y="13"/>
                      <a:pt x="2256" y="37"/>
                    </a:cubicBezTo>
                    <a:cubicBezTo>
                      <a:pt x="2077" y="644"/>
                      <a:pt x="1780" y="1239"/>
                      <a:pt x="1399" y="1775"/>
                    </a:cubicBezTo>
                    <a:cubicBezTo>
                      <a:pt x="1006" y="2311"/>
                      <a:pt x="530" y="2751"/>
                      <a:pt x="30" y="3168"/>
                    </a:cubicBezTo>
                    <a:cubicBezTo>
                      <a:pt x="0" y="3197"/>
                      <a:pt x="19" y="3219"/>
                      <a:pt x="40" y="3219"/>
                    </a:cubicBezTo>
                    <a:cubicBezTo>
                      <a:pt x="45" y="3219"/>
                      <a:pt x="49" y="3218"/>
                      <a:pt x="53" y="3216"/>
                    </a:cubicBezTo>
                    <a:cubicBezTo>
                      <a:pt x="387" y="3025"/>
                      <a:pt x="672" y="2775"/>
                      <a:pt x="934" y="2489"/>
                    </a:cubicBezTo>
                    <a:cubicBezTo>
                      <a:pt x="1399" y="2013"/>
                      <a:pt x="1780" y="1465"/>
                      <a:pt x="2066" y="870"/>
                    </a:cubicBezTo>
                    <a:cubicBezTo>
                      <a:pt x="2196" y="584"/>
                      <a:pt x="2316" y="298"/>
                      <a:pt x="2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" name="Google Shape;5863;p62"/>
              <p:cNvSpPr/>
              <p:nvPr/>
            </p:nvSpPr>
            <p:spPr>
              <a:xfrm>
                <a:off x="2684548" y="3077697"/>
                <a:ext cx="51708" cy="89811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822" extrusionOk="0">
                    <a:moveTo>
                      <a:pt x="1" y="0"/>
                    </a:moveTo>
                    <a:cubicBezTo>
                      <a:pt x="96" y="286"/>
                      <a:pt x="239" y="572"/>
                      <a:pt x="370" y="822"/>
                    </a:cubicBezTo>
                    <a:cubicBezTo>
                      <a:pt x="560" y="1179"/>
                      <a:pt x="787" y="1512"/>
                      <a:pt x="1049" y="1822"/>
                    </a:cubicBezTo>
                    <a:cubicBezTo>
                      <a:pt x="1037" y="1774"/>
                      <a:pt x="1037" y="1715"/>
                      <a:pt x="1025" y="1667"/>
                    </a:cubicBezTo>
                    <a:cubicBezTo>
                      <a:pt x="799" y="1393"/>
                      <a:pt x="608" y="1095"/>
                      <a:pt x="441" y="774"/>
                    </a:cubicBezTo>
                    <a:cubicBezTo>
                      <a:pt x="310" y="524"/>
                      <a:pt x="203" y="262"/>
                      <a:pt x="96" y="0"/>
                    </a:cubicBezTo>
                    <a:close/>
                  </a:path>
                </a:pathLst>
              </a:custGeom>
              <a:solidFill>
                <a:srgbClr val="424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" name="Google Shape;5864;p62"/>
              <p:cNvSpPr/>
              <p:nvPr/>
            </p:nvSpPr>
            <p:spPr>
              <a:xfrm>
                <a:off x="2561317" y="3088837"/>
                <a:ext cx="38793" cy="12658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568" extrusionOk="0">
                    <a:moveTo>
                      <a:pt x="715" y="0"/>
                    </a:moveTo>
                    <a:cubicBezTo>
                      <a:pt x="727" y="298"/>
                      <a:pt x="739" y="596"/>
                      <a:pt x="727" y="905"/>
                    </a:cubicBezTo>
                    <a:cubicBezTo>
                      <a:pt x="727" y="1191"/>
                      <a:pt x="715" y="1465"/>
                      <a:pt x="691" y="1739"/>
                    </a:cubicBezTo>
                    <a:cubicBezTo>
                      <a:pt x="679" y="1965"/>
                      <a:pt x="691" y="2322"/>
                      <a:pt x="429" y="2453"/>
                    </a:cubicBezTo>
                    <a:cubicBezTo>
                      <a:pt x="387" y="2471"/>
                      <a:pt x="350" y="2480"/>
                      <a:pt x="319" y="2480"/>
                    </a:cubicBezTo>
                    <a:cubicBezTo>
                      <a:pt x="145" y="2480"/>
                      <a:pt x="121" y="2235"/>
                      <a:pt x="131" y="2084"/>
                    </a:cubicBezTo>
                    <a:cubicBezTo>
                      <a:pt x="143" y="1834"/>
                      <a:pt x="191" y="1596"/>
                      <a:pt x="203" y="1346"/>
                    </a:cubicBezTo>
                    <a:cubicBezTo>
                      <a:pt x="239" y="905"/>
                      <a:pt x="215" y="477"/>
                      <a:pt x="179" y="48"/>
                    </a:cubicBezTo>
                    <a:cubicBezTo>
                      <a:pt x="143" y="48"/>
                      <a:pt x="120" y="48"/>
                      <a:pt x="84" y="60"/>
                    </a:cubicBezTo>
                    <a:cubicBezTo>
                      <a:pt x="96" y="107"/>
                      <a:pt x="96" y="167"/>
                      <a:pt x="96" y="227"/>
                    </a:cubicBezTo>
                    <a:cubicBezTo>
                      <a:pt x="143" y="786"/>
                      <a:pt x="131" y="1370"/>
                      <a:pt x="60" y="1953"/>
                    </a:cubicBezTo>
                    <a:cubicBezTo>
                      <a:pt x="24" y="2132"/>
                      <a:pt x="0" y="2358"/>
                      <a:pt x="131" y="2489"/>
                    </a:cubicBezTo>
                    <a:cubicBezTo>
                      <a:pt x="178" y="2544"/>
                      <a:pt x="240" y="2567"/>
                      <a:pt x="306" y="2567"/>
                    </a:cubicBezTo>
                    <a:cubicBezTo>
                      <a:pt x="412" y="2567"/>
                      <a:pt x="527" y="2509"/>
                      <a:pt x="608" y="2429"/>
                    </a:cubicBezTo>
                    <a:cubicBezTo>
                      <a:pt x="786" y="2239"/>
                      <a:pt x="774" y="1953"/>
                      <a:pt x="774" y="1715"/>
                    </a:cubicBezTo>
                    <a:cubicBezTo>
                      <a:pt x="786" y="1417"/>
                      <a:pt x="786" y="1108"/>
                      <a:pt x="786" y="810"/>
                    </a:cubicBezTo>
                    <a:cubicBezTo>
                      <a:pt x="786" y="536"/>
                      <a:pt x="774" y="274"/>
                      <a:pt x="751" y="0"/>
                    </a:cubicBezTo>
                    <a:close/>
                  </a:path>
                </a:pathLst>
              </a:custGeom>
              <a:solidFill>
                <a:srgbClr val="424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" name="Google Shape;5865;p62"/>
              <p:cNvSpPr/>
              <p:nvPr/>
            </p:nvSpPr>
            <p:spPr>
              <a:xfrm>
                <a:off x="2188664" y="2631006"/>
                <a:ext cx="566962" cy="589883"/>
              </a:xfrm>
              <a:custGeom>
                <a:avLst/>
                <a:gdLst/>
                <a:ahLst/>
                <a:cxnLst/>
                <a:rect l="l" t="t" r="r" b="b"/>
                <a:pathLst>
                  <a:path w="11502" h="11967" extrusionOk="0">
                    <a:moveTo>
                      <a:pt x="4650" y="1"/>
                    </a:moveTo>
                    <a:cubicBezTo>
                      <a:pt x="4608" y="1"/>
                      <a:pt x="4566" y="1"/>
                      <a:pt x="4524" y="1"/>
                    </a:cubicBezTo>
                    <a:cubicBezTo>
                      <a:pt x="2703" y="49"/>
                      <a:pt x="1417" y="359"/>
                      <a:pt x="1000" y="763"/>
                    </a:cubicBezTo>
                    <a:cubicBezTo>
                      <a:pt x="941" y="823"/>
                      <a:pt x="893" y="871"/>
                      <a:pt x="881" y="930"/>
                    </a:cubicBezTo>
                    <a:cubicBezTo>
                      <a:pt x="833" y="1025"/>
                      <a:pt x="750" y="1585"/>
                      <a:pt x="667" y="2418"/>
                    </a:cubicBezTo>
                    <a:cubicBezTo>
                      <a:pt x="619" y="2787"/>
                      <a:pt x="583" y="3216"/>
                      <a:pt x="536" y="3692"/>
                    </a:cubicBezTo>
                    <a:cubicBezTo>
                      <a:pt x="488" y="4228"/>
                      <a:pt x="429" y="4812"/>
                      <a:pt x="381" y="5407"/>
                    </a:cubicBezTo>
                    <a:cubicBezTo>
                      <a:pt x="333" y="5931"/>
                      <a:pt x="298" y="6478"/>
                      <a:pt x="250" y="7014"/>
                    </a:cubicBezTo>
                    <a:cubicBezTo>
                      <a:pt x="202" y="7610"/>
                      <a:pt x="155" y="8205"/>
                      <a:pt x="119" y="8764"/>
                    </a:cubicBezTo>
                    <a:cubicBezTo>
                      <a:pt x="83" y="9241"/>
                      <a:pt x="60" y="9693"/>
                      <a:pt x="36" y="10110"/>
                    </a:cubicBezTo>
                    <a:cubicBezTo>
                      <a:pt x="24" y="10658"/>
                      <a:pt x="12" y="11169"/>
                      <a:pt x="0" y="11562"/>
                    </a:cubicBezTo>
                    <a:cubicBezTo>
                      <a:pt x="509" y="11637"/>
                      <a:pt x="2902" y="11966"/>
                      <a:pt x="5882" y="11966"/>
                    </a:cubicBezTo>
                    <a:cubicBezTo>
                      <a:pt x="7640" y="11966"/>
                      <a:pt x="9602" y="11852"/>
                      <a:pt x="11501" y="11503"/>
                    </a:cubicBezTo>
                    <a:cubicBezTo>
                      <a:pt x="11501" y="11050"/>
                      <a:pt x="11466" y="10586"/>
                      <a:pt x="11454" y="10098"/>
                    </a:cubicBezTo>
                    <a:cubicBezTo>
                      <a:pt x="11430" y="9598"/>
                      <a:pt x="11394" y="9098"/>
                      <a:pt x="11347" y="8610"/>
                    </a:cubicBezTo>
                    <a:cubicBezTo>
                      <a:pt x="11311" y="8050"/>
                      <a:pt x="11251" y="7502"/>
                      <a:pt x="11192" y="6967"/>
                    </a:cubicBezTo>
                    <a:cubicBezTo>
                      <a:pt x="11109" y="6371"/>
                      <a:pt x="11037" y="5788"/>
                      <a:pt x="10954" y="5228"/>
                    </a:cubicBezTo>
                    <a:cubicBezTo>
                      <a:pt x="10859" y="4657"/>
                      <a:pt x="10751" y="4121"/>
                      <a:pt x="10668" y="3645"/>
                    </a:cubicBezTo>
                    <a:cubicBezTo>
                      <a:pt x="10561" y="3133"/>
                      <a:pt x="10442" y="2668"/>
                      <a:pt x="10347" y="2276"/>
                    </a:cubicBezTo>
                    <a:cubicBezTo>
                      <a:pt x="10192" y="1740"/>
                      <a:pt x="10025" y="1347"/>
                      <a:pt x="9870" y="1133"/>
                    </a:cubicBezTo>
                    <a:cubicBezTo>
                      <a:pt x="9811" y="1049"/>
                      <a:pt x="9585" y="930"/>
                      <a:pt x="9251" y="811"/>
                    </a:cubicBezTo>
                    <a:cubicBezTo>
                      <a:pt x="8242" y="428"/>
                      <a:pt x="6228" y="1"/>
                      <a:pt x="4650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" name="Google Shape;5866;p62"/>
              <p:cNvSpPr/>
              <p:nvPr/>
            </p:nvSpPr>
            <p:spPr>
              <a:xfrm>
                <a:off x="2336345" y="2637611"/>
                <a:ext cx="266672" cy="210627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4273" extrusionOk="0">
                    <a:moveTo>
                      <a:pt x="1506" y="1"/>
                    </a:moveTo>
                    <a:cubicBezTo>
                      <a:pt x="542" y="1"/>
                      <a:pt x="0" y="268"/>
                      <a:pt x="778" y="1106"/>
                    </a:cubicBezTo>
                    <a:cubicBezTo>
                      <a:pt x="1743" y="2142"/>
                      <a:pt x="3100" y="3273"/>
                      <a:pt x="3814" y="3868"/>
                    </a:cubicBezTo>
                    <a:cubicBezTo>
                      <a:pt x="4124" y="4130"/>
                      <a:pt x="4326" y="4273"/>
                      <a:pt x="4326" y="4273"/>
                    </a:cubicBezTo>
                    <a:cubicBezTo>
                      <a:pt x="4326" y="4273"/>
                      <a:pt x="4445" y="4070"/>
                      <a:pt x="4588" y="3737"/>
                    </a:cubicBezTo>
                    <a:cubicBezTo>
                      <a:pt x="4934" y="3011"/>
                      <a:pt x="5410" y="1713"/>
                      <a:pt x="5076" y="820"/>
                    </a:cubicBezTo>
                    <a:cubicBezTo>
                      <a:pt x="4862" y="237"/>
                      <a:pt x="3886" y="260"/>
                      <a:pt x="2779" y="106"/>
                    </a:cubicBezTo>
                    <a:cubicBezTo>
                      <a:pt x="2326" y="42"/>
                      <a:pt x="1883" y="1"/>
                      <a:pt x="1506" y="1"/>
                    </a:cubicBezTo>
                    <a:close/>
                  </a:path>
                </a:pathLst>
              </a:custGeom>
              <a:solidFill>
                <a:srgbClr val="C8D9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" name="Google Shape;5867;p62"/>
              <p:cNvSpPr/>
              <p:nvPr/>
            </p:nvSpPr>
            <p:spPr>
              <a:xfrm>
                <a:off x="2370554" y="2557707"/>
                <a:ext cx="209000" cy="13506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2740" extrusionOk="0">
                    <a:moveTo>
                      <a:pt x="549" y="0"/>
                    </a:moveTo>
                    <a:lnTo>
                      <a:pt x="168" y="1310"/>
                    </a:lnTo>
                    <a:cubicBezTo>
                      <a:pt x="168" y="1310"/>
                      <a:pt x="1" y="2119"/>
                      <a:pt x="1668" y="2560"/>
                    </a:cubicBezTo>
                    <a:cubicBezTo>
                      <a:pt x="2166" y="2692"/>
                      <a:pt x="2551" y="2739"/>
                      <a:pt x="2848" y="2739"/>
                    </a:cubicBezTo>
                    <a:cubicBezTo>
                      <a:pt x="3592" y="2739"/>
                      <a:pt x="3775" y="2441"/>
                      <a:pt x="3775" y="2441"/>
                    </a:cubicBezTo>
                    <a:lnTo>
                      <a:pt x="4240" y="786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9" name="Google Shape;5868;p62"/>
              <p:cNvSpPr/>
              <p:nvPr/>
            </p:nvSpPr>
            <p:spPr>
              <a:xfrm>
                <a:off x="2377012" y="2540652"/>
                <a:ext cx="209592" cy="10036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2036" extrusionOk="0">
                    <a:moveTo>
                      <a:pt x="1192" y="1"/>
                    </a:moveTo>
                    <a:cubicBezTo>
                      <a:pt x="942" y="1"/>
                      <a:pt x="668" y="1"/>
                      <a:pt x="418" y="84"/>
                    </a:cubicBezTo>
                    <a:cubicBezTo>
                      <a:pt x="287" y="120"/>
                      <a:pt x="144" y="179"/>
                      <a:pt x="72" y="287"/>
                    </a:cubicBezTo>
                    <a:cubicBezTo>
                      <a:pt x="1" y="406"/>
                      <a:pt x="25" y="560"/>
                      <a:pt x="72" y="691"/>
                    </a:cubicBezTo>
                    <a:cubicBezTo>
                      <a:pt x="203" y="1072"/>
                      <a:pt x="537" y="1406"/>
                      <a:pt x="942" y="1608"/>
                    </a:cubicBezTo>
                    <a:cubicBezTo>
                      <a:pt x="1334" y="1823"/>
                      <a:pt x="1787" y="1930"/>
                      <a:pt x="2227" y="1989"/>
                    </a:cubicBezTo>
                    <a:cubicBezTo>
                      <a:pt x="2411" y="2018"/>
                      <a:pt x="2591" y="2035"/>
                      <a:pt x="2768" y="2035"/>
                    </a:cubicBezTo>
                    <a:cubicBezTo>
                      <a:pt x="2960" y="2035"/>
                      <a:pt x="3149" y="2015"/>
                      <a:pt x="3335" y="1965"/>
                    </a:cubicBezTo>
                    <a:cubicBezTo>
                      <a:pt x="3632" y="1894"/>
                      <a:pt x="4037" y="1715"/>
                      <a:pt x="4168" y="1453"/>
                    </a:cubicBezTo>
                    <a:cubicBezTo>
                      <a:pt x="4251" y="1239"/>
                      <a:pt x="4180" y="822"/>
                      <a:pt x="4049" y="644"/>
                    </a:cubicBezTo>
                    <a:cubicBezTo>
                      <a:pt x="3930" y="501"/>
                      <a:pt x="3739" y="441"/>
                      <a:pt x="3537" y="394"/>
                    </a:cubicBezTo>
                    <a:cubicBezTo>
                      <a:pt x="2763" y="179"/>
                      <a:pt x="1977" y="25"/>
                      <a:pt x="1192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0" name="Google Shape;5869;p62"/>
              <p:cNvSpPr/>
              <p:nvPr/>
            </p:nvSpPr>
            <p:spPr>
              <a:xfrm>
                <a:off x="2346253" y="2608085"/>
                <a:ext cx="247399" cy="154581"/>
              </a:xfrm>
              <a:custGeom>
                <a:avLst/>
                <a:gdLst/>
                <a:ahLst/>
                <a:cxnLst/>
                <a:rect l="l" t="t" r="r" b="b"/>
                <a:pathLst>
                  <a:path w="5019" h="3136" extrusionOk="0">
                    <a:moveTo>
                      <a:pt x="740" y="1"/>
                    </a:moveTo>
                    <a:cubicBezTo>
                      <a:pt x="372" y="1"/>
                      <a:pt x="0" y="1006"/>
                      <a:pt x="53" y="1133"/>
                    </a:cubicBezTo>
                    <a:cubicBezTo>
                      <a:pt x="887" y="3002"/>
                      <a:pt x="2554" y="3038"/>
                      <a:pt x="2899" y="3133"/>
                    </a:cubicBezTo>
                    <a:cubicBezTo>
                      <a:pt x="2904" y="3135"/>
                      <a:pt x="2909" y="3136"/>
                      <a:pt x="2915" y="3136"/>
                    </a:cubicBezTo>
                    <a:cubicBezTo>
                      <a:pt x="3147" y="3136"/>
                      <a:pt x="3828" y="1967"/>
                      <a:pt x="3828" y="1967"/>
                    </a:cubicBezTo>
                    <a:cubicBezTo>
                      <a:pt x="3828" y="1967"/>
                      <a:pt x="4416" y="2907"/>
                      <a:pt x="4563" y="2907"/>
                    </a:cubicBezTo>
                    <a:cubicBezTo>
                      <a:pt x="4564" y="2907"/>
                      <a:pt x="4565" y="2907"/>
                      <a:pt x="4566" y="2907"/>
                    </a:cubicBezTo>
                    <a:cubicBezTo>
                      <a:pt x="4721" y="2895"/>
                      <a:pt x="4995" y="1990"/>
                      <a:pt x="5018" y="1717"/>
                    </a:cubicBezTo>
                    <a:cubicBezTo>
                      <a:pt x="5018" y="1550"/>
                      <a:pt x="4756" y="907"/>
                      <a:pt x="4637" y="657"/>
                    </a:cubicBezTo>
                    <a:cubicBezTo>
                      <a:pt x="4632" y="647"/>
                      <a:pt x="4619" y="641"/>
                      <a:pt x="4605" y="641"/>
                    </a:cubicBezTo>
                    <a:cubicBezTo>
                      <a:pt x="4584" y="641"/>
                      <a:pt x="4561" y="653"/>
                      <a:pt x="4554" y="681"/>
                    </a:cubicBezTo>
                    <a:cubicBezTo>
                      <a:pt x="4459" y="883"/>
                      <a:pt x="4280" y="1359"/>
                      <a:pt x="3887" y="1395"/>
                    </a:cubicBezTo>
                    <a:cubicBezTo>
                      <a:pt x="3798" y="1402"/>
                      <a:pt x="3711" y="1405"/>
                      <a:pt x="3626" y="1405"/>
                    </a:cubicBezTo>
                    <a:cubicBezTo>
                      <a:pt x="2101" y="1405"/>
                      <a:pt x="1258" y="343"/>
                      <a:pt x="875" y="50"/>
                    </a:cubicBezTo>
                    <a:cubicBezTo>
                      <a:pt x="831" y="16"/>
                      <a:pt x="785" y="1"/>
                      <a:pt x="740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1" name="Google Shape;5870;p62"/>
              <p:cNvSpPr/>
              <p:nvPr/>
            </p:nvSpPr>
            <p:spPr>
              <a:xfrm>
                <a:off x="2342112" y="2598275"/>
                <a:ext cx="251540" cy="153842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3121" extrusionOk="0">
                    <a:moveTo>
                      <a:pt x="754" y="1"/>
                    </a:moveTo>
                    <a:cubicBezTo>
                      <a:pt x="376" y="1"/>
                      <a:pt x="1" y="1014"/>
                      <a:pt x="54" y="1142"/>
                    </a:cubicBezTo>
                    <a:cubicBezTo>
                      <a:pt x="899" y="2987"/>
                      <a:pt x="2614" y="3035"/>
                      <a:pt x="2923" y="3118"/>
                    </a:cubicBezTo>
                    <a:cubicBezTo>
                      <a:pt x="2929" y="3120"/>
                      <a:pt x="2934" y="3120"/>
                      <a:pt x="2940" y="3120"/>
                    </a:cubicBezTo>
                    <a:cubicBezTo>
                      <a:pt x="3172" y="3120"/>
                      <a:pt x="3864" y="1951"/>
                      <a:pt x="3864" y="1951"/>
                    </a:cubicBezTo>
                    <a:cubicBezTo>
                      <a:pt x="3864" y="1951"/>
                      <a:pt x="4445" y="2880"/>
                      <a:pt x="4620" y="2880"/>
                    </a:cubicBezTo>
                    <a:cubicBezTo>
                      <a:pt x="4622" y="2880"/>
                      <a:pt x="4624" y="2880"/>
                      <a:pt x="4626" y="2880"/>
                    </a:cubicBezTo>
                    <a:cubicBezTo>
                      <a:pt x="4781" y="2856"/>
                      <a:pt x="5067" y="1951"/>
                      <a:pt x="5079" y="1677"/>
                    </a:cubicBezTo>
                    <a:cubicBezTo>
                      <a:pt x="5102" y="1511"/>
                      <a:pt x="4840" y="880"/>
                      <a:pt x="4709" y="618"/>
                    </a:cubicBezTo>
                    <a:cubicBezTo>
                      <a:pt x="4704" y="608"/>
                      <a:pt x="4691" y="602"/>
                      <a:pt x="4677" y="602"/>
                    </a:cubicBezTo>
                    <a:cubicBezTo>
                      <a:pt x="4656" y="602"/>
                      <a:pt x="4633" y="614"/>
                      <a:pt x="4626" y="642"/>
                    </a:cubicBezTo>
                    <a:cubicBezTo>
                      <a:pt x="4531" y="856"/>
                      <a:pt x="4352" y="1332"/>
                      <a:pt x="3947" y="1368"/>
                    </a:cubicBezTo>
                    <a:cubicBezTo>
                      <a:pt x="3849" y="1376"/>
                      <a:pt x="3753" y="1380"/>
                      <a:pt x="3660" y="1380"/>
                    </a:cubicBezTo>
                    <a:cubicBezTo>
                      <a:pt x="2137" y="1380"/>
                      <a:pt x="1269" y="338"/>
                      <a:pt x="888" y="46"/>
                    </a:cubicBezTo>
                    <a:cubicBezTo>
                      <a:pt x="843" y="15"/>
                      <a:pt x="799" y="1"/>
                      <a:pt x="754" y="1"/>
                    </a:cubicBezTo>
                    <a:close/>
                  </a:path>
                </a:pathLst>
              </a:custGeom>
              <a:solidFill>
                <a:srgbClr val="C8D9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2" name="Google Shape;5872;p62"/>
              <p:cNvSpPr/>
              <p:nvPr/>
            </p:nvSpPr>
            <p:spPr>
              <a:xfrm>
                <a:off x="2078890" y="3324161"/>
                <a:ext cx="80445" cy="60778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1233" extrusionOk="0">
                    <a:moveTo>
                      <a:pt x="340" y="0"/>
                    </a:moveTo>
                    <a:cubicBezTo>
                      <a:pt x="286" y="0"/>
                      <a:pt x="242" y="14"/>
                      <a:pt x="215" y="48"/>
                    </a:cubicBezTo>
                    <a:cubicBezTo>
                      <a:pt x="84" y="215"/>
                      <a:pt x="536" y="584"/>
                      <a:pt x="536" y="584"/>
                    </a:cubicBezTo>
                    <a:cubicBezTo>
                      <a:pt x="536" y="584"/>
                      <a:pt x="357" y="527"/>
                      <a:pt x="227" y="527"/>
                    </a:cubicBezTo>
                    <a:cubicBezTo>
                      <a:pt x="85" y="527"/>
                      <a:pt x="1" y="595"/>
                      <a:pt x="274" y="882"/>
                    </a:cubicBezTo>
                    <a:cubicBezTo>
                      <a:pt x="539" y="1165"/>
                      <a:pt x="904" y="1232"/>
                      <a:pt x="1189" y="1232"/>
                    </a:cubicBezTo>
                    <a:cubicBezTo>
                      <a:pt x="1442" y="1232"/>
                      <a:pt x="1632" y="1179"/>
                      <a:pt x="1632" y="1179"/>
                    </a:cubicBezTo>
                    <a:lnTo>
                      <a:pt x="894" y="203"/>
                    </a:lnTo>
                    <a:cubicBezTo>
                      <a:pt x="894" y="203"/>
                      <a:pt x="548" y="0"/>
                      <a:pt x="340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3" name="Google Shape;5873;p62"/>
              <p:cNvSpPr/>
              <p:nvPr/>
            </p:nvSpPr>
            <p:spPr>
              <a:xfrm>
                <a:off x="2095403" y="3231983"/>
                <a:ext cx="161384" cy="152215"/>
              </a:xfrm>
              <a:custGeom>
                <a:avLst/>
                <a:gdLst/>
                <a:ahLst/>
                <a:cxnLst/>
                <a:rect l="l" t="t" r="r" b="b"/>
                <a:pathLst>
                  <a:path w="3274" h="3088" extrusionOk="0">
                    <a:moveTo>
                      <a:pt x="1915" y="0"/>
                    </a:moveTo>
                    <a:cubicBezTo>
                      <a:pt x="1365" y="0"/>
                      <a:pt x="0" y="1138"/>
                      <a:pt x="11" y="1275"/>
                    </a:cubicBezTo>
                    <a:cubicBezTo>
                      <a:pt x="23" y="1442"/>
                      <a:pt x="856" y="3026"/>
                      <a:pt x="1201" y="3085"/>
                    </a:cubicBezTo>
                    <a:cubicBezTo>
                      <a:pt x="1212" y="3087"/>
                      <a:pt x="1224" y="3088"/>
                      <a:pt x="1236" y="3088"/>
                    </a:cubicBezTo>
                    <a:cubicBezTo>
                      <a:pt x="1643" y="3088"/>
                      <a:pt x="3156" y="2186"/>
                      <a:pt x="3214" y="1621"/>
                    </a:cubicBezTo>
                    <a:cubicBezTo>
                      <a:pt x="3273" y="1037"/>
                      <a:pt x="2083" y="61"/>
                      <a:pt x="2083" y="61"/>
                    </a:cubicBezTo>
                    <a:cubicBezTo>
                      <a:pt x="2043" y="19"/>
                      <a:pt x="1986" y="0"/>
                      <a:pt x="1915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4" name="Google Shape;5874;p62"/>
              <p:cNvSpPr/>
              <p:nvPr/>
            </p:nvSpPr>
            <p:spPr>
              <a:xfrm>
                <a:off x="2113740" y="3329928"/>
                <a:ext cx="2859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580" h="837" extrusionOk="0">
                    <a:moveTo>
                      <a:pt x="40" y="1"/>
                    </a:moveTo>
                    <a:cubicBezTo>
                      <a:pt x="20" y="1"/>
                      <a:pt x="1" y="21"/>
                      <a:pt x="8" y="50"/>
                    </a:cubicBezTo>
                    <a:cubicBezTo>
                      <a:pt x="56" y="205"/>
                      <a:pt x="127" y="348"/>
                      <a:pt x="222" y="479"/>
                    </a:cubicBezTo>
                    <a:cubicBezTo>
                      <a:pt x="270" y="562"/>
                      <a:pt x="306" y="610"/>
                      <a:pt x="365" y="681"/>
                    </a:cubicBezTo>
                    <a:lnTo>
                      <a:pt x="460" y="765"/>
                    </a:lnTo>
                    <a:cubicBezTo>
                      <a:pt x="484" y="800"/>
                      <a:pt x="520" y="824"/>
                      <a:pt x="544" y="836"/>
                    </a:cubicBezTo>
                    <a:cubicBezTo>
                      <a:pt x="568" y="836"/>
                      <a:pt x="579" y="824"/>
                      <a:pt x="579" y="812"/>
                    </a:cubicBezTo>
                    <a:cubicBezTo>
                      <a:pt x="544" y="800"/>
                      <a:pt x="520" y="765"/>
                      <a:pt x="508" y="741"/>
                    </a:cubicBezTo>
                    <a:cubicBezTo>
                      <a:pt x="472" y="705"/>
                      <a:pt x="448" y="681"/>
                      <a:pt x="425" y="646"/>
                    </a:cubicBezTo>
                    <a:cubicBezTo>
                      <a:pt x="365" y="586"/>
                      <a:pt x="329" y="527"/>
                      <a:pt x="282" y="455"/>
                    </a:cubicBezTo>
                    <a:cubicBezTo>
                      <a:pt x="187" y="324"/>
                      <a:pt x="115" y="169"/>
                      <a:pt x="67" y="27"/>
                    </a:cubicBezTo>
                    <a:cubicBezTo>
                      <a:pt x="63" y="8"/>
                      <a:pt x="51" y="1"/>
                      <a:pt x="40" y="1"/>
                    </a:cubicBezTo>
                    <a:close/>
                  </a:path>
                </a:pathLst>
              </a:custGeom>
              <a:solidFill>
                <a:srgbClr val="C44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" name="Google Shape;5875;p62"/>
              <p:cNvSpPr/>
              <p:nvPr/>
            </p:nvSpPr>
            <p:spPr>
              <a:xfrm>
                <a:off x="1914548" y="2658758"/>
                <a:ext cx="397988" cy="674272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13679" extrusionOk="0">
                    <a:moveTo>
                      <a:pt x="6920" y="1"/>
                    </a:moveTo>
                    <a:cubicBezTo>
                      <a:pt x="5835" y="1"/>
                      <a:pt x="2349" y="3138"/>
                      <a:pt x="1180" y="5320"/>
                    </a:cubicBezTo>
                    <a:cubicBezTo>
                      <a:pt x="1" y="7487"/>
                      <a:pt x="1477" y="10095"/>
                      <a:pt x="3085" y="12940"/>
                    </a:cubicBezTo>
                    <a:cubicBezTo>
                      <a:pt x="3108" y="12964"/>
                      <a:pt x="3120" y="12988"/>
                      <a:pt x="3132" y="13012"/>
                    </a:cubicBezTo>
                    <a:cubicBezTo>
                      <a:pt x="3251" y="13238"/>
                      <a:pt x="3382" y="13464"/>
                      <a:pt x="3501" y="13678"/>
                    </a:cubicBezTo>
                    <a:lnTo>
                      <a:pt x="6156" y="11416"/>
                    </a:lnTo>
                    <a:cubicBezTo>
                      <a:pt x="6156" y="11416"/>
                      <a:pt x="5978" y="11154"/>
                      <a:pt x="5740" y="10726"/>
                    </a:cubicBezTo>
                    <a:lnTo>
                      <a:pt x="5692" y="10630"/>
                    </a:lnTo>
                    <a:cubicBezTo>
                      <a:pt x="5144" y="9654"/>
                      <a:pt x="4299" y="7987"/>
                      <a:pt x="4323" y="7011"/>
                    </a:cubicBezTo>
                    <a:cubicBezTo>
                      <a:pt x="4370" y="5570"/>
                      <a:pt x="6216" y="4570"/>
                      <a:pt x="7252" y="3915"/>
                    </a:cubicBezTo>
                    <a:cubicBezTo>
                      <a:pt x="8073" y="3403"/>
                      <a:pt x="7907" y="427"/>
                      <a:pt x="7085" y="34"/>
                    </a:cubicBezTo>
                    <a:cubicBezTo>
                      <a:pt x="7039" y="11"/>
                      <a:pt x="6983" y="1"/>
                      <a:pt x="6920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6" name="Google Shape;5876;p62"/>
              <p:cNvSpPr/>
              <p:nvPr/>
            </p:nvSpPr>
            <p:spPr>
              <a:xfrm>
                <a:off x="2065975" y="3182148"/>
                <a:ext cx="131512" cy="11741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2382" extrusionOk="0">
                    <a:moveTo>
                      <a:pt x="2584" y="0"/>
                    </a:moveTo>
                    <a:cubicBezTo>
                      <a:pt x="2572" y="0"/>
                      <a:pt x="2560" y="12"/>
                      <a:pt x="2549" y="24"/>
                    </a:cubicBezTo>
                    <a:cubicBezTo>
                      <a:pt x="2287" y="203"/>
                      <a:pt x="2037" y="405"/>
                      <a:pt x="1787" y="608"/>
                    </a:cubicBezTo>
                    <a:cubicBezTo>
                      <a:pt x="1298" y="1012"/>
                      <a:pt x="834" y="1429"/>
                      <a:pt x="405" y="1870"/>
                    </a:cubicBezTo>
                    <a:cubicBezTo>
                      <a:pt x="263" y="2024"/>
                      <a:pt x="132" y="2155"/>
                      <a:pt x="1" y="2310"/>
                    </a:cubicBezTo>
                    <a:cubicBezTo>
                      <a:pt x="13" y="2334"/>
                      <a:pt x="24" y="2346"/>
                      <a:pt x="48" y="2382"/>
                    </a:cubicBezTo>
                    <a:cubicBezTo>
                      <a:pt x="489" y="1917"/>
                      <a:pt x="953" y="1453"/>
                      <a:pt x="1453" y="1024"/>
                    </a:cubicBezTo>
                    <a:cubicBezTo>
                      <a:pt x="1751" y="774"/>
                      <a:pt x="2072" y="524"/>
                      <a:pt x="2394" y="286"/>
                    </a:cubicBezTo>
                    <a:cubicBezTo>
                      <a:pt x="2489" y="203"/>
                      <a:pt x="2572" y="143"/>
                      <a:pt x="2668" y="84"/>
                    </a:cubicBezTo>
                    <a:cubicBezTo>
                      <a:pt x="2644" y="60"/>
                      <a:pt x="2620" y="24"/>
                      <a:pt x="2584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7" name="Google Shape;5877;p62"/>
              <p:cNvSpPr/>
              <p:nvPr/>
            </p:nvSpPr>
            <p:spPr>
              <a:xfrm>
                <a:off x="2209170" y="2851739"/>
                <a:ext cx="62848" cy="4111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34" extrusionOk="0">
                    <a:moveTo>
                      <a:pt x="1275" y="0"/>
                    </a:moveTo>
                    <a:lnTo>
                      <a:pt x="1275" y="0"/>
                    </a:lnTo>
                    <a:cubicBezTo>
                      <a:pt x="1025" y="95"/>
                      <a:pt x="798" y="214"/>
                      <a:pt x="596" y="345"/>
                    </a:cubicBezTo>
                    <a:cubicBezTo>
                      <a:pt x="382" y="476"/>
                      <a:pt x="179" y="631"/>
                      <a:pt x="1" y="834"/>
                    </a:cubicBezTo>
                    <a:cubicBezTo>
                      <a:pt x="156" y="822"/>
                      <a:pt x="310" y="798"/>
                      <a:pt x="477" y="774"/>
                    </a:cubicBezTo>
                    <a:cubicBezTo>
                      <a:pt x="632" y="750"/>
                      <a:pt x="787" y="715"/>
                      <a:pt x="953" y="655"/>
                    </a:cubicBezTo>
                    <a:cubicBezTo>
                      <a:pt x="858" y="631"/>
                      <a:pt x="787" y="619"/>
                      <a:pt x="691" y="619"/>
                    </a:cubicBezTo>
                    <a:cubicBezTo>
                      <a:pt x="650" y="607"/>
                      <a:pt x="605" y="601"/>
                      <a:pt x="562" y="601"/>
                    </a:cubicBezTo>
                    <a:cubicBezTo>
                      <a:pt x="519" y="601"/>
                      <a:pt x="477" y="607"/>
                      <a:pt x="441" y="619"/>
                    </a:cubicBezTo>
                    <a:cubicBezTo>
                      <a:pt x="429" y="619"/>
                      <a:pt x="417" y="619"/>
                      <a:pt x="394" y="631"/>
                    </a:cubicBezTo>
                    <a:cubicBezTo>
                      <a:pt x="489" y="584"/>
                      <a:pt x="572" y="524"/>
                      <a:pt x="667" y="465"/>
                    </a:cubicBezTo>
                    <a:cubicBezTo>
                      <a:pt x="870" y="334"/>
                      <a:pt x="1096" y="179"/>
                      <a:pt x="1275" y="0"/>
                    </a:cubicBezTo>
                    <a:close/>
                  </a:path>
                </a:pathLst>
              </a:custGeom>
              <a:solidFill>
                <a:srgbClr val="4436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8" name="Google Shape;5878;p62"/>
              <p:cNvSpPr/>
              <p:nvPr/>
            </p:nvSpPr>
            <p:spPr>
              <a:xfrm>
                <a:off x="2590054" y="1929816"/>
                <a:ext cx="245378" cy="284368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5769" extrusionOk="0">
                    <a:moveTo>
                      <a:pt x="1357" y="0"/>
                    </a:moveTo>
                    <a:cubicBezTo>
                      <a:pt x="938" y="0"/>
                      <a:pt x="524" y="115"/>
                      <a:pt x="334" y="487"/>
                    </a:cubicBezTo>
                    <a:cubicBezTo>
                      <a:pt x="1" y="1201"/>
                      <a:pt x="370" y="2249"/>
                      <a:pt x="620" y="2844"/>
                    </a:cubicBezTo>
                    <a:cubicBezTo>
                      <a:pt x="965" y="3642"/>
                      <a:pt x="1501" y="4344"/>
                      <a:pt x="2049" y="5035"/>
                    </a:cubicBezTo>
                    <a:cubicBezTo>
                      <a:pt x="2334" y="5383"/>
                      <a:pt x="2712" y="5769"/>
                      <a:pt x="3218" y="5769"/>
                    </a:cubicBezTo>
                    <a:cubicBezTo>
                      <a:pt x="3282" y="5769"/>
                      <a:pt x="3349" y="5763"/>
                      <a:pt x="3418" y="5749"/>
                    </a:cubicBezTo>
                    <a:cubicBezTo>
                      <a:pt x="3763" y="5666"/>
                      <a:pt x="4073" y="5428"/>
                      <a:pt x="4263" y="5166"/>
                    </a:cubicBezTo>
                    <a:cubicBezTo>
                      <a:pt x="4478" y="4892"/>
                      <a:pt x="4561" y="4582"/>
                      <a:pt x="4621" y="4285"/>
                    </a:cubicBezTo>
                    <a:cubicBezTo>
                      <a:pt x="4978" y="2487"/>
                      <a:pt x="4001" y="760"/>
                      <a:pt x="2275" y="153"/>
                    </a:cubicBezTo>
                    <a:cubicBezTo>
                      <a:pt x="2049" y="78"/>
                      <a:pt x="1702" y="0"/>
                      <a:pt x="1357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9" name="Google Shape;5879;p62"/>
              <p:cNvSpPr/>
              <p:nvPr/>
            </p:nvSpPr>
            <p:spPr>
              <a:xfrm>
                <a:off x="2186890" y="1923211"/>
                <a:ext cx="619212" cy="694728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4094" extrusionOk="0">
                    <a:moveTo>
                      <a:pt x="7114" y="0"/>
                    </a:moveTo>
                    <a:cubicBezTo>
                      <a:pt x="6889" y="0"/>
                      <a:pt x="6657" y="13"/>
                      <a:pt x="6418" y="37"/>
                    </a:cubicBezTo>
                    <a:cubicBezTo>
                      <a:pt x="2727" y="430"/>
                      <a:pt x="0" y="4062"/>
                      <a:pt x="357" y="8003"/>
                    </a:cubicBezTo>
                    <a:cubicBezTo>
                      <a:pt x="465" y="9217"/>
                      <a:pt x="858" y="10300"/>
                      <a:pt x="1429" y="11205"/>
                    </a:cubicBezTo>
                    <a:cubicBezTo>
                      <a:pt x="2569" y="12986"/>
                      <a:pt x="4483" y="14094"/>
                      <a:pt x="6626" y="14094"/>
                    </a:cubicBezTo>
                    <a:cubicBezTo>
                      <a:pt x="6833" y="14094"/>
                      <a:pt x="7041" y="14084"/>
                      <a:pt x="7251" y="14063"/>
                    </a:cubicBezTo>
                    <a:cubicBezTo>
                      <a:pt x="7430" y="14051"/>
                      <a:pt x="7608" y="14027"/>
                      <a:pt x="7775" y="14003"/>
                    </a:cubicBezTo>
                    <a:cubicBezTo>
                      <a:pt x="9585" y="13753"/>
                      <a:pt x="10728" y="13170"/>
                      <a:pt x="11442" y="12372"/>
                    </a:cubicBezTo>
                    <a:cubicBezTo>
                      <a:pt x="12276" y="11420"/>
                      <a:pt x="12549" y="10146"/>
                      <a:pt x="12549" y="8693"/>
                    </a:cubicBezTo>
                    <a:cubicBezTo>
                      <a:pt x="12561" y="8062"/>
                      <a:pt x="12526" y="7395"/>
                      <a:pt x="12478" y="6717"/>
                    </a:cubicBezTo>
                    <a:cubicBezTo>
                      <a:pt x="12166" y="2541"/>
                      <a:pt x="10365" y="0"/>
                      <a:pt x="7114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0" name="Google Shape;5880;p62"/>
              <p:cNvSpPr/>
              <p:nvPr/>
            </p:nvSpPr>
            <p:spPr>
              <a:xfrm>
                <a:off x="2059518" y="1826942"/>
                <a:ext cx="661456" cy="550647"/>
              </a:xfrm>
              <a:custGeom>
                <a:avLst/>
                <a:gdLst/>
                <a:ahLst/>
                <a:cxnLst/>
                <a:rect l="l" t="t" r="r" b="b"/>
                <a:pathLst>
                  <a:path w="13419" h="11171" extrusionOk="0">
                    <a:moveTo>
                      <a:pt x="9177" y="1"/>
                    </a:moveTo>
                    <a:cubicBezTo>
                      <a:pt x="8748" y="1"/>
                      <a:pt x="8315" y="41"/>
                      <a:pt x="7883" y="109"/>
                    </a:cubicBezTo>
                    <a:cubicBezTo>
                      <a:pt x="7823" y="121"/>
                      <a:pt x="7775" y="121"/>
                      <a:pt x="7716" y="133"/>
                    </a:cubicBezTo>
                    <a:cubicBezTo>
                      <a:pt x="6263" y="383"/>
                      <a:pt x="4739" y="823"/>
                      <a:pt x="3406" y="1562"/>
                    </a:cubicBezTo>
                    <a:cubicBezTo>
                      <a:pt x="2953" y="1812"/>
                      <a:pt x="2525" y="2097"/>
                      <a:pt x="2120" y="2431"/>
                    </a:cubicBezTo>
                    <a:cubicBezTo>
                      <a:pt x="1441" y="2990"/>
                      <a:pt x="846" y="3681"/>
                      <a:pt x="489" y="4502"/>
                    </a:cubicBezTo>
                    <a:cubicBezTo>
                      <a:pt x="36" y="5479"/>
                      <a:pt x="1" y="6550"/>
                      <a:pt x="263" y="7479"/>
                    </a:cubicBezTo>
                    <a:cubicBezTo>
                      <a:pt x="536" y="8396"/>
                      <a:pt x="1263" y="9932"/>
                      <a:pt x="1727" y="10158"/>
                    </a:cubicBezTo>
                    <a:cubicBezTo>
                      <a:pt x="1818" y="10205"/>
                      <a:pt x="1944" y="10222"/>
                      <a:pt x="2088" y="10222"/>
                    </a:cubicBezTo>
                    <a:cubicBezTo>
                      <a:pt x="2446" y="10222"/>
                      <a:pt x="2917" y="10118"/>
                      <a:pt x="3256" y="10118"/>
                    </a:cubicBezTo>
                    <a:cubicBezTo>
                      <a:pt x="3367" y="10118"/>
                      <a:pt x="3463" y="10129"/>
                      <a:pt x="3537" y="10158"/>
                    </a:cubicBezTo>
                    <a:cubicBezTo>
                      <a:pt x="4001" y="10313"/>
                      <a:pt x="4358" y="10587"/>
                      <a:pt x="4549" y="10908"/>
                    </a:cubicBezTo>
                    <a:cubicBezTo>
                      <a:pt x="4633" y="11060"/>
                      <a:pt x="4736" y="11170"/>
                      <a:pt x="4907" y="11170"/>
                    </a:cubicBezTo>
                    <a:cubicBezTo>
                      <a:pt x="4978" y="11170"/>
                      <a:pt x="5059" y="11152"/>
                      <a:pt x="5156" y="11110"/>
                    </a:cubicBezTo>
                    <a:cubicBezTo>
                      <a:pt x="5394" y="11003"/>
                      <a:pt x="5608" y="10813"/>
                      <a:pt x="5692" y="10610"/>
                    </a:cubicBezTo>
                    <a:cubicBezTo>
                      <a:pt x="6013" y="10253"/>
                      <a:pt x="5775" y="9741"/>
                      <a:pt x="5728" y="9301"/>
                    </a:cubicBezTo>
                    <a:cubicBezTo>
                      <a:pt x="5751" y="9086"/>
                      <a:pt x="5799" y="8836"/>
                      <a:pt x="5918" y="8610"/>
                    </a:cubicBezTo>
                    <a:cubicBezTo>
                      <a:pt x="6097" y="8253"/>
                      <a:pt x="6418" y="7979"/>
                      <a:pt x="6799" y="7836"/>
                    </a:cubicBezTo>
                    <a:cubicBezTo>
                      <a:pt x="7144" y="7693"/>
                      <a:pt x="7478" y="7634"/>
                      <a:pt x="7811" y="7539"/>
                    </a:cubicBezTo>
                    <a:cubicBezTo>
                      <a:pt x="8168" y="7431"/>
                      <a:pt x="9764" y="7015"/>
                      <a:pt x="10919" y="6193"/>
                    </a:cubicBezTo>
                    <a:cubicBezTo>
                      <a:pt x="11621" y="5705"/>
                      <a:pt x="12312" y="5133"/>
                      <a:pt x="12824" y="4443"/>
                    </a:cubicBezTo>
                    <a:cubicBezTo>
                      <a:pt x="13169" y="3979"/>
                      <a:pt x="13419" y="3431"/>
                      <a:pt x="13407" y="2859"/>
                    </a:cubicBezTo>
                    <a:cubicBezTo>
                      <a:pt x="13359" y="1478"/>
                      <a:pt x="11931" y="573"/>
                      <a:pt x="10800" y="228"/>
                    </a:cubicBezTo>
                    <a:cubicBezTo>
                      <a:pt x="10271" y="67"/>
                      <a:pt x="9727" y="1"/>
                      <a:pt x="9177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1" name="Google Shape;5881;p62"/>
              <p:cNvSpPr/>
              <p:nvPr/>
            </p:nvSpPr>
            <p:spPr>
              <a:xfrm>
                <a:off x="2226768" y="1833449"/>
                <a:ext cx="420859" cy="236062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4789" extrusionOk="0">
                    <a:moveTo>
                      <a:pt x="4478" y="1"/>
                    </a:moveTo>
                    <a:cubicBezTo>
                      <a:pt x="4418" y="25"/>
                      <a:pt x="4371" y="25"/>
                      <a:pt x="4311" y="37"/>
                    </a:cubicBezTo>
                    <a:cubicBezTo>
                      <a:pt x="2870" y="287"/>
                      <a:pt x="1334" y="715"/>
                      <a:pt x="1" y="1465"/>
                    </a:cubicBezTo>
                    <a:cubicBezTo>
                      <a:pt x="156" y="2299"/>
                      <a:pt x="906" y="3025"/>
                      <a:pt x="1763" y="3061"/>
                    </a:cubicBezTo>
                    <a:cubicBezTo>
                      <a:pt x="1787" y="3062"/>
                      <a:pt x="1812" y="3062"/>
                      <a:pt x="1837" y="3062"/>
                    </a:cubicBezTo>
                    <a:cubicBezTo>
                      <a:pt x="1975" y="3062"/>
                      <a:pt x="2116" y="3052"/>
                      <a:pt x="2252" y="3052"/>
                    </a:cubicBezTo>
                    <a:cubicBezTo>
                      <a:pt x="2471" y="3052"/>
                      <a:pt x="2676" y="3078"/>
                      <a:pt x="2835" y="3216"/>
                    </a:cubicBezTo>
                    <a:cubicBezTo>
                      <a:pt x="2954" y="3323"/>
                      <a:pt x="3037" y="3454"/>
                      <a:pt x="3120" y="3573"/>
                    </a:cubicBezTo>
                    <a:cubicBezTo>
                      <a:pt x="3466" y="4048"/>
                      <a:pt x="4056" y="4329"/>
                      <a:pt x="4645" y="4329"/>
                    </a:cubicBezTo>
                    <a:cubicBezTo>
                      <a:pt x="4868" y="4329"/>
                      <a:pt x="5090" y="4289"/>
                      <a:pt x="5299" y="4204"/>
                    </a:cubicBezTo>
                    <a:cubicBezTo>
                      <a:pt x="5355" y="4172"/>
                      <a:pt x="5426" y="4140"/>
                      <a:pt x="5489" y="4140"/>
                    </a:cubicBezTo>
                    <a:cubicBezTo>
                      <a:pt x="5520" y="4140"/>
                      <a:pt x="5549" y="4148"/>
                      <a:pt x="5573" y="4168"/>
                    </a:cubicBezTo>
                    <a:cubicBezTo>
                      <a:pt x="5633" y="4216"/>
                      <a:pt x="5656" y="4287"/>
                      <a:pt x="5680" y="4347"/>
                    </a:cubicBezTo>
                    <a:cubicBezTo>
                      <a:pt x="5787" y="4609"/>
                      <a:pt x="6049" y="4751"/>
                      <a:pt x="6323" y="4787"/>
                    </a:cubicBezTo>
                    <a:cubicBezTo>
                      <a:pt x="6346" y="4788"/>
                      <a:pt x="6370" y="4789"/>
                      <a:pt x="6393" y="4789"/>
                    </a:cubicBezTo>
                    <a:cubicBezTo>
                      <a:pt x="6643" y="4789"/>
                      <a:pt x="6892" y="4731"/>
                      <a:pt x="7121" y="4644"/>
                    </a:cubicBezTo>
                    <a:cubicBezTo>
                      <a:pt x="7478" y="4525"/>
                      <a:pt x="7859" y="4382"/>
                      <a:pt x="8121" y="4109"/>
                    </a:cubicBezTo>
                    <a:cubicBezTo>
                      <a:pt x="8395" y="3835"/>
                      <a:pt x="8538" y="3394"/>
                      <a:pt x="8371" y="3085"/>
                    </a:cubicBezTo>
                    <a:cubicBezTo>
                      <a:pt x="8240" y="2823"/>
                      <a:pt x="7954" y="2656"/>
                      <a:pt x="7692" y="2501"/>
                    </a:cubicBezTo>
                    <a:cubicBezTo>
                      <a:pt x="6692" y="1942"/>
                      <a:pt x="5728" y="1299"/>
                      <a:pt x="4918" y="477"/>
                    </a:cubicBezTo>
                    <a:cubicBezTo>
                      <a:pt x="4787" y="334"/>
                      <a:pt x="4621" y="179"/>
                      <a:pt x="4478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5882;p62"/>
              <p:cNvSpPr/>
              <p:nvPr/>
            </p:nvSpPr>
            <p:spPr>
              <a:xfrm>
                <a:off x="2498518" y="2136895"/>
                <a:ext cx="1232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24" y="12"/>
                    </a:moveTo>
                    <a:lnTo>
                      <a:pt x="24" y="12"/>
                    </a:lnTo>
                    <a:cubicBezTo>
                      <a:pt x="1" y="0"/>
                      <a:pt x="1" y="0"/>
                      <a:pt x="24" y="12"/>
                    </a:cubicBezTo>
                    <a:close/>
                  </a:path>
                </a:pathLst>
              </a:custGeom>
              <a:solidFill>
                <a:srgbClr val="FF5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5883;p62"/>
              <p:cNvSpPr/>
              <p:nvPr/>
            </p:nvSpPr>
            <p:spPr>
              <a:xfrm>
                <a:off x="2088847" y="2295716"/>
                <a:ext cx="180263" cy="183910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3731" extrusionOk="0">
                    <a:moveTo>
                      <a:pt x="1412" y="0"/>
                    </a:moveTo>
                    <a:cubicBezTo>
                      <a:pt x="1142" y="0"/>
                      <a:pt x="879" y="53"/>
                      <a:pt x="656" y="184"/>
                    </a:cubicBezTo>
                    <a:cubicBezTo>
                      <a:pt x="418" y="315"/>
                      <a:pt x="215" y="529"/>
                      <a:pt x="120" y="850"/>
                    </a:cubicBezTo>
                    <a:cubicBezTo>
                      <a:pt x="1" y="1208"/>
                      <a:pt x="13" y="1577"/>
                      <a:pt x="96" y="1910"/>
                    </a:cubicBezTo>
                    <a:cubicBezTo>
                      <a:pt x="299" y="2636"/>
                      <a:pt x="799" y="3208"/>
                      <a:pt x="1454" y="3505"/>
                    </a:cubicBezTo>
                    <a:cubicBezTo>
                      <a:pt x="1722" y="3628"/>
                      <a:pt x="2078" y="3730"/>
                      <a:pt x="2430" y="3730"/>
                    </a:cubicBezTo>
                    <a:cubicBezTo>
                      <a:pt x="2796" y="3730"/>
                      <a:pt x="3157" y="3619"/>
                      <a:pt x="3406" y="3303"/>
                    </a:cubicBezTo>
                    <a:cubicBezTo>
                      <a:pt x="3632" y="3041"/>
                      <a:pt x="3656" y="2672"/>
                      <a:pt x="3632" y="2339"/>
                    </a:cubicBezTo>
                    <a:cubicBezTo>
                      <a:pt x="3549" y="1624"/>
                      <a:pt x="3347" y="779"/>
                      <a:pt x="2763" y="386"/>
                    </a:cubicBezTo>
                    <a:cubicBezTo>
                      <a:pt x="2424" y="178"/>
                      <a:pt x="1906" y="0"/>
                      <a:pt x="1412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" name="Google Shape;5884;p62"/>
              <p:cNvSpPr/>
              <p:nvPr/>
            </p:nvSpPr>
            <p:spPr>
              <a:xfrm>
                <a:off x="2108219" y="2343136"/>
                <a:ext cx="11214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307" extrusionOk="0">
                    <a:moveTo>
                      <a:pt x="786" y="1"/>
                    </a:moveTo>
                    <a:cubicBezTo>
                      <a:pt x="693" y="1"/>
                      <a:pt x="601" y="14"/>
                      <a:pt x="513" y="43"/>
                    </a:cubicBezTo>
                    <a:cubicBezTo>
                      <a:pt x="394" y="67"/>
                      <a:pt x="287" y="126"/>
                      <a:pt x="203" y="222"/>
                    </a:cubicBezTo>
                    <a:cubicBezTo>
                      <a:pt x="132" y="293"/>
                      <a:pt x="1" y="424"/>
                      <a:pt x="37" y="543"/>
                    </a:cubicBezTo>
                    <a:cubicBezTo>
                      <a:pt x="45" y="595"/>
                      <a:pt x="92" y="629"/>
                      <a:pt x="140" y="629"/>
                    </a:cubicBezTo>
                    <a:cubicBezTo>
                      <a:pt x="158" y="629"/>
                      <a:pt x="175" y="624"/>
                      <a:pt x="191" y="615"/>
                    </a:cubicBezTo>
                    <a:cubicBezTo>
                      <a:pt x="263" y="591"/>
                      <a:pt x="322" y="484"/>
                      <a:pt x="382" y="436"/>
                    </a:cubicBezTo>
                    <a:cubicBezTo>
                      <a:pt x="453" y="376"/>
                      <a:pt x="525" y="341"/>
                      <a:pt x="620" y="305"/>
                    </a:cubicBezTo>
                    <a:cubicBezTo>
                      <a:pt x="680" y="293"/>
                      <a:pt x="727" y="281"/>
                      <a:pt x="787" y="281"/>
                    </a:cubicBezTo>
                    <a:cubicBezTo>
                      <a:pt x="703" y="424"/>
                      <a:pt x="668" y="591"/>
                      <a:pt x="680" y="769"/>
                    </a:cubicBezTo>
                    <a:cubicBezTo>
                      <a:pt x="691" y="877"/>
                      <a:pt x="727" y="972"/>
                      <a:pt x="763" y="1067"/>
                    </a:cubicBezTo>
                    <a:cubicBezTo>
                      <a:pt x="799" y="1115"/>
                      <a:pt x="822" y="1174"/>
                      <a:pt x="870" y="1198"/>
                    </a:cubicBezTo>
                    <a:cubicBezTo>
                      <a:pt x="882" y="1210"/>
                      <a:pt x="894" y="1246"/>
                      <a:pt x="930" y="1258"/>
                    </a:cubicBezTo>
                    <a:cubicBezTo>
                      <a:pt x="965" y="1293"/>
                      <a:pt x="989" y="1293"/>
                      <a:pt x="1037" y="1305"/>
                    </a:cubicBezTo>
                    <a:cubicBezTo>
                      <a:pt x="1041" y="1306"/>
                      <a:pt x="1046" y="1306"/>
                      <a:pt x="1050" y="1306"/>
                    </a:cubicBezTo>
                    <a:cubicBezTo>
                      <a:pt x="1105" y="1306"/>
                      <a:pt x="1154" y="1241"/>
                      <a:pt x="1132" y="1186"/>
                    </a:cubicBezTo>
                    <a:cubicBezTo>
                      <a:pt x="1120" y="1150"/>
                      <a:pt x="1120" y="1127"/>
                      <a:pt x="1108" y="1115"/>
                    </a:cubicBezTo>
                    <a:cubicBezTo>
                      <a:pt x="1096" y="1091"/>
                      <a:pt x="1084" y="1079"/>
                      <a:pt x="1061" y="1055"/>
                    </a:cubicBezTo>
                    <a:cubicBezTo>
                      <a:pt x="1037" y="1019"/>
                      <a:pt x="1013" y="996"/>
                      <a:pt x="1001" y="960"/>
                    </a:cubicBezTo>
                    <a:cubicBezTo>
                      <a:pt x="953" y="888"/>
                      <a:pt x="930" y="817"/>
                      <a:pt x="930" y="722"/>
                    </a:cubicBezTo>
                    <a:cubicBezTo>
                      <a:pt x="918" y="579"/>
                      <a:pt x="941" y="424"/>
                      <a:pt x="1001" y="293"/>
                    </a:cubicBezTo>
                    <a:cubicBezTo>
                      <a:pt x="1108" y="305"/>
                      <a:pt x="1215" y="353"/>
                      <a:pt x="1299" y="400"/>
                    </a:cubicBezTo>
                    <a:cubicBezTo>
                      <a:pt x="1644" y="555"/>
                      <a:pt x="1989" y="877"/>
                      <a:pt x="2144" y="1234"/>
                    </a:cubicBezTo>
                    <a:cubicBezTo>
                      <a:pt x="2152" y="1262"/>
                      <a:pt x="2171" y="1274"/>
                      <a:pt x="2191" y="1274"/>
                    </a:cubicBezTo>
                    <a:cubicBezTo>
                      <a:pt x="2231" y="1274"/>
                      <a:pt x="2275" y="1229"/>
                      <a:pt x="2251" y="1174"/>
                    </a:cubicBezTo>
                    <a:cubicBezTo>
                      <a:pt x="2168" y="924"/>
                      <a:pt x="2061" y="722"/>
                      <a:pt x="1894" y="543"/>
                    </a:cubicBezTo>
                    <a:cubicBezTo>
                      <a:pt x="1715" y="365"/>
                      <a:pt x="1525" y="222"/>
                      <a:pt x="1287" y="115"/>
                    </a:cubicBezTo>
                    <a:cubicBezTo>
                      <a:pt x="1132" y="45"/>
                      <a:pt x="958" y="1"/>
                      <a:pt x="786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5887;p62"/>
              <p:cNvSpPr/>
              <p:nvPr/>
            </p:nvSpPr>
            <p:spPr>
              <a:xfrm>
                <a:off x="2558113" y="2367980"/>
                <a:ext cx="168778" cy="72214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1465" extrusionOk="0">
                    <a:moveTo>
                      <a:pt x="3040" y="0"/>
                    </a:moveTo>
                    <a:cubicBezTo>
                      <a:pt x="2836" y="0"/>
                      <a:pt x="2435" y="151"/>
                      <a:pt x="1863" y="170"/>
                    </a:cubicBezTo>
                    <a:cubicBezTo>
                      <a:pt x="1816" y="172"/>
                      <a:pt x="1771" y="173"/>
                      <a:pt x="1727" y="173"/>
                    </a:cubicBezTo>
                    <a:cubicBezTo>
                      <a:pt x="1270" y="173"/>
                      <a:pt x="968" y="64"/>
                      <a:pt x="707" y="64"/>
                    </a:cubicBezTo>
                    <a:cubicBezTo>
                      <a:pt x="592" y="64"/>
                      <a:pt x="484" y="85"/>
                      <a:pt x="375" y="146"/>
                    </a:cubicBezTo>
                    <a:cubicBezTo>
                      <a:pt x="0" y="339"/>
                      <a:pt x="741" y="1464"/>
                      <a:pt x="1709" y="1464"/>
                    </a:cubicBezTo>
                    <a:cubicBezTo>
                      <a:pt x="1756" y="1464"/>
                      <a:pt x="1804" y="1461"/>
                      <a:pt x="1851" y="1456"/>
                    </a:cubicBezTo>
                    <a:cubicBezTo>
                      <a:pt x="2863" y="1325"/>
                      <a:pt x="3423" y="384"/>
                      <a:pt x="3161" y="39"/>
                    </a:cubicBezTo>
                    <a:cubicBezTo>
                      <a:pt x="3136" y="11"/>
                      <a:pt x="3095" y="0"/>
                      <a:pt x="3040" y="0"/>
                    </a:cubicBezTo>
                    <a:close/>
                  </a:path>
                </a:pathLst>
              </a:custGeom>
              <a:solidFill>
                <a:srgbClr val="B2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5888;p62"/>
              <p:cNvSpPr/>
              <p:nvPr/>
            </p:nvSpPr>
            <p:spPr>
              <a:xfrm>
                <a:off x="2571274" y="2385479"/>
                <a:ext cx="102775" cy="54813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1112" extrusionOk="0">
                    <a:moveTo>
                      <a:pt x="268" y="0"/>
                    </a:moveTo>
                    <a:cubicBezTo>
                      <a:pt x="171" y="0"/>
                      <a:pt x="79" y="16"/>
                      <a:pt x="1" y="53"/>
                    </a:cubicBezTo>
                    <a:cubicBezTo>
                      <a:pt x="90" y="442"/>
                      <a:pt x="677" y="1112"/>
                      <a:pt x="1404" y="1112"/>
                    </a:cubicBezTo>
                    <a:cubicBezTo>
                      <a:pt x="1455" y="1112"/>
                      <a:pt x="1508" y="1108"/>
                      <a:pt x="1561" y="1101"/>
                    </a:cubicBezTo>
                    <a:cubicBezTo>
                      <a:pt x="1763" y="1065"/>
                      <a:pt x="1942" y="1030"/>
                      <a:pt x="2084" y="946"/>
                    </a:cubicBezTo>
                    <a:cubicBezTo>
                      <a:pt x="1799" y="613"/>
                      <a:pt x="1430" y="375"/>
                      <a:pt x="1061" y="208"/>
                    </a:cubicBezTo>
                    <a:cubicBezTo>
                      <a:pt x="859" y="120"/>
                      <a:pt x="541" y="0"/>
                      <a:pt x="268" y="0"/>
                    </a:cubicBezTo>
                    <a:close/>
                  </a:path>
                </a:pathLst>
              </a:custGeom>
              <a:solidFill>
                <a:srgbClr val="FF5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5889;p62"/>
              <p:cNvSpPr/>
              <p:nvPr/>
            </p:nvSpPr>
            <p:spPr>
              <a:xfrm>
                <a:off x="2512616" y="2175639"/>
                <a:ext cx="93360" cy="33026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670" extrusionOk="0">
                    <a:moveTo>
                      <a:pt x="1084" y="0"/>
                    </a:moveTo>
                    <a:cubicBezTo>
                      <a:pt x="893" y="0"/>
                      <a:pt x="715" y="48"/>
                      <a:pt x="572" y="107"/>
                    </a:cubicBezTo>
                    <a:cubicBezTo>
                      <a:pt x="357" y="191"/>
                      <a:pt x="155" y="322"/>
                      <a:pt x="48" y="536"/>
                    </a:cubicBezTo>
                    <a:cubicBezTo>
                      <a:pt x="36" y="548"/>
                      <a:pt x="36" y="584"/>
                      <a:pt x="12" y="596"/>
                    </a:cubicBezTo>
                    <a:cubicBezTo>
                      <a:pt x="2" y="637"/>
                      <a:pt x="0" y="669"/>
                      <a:pt x="31" y="669"/>
                    </a:cubicBezTo>
                    <a:cubicBezTo>
                      <a:pt x="36" y="669"/>
                      <a:pt x="42" y="669"/>
                      <a:pt x="48" y="667"/>
                    </a:cubicBezTo>
                    <a:cubicBezTo>
                      <a:pt x="60" y="667"/>
                      <a:pt x="96" y="643"/>
                      <a:pt x="107" y="619"/>
                    </a:cubicBezTo>
                    <a:cubicBezTo>
                      <a:pt x="325" y="424"/>
                      <a:pt x="632" y="273"/>
                      <a:pt x="1006" y="273"/>
                    </a:cubicBezTo>
                    <a:cubicBezTo>
                      <a:pt x="1020" y="273"/>
                      <a:pt x="1034" y="274"/>
                      <a:pt x="1048" y="274"/>
                    </a:cubicBezTo>
                    <a:cubicBezTo>
                      <a:pt x="1143" y="298"/>
                      <a:pt x="1250" y="298"/>
                      <a:pt x="1358" y="322"/>
                    </a:cubicBezTo>
                    <a:cubicBezTo>
                      <a:pt x="1445" y="351"/>
                      <a:pt x="1540" y="388"/>
                      <a:pt x="1649" y="388"/>
                    </a:cubicBezTo>
                    <a:cubicBezTo>
                      <a:pt x="1674" y="388"/>
                      <a:pt x="1700" y="386"/>
                      <a:pt x="1727" y="381"/>
                    </a:cubicBezTo>
                    <a:cubicBezTo>
                      <a:pt x="1858" y="381"/>
                      <a:pt x="1893" y="250"/>
                      <a:pt x="1834" y="191"/>
                    </a:cubicBezTo>
                    <a:cubicBezTo>
                      <a:pt x="1762" y="84"/>
                      <a:pt x="1560" y="60"/>
                      <a:pt x="1441" y="24"/>
                    </a:cubicBezTo>
                    <a:cubicBezTo>
                      <a:pt x="1322" y="12"/>
                      <a:pt x="1191" y="0"/>
                      <a:pt x="1084" y="0"/>
                    </a:cubicBezTo>
                    <a:close/>
                  </a:path>
                </a:pathLst>
              </a:custGeom>
              <a:solidFill>
                <a:srgbClr val="C05A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5890;p62"/>
              <p:cNvSpPr/>
              <p:nvPr/>
            </p:nvSpPr>
            <p:spPr>
              <a:xfrm>
                <a:off x="2691696" y="2167802"/>
                <a:ext cx="73692" cy="26963"/>
              </a:xfrm>
              <a:custGeom>
                <a:avLst/>
                <a:gdLst/>
                <a:ahLst/>
                <a:cxnLst/>
                <a:rect l="l" t="t" r="r" b="b"/>
                <a:pathLst>
                  <a:path w="1495" h="547" extrusionOk="0">
                    <a:moveTo>
                      <a:pt x="640" y="0"/>
                    </a:moveTo>
                    <a:cubicBezTo>
                      <a:pt x="606" y="0"/>
                      <a:pt x="571" y="2"/>
                      <a:pt x="534" y="4"/>
                    </a:cubicBezTo>
                    <a:cubicBezTo>
                      <a:pt x="451" y="16"/>
                      <a:pt x="368" y="40"/>
                      <a:pt x="284" y="76"/>
                    </a:cubicBezTo>
                    <a:cubicBezTo>
                      <a:pt x="201" y="123"/>
                      <a:pt x="70" y="171"/>
                      <a:pt x="34" y="290"/>
                    </a:cubicBezTo>
                    <a:cubicBezTo>
                      <a:pt x="0" y="358"/>
                      <a:pt x="53" y="470"/>
                      <a:pt x="151" y="470"/>
                    </a:cubicBezTo>
                    <a:cubicBezTo>
                      <a:pt x="155" y="470"/>
                      <a:pt x="160" y="469"/>
                      <a:pt x="165" y="469"/>
                    </a:cubicBezTo>
                    <a:cubicBezTo>
                      <a:pt x="273" y="457"/>
                      <a:pt x="344" y="397"/>
                      <a:pt x="439" y="362"/>
                    </a:cubicBezTo>
                    <a:cubicBezTo>
                      <a:pt x="511" y="338"/>
                      <a:pt x="582" y="302"/>
                      <a:pt x="654" y="290"/>
                    </a:cubicBezTo>
                    <a:cubicBezTo>
                      <a:pt x="718" y="274"/>
                      <a:pt x="782" y="266"/>
                      <a:pt x="844" y="266"/>
                    </a:cubicBezTo>
                    <a:cubicBezTo>
                      <a:pt x="1059" y="266"/>
                      <a:pt x="1259" y="357"/>
                      <a:pt x="1416" y="504"/>
                    </a:cubicBezTo>
                    <a:cubicBezTo>
                      <a:pt x="1427" y="516"/>
                      <a:pt x="1463" y="528"/>
                      <a:pt x="1475" y="540"/>
                    </a:cubicBezTo>
                    <a:cubicBezTo>
                      <a:pt x="1479" y="545"/>
                      <a:pt x="1483" y="547"/>
                      <a:pt x="1485" y="547"/>
                    </a:cubicBezTo>
                    <a:cubicBezTo>
                      <a:pt x="1494" y="547"/>
                      <a:pt x="1483" y="508"/>
                      <a:pt x="1463" y="469"/>
                    </a:cubicBezTo>
                    <a:cubicBezTo>
                      <a:pt x="1439" y="457"/>
                      <a:pt x="1427" y="421"/>
                      <a:pt x="1427" y="409"/>
                    </a:cubicBezTo>
                    <a:cubicBezTo>
                      <a:pt x="1296" y="219"/>
                      <a:pt x="1118" y="112"/>
                      <a:pt x="951" y="52"/>
                    </a:cubicBezTo>
                    <a:cubicBezTo>
                      <a:pt x="851" y="16"/>
                      <a:pt x="751" y="0"/>
                      <a:pt x="640" y="0"/>
                    </a:cubicBezTo>
                    <a:close/>
                  </a:path>
                </a:pathLst>
              </a:custGeom>
              <a:solidFill>
                <a:srgbClr val="C05A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5891;p62"/>
              <p:cNvSpPr/>
              <p:nvPr/>
            </p:nvSpPr>
            <p:spPr>
              <a:xfrm>
                <a:off x="2485160" y="2273535"/>
                <a:ext cx="101444" cy="37019"/>
              </a:xfrm>
              <a:custGeom>
                <a:avLst/>
                <a:gdLst/>
                <a:ahLst/>
                <a:cxnLst/>
                <a:rect l="l" t="t" r="r" b="b"/>
                <a:pathLst>
                  <a:path w="2058" h="751" extrusionOk="0">
                    <a:moveTo>
                      <a:pt x="1073" y="1"/>
                    </a:moveTo>
                    <a:cubicBezTo>
                      <a:pt x="870" y="1"/>
                      <a:pt x="669" y="49"/>
                      <a:pt x="498" y="145"/>
                    </a:cubicBezTo>
                    <a:cubicBezTo>
                      <a:pt x="391" y="181"/>
                      <a:pt x="295" y="264"/>
                      <a:pt x="212" y="336"/>
                    </a:cubicBezTo>
                    <a:cubicBezTo>
                      <a:pt x="141" y="407"/>
                      <a:pt x="33" y="503"/>
                      <a:pt x="10" y="598"/>
                    </a:cubicBezTo>
                    <a:cubicBezTo>
                      <a:pt x="1" y="634"/>
                      <a:pt x="19" y="670"/>
                      <a:pt x="49" y="670"/>
                    </a:cubicBezTo>
                    <a:cubicBezTo>
                      <a:pt x="58" y="670"/>
                      <a:pt x="69" y="666"/>
                      <a:pt x="81" y="657"/>
                    </a:cubicBezTo>
                    <a:cubicBezTo>
                      <a:pt x="152" y="622"/>
                      <a:pt x="236" y="526"/>
                      <a:pt x="307" y="479"/>
                    </a:cubicBezTo>
                    <a:cubicBezTo>
                      <a:pt x="379" y="419"/>
                      <a:pt x="474" y="360"/>
                      <a:pt x="557" y="324"/>
                    </a:cubicBezTo>
                    <a:cubicBezTo>
                      <a:pt x="705" y="245"/>
                      <a:pt x="861" y="199"/>
                      <a:pt x="1012" y="199"/>
                    </a:cubicBezTo>
                    <a:cubicBezTo>
                      <a:pt x="1043" y="199"/>
                      <a:pt x="1074" y="201"/>
                      <a:pt x="1105" y="205"/>
                    </a:cubicBezTo>
                    <a:cubicBezTo>
                      <a:pt x="1284" y="217"/>
                      <a:pt x="1450" y="276"/>
                      <a:pt x="1605" y="360"/>
                    </a:cubicBezTo>
                    <a:cubicBezTo>
                      <a:pt x="1676" y="407"/>
                      <a:pt x="1748" y="467"/>
                      <a:pt x="1807" y="538"/>
                    </a:cubicBezTo>
                    <a:cubicBezTo>
                      <a:pt x="1867" y="598"/>
                      <a:pt x="1915" y="693"/>
                      <a:pt x="1974" y="741"/>
                    </a:cubicBezTo>
                    <a:cubicBezTo>
                      <a:pt x="1980" y="747"/>
                      <a:pt x="1989" y="750"/>
                      <a:pt x="1999" y="750"/>
                    </a:cubicBezTo>
                    <a:cubicBezTo>
                      <a:pt x="2026" y="750"/>
                      <a:pt x="2057" y="728"/>
                      <a:pt x="2057" y="693"/>
                    </a:cubicBezTo>
                    <a:cubicBezTo>
                      <a:pt x="2057" y="598"/>
                      <a:pt x="1998" y="479"/>
                      <a:pt x="1938" y="419"/>
                    </a:cubicBezTo>
                    <a:cubicBezTo>
                      <a:pt x="1879" y="348"/>
                      <a:pt x="1807" y="276"/>
                      <a:pt x="1724" y="217"/>
                    </a:cubicBezTo>
                    <a:cubicBezTo>
                      <a:pt x="1545" y="98"/>
                      <a:pt x="1343" y="26"/>
                      <a:pt x="1141" y="3"/>
                    </a:cubicBezTo>
                    <a:cubicBezTo>
                      <a:pt x="1118" y="1"/>
                      <a:pt x="1095" y="1"/>
                      <a:pt x="1073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0" name="Google Shape;5892;p62"/>
              <p:cNvSpPr/>
              <p:nvPr/>
            </p:nvSpPr>
            <p:spPr>
              <a:xfrm>
                <a:off x="2709195" y="2262986"/>
                <a:ext cx="66298" cy="40321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818" extrusionOk="0">
                    <a:moveTo>
                      <a:pt x="651" y="0"/>
                    </a:moveTo>
                    <a:cubicBezTo>
                      <a:pt x="613" y="0"/>
                      <a:pt x="575" y="5"/>
                      <a:pt x="537" y="14"/>
                    </a:cubicBezTo>
                    <a:cubicBezTo>
                      <a:pt x="406" y="38"/>
                      <a:pt x="287" y="133"/>
                      <a:pt x="179" y="264"/>
                    </a:cubicBezTo>
                    <a:cubicBezTo>
                      <a:pt x="132" y="324"/>
                      <a:pt x="96" y="395"/>
                      <a:pt x="60" y="490"/>
                    </a:cubicBezTo>
                    <a:cubicBezTo>
                      <a:pt x="37" y="562"/>
                      <a:pt x="1" y="681"/>
                      <a:pt x="1" y="776"/>
                    </a:cubicBezTo>
                    <a:cubicBezTo>
                      <a:pt x="1" y="799"/>
                      <a:pt x="21" y="818"/>
                      <a:pt x="38" y="818"/>
                    </a:cubicBezTo>
                    <a:cubicBezTo>
                      <a:pt x="48" y="818"/>
                      <a:pt x="56" y="812"/>
                      <a:pt x="60" y="800"/>
                    </a:cubicBezTo>
                    <a:cubicBezTo>
                      <a:pt x="96" y="740"/>
                      <a:pt x="120" y="669"/>
                      <a:pt x="156" y="598"/>
                    </a:cubicBezTo>
                    <a:cubicBezTo>
                      <a:pt x="179" y="514"/>
                      <a:pt x="227" y="455"/>
                      <a:pt x="275" y="395"/>
                    </a:cubicBezTo>
                    <a:cubicBezTo>
                      <a:pt x="346" y="300"/>
                      <a:pt x="465" y="217"/>
                      <a:pt x="572" y="193"/>
                    </a:cubicBezTo>
                    <a:cubicBezTo>
                      <a:pt x="601" y="190"/>
                      <a:pt x="628" y="189"/>
                      <a:pt x="655" y="189"/>
                    </a:cubicBezTo>
                    <a:cubicBezTo>
                      <a:pt x="755" y="189"/>
                      <a:pt x="848" y="208"/>
                      <a:pt x="941" y="264"/>
                    </a:cubicBezTo>
                    <a:cubicBezTo>
                      <a:pt x="1001" y="300"/>
                      <a:pt x="1061" y="359"/>
                      <a:pt x="1120" y="395"/>
                    </a:cubicBezTo>
                    <a:cubicBezTo>
                      <a:pt x="1180" y="443"/>
                      <a:pt x="1227" y="514"/>
                      <a:pt x="1287" y="562"/>
                    </a:cubicBezTo>
                    <a:cubicBezTo>
                      <a:pt x="1290" y="563"/>
                      <a:pt x="1293" y="564"/>
                      <a:pt x="1297" y="564"/>
                    </a:cubicBezTo>
                    <a:cubicBezTo>
                      <a:pt x="1319" y="564"/>
                      <a:pt x="1345" y="532"/>
                      <a:pt x="1334" y="490"/>
                    </a:cubicBezTo>
                    <a:cubicBezTo>
                      <a:pt x="1287" y="395"/>
                      <a:pt x="1227" y="312"/>
                      <a:pt x="1168" y="252"/>
                    </a:cubicBezTo>
                    <a:cubicBezTo>
                      <a:pt x="1096" y="181"/>
                      <a:pt x="1037" y="133"/>
                      <a:pt x="953" y="86"/>
                    </a:cubicBezTo>
                    <a:cubicBezTo>
                      <a:pt x="857" y="33"/>
                      <a:pt x="755" y="0"/>
                      <a:pt x="651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1" name="Google Shape;5893;p62"/>
              <p:cNvSpPr/>
              <p:nvPr/>
            </p:nvSpPr>
            <p:spPr>
              <a:xfrm>
                <a:off x="2653445" y="2219165"/>
                <a:ext cx="54665" cy="13028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2643" extrusionOk="0">
                    <a:moveTo>
                      <a:pt x="267" y="1"/>
                    </a:moveTo>
                    <a:cubicBezTo>
                      <a:pt x="246" y="1"/>
                      <a:pt x="226" y="13"/>
                      <a:pt x="215" y="34"/>
                    </a:cubicBezTo>
                    <a:cubicBezTo>
                      <a:pt x="179" y="94"/>
                      <a:pt x="167" y="177"/>
                      <a:pt x="156" y="248"/>
                    </a:cubicBezTo>
                    <a:cubicBezTo>
                      <a:pt x="132" y="320"/>
                      <a:pt x="120" y="391"/>
                      <a:pt x="108" y="486"/>
                    </a:cubicBezTo>
                    <a:cubicBezTo>
                      <a:pt x="96" y="617"/>
                      <a:pt x="72" y="760"/>
                      <a:pt x="60" y="915"/>
                    </a:cubicBezTo>
                    <a:cubicBezTo>
                      <a:pt x="36" y="1177"/>
                      <a:pt x="1" y="1475"/>
                      <a:pt x="132" y="1713"/>
                    </a:cubicBezTo>
                    <a:cubicBezTo>
                      <a:pt x="179" y="1808"/>
                      <a:pt x="275" y="1891"/>
                      <a:pt x="358" y="1951"/>
                    </a:cubicBezTo>
                    <a:cubicBezTo>
                      <a:pt x="477" y="2010"/>
                      <a:pt x="596" y="2010"/>
                      <a:pt x="715" y="2010"/>
                    </a:cubicBezTo>
                    <a:lnTo>
                      <a:pt x="822" y="2010"/>
                    </a:lnTo>
                    <a:cubicBezTo>
                      <a:pt x="870" y="2010"/>
                      <a:pt x="894" y="2010"/>
                      <a:pt x="906" y="2070"/>
                    </a:cubicBezTo>
                    <a:cubicBezTo>
                      <a:pt x="929" y="2118"/>
                      <a:pt x="882" y="2213"/>
                      <a:pt x="870" y="2249"/>
                    </a:cubicBezTo>
                    <a:cubicBezTo>
                      <a:pt x="810" y="2368"/>
                      <a:pt x="727" y="2475"/>
                      <a:pt x="632" y="2546"/>
                    </a:cubicBezTo>
                    <a:cubicBezTo>
                      <a:pt x="588" y="2579"/>
                      <a:pt x="605" y="2643"/>
                      <a:pt x="645" y="2643"/>
                    </a:cubicBezTo>
                    <a:cubicBezTo>
                      <a:pt x="649" y="2643"/>
                      <a:pt x="652" y="2642"/>
                      <a:pt x="656" y="2641"/>
                    </a:cubicBezTo>
                    <a:cubicBezTo>
                      <a:pt x="882" y="2546"/>
                      <a:pt x="1025" y="2344"/>
                      <a:pt x="1072" y="2106"/>
                    </a:cubicBezTo>
                    <a:cubicBezTo>
                      <a:pt x="1108" y="1725"/>
                      <a:pt x="656" y="1879"/>
                      <a:pt x="465" y="1796"/>
                    </a:cubicBezTo>
                    <a:cubicBezTo>
                      <a:pt x="191" y="1665"/>
                      <a:pt x="227" y="1284"/>
                      <a:pt x="239" y="1034"/>
                    </a:cubicBezTo>
                    <a:lnTo>
                      <a:pt x="287" y="546"/>
                    </a:lnTo>
                    <a:cubicBezTo>
                      <a:pt x="298" y="451"/>
                      <a:pt x="298" y="379"/>
                      <a:pt x="310" y="284"/>
                    </a:cubicBezTo>
                    <a:cubicBezTo>
                      <a:pt x="310" y="213"/>
                      <a:pt x="346" y="141"/>
                      <a:pt x="334" y="58"/>
                    </a:cubicBezTo>
                    <a:cubicBezTo>
                      <a:pt x="321" y="18"/>
                      <a:pt x="293" y="1"/>
                      <a:pt x="267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9" name="Google Shape;5894;p62"/>
            <p:cNvGrpSpPr/>
            <p:nvPr/>
          </p:nvGrpSpPr>
          <p:grpSpPr>
            <a:xfrm>
              <a:off x="4768912" y="2372395"/>
              <a:ext cx="1167538" cy="2283918"/>
              <a:chOff x="5871060" y="1827829"/>
              <a:chExt cx="1104004" cy="2295170"/>
            </a:xfrm>
          </p:grpSpPr>
          <p:sp>
            <p:nvSpPr>
              <p:cNvPr id="65" name="Google Shape;5895;p62"/>
              <p:cNvSpPr/>
              <p:nvPr/>
            </p:nvSpPr>
            <p:spPr>
              <a:xfrm>
                <a:off x="5913895" y="1891762"/>
                <a:ext cx="1061169" cy="980871"/>
              </a:xfrm>
              <a:custGeom>
                <a:avLst/>
                <a:gdLst/>
                <a:ahLst/>
                <a:cxnLst/>
                <a:rect l="l" t="t" r="r" b="b"/>
                <a:pathLst>
                  <a:path w="21528" h="19899" extrusionOk="0">
                    <a:moveTo>
                      <a:pt x="11569" y="0"/>
                    </a:moveTo>
                    <a:cubicBezTo>
                      <a:pt x="10530" y="0"/>
                      <a:pt x="9475" y="230"/>
                      <a:pt x="8525" y="556"/>
                    </a:cubicBezTo>
                    <a:cubicBezTo>
                      <a:pt x="7049" y="1080"/>
                      <a:pt x="5668" y="2044"/>
                      <a:pt x="4834" y="3402"/>
                    </a:cubicBezTo>
                    <a:cubicBezTo>
                      <a:pt x="3608" y="5378"/>
                      <a:pt x="3477" y="7914"/>
                      <a:pt x="3942" y="10105"/>
                    </a:cubicBezTo>
                    <a:cubicBezTo>
                      <a:pt x="4037" y="10593"/>
                      <a:pt x="4180" y="11081"/>
                      <a:pt x="4251" y="11593"/>
                    </a:cubicBezTo>
                    <a:cubicBezTo>
                      <a:pt x="4382" y="12522"/>
                      <a:pt x="4192" y="13867"/>
                      <a:pt x="3060" y="14213"/>
                    </a:cubicBezTo>
                    <a:cubicBezTo>
                      <a:pt x="2887" y="14264"/>
                      <a:pt x="2708" y="14278"/>
                      <a:pt x="2527" y="14278"/>
                    </a:cubicBezTo>
                    <a:cubicBezTo>
                      <a:pt x="2279" y="14278"/>
                      <a:pt x="2028" y="14250"/>
                      <a:pt x="1786" y="14250"/>
                    </a:cubicBezTo>
                    <a:cubicBezTo>
                      <a:pt x="1504" y="14250"/>
                      <a:pt x="1233" y="14288"/>
                      <a:pt x="989" y="14451"/>
                    </a:cubicBezTo>
                    <a:cubicBezTo>
                      <a:pt x="786" y="14582"/>
                      <a:pt x="632" y="14784"/>
                      <a:pt x="524" y="14998"/>
                    </a:cubicBezTo>
                    <a:cubicBezTo>
                      <a:pt x="1" y="16141"/>
                      <a:pt x="679" y="17499"/>
                      <a:pt x="1751" y="17915"/>
                    </a:cubicBezTo>
                    <a:cubicBezTo>
                      <a:pt x="2060" y="18036"/>
                      <a:pt x="2389" y="18090"/>
                      <a:pt x="2724" y="18090"/>
                    </a:cubicBezTo>
                    <a:cubicBezTo>
                      <a:pt x="3550" y="18090"/>
                      <a:pt x="4414" y="17757"/>
                      <a:pt x="5108" y="17249"/>
                    </a:cubicBezTo>
                    <a:lnTo>
                      <a:pt x="5108" y="17249"/>
                    </a:lnTo>
                    <a:cubicBezTo>
                      <a:pt x="5037" y="18344"/>
                      <a:pt x="5954" y="19320"/>
                      <a:pt x="7013" y="19439"/>
                    </a:cubicBezTo>
                    <a:cubicBezTo>
                      <a:pt x="7105" y="19450"/>
                      <a:pt x="7197" y="19455"/>
                      <a:pt x="7289" y="19455"/>
                    </a:cubicBezTo>
                    <a:cubicBezTo>
                      <a:pt x="8271" y="19455"/>
                      <a:pt x="9252" y="18888"/>
                      <a:pt x="9895" y="18082"/>
                    </a:cubicBezTo>
                    <a:cubicBezTo>
                      <a:pt x="9918" y="18035"/>
                      <a:pt x="9954" y="17987"/>
                      <a:pt x="10014" y="17975"/>
                    </a:cubicBezTo>
                    <a:cubicBezTo>
                      <a:pt x="10031" y="17966"/>
                      <a:pt x="10049" y="17962"/>
                      <a:pt x="10066" y="17962"/>
                    </a:cubicBezTo>
                    <a:cubicBezTo>
                      <a:pt x="10143" y="17962"/>
                      <a:pt x="10215" y="18038"/>
                      <a:pt x="10264" y="18106"/>
                    </a:cubicBezTo>
                    <a:cubicBezTo>
                      <a:pt x="10859" y="18820"/>
                      <a:pt x="11597" y="19416"/>
                      <a:pt x="12478" y="19713"/>
                    </a:cubicBezTo>
                    <a:cubicBezTo>
                      <a:pt x="12838" y="19835"/>
                      <a:pt x="13219" y="19899"/>
                      <a:pt x="13601" y="19899"/>
                    </a:cubicBezTo>
                    <a:cubicBezTo>
                      <a:pt x="14156" y="19899"/>
                      <a:pt x="14711" y="19764"/>
                      <a:pt x="15205" y="19475"/>
                    </a:cubicBezTo>
                    <a:cubicBezTo>
                      <a:pt x="16026" y="18987"/>
                      <a:pt x="16622" y="18035"/>
                      <a:pt x="16562" y="17082"/>
                    </a:cubicBezTo>
                    <a:lnTo>
                      <a:pt x="16562" y="17082"/>
                    </a:lnTo>
                    <a:cubicBezTo>
                      <a:pt x="17217" y="17368"/>
                      <a:pt x="17872" y="17642"/>
                      <a:pt x="18586" y="17737"/>
                    </a:cubicBezTo>
                    <a:cubicBezTo>
                      <a:pt x="18713" y="17752"/>
                      <a:pt x="18842" y="17760"/>
                      <a:pt x="18972" y="17760"/>
                    </a:cubicBezTo>
                    <a:cubicBezTo>
                      <a:pt x="19554" y="17760"/>
                      <a:pt x="20155" y="17600"/>
                      <a:pt x="20622" y="17201"/>
                    </a:cubicBezTo>
                    <a:cubicBezTo>
                      <a:pt x="21277" y="16630"/>
                      <a:pt x="21527" y="15606"/>
                      <a:pt x="21182" y="14820"/>
                    </a:cubicBezTo>
                    <a:cubicBezTo>
                      <a:pt x="20894" y="14117"/>
                      <a:pt x="20160" y="13719"/>
                      <a:pt x="19412" y="13719"/>
                    </a:cubicBezTo>
                    <a:cubicBezTo>
                      <a:pt x="19323" y="13719"/>
                      <a:pt x="19234" y="13725"/>
                      <a:pt x="19146" y="13736"/>
                    </a:cubicBezTo>
                    <a:cubicBezTo>
                      <a:pt x="19052" y="13748"/>
                      <a:pt x="18958" y="13754"/>
                      <a:pt x="18865" y="13754"/>
                    </a:cubicBezTo>
                    <a:cubicBezTo>
                      <a:pt x="17531" y="13754"/>
                      <a:pt x="16355" y="12541"/>
                      <a:pt x="17134" y="9569"/>
                    </a:cubicBezTo>
                    <a:cubicBezTo>
                      <a:pt x="17646" y="7617"/>
                      <a:pt x="17396" y="5283"/>
                      <a:pt x="16622" y="3414"/>
                    </a:cubicBezTo>
                    <a:cubicBezTo>
                      <a:pt x="16526" y="3211"/>
                      <a:pt x="16443" y="3021"/>
                      <a:pt x="16336" y="2818"/>
                    </a:cubicBezTo>
                    <a:cubicBezTo>
                      <a:pt x="15669" y="1604"/>
                      <a:pt x="14633" y="663"/>
                      <a:pt x="13300" y="247"/>
                    </a:cubicBezTo>
                    <a:cubicBezTo>
                      <a:pt x="12743" y="74"/>
                      <a:pt x="12159" y="0"/>
                      <a:pt x="11569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6" name="Google Shape;5896;p62"/>
              <p:cNvSpPr/>
              <p:nvPr/>
            </p:nvSpPr>
            <p:spPr>
              <a:xfrm>
                <a:off x="5994883" y="1892748"/>
                <a:ext cx="957852" cy="98057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19893" extrusionOk="0">
                    <a:moveTo>
                      <a:pt x="9868" y="1"/>
                    </a:moveTo>
                    <a:cubicBezTo>
                      <a:pt x="8835" y="1"/>
                      <a:pt x="7791" y="228"/>
                      <a:pt x="6847" y="560"/>
                    </a:cubicBezTo>
                    <a:cubicBezTo>
                      <a:pt x="5430" y="1060"/>
                      <a:pt x="4108" y="1977"/>
                      <a:pt x="3263" y="3251"/>
                    </a:cubicBezTo>
                    <a:cubicBezTo>
                      <a:pt x="3037" y="4132"/>
                      <a:pt x="3037" y="5049"/>
                      <a:pt x="3120" y="5965"/>
                    </a:cubicBezTo>
                    <a:cubicBezTo>
                      <a:pt x="3227" y="6954"/>
                      <a:pt x="3453" y="7930"/>
                      <a:pt x="3644" y="8906"/>
                    </a:cubicBezTo>
                    <a:cubicBezTo>
                      <a:pt x="3834" y="9906"/>
                      <a:pt x="3989" y="10918"/>
                      <a:pt x="3989" y="11942"/>
                    </a:cubicBezTo>
                    <a:cubicBezTo>
                      <a:pt x="3989" y="12883"/>
                      <a:pt x="3834" y="13788"/>
                      <a:pt x="3465" y="14657"/>
                    </a:cubicBezTo>
                    <a:cubicBezTo>
                      <a:pt x="3120" y="15455"/>
                      <a:pt x="2608" y="16169"/>
                      <a:pt x="1953" y="16741"/>
                    </a:cubicBezTo>
                    <a:cubicBezTo>
                      <a:pt x="1429" y="17193"/>
                      <a:pt x="798" y="17574"/>
                      <a:pt x="143" y="17812"/>
                    </a:cubicBezTo>
                    <a:cubicBezTo>
                      <a:pt x="108" y="17824"/>
                      <a:pt x="60" y="17836"/>
                      <a:pt x="1" y="17872"/>
                    </a:cubicBezTo>
                    <a:lnTo>
                      <a:pt x="84" y="17907"/>
                    </a:lnTo>
                    <a:cubicBezTo>
                      <a:pt x="400" y="18028"/>
                      <a:pt x="732" y="18082"/>
                      <a:pt x="1068" y="18082"/>
                    </a:cubicBezTo>
                    <a:cubicBezTo>
                      <a:pt x="1896" y="18082"/>
                      <a:pt x="2750" y="17749"/>
                      <a:pt x="3453" y="17241"/>
                    </a:cubicBezTo>
                    <a:lnTo>
                      <a:pt x="3453" y="17241"/>
                    </a:lnTo>
                    <a:cubicBezTo>
                      <a:pt x="3358" y="18348"/>
                      <a:pt x="4287" y="19312"/>
                      <a:pt x="5358" y="19431"/>
                    </a:cubicBezTo>
                    <a:cubicBezTo>
                      <a:pt x="5449" y="19442"/>
                      <a:pt x="5540" y="19447"/>
                      <a:pt x="5631" y="19447"/>
                    </a:cubicBezTo>
                    <a:cubicBezTo>
                      <a:pt x="6606" y="19447"/>
                      <a:pt x="7596" y="18880"/>
                      <a:pt x="8228" y="18074"/>
                    </a:cubicBezTo>
                    <a:cubicBezTo>
                      <a:pt x="8275" y="18026"/>
                      <a:pt x="8299" y="17991"/>
                      <a:pt x="8347" y="17967"/>
                    </a:cubicBezTo>
                    <a:cubicBezTo>
                      <a:pt x="8358" y="17964"/>
                      <a:pt x="8369" y="17963"/>
                      <a:pt x="8381" y="17963"/>
                    </a:cubicBezTo>
                    <a:cubicBezTo>
                      <a:pt x="8464" y="17963"/>
                      <a:pt x="8544" y="18036"/>
                      <a:pt x="8597" y="18110"/>
                    </a:cubicBezTo>
                    <a:cubicBezTo>
                      <a:pt x="9192" y="18824"/>
                      <a:pt x="9942" y="19419"/>
                      <a:pt x="10823" y="19717"/>
                    </a:cubicBezTo>
                    <a:cubicBezTo>
                      <a:pt x="11187" y="19830"/>
                      <a:pt x="11572" y="19892"/>
                      <a:pt x="11959" y="19892"/>
                    </a:cubicBezTo>
                    <a:cubicBezTo>
                      <a:pt x="12509" y="19892"/>
                      <a:pt x="13060" y="19766"/>
                      <a:pt x="13550" y="19479"/>
                    </a:cubicBezTo>
                    <a:cubicBezTo>
                      <a:pt x="14360" y="18979"/>
                      <a:pt x="14955" y="18026"/>
                      <a:pt x="14895" y="17074"/>
                    </a:cubicBezTo>
                    <a:lnTo>
                      <a:pt x="14895" y="17074"/>
                    </a:lnTo>
                    <a:cubicBezTo>
                      <a:pt x="15550" y="17360"/>
                      <a:pt x="16229" y="17645"/>
                      <a:pt x="16919" y="17729"/>
                    </a:cubicBezTo>
                    <a:cubicBezTo>
                      <a:pt x="17046" y="17744"/>
                      <a:pt x="17174" y="17751"/>
                      <a:pt x="17302" y="17751"/>
                    </a:cubicBezTo>
                    <a:cubicBezTo>
                      <a:pt x="17900" y="17751"/>
                      <a:pt x="18505" y="17585"/>
                      <a:pt x="18955" y="17193"/>
                    </a:cubicBezTo>
                    <a:cubicBezTo>
                      <a:pt x="19158" y="17014"/>
                      <a:pt x="19313" y="16812"/>
                      <a:pt x="19432" y="16574"/>
                    </a:cubicBezTo>
                    <a:lnTo>
                      <a:pt x="19432" y="16574"/>
                    </a:lnTo>
                    <a:cubicBezTo>
                      <a:pt x="19182" y="16693"/>
                      <a:pt x="18932" y="16764"/>
                      <a:pt x="18658" y="16812"/>
                    </a:cubicBezTo>
                    <a:cubicBezTo>
                      <a:pt x="18439" y="16845"/>
                      <a:pt x="18216" y="16860"/>
                      <a:pt x="17992" y="16860"/>
                    </a:cubicBezTo>
                    <a:cubicBezTo>
                      <a:pt x="17728" y="16860"/>
                      <a:pt x="17463" y="16839"/>
                      <a:pt x="17205" y="16800"/>
                    </a:cubicBezTo>
                    <a:cubicBezTo>
                      <a:pt x="16693" y="16717"/>
                      <a:pt x="16253" y="16526"/>
                      <a:pt x="15824" y="16264"/>
                    </a:cubicBezTo>
                    <a:cubicBezTo>
                      <a:pt x="15181" y="15859"/>
                      <a:pt x="14610" y="15348"/>
                      <a:pt x="14121" y="14788"/>
                    </a:cubicBezTo>
                    <a:cubicBezTo>
                      <a:pt x="13657" y="14252"/>
                      <a:pt x="13264" y="13621"/>
                      <a:pt x="13062" y="12931"/>
                    </a:cubicBezTo>
                    <a:cubicBezTo>
                      <a:pt x="12943" y="12514"/>
                      <a:pt x="12931" y="12073"/>
                      <a:pt x="12978" y="11645"/>
                    </a:cubicBezTo>
                    <a:cubicBezTo>
                      <a:pt x="13026" y="11216"/>
                      <a:pt x="13145" y="10811"/>
                      <a:pt x="13276" y="10406"/>
                    </a:cubicBezTo>
                    <a:cubicBezTo>
                      <a:pt x="13562" y="9549"/>
                      <a:pt x="13836" y="8680"/>
                      <a:pt x="14038" y="7811"/>
                    </a:cubicBezTo>
                    <a:cubicBezTo>
                      <a:pt x="14217" y="6989"/>
                      <a:pt x="14312" y="6144"/>
                      <a:pt x="14252" y="5311"/>
                    </a:cubicBezTo>
                    <a:cubicBezTo>
                      <a:pt x="14193" y="4596"/>
                      <a:pt x="14038" y="3882"/>
                      <a:pt x="13764" y="3203"/>
                    </a:cubicBezTo>
                    <a:cubicBezTo>
                      <a:pt x="13348" y="2155"/>
                      <a:pt x="12705" y="1203"/>
                      <a:pt x="11931" y="369"/>
                    </a:cubicBezTo>
                    <a:cubicBezTo>
                      <a:pt x="11835" y="322"/>
                      <a:pt x="11728" y="274"/>
                      <a:pt x="11621" y="250"/>
                    </a:cubicBezTo>
                    <a:cubicBezTo>
                      <a:pt x="11055" y="76"/>
                      <a:pt x="10463" y="1"/>
                      <a:pt x="9868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7" name="Google Shape;5897;p62"/>
              <p:cNvSpPr/>
              <p:nvPr/>
            </p:nvSpPr>
            <p:spPr>
              <a:xfrm>
                <a:off x="5893932" y="3250813"/>
                <a:ext cx="194311" cy="26943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5466" extrusionOk="0">
                    <a:moveTo>
                      <a:pt x="2001" y="0"/>
                    </a:moveTo>
                    <a:cubicBezTo>
                      <a:pt x="1846" y="322"/>
                      <a:pt x="1632" y="739"/>
                      <a:pt x="1513" y="977"/>
                    </a:cubicBezTo>
                    <a:cubicBezTo>
                      <a:pt x="1215" y="1298"/>
                      <a:pt x="1" y="3358"/>
                      <a:pt x="298" y="3572"/>
                    </a:cubicBezTo>
                    <a:cubicBezTo>
                      <a:pt x="315" y="3585"/>
                      <a:pt x="333" y="3590"/>
                      <a:pt x="353" y="3590"/>
                    </a:cubicBezTo>
                    <a:cubicBezTo>
                      <a:pt x="582" y="3590"/>
                      <a:pt x="1030" y="2839"/>
                      <a:pt x="1096" y="2763"/>
                    </a:cubicBezTo>
                    <a:lnTo>
                      <a:pt x="1096" y="2763"/>
                    </a:lnTo>
                    <a:cubicBezTo>
                      <a:pt x="1025" y="2894"/>
                      <a:pt x="1025" y="4965"/>
                      <a:pt x="1382" y="5025"/>
                    </a:cubicBezTo>
                    <a:cubicBezTo>
                      <a:pt x="1385" y="5025"/>
                      <a:pt x="1388" y="5026"/>
                      <a:pt x="1391" y="5026"/>
                    </a:cubicBezTo>
                    <a:cubicBezTo>
                      <a:pt x="1622" y="5026"/>
                      <a:pt x="1704" y="3713"/>
                      <a:pt x="1751" y="3560"/>
                    </a:cubicBezTo>
                    <a:lnTo>
                      <a:pt x="1751" y="3560"/>
                    </a:lnTo>
                    <a:cubicBezTo>
                      <a:pt x="1704" y="3725"/>
                      <a:pt x="1902" y="5466"/>
                      <a:pt x="2275" y="5466"/>
                    </a:cubicBezTo>
                    <a:cubicBezTo>
                      <a:pt x="2279" y="5466"/>
                      <a:pt x="2283" y="5466"/>
                      <a:pt x="2287" y="5465"/>
                    </a:cubicBezTo>
                    <a:cubicBezTo>
                      <a:pt x="2561" y="5442"/>
                      <a:pt x="2358" y="3572"/>
                      <a:pt x="2418" y="3572"/>
                    </a:cubicBezTo>
                    <a:lnTo>
                      <a:pt x="2418" y="3572"/>
                    </a:lnTo>
                    <a:cubicBezTo>
                      <a:pt x="2383" y="3595"/>
                      <a:pt x="2867" y="5040"/>
                      <a:pt x="3145" y="5040"/>
                    </a:cubicBezTo>
                    <a:cubicBezTo>
                      <a:pt x="3153" y="5040"/>
                      <a:pt x="3161" y="5039"/>
                      <a:pt x="3168" y="5037"/>
                    </a:cubicBezTo>
                    <a:cubicBezTo>
                      <a:pt x="3358" y="4977"/>
                      <a:pt x="3061" y="3382"/>
                      <a:pt x="3108" y="3382"/>
                    </a:cubicBezTo>
                    <a:lnTo>
                      <a:pt x="3108" y="3382"/>
                    </a:lnTo>
                    <a:cubicBezTo>
                      <a:pt x="3097" y="3393"/>
                      <a:pt x="3432" y="4266"/>
                      <a:pt x="3626" y="4266"/>
                    </a:cubicBezTo>
                    <a:cubicBezTo>
                      <a:pt x="3632" y="4266"/>
                      <a:pt x="3638" y="4265"/>
                      <a:pt x="3644" y="4263"/>
                    </a:cubicBezTo>
                    <a:cubicBezTo>
                      <a:pt x="3787" y="4215"/>
                      <a:pt x="3430" y="2846"/>
                      <a:pt x="3501" y="2298"/>
                    </a:cubicBezTo>
                    <a:cubicBezTo>
                      <a:pt x="3501" y="1834"/>
                      <a:pt x="3823" y="929"/>
                      <a:pt x="3942" y="643"/>
                    </a:cubicBezTo>
                    <a:cubicBezTo>
                      <a:pt x="3299" y="465"/>
                      <a:pt x="2644" y="239"/>
                      <a:pt x="2001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8" name="Google Shape;5898;p62"/>
              <p:cNvSpPr/>
              <p:nvPr/>
            </p:nvSpPr>
            <p:spPr>
              <a:xfrm>
                <a:off x="5919761" y="2662504"/>
                <a:ext cx="321781" cy="729184"/>
              </a:xfrm>
              <a:custGeom>
                <a:avLst/>
                <a:gdLst/>
                <a:ahLst/>
                <a:cxnLst/>
                <a:rect l="l" t="t" r="r" b="b"/>
                <a:pathLst>
                  <a:path w="6528" h="14793" extrusionOk="0">
                    <a:moveTo>
                      <a:pt x="5166" y="1"/>
                    </a:moveTo>
                    <a:cubicBezTo>
                      <a:pt x="4981" y="1"/>
                      <a:pt x="4785" y="96"/>
                      <a:pt x="4585" y="315"/>
                    </a:cubicBezTo>
                    <a:cubicBezTo>
                      <a:pt x="3727" y="1267"/>
                      <a:pt x="1251" y="6816"/>
                      <a:pt x="179" y="13067"/>
                    </a:cubicBezTo>
                    <a:cubicBezTo>
                      <a:pt x="179" y="13102"/>
                      <a:pt x="167" y="13126"/>
                      <a:pt x="167" y="13162"/>
                    </a:cubicBezTo>
                    <a:lnTo>
                      <a:pt x="84" y="13733"/>
                    </a:lnTo>
                    <a:cubicBezTo>
                      <a:pt x="1" y="14245"/>
                      <a:pt x="2346" y="14733"/>
                      <a:pt x="3299" y="14793"/>
                    </a:cubicBezTo>
                    <a:cubicBezTo>
                      <a:pt x="3299" y="14793"/>
                      <a:pt x="3346" y="14567"/>
                      <a:pt x="3430" y="14174"/>
                    </a:cubicBezTo>
                    <a:cubicBezTo>
                      <a:pt x="3430" y="14138"/>
                      <a:pt x="3430" y="14102"/>
                      <a:pt x="3442" y="14067"/>
                    </a:cubicBezTo>
                    <a:cubicBezTo>
                      <a:pt x="3668" y="13031"/>
                      <a:pt x="4132" y="10983"/>
                      <a:pt x="4680" y="8685"/>
                    </a:cubicBezTo>
                    <a:cubicBezTo>
                      <a:pt x="5466" y="5363"/>
                      <a:pt x="6454" y="4518"/>
                      <a:pt x="6490" y="2946"/>
                    </a:cubicBezTo>
                    <a:cubicBezTo>
                      <a:pt x="6528" y="1695"/>
                      <a:pt x="5944" y="1"/>
                      <a:pt x="5166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9" name="Google Shape;5899;p62"/>
              <p:cNvSpPr/>
              <p:nvPr/>
            </p:nvSpPr>
            <p:spPr>
              <a:xfrm>
                <a:off x="6004298" y="2671525"/>
                <a:ext cx="237146" cy="721346"/>
              </a:xfrm>
              <a:custGeom>
                <a:avLst/>
                <a:gdLst/>
                <a:ahLst/>
                <a:cxnLst/>
                <a:rect l="l" t="t" r="r" b="b"/>
                <a:pathLst>
                  <a:path w="4811" h="14634" extrusionOk="0">
                    <a:moveTo>
                      <a:pt x="3882" y="1"/>
                    </a:moveTo>
                    <a:cubicBezTo>
                      <a:pt x="3822" y="84"/>
                      <a:pt x="3751" y="180"/>
                      <a:pt x="3691" y="263"/>
                    </a:cubicBezTo>
                    <a:cubicBezTo>
                      <a:pt x="3024" y="1251"/>
                      <a:pt x="2477" y="2311"/>
                      <a:pt x="2036" y="3406"/>
                    </a:cubicBezTo>
                    <a:cubicBezTo>
                      <a:pt x="1596" y="4513"/>
                      <a:pt x="1262" y="5656"/>
                      <a:pt x="1024" y="6835"/>
                    </a:cubicBezTo>
                    <a:cubicBezTo>
                      <a:pt x="905" y="7430"/>
                      <a:pt x="810" y="8026"/>
                      <a:pt x="714" y="8621"/>
                    </a:cubicBezTo>
                    <a:cubicBezTo>
                      <a:pt x="631" y="9300"/>
                      <a:pt x="572" y="10002"/>
                      <a:pt x="524" y="10681"/>
                    </a:cubicBezTo>
                    <a:cubicBezTo>
                      <a:pt x="429" y="11919"/>
                      <a:pt x="345" y="13181"/>
                      <a:pt x="0" y="14372"/>
                    </a:cubicBezTo>
                    <a:cubicBezTo>
                      <a:pt x="584" y="14515"/>
                      <a:pt x="1179" y="14598"/>
                      <a:pt x="1560" y="14634"/>
                    </a:cubicBezTo>
                    <a:cubicBezTo>
                      <a:pt x="1560" y="14634"/>
                      <a:pt x="1607" y="14407"/>
                      <a:pt x="1703" y="14003"/>
                    </a:cubicBezTo>
                    <a:cubicBezTo>
                      <a:pt x="1715" y="13979"/>
                      <a:pt x="1715" y="13943"/>
                      <a:pt x="1715" y="13896"/>
                    </a:cubicBezTo>
                    <a:cubicBezTo>
                      <a:pt x="1941" y="12860"/>
                      <a:pt x="2393" y="10824"/>
                      <a:pt x="2953" y="8514"/>
                    </a:cubicBezTo>
                    <a:cubicBezTo>
                      <a:pt x="3751" y="5180"/>
                      <a:pt x="4715" y="4335"/>
                      <a:pt x="4763" y="2787"/>
                    </a:cubicBezTo>
                    <a:cubicBezTo>
                      <a:pt x="4810" y="1775"/>
                      <a:pt x="4441" y="477"/>
                      <a:pt x="3882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0" name="Google Shape;5900;p62"/>
              <p:cNvSpPr/>
              <p:nvPr/>
            </p:nvSpPr>
            <p:spPr>
              <a:xfrm>
                <a:off x="5927993" y="3306563"/>
                <a:ext cx="161433" cy="55208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1120" extrusionOk="0">
                    <a:moveTo>
                      <a:pt x="24" y="1"/>
                    </a:moveTo>
                    <a:cubicBezTo>
                      <a:pt x="24" y="36"/>
                      <a:pt x="0" y="60"/>
                      <a:pt x="0" y="96"/>
                    </a:cubicBezTo>
                    <a:cubicBezTo>
                      <a:pt x="584" y="274"/>
                      <a:pt x="1167" y="465"/>
                      <a:pt x="1751" y="643"/>
                    </a:cubicBezTo>
                    <a:cubicBezTo>
                      <a:pt x="2251" y="810"/>
                      <a:pt x="2751" y="989"/>
                      <a:pt x="3263" y="1120"/>
                    </a:cubicBezTo>
                    <a:cubicBezTo>
                      <a:pt x="3263" y="1096"/>
                      <a:pt x="3263" y="1048"/>
                      <a:pt x="3275" y="1013"/>
                    </a:cubicBezTo>
                    <a:cubicBezTo>
                      <a:pt x="2774" y="834"/>
                      <a:pt x="2262" y="703"/>
                      <a:pt x="1774" y="536"/>
                    </a:cubicBezTo>
                    <a:cubicBezTo>
                      <a:pt x="1191" y="358"/>
                      <a:pt x="596" y="179"/>
                      <a:pt x="24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1" name="Google Shape;5901;p62"/>
              <p:cNvSpPr/>
              <p:nvPr/>
            </p:nvSpPr>
            <p:spPr>
              <a:xfrm>
                <a:off x="6212609" y="2602810"/>
                <a:ext cx="576969" cy="719621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4599" extrusionOk="0">
                    <a:moveTo>
                      <a:pt x="5998" y="1"/>
                    </a:moveTo>
                    <a:cubicBezTo>
                      <a:pt x="3849" y="1"/>
                      <a:pt x="2018" y="371"/>
                      <a:pt x="1822" y="669"/>
                    </a:cubicBezTo>
                    <a:cubicBezTo>
                      <a:pt x="1" y="3431"/>
                      <a:pt x="215" y="12944"/>
                      <a:pt x="1168" y="13956"/>
                    </a:cubicBezTo>
                    <a:cubicBezTo>
                      <a:pt x="1597" y="14406"/>
                      <a:pt x="3407" y="14598"/>
                      <a:pt x="5351" y="14598"/>
                    </a:cubicBezTo>
                    <a:cubicBezTo>
                      <a:pt x="7723" y="14598"/>
                      <a:pt x="10296" y="14312"/>
                      <a:pt x="10800" y="13861"/>
                    </a:cubicBezTo>
                    <a:cubicBezTo>
                      <a:pt x="11705" y="13063"/>
                      <a:pt x="11264" y="7729"/>
                      <a:pt x="11264" y="5467"/>
                    </a:cubicBezTo>
                    <a:cubicBezTo>
                      <a:pt x="11264" y="3205"/>
                      <a:pt x="10693" y="407"/>
                      <a:pt x="7847" y="97"/>
                    </a:cubicBezTo>
                    <a:cubicBezTo>
                      <a:pt x="7225" y="30"/>
                      <a:pt x="6599" y="1"/>
                      <a:pt x="5998" y="1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2" name="Google Shape;5902;p62"/>
              <p:cNvSpPr/>
              <p:nvPr/>
            </p:nvSpPr>
            <p:spPr>
              <a:xfrm>
                <a:off x="6608773" y="2631647"/>
                <a:ext cx="180213" cy="67792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3753" extrusionOk="0">
                    <a:moveTo>
                      <a:pt x="1298" y="0"/>
                    </a:moveTo>
                    <a:cubicBezTo>
                      <a:pt x="1084" y="167"/>
                      <a:pt x="894" y="393"/>
                      <a:pt x="751" y="643"/>
                    </a:cubicBezTo>
                    <a:cubicBezTo>
                      <a:pt x="405" y="1250"/>
                      <a:pt x="286" y="2001"/>
                      <a:pt x="227" y="2715"/>
                    </a:cubicBezTo>
                    <a:cubicBezTo>
                      <a:pt x="96" y="4382"/>
                      <a:pt x="36" y="6061"/>
                      <a:pt x="12" y="7727"/>
                    </a:cubicBezTo>
                    <a:cubicBezTo>
                      <a:pt x="1" y="8597"/>
                      <a:pt x="12" y="9442"/>
                      <a:pt x="60" y="10299"/>
                    </a:cubicBezTo>
                    <a:cubicBezTo>
                      <a:pt x="96" y="10823"/>
                      <a:pt x="120" y="11323"/>
                      <a:pt x="203" y="11835"/>
                    </a:cubicBezTo>
                    <a:cubicBezTo>
                      <a:pt x="274" y="12323"/>
                      <a:pt x="393" y="12800"/>
                      <a:pt x="632" y="13216"/>
                    </a:cubicBezTo>
                    <a:cubicBezTo>
                      <a:pt x="763" y="13454"/>
                      <a:pt x="941" y="13633"/>
                      <a:pt x="1132" y="13752"/>
                    </a:cubicBezTo>
                    <a:cubicBezTo>
                      <a:pt x="1929" y="13633"/>
                      <a:pt x="2525" y="13478"/>
                      <a:pt x="2739" y="13276"/>
                    </a:cubicBezTo>
                    <a:cubicBezTo>
                      <a:pt x="3656" y="12466"/>
                      <a:pt x="3215" y="7144"/>
                      <a:pt x="3215" y="4882"/>
                    </a:cubicBezTo>
                    <a:cubicBezTo>
                      <a:pt x="3227" y="3084"/>
                      <a:pt x="2858" y="953"/>
                      <a:pt x="1298" y="0"/>
                    </a:cubicBezTo>
                    <a:close/>
                  </a:path>
                </a:pathLst>
              </a:custGeom>
              <a:solidFill>
                <a:srgbClr val="F2B6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3" name="Google Shape;5903;p62"/>
              <p:cNvSpPr/>
              <p:nvPr/>
            </p:nvSpPr>
            <p:spPr>
              <a:xfrm>
                <a:off x="6507280" y="2644216"/>
                <a:ext cx="301917" cy="383644"/>
              </a:xfrm>
              <a:custGeom>
                <a:avLst/>
                <a:gdLst/>
                <a:ahLst/>
                <a:cxnLst/>
                <a:rect l="l" t="t" r="r" b="b"/>
                <a:pathLst>
                  <a:path w="6125" h="7783" extrusionOk="0">
                    <a:moveTo>
                      <a:pt x="836" y="1"/>
                    </a:moveTo>
                    <a:cubicBezTo>
                      <a:pt x="1" y="1"/>
                      <a:pt x="108" y="1881"/>
                      <a:pt x="643" y="3162"/>
                    </a:cubicBezTo>
                    <a:cubicBezTo>
                      <a:pt x="940" y="3841"/>
                      <a:pt x="1417" y="4401"/>
                      <a:pt x="1893" y="4960"/>
                    </a:cubicBezTo>
                    <a:cubicBezTo>
                      <a:pt x="2310" y="5448"/>
                      <a:pt x="3798" y="7401"/>
                      <a:pt x="4965" y="7746"/>
                    </a:cubicBezTo>
                    <a:cubicBezTo>
                      <a:pt x="5047" y="7771"/>
                      <a:pt x="5123" y="7782"/>
                      <a:pt x="5195" y="7782"/>
                    </a:cubicBezTo>
                    <a:cubicBezTo>
                      <a:pt x="5924" y="7782"/>
                      <a:pt x="6124" y="6601"/>
                      <a:pt x="5929" y="6091"/>
                    </a:cubicBezTo>
                    <a:cubicBezTo>
                      <a:pt x="5334" y="4424"/>
                      <a:pt x="4048" y="2770"/>
                      <a:pt x="2691" y="1365"/>
                    </a:cubicBezTo>
                    <a:cubicBezTo>
                      <a:pt x="2286" y="948"/>
                      <a:pt x="1869" y="507"/>
                      <a:pt x="1381" y="198"/>
                    </a:cubicBezTo>
                    <a:cubicBezTo>
                      <a:pt x="1167" y="62"/>
                      <a:pt x="986" y="1"/>
                      <a:pt x="836" y="1"/>
                    </a:cubicBezTo>
                    <a:close/>
                  </a:path>
                </a:pathLst>
              </a:custGeom>
              <a:solidFill>
                <a:srgbClr val="E0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4" name="Google Shape;5904;p62"/>
              <p:cNvSpPr/>
              <p:nvPr/>
            </p:nvSpPr>
            <p:spPr>
              <a:xfrm>
                <a:off x="5871060" y="4004401"/>
                <a:ext cx="1028291" cy="118598"/>
              </a:xfrm>
              <a:custGeom>
                <a:avLst/>
                <a:gdLst/>
                <a:ahLst/>
                <a:cxnLst/>
                <a:rect l="l" t="t" r="r" b="b"/>
                <a:pathLst>
                  <a:path w="20861" h="2406" extrusionOk="0">
                    <a:moveTo>
                      <a:pt x="10430" y="0"/>
                    </a:moveTo>
                    <a:cubicBezTo>
                      <a:pt x="4668" y="0"/>
                      <a:pt x="0" y="536"/>
                      <a:pt x="0" y="1203"/>
                    </a:cubicBezTo>
                    <a:cubicBezTo>
                      <a:pt x="0" y="1869"/>
                      <a:pt x="4668" y="2405"/>
                      <a:pt x="10430" y="2405"/>
                    </a:cubicBezTo>
                    <a:cubicBezTo>
                      <a:pt x="16193" y="2405"/>
                      <a:pt x="20860" y="1869"/>
                      <a:pt x="20860" y="1203"/>
                    </a:cubicBezTo>
                    <a:cubicBezTo>
                      <a:pt x="20860" y="536"/>
                      <a:pt x="16193" y="0"/>
                      <a:pt x="10430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5" name="Google Shape;5905;p62"/>
              <p:cNvSpPr/>
              <p:nvPr/>
            </p:nvSpPr>
            <p:spPr>
              <a:xfrm>
                <a:off x="6089377" y="3407515"/>
                <a:ext cx="1824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" extrusionOk="0">
                    <a:moveTo>
                      <a:pt x="12" y="0"/>
                    </a:moveTo>
                    <a:cubicBezTo>
                      <a:pt x="1" y="0"/>
                      <a:pt x="1" y="12"/>
                      <a:pt x="12" y="12"/>
                    </a:cubicBezTo>
                    <a:cubicBezTo>
                      <a:pt x="36" y="12"/>
                      <a:pt x="36" y="0"/>
                      <a:pt x="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6" name="Google Shape;5906;p62"/>
              <p:cNvSpPr/>
              <p:nvPr/>
            </p:nvSpPr>
            <p:spPr>
              <a:xfrm>
                <a:off x="6057682" y="2620408"/>
                <a:ext cx="568737" cy="505938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264" extrusionOk="0">
                    <a:moveTo>
                      <a:pt x="7214" y="0"/>
                    </a:moveTo>
                    <a:cubicBezTo>
                      <a:pt x="6101" y="0"/>
                      <a:pt x="4756" y="217"/>
                      <a:pt x="3692" y="455"/>
                    </a:cubicBezTo>
                    <a:cubicBezTo>
                      <a:pt x="3668" y="466"/>
                      <a:pt x="3620" y="466"/>
                      <a:pt x="3596" y="478"/>
                    </a:cubicBezTo>
                    <a:cubicBezTo>
                      <a:pt x="2739" y="693"/>
                      <a:pt x="2084" y="919"/>
                      <a:pt x="1953" y="1074"/>
                    </a:cubicBezTo>
                    <a:cubicBezTo>
                      <a:pt x="1667" y="1395"/>
                      <a:pt x="1525" y="1824"/>
                      <a:pt x="1370" y="2205"/>
                    </a:cubicBezTo>
                    <a:cubicBezTo>
                      <a:pt x="1060" y="3038"/>
                      <a:pt x="858" y="3919"/>
                      <a:pt x="655" y="4800"/>
                    </a:cubicBezTo>
                    <a:cubicBezTo>
                      <a:pt x="524" y="5360"/>
                      <a:pt x="441" y="5931"/>
                      <a:pt x="334" y="6491"/>
                    </a:cubicBezTo>
                    <a:cubicBezTo>
                      <a:pt x="227" y="7051"/>
                      <a:pt x="1" y="7598"/>
                      <a:pt x="108" y="8146"/>
                    </a:cubicBezTo>
                    <a:cubicBezTo>
                      <a:pt x="167" y="8456"/>
                      <a:pt x="334" y="8741"/>
                      <a:pt x="536" y="8979"/>
                    </a:cubicBezTo>
                    <a:cubicBezTo>
                      <a:pt x="1072" y="9575"/>
                      <a:pt x="1846" y="9837"/>
                      <a:pt x="2596" y="10039"/>
                    </a:cubicBezTo>
                    <a:cubicBezTo>
                      <a:pt x="3208" y="10209"/>
                      <a:pt x="3839" y="10264"/>
                      <a:pt x="4470" y="10264"/>
                    </a:cubicBezTo>
                    <a:cubicBezTo>
                      <a:pt x="4723" y="10264"/>
                      <a:pt x="4976" y="10255"/>
                      <a:pt x="5227" y="10241"/>
                    </a:cubicBezTo>
                    <a:cubicBezTo>
                      <a:pt x="6061" y="10206"/>
                      <a:pt x="6894" y="10099"/>
                      <a:pt x="7728" y="10039"/>
                    </a:cubicBezTo>
                    <a:cubicBezTo>
                      <a:pt x="8502" y="9980"/>
                      <a:pt x="9287" y="9932"/>
                      <a:pt x="10002" y="9634"/>
                    </a:cubicBezTo>
                    <a:cubicBezTo>
                      <a:pt x="10097" y="9610"/>
                      <a:pt x="10169" y="9575"/>
                      <a:pt x="10240" y="9539"/>
                    </a:cubicBezTo>
                    <a:cubicBezTo>
                      <a:pt x="10502" y="9396"/>
                      <a:pt x="10740" y="9218"/>
                      <a:pt x="10942" y="9015"/>
                    </a:cubicBezTo>
                    <a:cubicBezTo>
                      <a:pt x="11073" y="8860"/>
                      <a:pt x="11181" y="8717"/>
                      <a:pt x="11300" y="8551"/>
                    </a:cubicBezTo>
                    <a:cubicBezTo>
                      <a:pt x="11395" y="8432"/>
                      <a:pt x="11538" y="8265"/>
                      <a:pt x="11538" y="8122"/>
                    </a:cubicBezTo>
                    <a:cubicBezTo>
                      <a:pt x="11395" y="4979"/>
                      <a:pt x="11347" y="1478"/>
                      <a:pt x="11157" y="1228"/>
                    </a:cubicBezTo>
                    <a:cubicBezTo>
                      <a:pt x="10633" y="562"/>
                      <a:pt x="10073" y="347"/>
                      <a:pt x="8680" y="121"/>
                    </a:cubicBezTo>
                    <a:cubicBezTo>
                      <a:pt x="8633" y="121"/>
                      <a:pt x="8597" y="109"/>
                      <a:pt x="8549" y="109"/>
                    </a:cubicBezTo>
                    <a:cubicBezTo>
                      <a:pt x="8192" y="50"/>
                      <a:pt x="7799" y="26"/>
                      <a:pt x="7382" y="2"/>
                    </a:cubicBezTo>
                    <a:cubicBezTo>
                      <a:pt x="7327" y="1"/>
                      <a:pt x="7270" y="0"/>
                      <a:pt x="7214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7" name="Google Shape;5907;p62"/>
              <p:cNvSpPr/>
              <p:nvPr/>
            </p:nvSpPr>
            <p:spPr>
              <a:xfrm>
                <a:off x="6243712" y="2553567"/>
                <a:ext cx="209000" cy="134815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2735" extrusionOk="0">
                    <a:moveTo>
                      <a:pt x="3692" y="1"/>
                    </a:moveTo>
                    <a:lnTo>
                      <a:pt x="1" y="787"/>
                    </a:lnTo>
                    <a:lnTo>
                      <a:pt x="453" y="2442"/>
                    </a:lnTo>
                    <a:cubicBezTo>
                      <a:pt x="453" y="2442"/>
                      <a:pt x="637" y="2735"/>
                      <a:pt x="1389" y="2735"/>
                    </a:cubicBezTo>
                    <a:cubicBezTo>
                      <a:pt x="1686" y="2735"/>
                      <a:pt x="2073" y="2689"/>
                      <a:pt x="2573" y="2561"/>
                    </a:cubicBezTo>
                    <a:cubicBezTo>
                      <a:pt x="4239" y="2108"/>
                      <a:pt x="4073" y="1311"/>
                      <a:pt x="4073" y="1311"/>
                    </a:cubicBezTo>
                    <a:lnTo>
                      <a:pt x="3692" y="1"/>
                    </a:ln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8" name="Google Shape;5908;p62"/>
              <p:cNvSpPr/>
              <p:nvPr/>
            </p:nvSpPr>
            <p:spPr>
              <a:xfrm>
                <a:off x="6247673" y="2533400"/>
                <a:ext cx="196221" cy="105601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142" extrusionOk="0">
                    <a:moveTo>
                      <a:pt x="3689" y="0"/>
                    </a:moveTo>
                    <a:cubicBezTo>
                      <a:pt x="3558" y="0"/>
                      <a:pt x="3427" y="6"/>
                      <a:pt x="3298" y="17"/>
                    </a:cubicBezTo>
                    <a:cubicBezTo>
                      <a:pt x="2429" y="88"/>
                      <a:pt x="1572" y="315"/>
                      <a:pt x="727" y="565"/>
                    </a:cubicBezTo>
                    <a:cubicBezTo>
                      <a:pt x="524" y="624"/>
                      <a:pt x="310" y="696"/>
                      <a:pt x="191" y="850"/>
                    </a:cubicBezTo>
                    <a:cubicBezTo>
                      <a:pt x="48" y="1041"/>
                      <a:pt x="0" y="1458"/>
                      <a:pt x="120" y="1672"/>
                    </a:cubicBezTo>
                    <a:cubicBezTo>
                      <a:pt x="262" y="1922"/>
                      <a:pt x="727" y="2077"/>
                      <a:pt x="1060" y="2112"/>
                    </a:cubicBezTo>
                    <a:cubicBezTo>
                      <a:pt x="1194" y="2133"/>
                      <a:pt x="1331" y="2142"/>
                      <a:pt x="1470" y="2142"/>
                    </a:cubicBezTo>
                    <a:cubicBezTo>
                      <a:pt x="1736" y="2142"/>
                      <a:pt x="2008" y="2108"/>
                      <a:pt x="2275" y="2053"/>
                    </a:cubicBezTo>
                    <a:cubicBezTo>
                      <a:pt x="2763" y="1970"/>
                      <a:pt x="3263" y="1839"/>
                      <a:pt x="3679" y="1600"/>
                    </a:cubicBezTo>
                    <a:cubicBezTo>
                      <a:pt x="4096" y="1350"/>
                      <a:pt x="4453" y="1017"/>
                      <a:pt x="4584" y="612"/>
                    </a:cubicBezTo>
                    <a:cubicBezTo>
                      <a:pt x="4632" y="481"/>
                      <a:pt x="4644" y="315"/>
                      <a:pt x="4549" y="207"/>
                    </a:cubicBezTo>
                    <a:cubicBezTo>
                      <a:pt x="4465" y="112"/>
                      <a:pt x="4311" y="65"/>
                      <a:pt x="4168" y="29"/>
                    </a:cubicBezTo>
                    <a:cubicBezTo>
                      <a:pt x="4010" y="9"/>
                      <a:pt x="3849" y="0"/>
                      <a:pt x="3689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9" name="Google Shape;5911;p62"/>
              <p:cNvSpPr/>
              <p:nvPr/>
            </p:nvSpPr>
            <p:spPr>
              <a:xfrm>
                <a:off x="6432109" y="2716627"/>
                <a:ext cx="206043" cy="216148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4385" extrusionOk="0">
                    <a:moveTo>
                      <a:pt x="811" y="1"/>
                    </a:moveTo>
                    <a:cubicBezTo>
                      <a:pt x="560" y="1"/>
                      <a:pt x="332" y="84"/>
                      <a:pt x="203" y="324"/>
                    </a:cubicBezTo>
                    <a:cubicBezTo>
                      <a:pt x="167" y="396"/>
                      <a:pt x="132" y="503"/>
                      <a:pt x="108" y="598"/>
                    </a:cubicBezTo>
                    <a:cubicBezTo>
                      <a:pt x="96" y="717"/>
                      <a:pt x="72" y="836"/>
                      <a:pt x="96" y="955"/>
                    </a:cubicBezTo>
                    <a:cubicBezTo>
                      <a:pt x="108" y="1134"/>
                      <a:pt x="156" y="1301"/>
                      <a:pt x="108" y="1479"/>
                    </a:cubicBezTo>
                    <a:cubicBezTo>
                      <a:pt x="60" y="1634"/>
                      <a:pt x="1" y="1753"/>
                      <a:pt x="60" y="1896"/>
                    </a:cubicBezTo>
                    <a:cubicBezTo>
                      <a:pt x="108" y="2015"/>
                      <a:pt x="179" y="2134"/>
                      <a:pt x="179" y="2289"/>
                    </a:cubicBezTo>
                    <a:cubicBezTo>
                      <a:pt x="179" y="2467"/>
                      <a:pt x="108" y="2610"/>
                      <a:pt x="156" y="2789"/>
                    </a:cubicBezTo>
                    <a:cubicBezTo>
                      <a:pt x="156" y="2825"/>
                      <a:pt x="167" y="2848"/>
                      <a:pt x="179" y="2884"/>
                    </a:cubicBezTo>
                    <a:lnTo>
                      <a:pt x="191" y="2896"/>
                    </a:lnTo>
                    <a:cubicBezTo>
                      <a:pt x="227" y="2920"/>
                      <a:pt x="263" y="2955"/>
                      <a:pt x="298" y="2967"/>
                    </a:cubicBezTo>
                    <a:cubicBezTo>
                      <a:pt x="644" y="3206"/>
                      <a:pt x="1072" y="3277"/>
                      <a:pt x="1453" y="3444"/>
                    </a:cubicBezTo>
                    <a:cubicBezTo>
                      <a:pt x="2037" y="3682"/>
                      <a:pt x="2573" y="4027"/>
                      <a:pt x="3108" y="4384"/>
                    </a:cubicBezTo>
                    <a:lnTo>
                      <a:pt x="4180" y="2170"/>
                    </a:lnTo>
                    <a:cubicBezTo>
                      <a:pt x="2978" y="1651"/>
                      <a:pt x="3257" y="38"/>
                      <a:pt x="2422" y="38"/>
                    </a:cubicBezTo>
                    <a:cubicBezTo>
                      <a:pt x="2412" y="38"/>
                      <a:pt x="2403" y="38"/>
                      <a:pt x="2394" y="38"/>
                    </a:cubicBezTo>
                    <a:cubicBezTo>
                      <a:pt x="2321" y="365"/>
                      <a:pt x="2231" y="453"/>
                      <a:pt x="2142" y="453"/>
                    </a:cubicBezTo>
                    <a:cubicBezTo>
                      <a:pt x="2085" y="453"/>
                      <a:pt x="2028" y="416"/>
                      <a:pt x="1977" y="384"/>
                    </a:cubicBezTo>
                    <a:cubicBezTo>
                      <a:pt x="1890" y="321"/>
                      <a:pt x="1306" y="1"/>
                      <a:pt x="811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" name="Google Shape;5912;p62"/>
              <p:cNvSpPr/>
              <p:nvPr/>
            </p:nvSpPr>
            <p:spPr>
              <a:xfrm>
                <a:off x="6534243" y="2777208"/>
                <a:ext cx="314634" cy="277369"/>
              </a:xfrm>
              <a:custGeom>
                <a:avLst/>
                <a:gdLst/>
                <a:ahLst/>
                <a:cxnLst/>
                <a:rect l="l" t="t" r="r" b="b"/>
                <a:pathLst>
                  <a:path w="6383" h="5627" extrusionOk="0">
                    <a:moveTo>
                      <a:pt x="1346" y="0"/>
                    </a:moveTo>
                    <a:cubicBezTo>
                      <a:pt x="1274" y="202"/>
                      <a:pt x="84" y="2691"/>
                      <a:pt x="0" y="2869"/>
                    </a:cubicBezTo>
                    <a:cubicBezTo>
                      <a:pt x="60" y="2929"/>
                      <a:pt x="215" y="3096"/>
                      <a:pt x="453" y="3298"/>
                    </a:cubicBezTo>
                    <a:cubicBezTo>
                      <a:pt x="477" y="3334"/>
                      <a:pt x="501" y="3346"/>
                      <a:pt x="536" y="3381"/>
                    </a:cubicBezTo>
                    <a:cubicBezTo>
                      <a:pt x="1432" y="4190"/>
                      <a:pt x="3216" y="5626"/>
                      <a:pt x="4453" y="5626"/>
                    </a:cubicBezTo>
                    <a:cubicBezTo>
                      <a:pt x="4893" y="5626"/>
                      <a:pt x="5264" y="5445"/>
                      <a:pt x="5501" y="4989"/>
                    </a:cubicBezTo>
                    <a:cubicBezTo>
                      <a:pt x="6382" y="3298"/>
                      <a:pt x="3251" y="1119"/>
                      <a:pt x="1905" y="310"/>
                    </a:cubicBezTo>
                    <a:cubicBezTo>
                      <a:pt x="1882" y="298"/>
                      <a:pt x="1870" y="298"/>
                      <a:pt x="1858" y="286"/>
                    </a:cubicBezTo>
                    <a:cubicBezTo>
                      <a:pt x="1620" y="131"/>
                      <a:pt x="1441" y="48"/>
                      <a:pt x="1346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" name="Google Shape;5913;p62"/>
              <p:cNvSpPr/>
              <p:nvPr/>
            </p:nvSpPr>
            <p:spPr>
              <a:xfrm>
                <a:off x="6557115" y="2789531"/>
                <a:ext cx="70488" cy="15320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3108" extrusionOk="0">
                    <a:moveTo>
                      <a:pt x="1382" y="0"/>
                    </a:moveTo>
                    <a:cubicBezTo>
                      <a:pt x="1287" y="250"/>
                      <a:pt x="1203" y="512"/>
                      <a:pt x="1096" y="750"/>
                    </a:cubicBezTo>
                    <a:cubicBezTo>
                      <a:pt x="810" y="1441"/>
                      <a:pt x="477" y="2119"/>
                      <a:pt x="132" y="2786"/>
                    </a:cubicBezTo>
                    <a:cubicBezTo>
                      <a:pt x="84" y="2870"/>
                      <a:pt x="37" y="2953"/>
                      <a:pt x="1" y="3036"/>
                    </a:cubicBezTo>
                    <a:cubicBezTo>
                      <a:pt x="13" y="3072"/>
                      <a:pt x="37" y="3084"/>
                      <a:pt x="72" y="3108"/>
                    </a:cubicBezTo>
                    <a:cubicBezTo>
                      <a:pt x="96" y="3048"/>
                      <a:pt x="120" y="3012"/>
                      <a:pt x="144" y="2965"/>
                    </a:cubicBezTo>
                    <a:cubicBezTo>
                      <a:pt x="322" y="2619"/>
                      <a:pt x="501" y="2274"/>
                      <a:pt x="668" y="1917"/>
                    </a:cubicBezTo>
                    <a:cubicBezTo>
                      <a:pt x="953" y="1310"/>
                      <a:pt x="1215" y="691"/>
                      <a:pt x="1430" y="48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2" name="Google Shape;5914;p62"/>
              <p:cNvSpPr/>
              <p:nvPr/>
            </p:nvSpPr>
            <p:spPr>
              <a:xfrm>
                <a:off x="6599408" y="2776617"/>
                <a:ext cx="166707" cy="12328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2501" extrusionOk="0">
                    <a:moveTo>
                      <a:pt x="0" y="0"/>
                    </a:moveTo>
                    <a:cubicBezTo>
                      <a:pt x="143" y="84"/>
                      <a:pt x="298" y="191"/>
                      <a:pt x="441" y="274"/>
                    </a:cubicBezTo>
                    <a:cubicBezTo>
                      <a:pt x="595" y="369"/>
                      <a:pt x="738" y="453"/>
                      <a:pt x="893" y="560"/>
                    </a:cubicBezTo>
                    <a:cubicBezTo>
                      <a:pt x="1191" y="750"/>
                      <a:pt x="1476" y="953"/>
                      <a:pt x="1750" y="1155"/>
                    </a:cubicBezTo>
                    <a:cubicBezTo>
                      <a:pt x="2036" y="1369"/>
                      <a:pt x="2322" y="1572"/>
                      <a:pt x="2584" y="1798"/>
                    </a:cubicBezTo>
                    <a:cubicBezTo>
                      <a:pt x="2858" y="2024"/>
                      <a:pt x="3119" y="2262"/>
                      <a:pt x="3381" y="2500"/>
                    </a:cubicBezTo>
                    <a:cubicBezTo>
                      <a:pt x="3155" y="2227"/>
                      <a:pt x="2905" y="1977"/>
                      <a:pt x="2631" y="1738"/>
                    </a:cubicBezTo>
                    <a:cubicBezTo>
                      <a:pt x="2381" y="1500"/>
                      <a:pt x="2096" y="1274"/>
                      <a:pt x="1810" y="1072"/>
                    </a:cubicBezTo>
                    <a:cubicBezTo>
                      <a:pt x="1536" y="869"/>
                      <a:pt x="1238" y="667"/>
                      <a:pt x="941" y="488"/>
                    </a:cubicBezTo>
                    <a:cubicBezTo>
                      <a:pt x="619" y="310"/>
                      <a:pt x="322" y="131"/>
                      <a:pt x="0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3" name="Google Shape;5915;p62"/>
              <p:cNvSpPr/>
              <p:nvPr/>
            </p:nvSpPr>
            <p:spPr>
              <a:xfrm>
                <a:off x="6107566" y="3338259"/>
                <a:ext cx="236555" cy="637993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12943" extrusionOk="0">
                    <a:moveTo>
                      <a:pt x="1" y="0"/>
                    </a:moveTo>
                    <a:cubicBezTo>
                      <a:pt x="60" y="1548"/>
                      <a:pt x="155" y="2822"/>
                      <a:pt x="263" y="3560"/>
                    </a:cubicBezTo>
                    <a:cubicBezTo>
                      <a:pt x="679" y="6501"/>
                      <a:pt x="1346" y="12943"/>
                      <a:pt x="1346" y="12943"/>
                    </a:cubicBezTo>
                    <a:lnTo>
                      <a:pt x="4799" y="12943"/>
                    </a:lnTo>
                    <a:cubicBezTo>
                      <a:pt x="4787" y="10597"/>
                      <a:pt x="4442" y="2572"/>
                      <a:pt x="4465" y="358"/>
                    </a:cubicBezTo>
                    <a:cubicBezTo>
                      <a:pt x="3834" y="358"/>
                      <a:pt x="3191" y="346"/>
                      <a:pt x="2549" y="310"/>
                    </a:cubicBezTo>
                    <a:cubicBezTo>
                      <a:pt x="1703" y="262"/>
                      <a:pt x="858" y="179"/>
                      <a:pt x="36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4" name="Google Shape;5916;p62"/>
              <p:cNvSpPr/>
              <p:nvPr/>
            </p:nvSpPr>
            <p:spPr>
              <a:xfrm>
                <a:off x="6107566" y="3338259"/>
                <a:ext cx="222506" cy="162024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3287" extrusionOk="0">
                    <a:moveTo>
                      <a:pt x="1" y="0"/>
                    </a:moveTo>
                    <a:cubicBezTo>
                      <a:pt x="48" y="1132"/>
                      <a:pt x="108" y="2132"/>
                      <a:pt x="179" y="2858"/>
                    </a:cubicBezTo>
                    <a:cubicBezTo>
                      <a:pt x="429" y="2917"/>
                      <a:pt x="679" y="2965"/>
                      <a:pt x="917" y="3013"/>
                    </a:cubicBezTo>
                    <a:cubicBezTo>
                      <a:pt x="1763" y="3132"/>
                      <a:pt x="2608" y="3203"/>
                      <a:pt x="3477" y="3251"/>
                    </a:cubicBezTo>
                    <a:cubicBezTo>
                      <a:pt x="3811" y="3263"/>
                      <a:pt x="4168" y="3275"/>
                      <a:pt x="4513" y="3287"/>
                    </a:cubicBezTo>
                    <a:cubicBezTo>
                      <a:pt x="4489" y="2024"/>
                      <a:pt x="4454" y="965"/>
                      <a:pt x="4465" y="358"/>
                    </a:cubicBezTo>
                    <a:cubicBezTo>
                      <a:pt x="3834" y="358"/>
                      <a:pt x="3191" y="346"/>
                      <a:pt x="2549" y="310"/>
                    </a:cubicBezTo>
                    <a:cubicBezTo>
                      <a:pt x="1703" y="274"/>
                      <a:pt x="858" y="179"/>
                      <a:pt x="36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5" name="Google Shape;5917;p62"/>
              <p:cNvSpPr/>
              <p:nvPr/>
            </p:nvSpPr>
            <p:spPr>
              <a:xfrm>
                <a:off x="6150993" y="3765528"/>
                <a:ext cx="193720" cy="211317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4287" extrusionOk="0">
                    <a:moveTo>
                      <a:pt x="1" y="0"/>
                    </a:moveTo>
                    <a:cubicBezTo>
                      <a:pt x="1" y="36"/>
                      <a:pt x="13" y="84"/>
                      <a:pt x="13" y="119"/>
                    </a:cubicBezTo>
                    <a:cubicBezTo>
                      <a:pt x="13" y="143"/>
                      <a:pt x="36" y="179"/>
                      <a:pt x="36" y="203"/>
                    </a:cubicBezTo>
                    <a:cubicBezTo>
                      <a:pt x="286" y="2393"/>
                      <a:pt x="477" y="4286"/>
                      <a:pt x="477" y="4286"/>
                    </a:cubicBezTo>
                    <a:lnTo>
                      <a:pt x="3930" y="4286"/>
                    </a:lnTo>
                    <a:cubicBezTo>
                      <a:pt x="3930" y="3477"/>
                      <a:pt x="3882" y="2024"/>
                      <a:pt x="3823" y="357"/>
                    </a:cubicBezTo>
                    <a:cubicBezTo>
                      <a:pt x="3811" y="322"/>
                      <a:pt x="3811" y="298"/>
                      <a:pt x="3811" y="262"/>
                    </a:cubicBezTo>
                    <a:lnTo>
                      <a:pt x="3811" y="95"/>
                    </a:lnTo>
                    <a:cubicBezTo>
                      <a:pt x="2549" y="72"/>
                      <a:pt x="1287" y="12"/>
                      <a:pt x="1" y="0"/>
                    </a:cubicBezTo>
                    <a:close/>
                  </a:path>
                </a:pathLst>
              </a:custGeom>
              <a:solidFill>
                <a:srgbClr val="FFCFCA">
                  <a:lumMod val="9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6" name="Google Shape;5918;p62"/>
              <p:cNvSpPr/>
              <p:nvPr/>
            </p:nvSpPr>
            <p:spPr>
              <a:xfrm>
                <a:off x="6062365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2987" y="1"/>
                    </a:moveTo>
                    <a:cubicBezTo>
                      <a:pt x="2556" y="1"/>
                      <a:pt x="2239" y="8"/>
                      <a:pt x="2203" y="26"/>
                    </a:cubicBezTo>
                    <a:cubicBezTo>
                      <a:pt x="2203" y="26"/>
                      <a:pt x="1918" y="38"/>
                      <a:pt x="1013" y="633"/>
                    </a:cubicBezTo>
                    <a:cubicBezTo>
                      <a:pt x="465" y="990"/>
                      <a:pt x="179" y="1335"/>
                      <a:pt x="60" y="1573"/>
                    </a:cubicBezTo>
                    <a:cubicBezTo>
                      <a:pt x="1" y="1693"/>
                      <a:pt x="84" y="1847"/>
                      <a:pt x="227" y="1847"/>
                    </a:cubicBezTo>
                    <a:cubicBezTo>
                      <a:pt x="916" y="1869"/>
                      <a:pt x="2939" y="1961"/>
                      <a:pt x="4406" y="1961"/>
                    </a:cubicBezTo>
                    <a:cubicBezTo>
                      <a:pt x="5298" y="1961"/>
                      <a:pt x="5983" y="1927"/>
                      <a:pt x="6037" y="1823"/>
                    </a:cubicBezTo>
                    <a:cubicBezTo>
                      <a:pt x="6216" y="1514"/>
                      <a:pt x="5894" y="121"/>
                      <a:pt x="5728" y="73"/>
                    </a:cubicBezTo>
                    <a:cubicBezTo>
                      <a:pt x="5628" y="40"/>
                      <a:pt x="3996" y="1"/>
                      <a:pt x="2987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7" name="Google Shape;5919;p62"/>
              <p:cNvSpPr/>
              <p:nvPr/>
            </p:nvSpPr>
            <p:spPr>
              <a:xfrm>
                <a:off x="6102883" y="3995134"/>
                <a:ext cx="78079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32" extrusionOk="0">
                    <a:moveTo>
                      <a:pt x="361" y="1"/>
                    </a:moveTo>
                    <a:cubicBezTo>
                      <a:pt x="270" y="1"/>
                      <a:pt x="178" y="7"/>
                      <a:pt x="84" y="21"/>
                    </a:cubicBezTo>
                    <a:cubicBezTo>
                      <a:pt x="0" y="45"/>
                      <a:pt x="24" y="176"/>
                      <a:pt x="96" y="176"/>
                    </a:cubicBezTo>
                    <a:cubicBezTo>
                      <a:pt x="524" y="176"/>
                      <a:pt x="917" y="248"/>
                      <a:pt x="1286" y="462"/>
                    </a:cubicBezTo>
                    <a:cubicBezTo>
                      <a:pt x="1339" y="485"/>
                      <a:pt x="1412" y="532"/>
                      <a:pt x="1470" y="532"/>
                    </a:cubicBezTo>
                    <a:cubicBezTo>
                      <a:pt x="1503" y="532"/>
                      <a:pt x="1531" y="517"/>
                      <a:pt x="1548" y="474"/>
                    </a:cubicBezTo>
                    <a:cubicBezTo>
                      <a:pt x="1584" y="367"/>
                      <a:pt x="1441" y="295"/>
                      <a:pt x="1370" y="248"/>
                    </a:cubicBezTo>
                    <a:cubicBezTo>
                      <a:pt x="1191" y="140"/>
                      <a:pt x="989" y="81"/>
                      <a:pt x="786" y="45"/>
                    </a:cubicBezTo>
                    <a:cubicBezTo>
                      <a:pt x="642" y="16"/>
                      <a:pt x="502" y="1"/>
                      <a:pt x="361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8" name="Google Shape;5920;p62"/>
              <p:cNvSpPr/>
              <p:nvPr/>
            </p:nvSpPr>
            <p:spPr>
              <a:xfrm>
                <a:off x="6131029" y="3982663"/>
                <a:ext cx="80248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28" h="611" extrusionOk="0">
                    <a:moveTo>
                      <a:pt x="108" y="0"/>
                    </a:moveTo>
                    <a:cubicBezTo>
                      <a:pt x="1" y="0"/>
                      <a:pt x="1" y="143"/>
                      <a:pt x="108" y="155"/>
                    </a:cubicBezTo>
                    <a:cubicBezTo>
                      <a:pt x="346" y="179"/>
                      <a:pt x="584" y="215"/>
                      <a:pt x="822" y="298"/>
                    </a:cubicBezTo>
                    <a:cubicBezTo>
                      <a:pt x="941" y="322"/>
                      <a:pt x="1049" y="370"/>
                      <a:pt x="1156" y="429"/>
                    </a:cubicBezTo>
                    <a:cubicBezTo>
                      <a:pt x="1251" y="489"/>
                      <a:pt x="1358" y="560"/>
                      <a:pt x="1477" y="608"/>
                    </a:cubicBezTo>
                    <a:cubicBezTo>
                      <a:pt x="1484" y="609"/>
                      <a:pt x="1491" y="610"/>
                      <a:pt x="1498" y="610"/>
                    </a:cubicBezTo>
                    <a:cubicBezTo>
                      <a:pt x="1581" y="610"/>
                      <a:pt x="1628" y="484"/>
                      <a:pt x="1572" y="429"/>
                    </a:cubicBezTo>
                    <a:cubicBezTo>
                      <a:pt x="1549" y="417"/>
                      <a:pt x="1537" y="393"/>
                      <a:pt x="1525" y="393"/>
                    </a:cubicBezTo>
                    <a:cubicBezTo>
                      <a:pt x="1430" y="322"/>
                      <a:pt x="1311" y="274"/>
                      <a:pt x="1227" y="239"/>
                    </a:cubicBezTo>
                    <a:lnTo>
                      <a:pt x="870" y="96"/>
                    </a:lnTo>
                    <a:cubicBezTo>
                      <a:pt x="620" y="24"/>
                      <a:pt x="358" y="0"/>
                      <a:pt x="108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9" name="Google Shape;5921;p62"/>
              <p:cNvSpPr/>
              <p:nvPr/>
            </p:nvSpPr>
            <p:spPr>
              <a:xfrm>
                <a:off x="6155676" y="3969058"/>
                <a:ext cx="70488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513" extrusionOk="0">
                    <a:moveTo>
                      <a:pt x="331" y="0"/>
                    </a:moveTo>
                    <a:cubicBezTo>
                      <a:pt x="242" y="0"/>
                      <a:pt x="152" y="6"/>
                      <a:pt x="60" y="15"/>
                    </a:cubicBezTo>
                    <a:cubicBezTo>
                      <a:pt x="1" y="38"/>
                      <a:pt x="1" y="110"/>
                      <a:pt x="60" y="122"/>
                    </a:cubicBezTo>
                    <a:cubicBezTo>
                      <a:pt x="299" y="134"/>
                      <a:pt x="537" y="181"/>
                      <a:pt x="751" y="253"/>
                    </a:cubicBezTo>
                    <a:cubicBezTo>
                      <a:pt x="858" y="288"/>
                      <a:pt x="977" y="336"/>
                      <a:pt x="1072" y="396"/>
                    </a:cubicBezTo>
                    <a:cubicBezTo>
                      <a:pt x="1132" y="419"/>
                      <a:pt x="1168" y="443"/>
                      <a:pt x="1227" y="479"/>
                    </a:cubicBezTo>
                    <a:cubicBezTo>
                      <a:pt x="1262" y="500"/>
                      <a:pt x="1292" y="512"/>
                      <a:pt x="1324" y="512"/>
                    </a:cubicBezTo>
                    <a:cubicBezTo>
                      <a:pt x="1346" y="512"/>
                      <a:pt x="1369" y="506"/>
                      <a:pt x="1394" y="491"/>
                    </a:cubicBezTo>
                    <a:cubicBezTo>
                      <a:pt x="1406" y="479"/>
                      <a:pt x="1430" y="467"/>
                      <a:pt x="1430" y="431"/>
                    </a:cubicBezTo>
                    <a:cubicBezTo>
                      <a:pt x="1430" y="312"/>
                      <a:pt x="1251" y="241"/>
                      <a:pt x="1156" y="193"/>
                    </a:cubicBezTo>
                    <a:cubicBezTo>
                      <a:pt x="1037" y="134"/>
                      <a:pt x="918" y="98"/>
                      <a:pt x="799" y="62"/>
                    </a:cubicBezTo>
                    <a:cubicBezTo>
                      <a:pt x="640" y="17"/>
                      <a:pt x="486" y="0"/>
                      <a:pt x="331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0" name="Google Shape;5922;p62"/>
              <p:cNvSpPr/>
              <p:nvPr/>
            </p:nvSpPr>
            <p:spPr>
              <a:xfrm>
                <a:off x="6355804" y="3338259"/>
                <a:ext cx="307585" cy="638584"/>
              </a:xfrm>
              <a:custGeom>
                <a:avLst/>
                <a:gdLst/>
                <a:ahLst/>
                <a:cxnLst/>
                <a:rect l="l" t="t" r="r" b="b"/>
                <a:pathLst>
                  <a:path w="6240" h="12955" extrusionOk="0">
                    <a:moveTo>
                      <a:pt x="1" y="0"/>
                    </a:moveTo>
                    <a:cubicBezTo>
                      <a:pt x="203" y="1358"/>
                      <a:pt x="418" y="2501"/>
                      <a:pt x="584" y="3263"/>
                    </a:cubicBezTo>
                    <a:cubicBezTo>
                      <a:pt x="608" y="3370"/>
                      <a:pt x="644" y="3465"/>
                      <a:pt x="656" y="3560"/>
                    </a:cubicBezTo>
                    <a:cubicBezTo>
                      <a:pt x="1394" y="6501"/>
                      <a:pt x="2787" y="12954"/>
                      <a:pt x="2787" y="12954"/>
                    </a:cubicBezTo>
                    <a:lnTo>
                      <a:pt x="6240" y="12954"/>
                    </a:lnTo>
                    <a:cubicBezTo>
                      <a:pt x="6026" y="11204"/>
                      <a:pt x="5299" y="6323"/>
                      <a:pt x="4835" y="3025"/>
                    </a:cubicBezTo>
                    <a:cubicBezTo>
                      <a:pt x="4668" y="1882"/>
                      <a:pt x="4549" y="929"/>
                      <a:pt x="4513" y="358"/>
                    </a:cubicBezTo>
                    <a:cubicBezTo>
                      <a:pt x="3870" y="358"/>
                      <a:pt x="3228" y="346"/>
                      <a:pt x="2585" y="310"/>
                    </a:cubicBezTo>
                    <a:cubicBezTo>
                      <a:pt x="1739" y="274"/>
                      <a:pt x="882" y="179"/>
                      <a:pt x="2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1" name="Google Shape;5923;p62"/>
              <p:cNvSpPr/>
              <p:nvPr/>
            </p:nvSpPr>
            <p:spPr>
              <a:xfrm>
                <a:off x="6356395" y="3338259"/>
                <a:ext cx="238329" cy="161630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3279" extrusionOk="0">
                    <a:moveTo>
                      <a:pt x="1" y="0"/>
                    </a:moveTo>
                    <a:cubicBezTo>
                      <a:pt x="215" y="1358"/>
                      <a:pt x="418" y="2501"/>
                      <a:pt x="584" y="3263"/>
                    </a:cubicBezTo>
                    <a:cubicBezTo>
                      <a:pt x="841" y="3270"/>
                      <a:pt x="1220" y="3278"/>
                      <a:pt x="1657" y="3278"/>
                    </a:cubicBezTo>
                    <a:cubicBezTo>
                      <a:pt x="2680" y="3278"/>
                      <a:pt x="4017" y="3233"/>
                      <a:pt x="4835" y="3025"/>
                    </a:cubicBezTo>
                    <a:cubicBezTo>
                      <a:pt x="4692" y="1894"/>
                      <a:pt x="4573" y="941"/>
                      <a:pt x="4513" y="358"/>
                    </a:cubicBezTo>
                    <a:cubicBezTo>
                      <a:pt x="3870" y="358"/>
                      <a:pt x="3227" y="346"/>
                      <a:pt x="2596" y="310"/>
                    </a:cubicBezTo>
                    <a:cubicBezTo>
                      <a:pt x="1739" y="274"/>
                      <a:pt x="882" y="179"/>
                      <a:pt x="37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2" name="Google Shape;5924;p62"/>
              <p:cNvSpPr/>
              <p:nvPr/>
            </p:nvSpPr>
            <p:spPr>
              <a:xfrm>
                <a:off x="6447389" y="3757296"/>
                <a:ext cx="214817" cy="22014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466" extrusionOk="0">
                    <a:moveTo>
                      <a:pt x="3763" y="0"/>
                    </a:moveTo>
                    <a:cubicBezTo>
                      <a:pt x="3406" y="24"/>
                      <a:pt x="3072" y="72"/>
                      <a:pt x="2715" y="96"/>
                    </a:cubicBezTo>
                    <a:cubicBezTo>
                      <a:pt x="1822" y="179"/>
                      <a:pt x="905" y="239"/>
                      <a:pt x="0" y="262"/>
                    </a:cubicBezTo>
                    <a:lnTo>
                      <a:pt x="0" y="298"/>
                    </a:lnTo>
                    <a:cubicBezTo>
                      <a:pt x="0" y="322"/>
                      <a:pt x="12" y="358"/>
                      <a:pt x="12" y="381"/>
                    </a:cubicBezTo>
                    <a:cubicBezTo>
                      <a:pt x="512" y="2572"/>
                      <a:pt x="905" y="4465"/>
                      <a:pt x="905" y="4465"/>
                    </a:cubicBezTo>
                    <a:lnTo>
                      <a:pt x="4358" y="4465"/>
                    </a:lnTo>
                    <a:cubicBezTo>
                      <a:pt x="4275" y="3656"/>
                      <a:pt x="4060" y="2203"/>
                      <a:pt x="3822" y="536"/>
                    </a:cubicBezTo>
                    <a:cubicBezTo>
                      <a:pt x="3846" y="489"/>
                      <a:pt x="3822" y="465"/>
                      <a:pt x="3822" y="429"/>
                    </a:cubicBezTo>
                    <a:cubicBezTo>
                      <a:pt x="3810" y="298"/>
                      <a:pt x="3787" y="143"/>
                      <a:pt x="3763" y="12"/>
                    </a:cubicBezTo>
                    <a:lnTo>
                      <a:pt x="3763" y="0"/>
                    </a:lnTo>
                    <a:close/>
                  </a:path>
                </a:pathLst>
              </a:custGeom>
              <a:solidFill>
                <a:srgbClr val="FFCFCA">
                  <a:lumMod val="9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3" name="Google Shape;5925;p62"/>
              <p:cNvSpPr/>
              <p:nvPr/>
            </p:nvSpPr>
            <p:spPr>
              <a:xfrm>
                <a:off x="6381633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2985" y="1"/>
                    </a:moveTo>
                    <a:cubicBezTo>
                      <a:pt x="2555" y="1"/>
                      <a:pt x="2239" y="8"/>
                      <a:pt x="2203" y="26"/>
                    </a:cubicBezTo>
                    <a:cubicBezTo>
                      <a:pt x="2203" y="26"/>
                      <a:pt x="1906" y="38"/>
                      <a:pt x="1013" y="633"/>
                    </a:cubicBezTo>
                    <a:cubicBezTo>
                      <a:pt x="453" y="990"/>
                      <a:pt x="179" y="1335"/>
                      <a:pt x="60" y="1573"/>
                    </a:cubicBezTo>
                    <a:cubicBezTo>
                      <a:pt x="1" y="1693"/>
                      <a:pt x="84" y="1847"/>
                      <a:pt x="215" y="1847"/>
                    </a:cubicBezTo>
                    <a:cubicBezTo>
                      <a:pt x="911" y="1869"/>
                      <a:pt x="2938" y="1961"/>
                      <a:pt x="4405" y="1961"/>
                    </a:cubicBezTo>
                    <a:cubicBezTo>
                      <a:pt x="5298" y="1961"/>
                      <a:pt x="5983" y="1927"/>
                      <a:pt x="6037" y="1823"/>
                    </a:cubicBezTo>
                    <a:cubicBezTo>
                      <a:pt x="6216" y="1514"/>
                      <a:pt x="5894" y="121"/>
                      <a:pt x="5728" y="73"/>
                    </a:cubicBezTo>
                    <a:cubicBezTo>
                      <a:pt x="5619" y="40"/>
                      <a:pt x="3991" y="1"/>
                      <a:pt x="2985" y="1"/>
                    </a:cubicBezTo>
                    <a:close/>
                  </a:path>
                </a:pathLst>
              </a:custGeom>
              <a:solidFill>
                <a:srgbClr val="1E3D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4" name="Google Shape;5926;p62"/>
              <p:cNvSpPr/>
              <p:nvPr/>
            </p:nvSpPr>
            <p:spPr>
              <a:xfrm>
                <a:off x="6422152" y="3995134"/>
                <a:ext cx="78079" cy="26224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32" extrusionOk="0">
                    <a:moveTo>
                      <a:pt x="361" y="1"/>
                    </a:moveTo>
                    <a:cubicBezTo>
                      <a:pt x="270" y="1"/>
                      <a:pt x="178" y="7"/>
                      <a:pt x="84" y="21"/>
                    </a:cubicBezTo>
                    <a:cubicBezTo>
                      <a:pt x="0" y="45"/>
                      <a:pt x="24" y="176"/>
                      <a:pt x="96" y="176"/>
                    </a:cubicBezTo>
                    <a:cubicBezTo>
                      <a:pt x="512" y="176"/>
                      <a:pt x="917" y="248"/>
                      <a:pt x="1286" y="462"/>
                    </a:cubicBezTo>
                    <a:cubicBezTo>
                      <a:pt x="1332" y="485"/>
                      <a:pt x="1407" y="532"/>
                      <a:pt x="1464" y="532"/>
                    </a:cubicBezTo>
                    <a:cubicBezTo>
                      <a:pt x="1497" y="532"/>
                      <a:pt x="1523" y="517"/>
                      <a:pt x="1536" y="474"/>
                    </a:cubicBezTo>
                    <a:cubicBezTo>
                      <a:pt x="1584" y="367"/>
                      <a:pt x="1441" y="295"/>
                      <a:pt x="1358" y="248"/>
                    </a:cubicBezTo>
                    <a:cubicBezTo>
                      <a:pt x="1191" y="140"/>
                      <a:pt x="989" y="81"/>
                      <a:pt x="786" y="45"/>
                    </a:cubicBezTo>
                    <a:cubicBezTo>
                      <a:pt x="642" y="16"/>
                      <a:pt x="502" y="1"/>
                      <a:pt x="361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5" name="Google Shape;5927;p62"/>
              <p:cNvSpPr/>
              <p:nvPr/>
            </p:nvSpPr>
            <p:spPr>
              <a:xfrm>
                <a:off x="6449706" y="3982663"/>
                <a:ext cx="80199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611" extrusionOk="0">
                    <a:moveTo>
                      <a:pt x="108" y="0"/>
                    </a:moveTo>
                    <a:cubicBezTo>
                      <a:pt x="1" y="0"/>
                      <a:pt x="1" y="143"/>
                      <a:pt x="108" y="155"/>
                    </a:cubicBezTo>
                    <a:cubicBezTo>
                      <a:pt x="346" y="179"/>
                      <a:pt x="584" y="215"/>
                      <a:pt x="822" y="298"/>
                    </a:cubicBezTo>
                    <a:cubicBezTo>
                      <a:pt x="942" y="322"/>
                      <a:pt x="1037" y="370"/>
                      <a:pt x="1144" y="429"/>
                    </a:cubicBezTo>
                    <a:cubicBezTo>
                      <a:pt x="1251" y="489"/>
                      <a:pt x="1358" y="560"/>
                      <a:pt x="1477" y="608"/>
                    </a:cubicBezTo>
                    <a:cubicBezTo>
                      <a:pt x="1485" y="609"/>
                      <a:pt x="1492" y="610"/>
                      <a:pt x="1498" y="610"/>
                    </a:cubicBezTo>
                    <a:cubicBezTo>
                      <a:pt x="1581" y="610"/>
                      <a:pt x="1627" y="484"/>
                      <a:pt x="1561" y="429"/>
                    </a:cubicBezTo>
                    <a:cubicBezTo>
                      <a:pt x="1549" y="417"/>
                      <a:pt x="1537" y="393"/>
                      <a:pt x="1513" y="393"/>
                    </a:cubicBezTo>
                    <a:cubicBezTo>
                      <a:pt x="1430" y="322"/>
                      <a:pt x="1311" y="274"/>
                      <a:pt x="1215" y="239"/>
                    </a:cubicBezTo>
                    <a:lnTo>
                      <a:pt x="858" y="96"/>
                    </a:lnTo>
                    <a:cubicBezTo>
                      <a:pt x="608" y="24"/>
                      <a:pt x="358" y="0"/>
                      <a:pt x="108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6" name="Google Shape;5928;p62"/>
              <p:cNvSpPr/>
              <p:nvPr/>
            </p:nvSpPr>
            <p:spPr>
              <a:xfrm>
                <a:off x="6474402" y="3969058"/>
                <a:ext cx="70439" cy="25287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13" extrusionOk="0">
                    <a:moveTo>
                      <a:pt x="339" y="0"/>
                    </a:moveTo>
                    <a:cubicBezTo>
                      <a:pt x="248" y="0"/>
                      <a:pt x="155" y="6"/>
                      <a:pt x="60" y="15"/>
                    </a:cubicBezTo>
                    <a:cubicBezTo>
                      <a:pt x="0" y="38"/>
                      <a:pt x="0" y="110"/>
                      <a:pt x="60" y="122"/>
                    </a:cubicBezTo>
                    <a:cubicBezTo>
                      <a:pt x="298" y="134"/>
                      <a:pt x="536" y="181"/>
                      <a:pt x="762" y="253"/>
                    </a:cubicBezTo>
                    <a:cubicBezTo>
                      <a:pt x="869" y="288"/>
                      <a:pt x="988" y="336"/>
                      <a:pt x="1072" y="396"/>
                    </a:cubicBezTo>
                    <a:cubicBezTo>
                      <a:pt x="1131" y="419"/>
                      <a:pt x="1179" y="443"/>
                      <a:pt x="1238" y="479"/>
                    </a:cubicBezTo>
                    <a:cubicBezTo>
                      <a:pt x="1273" y="500"/>
                      <a:pt x="1303" y="512"/>
                      <a:pt x="1335" y="512"/>
                    </a:cubicBezTo>
                    <a:cubicBezTo>
                      <a:pt x="1357" y="512"/>
                      <a:pt x="1380" y="506"/>
                      <a:pt x="1405" y="491"/>
                    </a:cubicBezTo>
                    <a:cubicBezTo>
                      <a:pt x="1417" y="479"/>
                      <a:pt x="1429" y="467"/>
                      <a:pt x="1429" y="431"/>
                    </a:cubicBezTo>
                    <a:cubicBezTo>
                      <a:pt x="1429" y="312"/>
                      <a:pt x="1250" y="241"/>
                      <a:pt x="1167" y="193"/>
                    </a:cubicBezTo>
                    <a:cubicBezTo>
                      <a:pt x="1048" y="134"/>
                      <a:pt x="929" y="98"/>
                      <a:pt x="810" y="62"/>
                    </a:cubicBezTo>
                    <a:cubicBezTo>
                      <a:pt x="651" y="17"/>
                      <a:pt x="497" y="0"/>
                      <a:pt x="339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7" name="Google Shape;5929;p62"/>
              <p:cNvSpPr/>
              <p:nvPr/>
            </p:nvSpPr>
            <p:spPr>
              <a:xfrm>
                <a:off x="6016621" y="3073408"/>
                <a:ext cx="684919" cy="396805"/>
              </a:xfrm>
              <a:custGeom>
                <a:avLst/>
                <a:gdLst/>
                <a:ahLst/>
                <a:cxnLst/>
                <a:rect l="l" t="t" r="r" b="b"/>
                <a:pathLst>
                  <a:path w="13895" h="8050" extrusionOk="0">
                    <a:moveTo>
                      <a:pt x="1573" y="1"/>
                    </a:moveTo>
                    <a:cubicBezTo>
                      <a:pt x="1540" y="1"/>
                      <a:pt x="1522" y="24"/>
                      <a:pt x="1512" y="63"/>
                    </a:cubicBezTo>
                    <a:cubicBezTo>
                      <a:pt x="1405" y="611"/>
                      <a:pt x="1286" y="1194"/>
                      <a:pt x="1179" y="1778"/>
                    </a:cubicBezTo>
                    <a:cubicBezTo>
                      <a:pt x="1167" y="1813"/>
                      <a:pt x="1167" y="1873"/>
                      <a:pt x="1155" y="1921"/>
                    </a:cubicBezTo>
                    <a:cubicBezTo>
                      <a:pt x="810" y="3766"/>
                      <a:pt x="417" y="5623"/>
                      <a:pt x="0" y="7052"/>
                    </a:cubicBezTo>
                    <a:cubicBezTo>
                      <a:pt x="2287" y="7773"/>
                      <a:pt x="5103" y="8050"/>
                      <a:pt x="7662" y="8050"/>
                    </a:cubicBezTo>
                    <a:cubicBezTo>
                      <a:pt x="9500" y="8050"/>
                      <a:pt x="11206" y="7907"/>
                      <a:pt x="12490" y="7683"/>
                    </a:cubicBezTo>
                    <a:cubicBezTo>
                      <a:pt x="12502" y="7683"/>
                      <a:pt x="12537" y="7671"/>
                      <a:pt x="12561" y="7671"/>
                    </a:cubicBezTo>
                    <a:cubicBezTo>
                      <a:pt x="13085" y="7576"/>
                      <a:pt x="13538" y="7469"/>
                      <a:pt x="13895" y="7350"/>
                    </a:cubicBezTo>
                    <a:cubicBezTo>
                      <a:pt x="13395" y="6659"/>
                      <a:pt x="12121" y="3599"/>
                      <a:pt x="11633" y="1837"/>
                    </a:cubicBezTo>
                    <a:cubicBezTo>
                      <a:pt x="11549" y="1540"/>
                      <a:pt x="11466" y="980"/>
                      <a:pt x="11371" y="313"/>
                    </a:cubicBezTo>
                    <a:cubicBezTo>
                      <a:pt x="11371" y="248"/>
                      <a:pt x="11311" y="193"/>
                      <a:pt x="11246" y="193"/>
                    </a:cubicBezTo>
                    <a:cubicBezTo>
                      <a:pt x="11240" y="193"/>
                      <a:pt x="11234" y="193"/>
                      <a:pt x="11228" y="194"/>
                    </a:cubicBezTo>
                    <a:cubicBezTo>
                      <a:pt x="10990" y="206"/>
                      <a:pt x="10751" y="242"/>
                      <a:pt x="10513" y="266"/>
                    </a:cubicBezTo>
                    <a:lnTo>
                      <a:pt x="10442" y="266"/>
                    </a:lnTo>
                    <a:cubicBezTo>
                      <a:pt x="10144" y="301"/>
                      <a:pt x="9847" y="313"/>
                      <a:pt x="9549" y="349"/>
                    </a:cubicBezTo>
                    <a:cubicBezTo>
                      <a:pt x="9287" y="373"/>
                      <a:pt x="9037" y="385"/>
                      <a:pt x="8787" y="409"/>
                    </a:cubicBezTo>
                    <a:lnTo>
                      <a:pt x="8668" y="409"/>
                    </a:lnTo>
                    <a:cubicBezTo>
                      <a:pt x="8038" y="442"/>
                      <a:pt x="7408" y="459"/>
                      <a:pt x="6777" y="459"/>
                    </a:cubicBezTo>
                    <a:cubicBezTo>
                      <a:pt x="6048" y="459"/>
                      <a:pt x="5318" y="436"/>
                      <a:pt x="4584" y="385"/>
                    </a:cubicBezTo>
                    <a:cubicBezTo>
                      <a:pt x="4560" y="373"/>
                      <a:pt x="4525" y="373"/>
                      <a:pt x="4501" y="373"/>
                    </a:cubicBezTo>
                    <a:cubicBezTo>
                      <a:pt x="4382" y="361"/>
                      <a:pt x="4251" y="361"/>
                      <a:pt x="4132" y="349"/>
                    </a:cubicBezTo>
                    <a:cubicBezTo>
                      <a:pt x="4084" y="349"/>
                      <a:pt x="4036" y="325"/>
                      <a:pt x="3977" y="325"/>
                    </a:cubicBezTo>
                    <a:lnTo>
                      <a:pt x="3929" y="325"/>
                    </a:lnTo>
                    <a:cubicBezTo>
                      <a:pt x="3358" y="289"/>
                      <a:pt x="2774" y="206"/>
                      <a:pt x="2191" y="123"/>
                    </a:cubicBezTo>
                    <a:cubicBezTo>
                      <a:pt x="2167" y="123"/>
                      <a:pt x="2119" y="123"/>
                      <a:pt x="2084" y="111"/>
                    </a:cubicBezTo>
                    <a:cubicBezTo>
                      <a:pt x="1929" y="75"/>
                      <a:pt x="1762" y="28"/>
                      <a:pt x="1596" y="4"/>
                    </a:cubicBezTo>
                    <a:cubicBezTo>
                      <a:pt x="1587" y="2"/>
                      <a:pt x="1580" y="1"/>
                      <a:pt x="15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8" name="Google Shape;5930;p62"/>
              <p:cNvSpPr/>
              <p:nvPr/>
            </p:nvSpPr>
            <p:spPr>
              <a:xfrm>
                <a:off x="6532468" y="3085880"/>
                <a:ext cx="103366" cy="366293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7431" extrusionOk="0">
                    <a:moveTo>
                      <a:pt x="1" y="1"/>
                    </a:moveTo>
                    <a:cubicBezTo>
                      <a:pt x="275" y="2061"/>
                      <a:pt x="775" y="4108"/>
                      <a:pt x="1501" y="6109"/>
                    </a:cubicBezTo>
                    <a:cubicBezTo>
                      <a:pt x="1632" y="6418"/>
                      <a:pt x="1739" y="6716"/>
                      <a:pt x="1858" y="7025"/>
                    </a:cubicBezTo>
                    <a:cubicBezTo>
                      <a:pt x="1930" y="7156"/>
                      <a:pt x="1965" y="7299"/>
                      <a:pt x="2025" y="7430"/>
                    </a:cubicBezTo>
                    <a:cubicBezTo>
                      <a:pt x="2037" y="7430"/>
                      <a:pt x="2072" y="7418"/>
                      <a:pt x="2096" y="7418"/>
                    </a:cubicBezTo>
                    <a:cubicBezTo>
                      <a:pt x="1953" y="7037"/>
                      <a:pt x="1799" y="6656"/>
                      <a:pt x="1656" y="6299"/>
                    </a:cubicBezTo>
                    <a:cubicBezTo>
                      <a:pt x="1465" y="5751"/>
                      <a:pt x="1263" y="5180"/>
                      <a:pt x="1108" y="4632"/>
                    </a:cubicBezTo>
                    <a:cubicBezTo>
                      <a:pt x="775" y="3513"/>
                      <a:pt x="501" y="2394"/>
                      <a:pt x="286" y="1263"/>
                    </a:cubicBezTo>
                    <a:cubicBezTo>
                      <a:pt x="215" y="846"/>
                      <a:pt x="144" y="429"/>
                      <a:pt x="72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99" name="Google Shape;5931;p62"/>
              <p:cNvSpPr/>
              <p:nvPr/>
            </p:nvSpPr>
            <p:spPr>
              <a:xfrm>
                <a:off x="6445023" y="3091745"/>
                <a:ext cx="117316" cy="158673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3219" extrusionOk="0">
                    <a:moveTo>
                      <a:pt x="1" y="1"/>
                    </a:moveTo>
                    <a:cubicBezTo>
                      <a:pt x="84" y="298"/>
                      <a:pt x="203" y="584"/>
                      <a:pt x="334" y="870"/>
                    </a:cubicBezTo>
                    <a:cubicBezTo>
                      <a:pt x="620" y="1465"/>
                      <a:pt x="1001" y="2013"/>
                      <a:pt x="1465" y="2489"/>
                    </a:cubicBezTo>
                    <a:cubicBezTo>
                      <a:pt x="1727" y="2775"/>
                      <a:pt x="2013" y="3025"/>
                      <a:pt x="2346" y="3216"/>
                    </a:cubicBezTo>
                    <a:cubicBezTo>
                      <a:pt x="2350" y="3218"/>
                      <a:pt x="2354" y="3219"/>
                      <a:pt x="2358" y="3219"/>
                    </a:cubicBezTo>
                    <a:cubicBezTo>
                      <a:pt x="2374" y="3219"/>
                      <a:pt x="2380" y="3197"/>
                      <a:pt x="2370" y="3168"/>
                    </a:cubicBezTo>
                    <a:cubicBezTo>
                      <a:pt x="1870" y="2751"/>
                      <a:pt x="1394" y="2311"/>
                      <a:pt x="1001" y="1775"/>
                    </a:cubicBezTo>
                    <a:cubicBezTo>
                      <a:pt x="620" y="1239"/>
                      <a:pt x="322" y="644"/>
                      <a:pt x="144" y="37"/>
                    </a:cubicBezTo>
                    <a:cubicBezTo>
                      <a:pt x="132" y="13"/>
                      <a:pt x="132" y="13"/>
                      <a:pt x="132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" name="Google Shape;5932;p62"/>
              <p:cNvSpPr/>
              <p:nvPr/>
            </p:nvSpPr>
            <p:spPr>
              <a:xfrm>
                <a:off x="6072963" y="3077697"/>
                <a:ext cx="51659" cy="89811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822" extrusionOk="0">
                    <a:moveTo>
                      <a:pt x="953" y="0"/>
                    </a:moveTo>
                    <a:cubicBezTo>
                      <a:pt x="845" y="262"/>
                      <a:pt x="738" y="524"/>
                      <a:pt x="607" y="774"/>
                    </a:cubicBezTo>
                    <a:cubicBezTo>
                      <a:pt x="441" y="1095"/>
                      <a:pt x="250" y="1393"/>
                      <a:pt x="24" y="1667"/>
                    </a:cubicBezTo>
                    <a:cubicBezTo>
                      <a:pt x="12" y="1715"/>
                      <a:pt x="12" y="1774"/>
                      <a:pt x="0" y="1822"/>
                    </a:cubicBezTo>
                    <a:cubicBezTo>
                      <a:pt x="262" y="1512"/>
                      <a:pt x="488" y="1179"/>
                      <a:pt x="679" y="822"/>
                    </a:cubicBezTo>
                    <a:cubicBezTo>
                      <a:pt x="810" y="572"/>
                      <a:pt x="953" y="286"/>
                      <a:pt x="1048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" name="Google Shape;5933;p62"/>
              <p:cNvSpPr/>
              <p:nvPr/>
            </p:nvSpPr>
            <p:spPr>
              <a:xfrm>
                <a:off x="6209109" y="3088837"/>
                <a:ext cx="38793" cy="126583"/>
              </a:xfrm>
              <a:custGeom>
                <a:avLst/>
                <a:gdLst/>
                <a:ahLst/>
                <a:cxnLst/>
                <a:rect l="l" t="t" r="r" b="b"/>
                <a:pathLst>
                  <a:path w="787" h="2568" extrusionOk="0">
                    <a:moveTo>
                      <a:pt x="36" y="0"/>
                    </a:moveTo>
                    <a:cubicBezTo>
                      <a:pt x="12" y="274"/>
                      <a:pt x="0" y="536"/>
                      <a:pt x="0" y="810"/>
                    </a:cubicBezTo>
                    <a:cubicBezTo>
                      <a:pt x="0" y="1108"/>
                      <a:pt x="0" y="1417"/>
                      <a:pt x="12" y="1715"/>
                    </a:cubicBezTo>
                    <a:cubicBezTo>
                      <a:pt x="12" y="1953"/>
                      <a:pt x="0" y="2239"/>
                      <a:pt x="179" y="2429"/>
                    </a:cubicBezTo>
                    <a:cubicBezTo>
                      <a:pt x="259" y="2509"/>
                      <a:pt x="375" y="2567"/>
                      <a:pt x="480" y="2567"/>
                    </a:cubicBezTo>
                    <a:cubicBezTo>
                      <a:pt x="547" y="2567"/>
                      <a:pt x="609" y="2544"/>
                      <a:pt x="655" y="2489"/>
                    </a:cubicBezTo>
                    <a:cubicBezTo>
                      <a:pt x="786" y="2358"/>
                      <a:pt x="762" y="2132"/>
                      <a:pt x="727" y="1953"/>
                    </a:cubicBezTo>
                    <a:cubicBezTo>
                      <a:pt x="655" y="1370"/>
                      <a:pt x="643" y="786"/>
                      <a:pt x="679" y="227"/>
                    </a:cubicBezTo>
                    <a:cubicBezTo>
                      <a:pt x="703" y="167"/>
                      <a:pt x="703" y="107"/>
                      <a:pt x="703" y="60"/>
                    </a:cubicBezTo>
                    <a:cubicBezTo>
                      <a:pt x="667" y="48"/>
                      <a:pt x="643" y="48"/>
                      <a:pt x="608" y="48"/>
                    </a:cubicBezTo>
                    <a:cubicBezTo>
                      <a:pt x="572" y="477"/>
                      <a:pt x="548" y="905"/>
                      <a:pt x="584" y="1346"/>
                    </a:cubicBezTo>
                    <a:cubicBezTo>
                      <a:pt x="596" y="1596"/>
                      <a:pt x="643" y="1834"/>
                      <a:pt x="655" y="2084"/>
                    </a:cubicBezTo>
                    <a:cubicBezTo>
                      <a:pt x="665" y="2235"/>
                      <a:pt x="641" y="2480"/>
                      <a:pt x="468" y="2480"/>
                    </a:cubicBezTo>
                    <a:cubicBezTo>
                      <a:pt x="436" y="2480"/>
                      <a:pt x="400" y="2471"/>
                      <a:pt x="358" y="2453"/>
                    </a:cubicBezTo>
                    <a:cubicBezTo>
                      <a:pt x="96" y="2322"/>
                      <a:pt x="108" y="1965"/>
                      <a:pt x="96" y="1739"/>
                    </a:cubicBezTo>
                    <a:cubicBezTo>
                      <a:pt x="72" y="1465"/>
                      <a:pt x="60" y="1191"/>
                      <a:pt x="60" y="905"/>
                    </a:cubicBezTo>
                    <a:cubicBezTo>
                      <a:pt x="48" y="596"/>
                      <a:pt x="60" y="298"/>
                      <a:pt x="72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" name="Google Shape;5934;p62"/>
              <p:cNvSpPr/>
              <p:nvPr/>
            </p:nvSpPr>
            <p:spPr>
              <a:xfrm>
                <a:off x="6003707" y="1923211"/>
                <a:ext cx="619212" cy="694728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4094" extrusionOk="0">
                    <a:moveTo>
                      <a:pt x="5447" y="0"/>
                    </a:moveTo>
                    <a:cubicBezTo>
                      <a:pt x="2196" y="0"/>
                      <a:pt x="395" y="2541"/>
                      <a:pt x="84" y="6717"/>
                    </a:cubicBezTo>
                    <a:cubicBezTo>
                      <a:pt x="48" y="7395"/>
                      <a:pt x="0" y="8062"/>
                      <a:pt x="12" y="8693"/>
                    </a:cubicBezTo>
                    <a:cubicBezTo>
                      <a:pt x="12" y="10146"/>
                      <a:pt x="262" y="11420"/>
                      <a:pt x="1119" y="12372"/>
                    </a:cubicBezTo>
                    <a:cubicBezTo>
                      <a:pt x="1834" y="13170"/>
                      <a:pt x="2977" y="13753"/>
                      <a:pt x="4787" y="14003"/>
                    </a:cubicBezTo>
                    <a:cubicBezTo>
                      <a:pt x="4953" y="14027"/>
                      <a:pt x="5132" y="14051"/>
                      <a:pt x="5310" y="14063"/>
                    </a:cubicBezTo>
                    <a:cubicBezTo>
                      <a:pt x="5521" y="14084"/>
                      <a:pt x="5729" y="14094"/>
                      <a:pt x="5935" y="14094"/>
                    </a:cubicBezTo>
                    <a:cubicBezTo>
                      <a:pt x="8079" y="14094"/>
                      <a:pt x="9992" y="12986"/>
                      <a:pt x="11133" y="11205"/>
                    </a:cubicBezTo>
                    <a:cubicBezTo>
                      <a:pt x="11716" y="10300"/>
                      <a:pt x="12097" y="9217"/>
                      <a:pt x="12204" y="8003"/>
                    </a:cubicBezTo>
                    <a:cubicBezTo>
                      <a:pt x="12561" y="4062"/>
                      <a:pt x="9835" y="430"/>
                      <a:pt x="6144" y="37"/>
                    </a:cubicBezTo>
                    <a:cubicBezTo>
                      <a:pt x="5905" y="13"/>
                      <a:pt x="5673" y="0"/>
                      <a:pt x="5447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" name="Google Shape;5935;p62"/>
              <p:cNvSpPr/>
              <p:nvPr/>
            </p:nvSpPr>
            <p:spPr>
              <a:xfrm>
                <a:off x="5998432" y="1827829"/>
                <a:ext cx="771773" cy="536894"/>
              </a:xfrm>
              <a:custGeom>
                <a:avLst/>
                <a:gdLst/>
                <a:ahLst/>
                <a:cxnLst/>
                <a:rect l="l" t="t" r="r" b="b"/>
                <a:pathLst>
                  <a:path w="15657" h="10892" extrusionOk="0">
                    <a:moveTo>
                      <a:pt x="7253" y="0"/>
                    </a:moveTo>
                    <a:cubicBezTo>
                      <a:pt x="6645" y="0"/>
                      <a:pt x="6037" y="58"/>
                      <a:pt x="5441" y="174"/>
                    </a:cubicBezTo>
                    <a:cubicBezTo>
                      <a:pt x="4453" y="365"/>
                      <a:pt x="3500" y="722"/>
                      <a:pt x="2655" y="1246"/>
                    </a:cubicBezTo>
                    <a:cubicBezTo>
                      <a:pt x="2596" y="1294"/>
                      <a:pt x="2524" y="1317"/>
                      <a:pt x="2465" y="1365"/>
                    </a:cubicBezTo>
                    <a:cubicBezTo>
                      <a:pt x="2250" y="1496"/>
                      <a:pt x="2048" y="1651"/>
                      <a:pt x="1846" y="1817"/>
                    </a:cubicBezTo>
                    <a:cubicBezTo>
                      <a:pt x="1238" y="2353"/>
                      <a:pt x="750" y="3020"/>
                      <a:pt x="452" y="3782"/>
                    </a:cubicBezTo>
                    <a:cubicBezTo>
                      <a:pt x="393" y="3937"/>
                      <a:pt x="333" y="4103"/>
                      <a:pt x="286" y="4270"/>
                    </a:cubicBezTo>
                    <a:cubicBezTo>
                      <a:pt x="226" y="4496"/>
                      <a:pt x="179" y="4711"/>
                      <a:pt x="155" y="4937"/>
                    </a:cubicBezTo>
                    <a:cubicBezTo>
                      <a:pt x="107" y="5294"/>
                      <a:pt x="0" y="5854"/>
                      <a:pt x="262" y="6116"/>
                    </a:cubicBezTo>
                    <a:cubicBezTo>
                      <a:pt x="345" y="6223"/>
                      <a:pt x="476" y="6282"/>
                      <a:pt x="691" y="6282"/>
                    </a:cubicBezTo>
                    <a:cubicBezTo>
                      <a:pt x="953" y="6282"/>
                      <a:pt x="1226" y="6211"/>
                      <a:pt x="1488" y="6187"/>
                    </a:cubicBezTo>
                    <a:cubicBezTo>
                      <a:pt x="1774" y="6175"/>
                      <a:pt x="2072" y="6139"/>
                      <a:pt x="2357" y="6104"/>
                    </a:cubicBezTo>
                    <a:cubicBezTo>
                      <a:pt x="3191" y="5997"/>
                      <a:pt x="4012" y="5854"/>
                      <a:pt x="4798" y="5627"/>
                    </a:cubicBezTo>
                    <a:cubicBezTo>
                      <a:pt x="5644" y="5389"/>
                      <a:pt x="6465" y="5056"/>
                      <a:pt x="7203" y="4615"/>
                    </a:cubicBezTo>
                    <a:cubicBezTo>
                      <a:pt x="7239" y="4604"/>
                      <a:pt x="7382" y="4508"/>
                      <a:pt x="7549" y="4401"/>
                    </a:cubicBezTo>
                    <a:cubicBezTo>
                      <a:pt x="7846" y="4211"/>
                      <a:pt x="8215" y="3949"/>
                      <a:pt x="8203" y="3889"/>
                    </a:cubicBezTo>
                    <a:lnTo>
                      <a:pt x="8203" y="3889"/>
                    </a:lnTo>
                    <a:cubicBezTo>
                      <a:pt x="8275" y="4092"/>
                      <a:pt x="8334" y="4282"/>
                      <a:pt x="8394" y="4496"/>
                    </a:cubicBezTo>
                    <a:cubicBezTo>
                      <a:pt x="8668" y="5377"/>
                      <a:pt x="8894" y="6247"/>
                      <a:pt x="9263" y="7104"/>
                    </a:cubicBezTo>
                    <a:cubicBezTo>
                      <a:pt x="9382" y="7366"/>
                      <a:pt x="9513" y="7628"/>
                      <a:pt x="9680" y="7890"/>
                    </a:cubicBezTo>
                    <a:cubicBezTo>
                      <a:pt x="9882" y="8211"/>
                      <a:pt x="10061" y="8592"/>
                      <a:pt x="10097" y="8985"/>
                    </a:cubicBezTo>
                    <a:cubicBezTo>
                      <a:pt x="10120" y="9366"/>
                      <a:pt x="10037" y="9735"/>
                      <a:pt x="10025" y="10092"/>
                    </a:cubicBezTo>
                    <a:cubicBezTo>
                      <a:pt x="10001" y="10485"/>
                      <a:pt x="9942" y="10866"/>
                      <a:pt x="10406" y="10890"/>
                    </a:cubicBezTo>
                    <a:cubicBezTo>
                      <a:pt x="10415" y="10891"/>
                      <a:pt x="10424" y="10891"/>
                      <a:pt x="10433" y="10891"/>
                    </a:cubicBezTo>
                    <a:cubicBezTo>
                      <a:pt x="10861" y="10891"/>
                      <a:pt x="11083" y="10068"/>
                      <a:pt x="11839" y="10068"/>
                    </a:cubicBezTo>
                    <a:cubicBezTo>
                      <a:pt x="11849" y="10068"/>
                      <a:pt x="11860" y="10068"/>
                      <a:pt x="11871" y="10068"/>
                    </a:cubicBezTo>
                    <a:cubicBezTo>
                      <a:pt x="12565" y="10101"/>
                      <a:pt x="12684" y="10775"/>
                      <a:pt x="13055" y="10775"/>
                    </a:cubicBezTo>
                    <a:cubicBezTo>
                      <a:pt x="13097" y="10775"/>
                      <a:pt x="13142" y="10767"/>
                      <a:pt x="13192" y="10747"/>
                    </a:cubicBezTo>
                    <a:cubicBezTo>
                      <a:pt x="13478" y="10628"/>
                      <a:pt x="13692" y="10283"/>
                      <a:pt x="13871" y="10057"/>
                    </a:cubicBezTo>
                    <a:cubicBezTo>
                      <a:pt x="15097" y="8664"/>
                      <a:pt x="15657" y="6961"/>
                      <a:pt x="15109" y="5223"/>
                    </a:cubicBezTo>
                    <a:cubicBezTo>
                      <a:pt x="15061" y="5056"/>
                      <a:pt x="14990" y="4889"/>
                      <a:pt x="14930" y="4734"/>
                    </a:cubicBezTo>
                    <a:cubicBezTo>
                      <a:pt x="14847" y="4532"/>
                      <a:pt x="14645" y="4080"/>
                      <a:pt x="14526" y="3842"/>
                    </a:cubicBezTo>
                    <a:cubicBezTo>
                      <a:pt x="14514" y="3806"/>
                      <a:pt x="14502" y="3794"/>
                      <a:pt x="14490" y="3758"/>
                    </a:cubicBezTo>
                    <a:cubicBezTo>
                      <a:pt x="14085" y="3080"/>
                      <a:pt x="13549" y="2484"/>
                      <a:pt x="12942" y="1972"/>
                    </a:cubicBezTo>
                    <a:cubicBezTo>
                      <a:pt x="12668" y="1758"/>
                      <a:pt x="12406" y="1556"/>
                      <a:pt x="12109" y="1377"/>
                    </a:cubicBezTo>
                    <a:cubicBezTo>
                      <a:pt x="10661" y="456"/>
                      <a:pt x="8956" y="0"/>
                      <a:pt x="7253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4" name="Google Shape;5936;p62"/>
              <p:cNvSpPr/>
              <p:nvPr/>
            </p:nvSpPr>
            <p:spPr>
              <a:xfrm>
                <a:off x="6412737" y="2015980"/>
                <a:ext cx="330506" cy="192931"/>
              </a:xfrm>
              <a:custGeom>
                <a:avLst/>
                <a:gdLst/>
                <a:ahLst/>
                <a:cxnLst/>
                <a:rect l="l" t="t" r="r" b="b"/>
                <a:pathLst>
                  <a:path w="6705" h="3914" extrusionOk="0">
                    <a:moveTo>
                      <a:pt x="6121" y="1"/>
                    </a:moveTo>
                    <a:cubicBezTo>
                      <a:pt x="5918" y="48"/>
                      <a:pt x="5704" y="96"/>
                      <a:pt x="5513" y="144"/>
                    </a:cubicBezTo>
                    <a:cubicBezTo>
                      <a:pt x="4010" y="478"/>
                      <a:pt x="2491" y="698"/>
                      <a:pt x="969" y="698"/>
                    </a:cubicBezTo>
                    <a:cubicBezTo>
                      <a:pt x="646" y="698"/>
                      <a:pt x="323" y="688"/>
                      <a:pt x="1" y="667"/>
                    </a:cubicBezTo>
                    <a:lnTo>
                      <a:pt x="1" y="667"/>
                    </a:lnTo>
                    <a:cubicBezTo>
                      <a:pt x="275" y="1537"/>
                      <a:pt x="501" y="2418"/>
                      <a:pt x="870" y="3263"/>
                    </a:cubicBezTo>
                    <a:lnTo>
                      <a:pt x="1037" y="3263"/>
                    </a:lnTo>
                    <a:cubicBezTo>
                      <a:pt x="1358" y="3215"/>
                      <a:pt x="1656" y="3001"/>
                      <a:pt x="1989" y="2989"/>
                    </a:cubicBezTo>
                    <a:cubicBezTo>
                      <a:pt x="1999" y="2989"/>
                      <a:pt x="2008" y="2989"/>
                      <a:pt x="2017" y="2989"/>
                    </a:cubicBezTo>
                    <a:cubicBezTo>
                      <a:pt x="2680" y="2989"/>
                      <a:pt x="3106" y="3812"/>
                      <a:pt x="3787" y="3906"/>
                    </a:cubicBezTo>
                    <a:cubicBezTo>
                      <a:pt x="3824" y="3911"/>
                      <a:pt x="3862" y="3913"/>
                      <a:pt x="3898" y="3913"/>
                    </a:cubicBezTo>
                    <a:cubicBezTo>
                      <a:pt x="4490" y="3913"/>
                      <a:pt x="4961" y="3298"/>
                      <a:pt x="5085" y="2715"/>
                    </a:cubicBezTo>
                    <a:cubicBezTo>
                      <a:pt x="5168" y="2322"/>
                      <a:pt x="5168" y="1894"/>
                      <a:pt x="5454" y="1632"/>
                    </a:cubicBezTo>
                    <a:cubicBezTo>
                      <a:pt x="5659" y="1419"/>
                      <a:pt x="5936" y="1363"/>
                      <a:pt x="6235" y="1363"/>
                    </a:cubicBezTo>
                    <a:cubicBezTo>
                      <a:pt x="6388" y="1363"/>
                      <a:pt x="6547" y="1378"/>
                      <a:pt x="6704" y="1394"/>
                    </a:cubicBezTo>
                    <a:cubicBezTo>
                      <a:pt x="6656" y="1227"/>
                      <a:pt x="6585" y="1060"/>
                      <a:pt x="6525" y="894"/>
                    </a:cubicBezTo>
                    <a:cubicBezTo>
                      <a:pt x="6442" y="703"/>
                      <a:pt x="6240" y="239"/>
                      <a:pt x="6121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5" name="Google Shape;5937;p62"/>
              <p:cNvSpPr/>
              <p:nvPr/>
            </p:nvSpPr>
            <p:spPr>
              <a:xfrm>
                <a:off x="6012481" y="1915620"/>
                <a:ext cx="358061" cy="189037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3835" extrusionOk="0">
                    <a:moveTo>
                      <a:pt x="1537" y="1"/>
                    </a:moveTo>
                    <a:cubicBezTo>
                      <a:pt x="918" y="537"/>
                      <a:pt x="429" y="1215"/>
                      <a:pt x="132" y="1965"/>
                    </a:cubicBezTo>
                    <a:cubicBezTo>
                      <a:pt x="108" y="2144"/>
                      <a:pt x="48" y="2311"/>
                      <a:pt x="1" y="2477"/>
                    </a:cubicBezTo>
                    <a:cubicBezTo>
                      <a:pt x="120" y="2525"/>
                      <a:pt x="227" y="2549"/>
                      <a:pt x="322" y="2596"/>
                    </a:cubicBezTo>
                    <a:cubicBezTo>
                      <a:pt x="668" y="2739"/>
                      <a:pt x="953" y="3001"/>
                      <a:pt x="1275" y="3156"/>
                    </a:cubicBezTo>
                    <a:cubicBezTo>
                      <a:pt x="1640" y="3348"/>
                      <a:pt x="2035" y="3447"/>
                      <a:pt x="2437" y="3447"/>
                    </a:cubicBezTo>
                    <a:cubicBezTo>
                      <a:pt x="2534" y="3447"/>
                      <a:pt x="2630" y="3441"/>
                      <a:pt x="2727" y="3430"/>
                    </a:cubicBezTo>
                    <a:cubicBezTo>
                      <a:pt x="3001" y="3394"/>
                      <a:pt x="3287" y="3311"/>
                      <a:pt x="3573" y="3311"/>
                    </a:cubicBezTo>
                    <a:cubicBezTo>
                      <a:pt x="3593" y="3310"/>
                      <a:pt x="3613" y="3309"/>
                      <a:pt x="3633" y="3309"/>
                    </a:cubicBezTo>
                    <a:cubicBezTo>
                      <a:pt x="3901" y="3309"/>
                      <a:pt x="4180" y="3384"/>
                      <a:pt x="4347" y="3573"/>
                    </a:cubicBezTo>
                    <a:cubicBezTo>
                      <a:pt x="4418" y="3656"/>
                      <a:pt x="4466" y="3739"/>
                      <a:pt x="4513" y="3835"/>
                    </a:cubicBezTo>
                    <a:cubicBezTo>
                      <a:pt x="5359" y="3596"/>
                      <a:pt x="6180" y="3263"/>
                      <a:pt x="6918" y="2823"/>
                    </a:cubicBezTo>
                    <a:cubicBezTo>
                      <a:pt x="6954" y="2799"/>
                      <a:pt x="7097" y="2715"/>
                      <a:pt x="7264" y="2608"/>
                    </a:cubicBezTo>
                    <a:cubicBezTo>
                      <a:pt x="7085" y="2584"/>
                      <a:pt x="6895" y="2561"/>
                      <a:pt x="6716" y="2525"/>
                    </a:cubicBezTo>
                    <a:cubicBezTo>
                      <a:pt x="6073" y="2406"/>
                      <a:pt x="5442" y="2239"/>
                      <a:pt x="4823" y="2013"/>
                    </a:cubicBezTo>
                    <a:cubicBezTo>
                      <a:pt x="3716" y="1608"/>
                      <a:pt x="2668" y="1013"/>
                      <a:pt x="1787" y="239"/>
                    </a:cubicBezTo>
                    <a:cubicBezTo>
                      <a:pt x="1691" y="167"/>
                      <a:pt x="1620" y="96"/>
                      <a:pt x="1537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6" name="Google Shape;5938;p62"/>
              <p:cNvSpPr/>
              <p:nvPr/>
            </p:nvSpPr>
            <p:spPr>
              <a:xfrm>
                <a:off x="6310060" y="2136895"/>
                <a:ext cx="1232" cy="641"/>
              </a:xfrm>
              <a:custGeom>
                <a:avLst/>
                <a:gdLst/>
                <a:ahLst/>
                <a:cxnLst/>
                <a:rect l="l" t="t" r="r" b="b"/>
                <a:pathLst>
                  <a:path w="25" h="13" extrusionOk="0">
                    <a:moveTo>
                      <a:pt x="0" y="12"/>
                    </a:moveTo>
                    <a:lnTo>
                      <a:pt x="0" y="12"/>
                    </a:lnTo>
                    <a:cubicBezTo>
                      <a:pt x="24" y="0"/>
                      <a:pt x="24" y="0"/>
                      <a:pt x="0" y="12"/>
                    </a:cubicBezTo>
                    <a:close/>
                  </a:path>
                </a:pathLst>
              </a:custGeom>
              <a:solidFill>
                <a:srgbClr val="FF5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7" name="Google Shape;5939;p62"/>
              <p:cNvSpPr/>
              <p:nvPr/>
            </p:nvSpPr>
            <p:spPr>
              <a:xfrm>
                <a:off x="6540700" y="2295716"/>
                <a:ext cx="180213" cy="18391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3731" extrusionOk="0">
                    <a:moveTo>
                      <a:pt x="2245" y="0"/>
                    </a:moveTo>
                    <a:cubicBezTo>
                      <a:pt x="1750" y="0"/>
                      <a:pt x="1232" y="178"/>
                      <a:pt x="893" y="386"/>
                    </a:cubicBezTo>
                    <a:cubicBezTo>
                      <a:pt x="310" y="779"/>
                      <a:pt x="108" y="1624"/>
                      <a:pt x="24" y="2339"/>
                    </a:cubicBezTo>
                    <a:cubicBezTo>
                      <a:pt x="0" y="2672"/>
                      <a:pt x="24" y="3041"/>
                      <a:pt x="250" y="3303"/>
                    </a:cubicBezTo>
                    <a:cubicBezTo>
                      <a:pt x="500" y="3619"/>
                      <a:pt x="860" y="3730"/>
                      <a:pt x="1227" y="3730"/>
                    </a:cubicBezTo>
                    <a:cubicBezTo>
                      <a:pt x="1578" y="3730"/>
                      <a:pt x="1935" y="3628"/>
                      <a:pt x="2203" y="3505"/>
                    </a:cubicBezTo>
                    <a:cubicBezTo>
                      <a:pt x="2858" y="3208"/>
                      <a:pt x="3358" y="2636"/>
                      <a:pt x="3560" y="1910"/>
                    </a:cubicBezTo>
                    <a:cubicBezTo>
                      <a:pt x="3644" y="1577"/>
                      <a:pt x="3656" y="1208"/>
                      <a:pt x="3537" y="850"/>
                    </a:cubicBezTo>
                    <a:cubicBezTo>
                      <a:pt x="3441" y="529"/>
                      <a:pt x="3239" y="315"/>
                      <a:pt x="3001" y="184"/>
                    </a:cubicBezTo>
                    <a:cubicBezTo>
                      <a:pt x="2778" y="53"/>
                      <a:pt x="2515" y="0"/>
                      <a:pt x="224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8" name="Google Shape;5940;p62"/>
              <p:cNvSpPr/>
              <p:nvPr/>
            </p:nvSpPr>
            <p:spPr>
              <a:xfrm>
                <a:off x="6589401" y="2343136"/>
                <a:ext cx="112140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307" extrusionOk="0">
                    <a:moveTo>
                      <a:pt x="1489" y="1"/>
                    </a:moveTo>
                    <a:cubicBezTo>
                      <a:pt x="1317" y="1"/>
                      <a:pt x="1143" y="45"/>
                      <a:pt x="989" y="115"/>
                    </a:cubicBezTo>
                    <a:cubicBezTo>
                      <a:pt x="751" y="222"/>
                      <a:pt x="560" y="365"/>
                      <a:pt x="382" y="543"/>
                    </a:cubicBezTo>
                    <a:cubicBezTo>
                      <a:pt x="215" y="722"/>
                      <a:pt x="108" y="924"/>
                      <a:pt x="24" y="1174"/>
                    </a:cubicBezTo>
                    <a:cubicBezTo>
                      <a:pt x="1" y="1229"/>
                      <a:pt x="45" y="1274"/>
                      <a:pt x="84" y="1274"/>
                    </a:cubicBezTo>
                    <a:cubicBezTo>
                      <a:pt x="104" y="1274"/>
                      <a:pt x="124" y="1262"/>
                      <a:pt x="132" y="1234"/>
                    </a:cubicBezTo>
                    <a:cubicBezTo>
                      <a:pt x="298" y="877"/>
                      <a:pt x="632" y="555"/>
                      <a:pt x="977" y="400"/>
                    </a:cubicBezTo>
                    <a:cubicBezTo>
                      <a:pt x="1072" y="353"/>
                      <a:pt x="1167" y="305"/>
                      <a:pt x="1275" y="293"/>
                    </a:cubicBezTo>
                    <a:cubicBezTo>
                      <a:pt x="1334" y="424"/>
                      <a:pt x="1370" y="579"/>
                      <a:pt x="1346" y="722"/>
                    </a:cubicBezTo>
                    <a:cubicBezTo>
                      <a:pt x="1346" y="817"/>
                      <a:pt x="1322" y="888"/>
                      <a:pt x="1275" y="960"/>
                    </a:cubicBezTo>
                    <a:cubicBezTo>
                      <a:pt x="1263" y="996"/>
                      <a:pt x="1239" y="1019"/>
                      <a:pt x="1215" y="1055"/>
                    </a:cubicBezTo>
                    <a:cubicBezTo>
                      <a:pt x="1203" y="1079"/>
                      <a:pt x="1179" y="1091"/>
                      <a:pt x="1167" y="1115"/>
                    </a:cubicBezTo>
                    <a:cubicBezTo>
                      <a:pt x="1156" y="1127"/>
                      <a:pt x="1156" y="1150"/>
                      <a:pt x="1144" y="1186"/>
                    </a:cubicBezTo>
                    <a:cubicBezTo>
                      <a:pt x="1122" y="1241"/>
                      <a:pt x="1171" y="1306"/>
                      <a:pt x="1226" y="1306"/>
                    </a:cubicBezTo>
                    <a:cubicBezTo>
                      <a:pt x="1230" y="1306"/>
                      <a:pt x="1234" y="1306"/>
                      <a:pt x="1239" y="1305"/>
                    </a:cubicBezTo>
                    <a:cubicBezTo>
                      <a:pt x="1287" y="1293"/>
                      <a:pt x="1322" y="1293"/>
                      <a:pt x="1346" y="1258"/>
                    </a:cubicBezTo>
                    <a:cubicBezTo>
                      <a:pt x="1382" y="1246"/>
                      <a:pt x="1394" y="1210"/>
                      <a:pt x="1406" y="1198"/>
                    </a:cubicBezTo>
                    <a:cubicBezTo>
                      <a:pt x="1453" y="1174"/>
                      <a:pt x="1477" y="1115"/>
                      <a:pt x="1513" y="1067"/>
                    </a:cubicBezTo>
                    <a:cubicBezTo>
                      <a:pt x="1560" y="972"/>
                      <a:pt x="1584" y="877"/>
                      <a:pt x="1596" y="769"/>
                    </a:cubicBezTo>
                    <a:cubicBezTo>
                      <a:pt x="1620" y="591"/>
                      <a:pt x="1572" y="424"/>
                      <a:pt x="1501" y="281"/>
                    </a:cubicBezTo>
                    <a:cubicBezTo>
                      <a:pt x="1560" y="281"/>
                      <a:pt x="1596" y="293"/>
                      <a:pt x="1656" y="305"/>
                    </a:cubicBezTo>
                    <a:cubicBezTo>
                      <a:pt x="1751" y="341"/>
                      <a:pt x="1822" y="376"/>
                      <a:pt x="1894" y="436"/>
                    </a:cubicBezTo>
                    <a:cubicBezTo>
                      <a:pt x="1953" y="484"/>
                      <a:pt x="2013" y="591"/>
                      <a:pt x="2096" y="615"/>
                    </a:cubicBezTo>
                    <a:cubicBezTo>
                      <a:pt x="2112" y="624"/>
                      <a:pt x="2129" y="629"/>
                      <a:pt x="2145" y="629"/>
                    </a:cubicBezTo>
                    <a:cubicBezTo>
                      <a:pt x="2190" y="629"/>
                      <a:pt x="2230" y="595"/>
                      <a:pt x="2239" y="543"/>
                    </a:cubicBezTo>
                    <a:cubicBezTo>
                      <a:pt x="2275" y="424"/>
                      <a:pt x="2156" y="293"/>
                      <a:pt x="2072" y="222"/>
                    </a:cubicBezTo>
                    <a:cubicBezTo>
                      <a:pt x="1989" y="126"/>
                      <a:pt x="1882" y="67"/>
                      <a:pt x="1763" y="43"/>
                    </a:cubicBezTo>
                    <a:cubicBezTo>
                      <a:pt x="1675" y="14"/>
                      <a:pt x="1582" y="1"/>
                      <a:pt x="1489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9" name="Google Shape;5943;p62"/>
              <p:cNvSpPr/>
              <p:nvPr/>
            </p:nvSpPr>
            <p:spPr>
              <a:xfrm>
                <a:off x="6082920" y="2367980"/>
                <a:ext cx="168778" cy="72214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1465" extrusionOk="0">
                    <a:moveTo>
                      <a:pt x="384" y="0"/>
                    </a:moveTo>
                    <a:cubicBezTo>
                      <a:pt x="328" y="0"/>
                      <a:pt x="288" y="11"/>
                      <a:pt x="262" y="39"/>
                    </a:cubicBezTo>
                    <a:cubicBezTo>
                      <a:pt x="1" y="384"/>
                      <a:pt x="560" y="1325"/>
                      <a:pt x="1584" y="1456"/>
                    </a:cubicBezTo>
                    <a:cubicBezTo>
                      <a:pt x="1631" y="1461"/>
                      <a:pt x="1678" y="1464"/>
                      <a:pt x="1724" y="1464"/>
                    </a:cubicBezTo>
                    <a:cubicBezTo>
                      <a:pt x="2682" y="1464"/>
                      <a:pt x="3423" y="339"/>
                      <a:pt x="3049" y="146"/>
                    </a:cubicBezTo>
                    <a:cubicBezTo>
                      <a:pt x="2939" y="85"/>
                      <a:pt x="2832" y="64"/>
                      <a:pt x="2717" y="64"/>
                    </a:cubicBezTo>
                    <a:cubicBezTo>
                      <a:pt x="2456" y="64"/>
                      <a:pt x="2154" y="173"/>
                      <a:pt x="1697" y="173"/>
                    </a:cubicBezTo>
                    <a:cubicBezTo>
                      <a:pt x="1653" y="173"/>
                      <a:pt x="1607" y="172"/>
                      <a:pt x="1560" y="170"/>
                    </a:cubicBezTo>
                    <a:cubicBezTo>
                      <a:pt x="989" y="151"/>
                      <a:pt x="587" y="0"/>
                      <a:pt x="384" y="0"/>
                    </a:cubicBezTo>
                    <a:close/>
                  </a:path>
                </a:pathLst>
              </a:custGeom>
              <a:solidFill>
                <a:srgbClr val="B2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" name="Google Shape;5944;p62"/>
              <p:cNvSpPr/>
              <p:nvPr/>
            </p:nvSpPr>
            <p:spPr>
              <a:xfrm>
                <a:off x="6135761" y="2385479"/>
                <a:ext cx="102726" cy="54813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112" extrusionOk="0">
                    <a:moveTo>
                      <a:pt x="1811" y="0"/>
                    </a:moveTo>
                    <a:cubicBezTo>
                      <a:pt x="1537" y="0"/>
                      <a:pt x="1226" y="120"/>
                      <a:pt x="1024" y="208"/>
                    </a:cubicBezTo>
                    <a:cubicBezTo>
                      <a:pt x="655" y="375"/>
                      <a:pt x="286" y="613"/>
                      <a:pt x="0" y="946"/>
                    </a:cubicBezTo>
                    <a:cubicBezTo>
                      <a:pt x="143" y="1030"/>
                      <a:pt x="322" y="1065"/>
                      <a:pt x="524" y="1101"/>
                    </a:cubicBezTo>
                    <a:cubicBezTo>
                      <a:pt x="577" y="1108"/>
                      <a:pt x="629" y="1112"/>
                      <a:pt x="681" y="1112"/>
                    </a:cubicBezTo>
                    <a:cubicBezTo>
                      <a:pt x="1408" y="1112"/>
                      <a:pt x="1995" y="442"/>
                      <a:pt x="2084" y="53"/>
                    </a:cubicBezTo>
                    <a:cubicBezTo>
                      <a:pt x="2002" y="16"/>
                      <a:pt x="1909" y="0"/>
                      <a:pt x="1811" y="0"/>
                    </a:cubicBezTo>
                    <a:close/>
                  </a:path>
                </a:pathLst>
              </a:custGeom>
              <a:solidFill>
                <a:srgbClr val="FF5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" name="Google Shape;5945;p62"/>
              <p:cNvSpPr/>
              <p:nvPr/>
            </p:nvSpPr>
            <p:spPr>
              <a:xfrm>
                <a:off x="6100517" y="2247952"/>
                <a:ext cx="64622" cy="113126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295" extrusionOk="0">
                    <a:moveTo>
                      <a:pt x="1075" y="1"/>
                    </a:moveTo>
                    <a:cubicBezTo>
                      <a:pt x="1043" y="1"/>
                      <a:pt x="1013" y="16"/>
                      <a:pt x="1001" y="45"/>
                    </a:cubicBezTo>
                    <a:cubicBezTo>
                      <a:pt x="929" y="164"/>
                      <a:pt x="941" y="379"/>
                      <a:pt x="941" y="510"/>
                    </a:cubicBezTo>
                    <a:lnTo>
                      <a:pt x="941" y="986"/>
                    </a:lnTo>
                    <a:lnTo>
                      <a:pt x="941" y="1236"/>
                    </a:lnTo>
                    <a:cubicBezTo>
                      <a:pt x="941" y="1284"/>
                      <a:pt x="953" y="1391"/>
                      <a:pt x="929" y="1415"/>
                    </a:cubicBezTo>
                    <a:cubicBezTo>
                      <a:pt x="911" y="1438"/>
                      <a:pt x="880" y="1446"/>
                      <a:pt x="845" y="1446"/>
                    </a:cubicBezTo>
                    <a:cubicBezTo>
                      <a:pt x="791" y="1446"/>
                      <a:pt x="728" y="1424"/>
                      <a:pt x="691" y="1403"/>
                    </a:cubicBezTo>
                    <a:cubicBezTo>
                      <a:pt x="581" y="1359"/>
                      <a:pt x="451" y="1294"/>
                      <a:pt x="328" y="1294"/>
                    </a:cubicBezTo>
                    <a:cubicBezTo>
                      <a:pt x="318" y="1294"/>
                      <a:pt x="308" y="1295"/>
                      <a:pt x="298" y="1295"/>
                    </a:cubicBezTo>
                    <a:cubicBezTo>
                      <a:pt x="179" y="1319"/>
                      <a:pt x="72" y="1391"/>
                      <a:pt x="48" y="1510"/>
                    </a:cubicBezTo>
                    <a:cubicBezTo>
                      <a:pt x="1" y="1641"/>
                      <a:pt x="72" y="1772"/>
                      <a:pt x="120" y="1903"/>
                    </a:cubicBezTo>
                    <a:cubicBezTo>
                      <a:pt x="179" y="2046"/>
                      <a:pt x="275" y="2177"/>
                      <a:pt x="370" y="2284"/>
                    </a:cubicBezTo>
                    <a:cubicBezTo>
                      <a:pt x="380" y="2291"/>
                      <a:pt x="390" y="2295"/>
                      <a:pt x="400" y="2295"/>
                    </a:cubicBezTo>
                    <a:cubicBezTo>
                      <a:pt x="435" y="2295"/>
                      <a:pt x="462" y="2252"/>
                      <a:pt x="453" y="2224"/>
                    </a:cubicBezTo>
                    <a:cubicBezTo>
                      <a:pt x="406" y="2069"/>
                      <a:pt x="346" y="1938"/>
                      <a:pt x="298" y="1784"/>
                    </a:cubicBezTo>
                    <a:cubicBezTo>
                      <a:pt x="286" y="1748"/>
                      <a:pt x="251" y="1653"/>
                      <a:pt x="286" y="1617"/>
                    </a:cubicBezTo>
                    <a:cubicBezTo>
                      <a:pt x="302" y="1594"/>
                      <a:pt x="326" y="1586"/>
                      <a:pt x="354" y="1586"/>
                    </a:cubicBezTo>
                    <a:cubicBezTo>
                      <a:pt x="371" y="1586"/>
                      <a:pt x="388" y="1589"/>
                      <a:pt x="406" y="1593"/>
                    </a:cubicBezTo>
                    <a:cubicBezTo>
                      <a:pt x="525" y="1617"/>
                      <a:pt x="644" y="1700"/>
                      <a:pt x="763" y="1724"/>
                    </a:cubicBezTo>
                    <a:cubicBezTo>
                      <a:pt x="805" y="1738"/>
                      <a:pt x="849" y="1745"/>
                      <a:pt x="892" y="1745"/>
                    </a:cubicBezTo>
                    <a:cubicBezTo>
                      <a:pt x="958" y="1745"/>
                      <a:pt x="1022" y="1729"/>
                      <a:pt x="1072" y="1700"/>
                    </a:cubicBezTo>
                    <a:cubicBezTo>
                      <a:pt x="1310" y="1569"/>
                      <a:pt x="1251" y="1212"/>
                      <a:pt x="1251" y="950"/>
                    </a:cubicBezTo>
                    <a:lnTo>
                      <a:pt x="1251" y="498"/>
                    </a:lnTo>
                    <a:cubicBezTo>
                      <a:pt x="1239" y="343"/>
                      <a:pt x="1251" y="164"/>
                      <a:pt x="1168" y="45"/>
                    </a:cubicBezTo>
                    <a:cubicBezTo>
                      <a:pt x="1144" y="16"/>
                      <a:pt x="1108" y="1"/>
                      <a:pt x="1075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2" name="Google Shape;5946;p62"/>
              <p:cNvSpPr/>
              <p:nvPr/>
            </p:nvSpPr>
            <p:spPr>
              <a:xfrm>
                <a:off x="6246078" y="2260127"/>
                <a:ext cx="41701" cy="62897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276" extrusionOk="0">
                    <a:moveTo>
                      <a:pt x="441" y="1"/>
                    </a:moveTo>
                    <a:cubicBezTo>
                      <a:pt x="215" y="1"/>
                      <a:pt x="24" y="275"/>
                      <a:pt x="12" y="620"/>
                    </a:cubicBezTo>
                    <a:cubicBezTo>
                      <a:pt x="0" y="977"/>
                      <a:pt x="167" y="1263"/>
                      <a:pt x="393" y="1275"/>
                    </a:cubicBezTo>
                    <a:cubicBezTo>
                      <a:pt x="398" y="1275"/>
                      <a:pt x="402" y="1275"/>
                      <a:pt x="407" y="1275"/>
                    </a:cubicBezTo>
                    <a:cubicBezTo>
                      <a:pt x="627" y="1275"/>
                      <a:pt x="810" y="994"/>
                      <a:pt x="822" y="644"/>
                    </a:cubicBezTo>
                    <a:cubicBezTo>
                      <a:pt x="846" y="298"/>
                      <a:pt x="667" y="13"/>
                      <a:pt x="4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3" name="Google Shape;5947;p62"/>
              <p:cNvSpPr/>
              <p:nvPr/>
            </p:nvSpPr>
            <p:spPr>
              <a:xfrm>
                <a:off x="6058273" y="2255444"/>
                <a:ext cx="33519" cy="52299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061" extrusionOk="0">
                    <a:moveTo>
                      <a:pt x="358" y="0"/>
                    </a:moveTo>
                    <a:cubicBezTo>
                      <a:pt x="167" y="0"/>
                      <a:pt x="24" y="227"/>
                      <a:pt x="12" y="524"/>
                    </a:cubicBezTo>
                    <a:cubicBezTo>
                      <a:pt x="0" y="822"/>
                      <a:pt x="143" y="1060"/>
                      <a:pt x="322" y="1060"/>
                    </a:cubicBezTo>
                    <a:cubicBezTo>
                      <a:pt x="501" y="1060"/>
                      <a:pt x="667" y="834"/>
                      <a:pt x="667" y="536"/>
                    </a:cubicBezTo>
                    <a:cubicBezTo>
                      <a:pt x="679" y="239"/>
                      <a:pt x="536" y="0"/>
                      <a:pt x="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4" name="Google Shape;5948;p62"/>
              <p:cNvSpPr/>
              <p:nvPr/>
            </p:nvSpPr>
            <p:spPr>
              <a:xfrm>
                <a:off x="6206743" y="2167999"/>
                <a:ext cx="83403" cy="53877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1093" extrusionOk="0">
                    <a:moveTo>
                      <a:pt x="310" y="0"/>
                    </a:moveTo>
                    <a:cubicBezTo>
                      <a:pt x="233" y="0"/>
                      <a:pt x="156" y="12"/>
                      <a:pt x="96" y="48"/>
                    </a:cubicBezTo>
                    <a:cubicBezTo>
                      <a:pt x="13" y="96"/>
                      <a:pt x="1" y="227"/>
                      <a:pt x="132" y="274"/>
                    </a:cubicBezTo>
                    <a:cubicBezTo>
                      <a:pt x="275" y="334"/>
                      <a:pt x="406" y="322"/>
                      <a:pt x="513" y="334"/>
                    </a:cubicBezTo>
                    <a:cubicBezTo>
                      <a:pt x="608" y="346"/>
                      <a:pt x="715" y="358"/>
                      <a:pt x="822" y="393"/>
                    </a:cubicBezTo>
                    <a:cubicBezTo>
                      <a:pt x="1191" y="500"/>
                      <a:pt x="1465" y="751"/>
                      <a:pt x="1596" y="1012"/>
                    </a:cubicBezTo>
                    <a:cubicBezTo>
                      <a:pt x="1608" y="1048"/>
                      <a:pt x="1620" y="1060"/>
                      <a:pt x="1644" y="1072"/>
                    </a:cubicBezTo>
                    <a:cubicBezTo>
                      <a:pt x="1658" y="1086"/>
                      <a:pt x="1668" y="1092"/>
                      <a:pt x="1675" y="1092"/>
                    </a:cubicBezTo>
                    <a:cubicBezTo>
                      <a:pt x="1691" y="1092"/>
                      <a:pt x="1691" y="1061"/>
                      <a:pt x="1691" y="1036"/>
                    </a:cubicBezTo>
                    <a:cubicBezTo>
                      <a:pt x="1691" y="1001"/>
                      <a:pt x="1691" y="989"/>
                      <a:pt x="1668" y="953"/>
                    </a:cubicBezTo>
                    <a:cubicBezTo>
                      <a:pt x="1644" y="715"/>
                      <a:pt x="1489" y="524"/>
                      <a:pt x="1322" y="381"/>
                    </a:cubicBezTo>
                    <a:cubicBezTo>
                      <a:pt x="1203" y="274"/>
                      <a:pt x="1049" y="167"/>
                      <a:pt x="870" y="108"/>
                    </a:cubicBezTo>
                    <a:cubicBezTo>
                      <a:pt x="763" y="84"/>
                      <a:pt x="644" y="48"/>
                      <a:pt x="525" y="24"/>
                    </a:cubicBezTo>
                    <a:cubicBezTo>
                      <a:pt x="465" y="12"/>
                      <a:pt x="388" y="0"/>
                      <a:pt x="310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5" name="Google Shape;5949;p62"/>
              <p:cNvSpPr/>
              <p:nvPr/>
            </p:nvSpPr>
            <p:spPr>
              <a:xfrm>
                <a:off x="6061773" y="2163316"/>
                <a:ext cx="62848" cy="4470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907" extrusionOk="0">
                    <a:moveTo>
                      <a:pt x="918" y="0"/>
                    </a:moveTo>
                    <a:cubicBezTo>
                      <a:pt x="834" y="0"/>
                      <a:pt x="739" y="12"/>
                      <a:pt x="668" y="24"/>
                    </a:cubicBezTo>
                    <a:cubicBezTo>
                      <a:pt x="537" y="72"/>
                      <a:pt x="418" y="143"/>
                      <a:pt x="310" y="238"/>
                    </a:cubicBezTo>
                    <a:cubicBezTo>
                      <a:pt x="180" y="357"/>
                      <a:pt x="60" y="536"/>
                      <a:pt x="13" y="750"/>
                    </a:cubicBezTo>
                    <a:cubicBezTo>
                      <a:pt x="1" y="786"/>
                      <a:pt x="1" y="798"/>
                      <a:pt x="1" y="834"/>
                    </a:cubicBezTo>
                    <a:cubicBezTo>
                      <a:pt x="1" y="866"/>
                      <a:pt x="1" y="907"/>
                      <a:pt x="18" y="907"/>
                    </a:cubicBezTo>
                    <a:cubicBezTo>
                      <a:pt x="20" y="907"/>
                      <a:pt x="22" y="906"/>
                      <a:pt x="25" y="905"/>
                    </a:cubicBezTo>
                    <a:cubicBezTo>
                      <a:pt x="25" y="893"/>
                      <a:pt x="37" y="869"/>
                      <a:pt x="60" y="846"/>
                    </a:cubicBezTo>
                    <a:cubicBezTo>
                      <a:pt x="180" y="595"/>
                      <a:pt x="382" y="381"/>
                      <a:pt x="668" y="334"/>
                    </a:cubicBezTo>
                    <a:cubicBezTo>
                      <a:pt x="739" y="322"/>
                      <a:pt x="811" y="322"/>
                      <a:pt x="906" y="322"/>
                    </a:cubicBezTo>
                    <a:cubicBezTo>
                      <a:pt x="947" y="322"/>
                      <a:pt x="992" y="325"/>
                      <a:pt x="1040" y="325"/>
                    </a:cubicBezTo>
                    <a:cubicBezTo>
                      <a:pt x="1087" y="325"/>
                      <a:pt x="1138" y="322"/>
                      <a:pt x="1192" y="310"/>
                    </a:cubicBezTo>
                    <a:cubicBezTo>
                      <a:pt x="1275" y="262"/>
                      <a:pt x="1275" y="143"/>
                      <a:pt x="1227" y="84"/>
                    </a:cubicBezTo>
                    <a:cubicBezTo>
                      <a:pt x="1156" y="0"/>
                      <a:pt x="1013" y="0"/>
                      <a:pt x="918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0" name="Google Shape;5784;p62"/>
            <p:cNvGrpSpPr/>
            <p:nvPr/>
          </p:nvGrpSpPr>
          <p:grpSpPr>
            <a:xfrm>
              <a:off x="5945155" y="2321428"/>
              <a:ext cx="1218838" cy="2542285"/>
              <a:chOff x="4674383" y="1818020"/>
              <a:chExt cx="1065260" cy="2304979"/>
            </a:xfrm>
          </p:grpSpPr>
          <p:sp>
            <p:nvSpPr>
              <p:cNvPr id="23" name="Google Shape;5785;p62"/>
              <p:cNvSpPr/>
              <p:nvPr/>
            </p:nvSpPr>
            <p:spPr>
              <a:xfrm>
                <a:off x="4787756" y="3281473"/>
                <a:ext cx="68024" cy="63932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297" extrusionOk="0">
                    <a:moveTo>
                      <a:pt x="323" y="0"/>
                    </a:moveTo>
                    <a:cubicBezTo>
                      <a:pt x="288" y="0"/>
                      <a:pt x="258" y="10"/>
                      <a:pt x="237" y="33"/>
                    </a:cubicBezTo>
                    <a:cubicBezTo>
                      <a:pt x="94" y="176"/>
                      <a:pt x="475" y="593"/>
                      <a:pt x="475" y="593"/>
                    </a:cubicBezTo>
                    <a:cubicBezTo>
                      <a:pt x="475" y="593"/>
                      <a:pt x="278" y="498"/>
                      <a:pt x="156" y="498"/>
                    </a:cubicBezTo>
                    <a:cubicBezTo>
                      <a:pt x="50" y="498"/>
                      <a:pt x="0" y="571"/>
                      <a:pt x="189" y="843"/>
                    </a:cubicBezTo>
                    <a:cubicBezTo>
                      <a:pt x="458" y="1235"/>
                      <a:pt x="918" y="1296"/>
                      <a:pt x="1181" y="1296"/>
                    </a:cubicBezTo>
                    <a:cubicBezTo>
                      <a:pt x="1301" y="1296"/>
                      <a:pt x="1380" y="1283"/>
                      <a:pt x="1380" y="1283"/>
                    </a:cubicBezTo>
                    <a:lnTo>
                      <a:pt x="832" y="259"/>
                    </a:lnTo>
                    <a:cubicBezTo>
                      <a:pt x="832" y="259"/>
                      <a:pt x="506" y="0"/>
                      <a:pt x="323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4" name="Google Shape;5786;p62"/>
              <p:cNvSpPr/>
              <p:nvPr/>
            </p:nvSpPr>
            <p:spPr>
              <a:xfrm>
                <a:off x="4808804" y="3203837"/>
                <a:ext cx="146152" cy="142406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889" extrusionOk="0">
                    <a:moveTo>
                      <a:pt x="1791" y="0"/>
                    </a:moveTo>
                    <a:cubicBezTo>
                      <a:pt x="1261" y="0"/>
                      <a:pt x="0" y="879"/>
                      <a:pt x="0" y="1001"/>
                    </a:cubicBezTo>
                    <a:cubicBezTo>
                      <a:pt x="0" y="1156"/>
                      <a:pt x="560" y="2787"/>
                      <a:pt x="857" y="2882"/>
                    </a:cubicBezTo>
                    <a:cubicBezTo>
                      <a:pt x="874" y="2887"/>
                      <a:pt x="894" y="2889"/>
                      <a:pt x="917" y="2889"/>
                    </a:cubicBezTo>
                    <a:cubicBezTo>
                      <a:pt x="1320" y="2889"/>
                      <a:pt x="2709" y="2233"/>
                      <a:pt x="2822" y="1715"/>
                    </a:cubicBezTo>
                    <a:cubicBezTo>
                      <a:pt x="2965" y="1168"/>
                      <a:pt x="1988" y="84"/>
                      <a:pt x="1988" y="84"/>
                    </a:cubicBezTo>
                    <a:cubicBezTo>
                      <a:pt x="1950" y="25"/>
                      <a:pt x="1881" y="0"/>
                      <a:pt x="1791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" name="Google Shape;5787;p62"/>
              <p:cNvSpPr/>
              <p:nvPr/>
            </p:nvSpPr>
            <p:spPr>
              <a:xfrm>
                <a:off x="4818761" y="3290149"/>
                <a:ext cx="21196" cy="42884"/>
              </a:xfrm>
              <a:custGeom>
                <a:avLst/>
                <a:gdLst/>
                <a:ahLst/>
                <a:cxnLst/>
                <a:rect l="l" t="t" r="r" b="b"/>
                <a:pathLst>
                  <a:path w="430" h="870" extrusionOk="0">
                    <a:moveTo>
                      <a:pt x="37" y="0"/>
                    </a:moveTo>
                    <a:cubicBezTo>
                      <a:pt x="20" y="0"/>
                      <a:pt x="0" y="21"/>
                      <a:pt x="0" y="36"/>
                    </a:cubicBezTo>
                    <a:cubicBezTo>
                      <a:pt x="36" y="191"/>
                      <a:pt x="72" y="334"/>
                      <a:pt x="155" y="488"/>
                    </a:cubicBezTo>
                    <a:cubicBezTo>
                      <a:pt x="179" y="560"/>
                      <a:pt x="227" y="619"/>
                      <a:pt x="251" y="691"/>
                    </a:cubicBezTo>
                    <a:cubicBezTo>
                      <a:pt x="274" y="726"/>
                      <a:pt x="298" y="750"/>
                      <a:pt x="334" y="798"/>
                    </a:cubicBezTo>
                    <a:cubicBezTo>
                      <a:pt x="346" y="834"/>
                      <a:pt x="370" y="857"/>
                      <a:pt x="405" y="869"/>
                    </a:cubicBezTo>
                    <a:cubicBezTo>
                      <a:pt x="417" y="869"/>
                      <a:pt x="429" y="869"/>
                      <a:pt x="429" y="857"/>
                    </a:cubicBezTo>
                    <a:cubicBezTo>
                      <a:pt x="429" y="798"/>
                      <a:pt x="417" y="786"/>
                      <a:pt x="393" y="750"/>
                    </a:cubicBezTo>
                    <a:cubicBezTo>
                      <a:pt x="381" y="726"/>
                      <a:pt x="346" y="691"/>
                      <a:pt x="334" y="667"/>
                    </a:cubicBezTo>
                    <a:cubicBezTo>
                      <a:pt x="286" y="607"/>
                      <a:pt x="251" y="536"/>
                      <a:pt x="215" y="453"/>
                    </a:cubicBezTo>
                    <a:cubicBezTo>
                      <a:pt x="155" y="322"/>
                      <a:pt x="96" y="179"/>
                      <a:pt x="60" y="24"/>
                    </a:cubicBezTo>
                    <a:cubicBezTo>
                      <a:pt x="56" y="7"/>
                      <a:pt x="47" y="0"/>
                      <a:pt x="37" y="0"/>
                    </a:cubicBezTo>
                    <a:close/>
                  </a:path>
                </a:pathLst>
              </a:custGeom>
              <a:solidFill>
                <a:srgbClr val="C44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6" name="Google Shape;5788;p62"/>
              <p:cNvSpPr/>
              <p:nvPr/>
            </p:nvSpPr>
            <p:spPr>
              <a:xfrm>
                <a:off x="4674383" y="2659842"/>
                <a:ext cx="389756" cy="628578"/>
              </a:xfrm>
              <a:custGeom>
                <a:avLst/>
                <a:gdLst/>
                <a:ahLst/>
                <a:cxnLst/>
                <a:rect l="l" t="t" r="r" b="b"/>
                <a:pathLst>
                  <a:path w="7907" h="12752" extrusionOk="0">
                    <a:moveTo>
                      <a:pt x="6965" y="1"/>
                    </a:moveTo>
                    <a:cubicBezTo>
                      <a:pt x="5886" y="1"/>
                      <a:pt x="2558" y="2522"/>
                      <a:pt x="1298" y="4429"/>
                    </a:cubicBezTo>
                    <a:cubicBezTo>
                      <a:pt x="1" y="6382"/>
                      <a:pt x="1024" y="9060"/>
                      <a:pt x="2156" y="11989"/>
                    </a:cubicBezTo>
                    <a:cubicBezTo>
                      <a:pt x="2167" y="12025"/>
                      <a:pt x="2167" y="12037"/>
                      <a:pt x="2191" y="12073"/>
                    </a:cubicBezTo>
                    <a:cubicBezTo>
                      <a:pt x="2275" y="12287"/>
                      <a:pt x="2370" y="12525"/>
                      <a:pt x="2453" y="12751"/>
                    </a:cubicBezTo>
                    <a:lnTo>
                      <a:pt x="5085" y="10894"/>
                    </a:lnTo>
                    <a:cubicBezTo>
                      <a:pt x="5085" y="10894"/>
                      <a:pt x="4965" y="10608"/>
                      <a:pt x="4787" y="10168"/>
                    </a:cubicBezTo>
                    <a:cubicBezTo>
                      <a:pt x="4775" y="10132"/>
                      <a:pt x="4775" y="10108"/>
                      <a:pt x="4763" y="10073"/>
                    </a:cubicBezTo>
                    <a:cubicBezTo>
                      <a:pt x="4370" y="9060"/>
                      <a:pt x="3811" y="7370"/>
                      <a:pt x="3942" y="6441"/>
                    </a:cubicBezTo>
                    <a:cubicBezTo>
                      <a:pt x="4156" y="5072"/>
                      <a:pt x="5918" y="4334"/>
                      <a:pt x="6918" y="3822"/>
                    </a:cubicBezTo>
                    <a:cubicBezTo>
                      <a:pt x="7728" y="3417"/>
                      <a:pt x="7906" y="536"/>
                      <a:pt x="7192" y="59"/>
                    </a:cubicBezTo>
                    <a:cubicBezTo>
                      <a:pt x="7135" y="20"/>
                      <a:pt x="7058" y="1"/>
                      <a:pt x="6965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7" name="Google Shape;5789;p62"/>
              <p:cNvSpPr/>
              <p:nvPr/>
            </p:nvSpPr>
            <p:spPr>
              <a:xfrm>
                <a:off x="4816395" y="2814769"/>
                <a:ext cx="223098" cy="434908"/>
              </a:xfrm>
              <a:custGeom>
                <a:avLst/>
                <a:gdLst/>
                <a:ahLst/>
                <a:cxnLst/>
                <a:rect l="l" t="t" r="r" b="b"/>
                <a:pathLst>
                  <a:path w="4526" h="8823" extrusionOk="0">
                    <a:moveTo>
                      <a:pt x="4525" y="0"/>
                    </a:moveTo>
                    <a:lnTo>
                      <a:pt x="4525" y="0"/>
                    </a:lnTo>
                    <a:cubicBezTo>
                      <a:pt x="4454" y="12"/>
                      <a:pt x="4382" y="36"/>
                      <a:pt x="4311" y="83"/>
                    </a:cubicBezTo>
                    <a:cubicBezTo>
                      <a:pt x="3549" y="441"/>
                      <a:pt x="2787" y="845"/>
                      <a:pt x="2132" y="1369"/>
                    </a:cubicBezTo>
                    <a:cubicBezTo>
                      <a:pt x="1513" y="1857"/>
                      <a:pt x="941" y="2453"/>
                      <a:pt x="572" y="3167"/>
                    </a:cubicBezTo>
                    <a:cubicBezTo>
                      <a:pt x="156" y="3965"/>
                      <a:pt x="1" y="4846"/>
                      <a:pt x="48" y="5739"/>
                    </a:cubicBezTo>
                    <a:cubicBezTo>
                      <a:pt x="84" y="6370"/>
                      <a:pt x="191" y="6977"/>
                      <a:pt x="334" y="7584"/>
                    </a:cubicBezTo>
                    <a:cubicBezTo>
                      <a:pt x="441" y="8001"/>
                      <a:pt x="572" y="8418"/>
                      <a:pt x="703" y="8823"/>
                    </a:cubicBezTo>
                    <a:lnTo>
                      <a:pt x="2227" y="7751"/>
                    </a:lnTo>
                    <a:cubicBezTo>
                      <a:pt x="2227" y="7751"/>
                      <a:pt x="2084" y="7465"/>
                      <a:pt x="1930" y="7025"/>
                    </a:cubicBezTo>
                    <a:cubicBezTo>
                      <a:pt x="1918" y="6989"/>
                      <a:pt x="1918" y="6965"/>
                      <a:pt x="1894" y="6930"/>
                    </a:cubicBezTo>
                    <a:cubicBezTo>
                      <a:pt x="1513" y="5917"/>
                      <a:pt x="930" y="4227"/>
                      <a:pt x="1084" y="3298"/>
                    </a:cubicBezTo>
                    <a:cubicBezTo>
                      <a:pt x="1287" y="1929"/>
                      <a:pt x="3061" y="1191"/>
                      <a:pt x="4061" y="679"/>
                    </a:cubicBezTo>
                    <a:cubicBezTo>
                      <a:pt x="4251" y="572"/>
                      <a:pt x="4418" y="322"/>
                      <a:pt x="4525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8" name="Google Shape;5790;p62"/>
              <p:cNvSpPr/>
              <p:nvPr/>
            </p:nvSpPr>
            <p:spPr>
              <a:xfrm>
                <a:off x="4782383" y="3155727"/>
                <a:ext cx="129146" cy="99226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2013" extrusionOk="0">
                    <a:moveTo>
                      <a:pt x="2584" y="1"/>
                    </a:moveTo>
                    <a:cubicBezTo>
                      <a:pt x="2572" y="13"/>
                      <a:pt x="2560" y="13"/>
                      <a:pt x="2548" y="24"/>
                    </a:cubicBezTo>
                    <a:cubicBezTo>
                      <a:pt x="2286" y="191"/>
                      <a:pt x="2036" y="346"/>
                      <a:pt x="1798" y="501"/>
                    </a:cubicBezTo>
                    <a:cubicBezTo>
                      <a:pt x="1322" y="834"/>
                      <a:pt x="858" y="1191"/>
                      <a:pt x="417" y="1560"/>
                    </a:cubicBezTo>
                    <a:cubicBezTo>
                      <a:pt x="262" y="1679"/>
                      <a:pt x="131" y="1810"/>
                      <a:pt x="0" y="1929"/>
                    </a:cubicBezTo>
                    <a:cubicBezTo>
                      <a:pt x="12" y="1965"/>
                      <a:pt x="12" y="1977"/>
                      <a:pt x="24" y="2013"/>
                    </a:cubicBezTo>
                    <a:cubicBezTo>
                      <a:pt x="477" y="1608"/>
                      <a:pt x="953" y="1215"/>
                      <a:pt x="1441" y="858"/>
                    </a:cubicBezTo>
                    <a:cubicBezTo>
                      <a:pt x="1739" y="655"/>
                      <a:pt x="2048" y="441"/>
                      <a:pt x="2370" y="251"/>
                    </a:cubicBezTo>
                    <a:cubicBezTo>
                      <a:pt x="2453" y="203"/>
                      <a:pt x="2524" y="143"/>
                      <a:pt x="2620" y="108"/>
                    </a:cubicBezTo>
                    <a:cubicBezTo>
                      <a:pt x="2608" y="72"/>
                      <a:pt x="2584" y="48"/>
                      <a:pt x="2584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9" name="Google Shape;5791;p62"/>
              <p:cNvSpPr/>
              <p:nvPr/>
            </p:nvSpPr>
            <p:spPr>
              <a:xfrm>
                <a:off x="4710761" y="4004401"/>
                <a:ext cx="1028882" cy="118598"/>
              </a:xfrm>
              <a:custGeom>
                <a:avLst/>
                <a:gdLst/>
                <a:ahLst/>
                <a:cxnLst/>
                <a:rect l="l" t="t" r="r" b="b"/>
                <a:pathLst>
                  <a:path w="20873" h="2406" extrusionOk="0">
                    <a:moveTo>
                      <a:pt x="10443" y="0"/>
                    </a:moveTo>
                    <a:cubicBezTo>
                      <a:pt x="4680" y="0"/>
                      <a:pt x="1" y="536"/>
                      <a:pt x="1" y="1203"/>
                    </a:cubicBezTo>
                    <a:cubicBezTo>
                      <a:pt x="1" y="1869"/>
                      <a:pt x="4680" y="2405"/>
                      <a:pt x="10443" y="2405"/>
                    </a:cubicBezTo>
                    <a:cubicBezTo>
                      <a:pt x="16205" y="2405"/>
                      <a:pt x="20872" y="1869"/>
                      <a:pt x="20872" y="1203"/>
                    </a:cubicBezTo>
                    <a:cubicBezTo>
                      <a:pt x="20872" y="536"/>
                      <a:pt x="16205" y="0"/>
                      <a:pt x="10443" y="0"/>
                    </a:cubicBezTo>
                    <a:close/>
                  </a:path>
                </a:pathLst>
              </a:custGeom>
              <a:solidFill>
                <a:srgbClr val="8EB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0" name="Google Shape;5794;p62"/>
              <p:cNvSpPr/>
              <p:nvPr/>
            </p:nvSpPr>
            <p:spPr>
              <a:xfrm>
                <a:off x="4940810" y="3213844"/>
                <a:ext cx="582243" cy="76359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549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" y="2620"/>
                      <a:pt x="156" y="4977"/>
                      <a:pt x="322" y="6096"/>
                    </a:cubicBezTo>
                    <a:cubicBezTo>
                      <a:pt x="739" y="9049"/>
                      <a:pt x="1406" y="15490"/>
                      <a:pt x="1406" y="15490"/>
                    </a:cubicBezTo>
                    <a:lnTo>
                      <a:pt x="4859" y="15490"/>
                    </a:lnTo>
                    <a:cubicBezTo>
                      <a:pt x="4847" y="12752"/>
                      <a:pt x="4371" y="2358"/>
                      <a:pt x="4597" y="2322"/>
                    </a:cubicBezTo>
                    <a:cubicBezTo>
                      <a:pt x="4659" y="2309"/>
                      <a:pt x="4724" y="2300"/>
                      <a:pt x="4796" y="2300"/>
                    </a:cubicBezTo>
                    <a:cubicBezTo>
                      <a:pt x="4988" y="2300"/>
                      <a:pt x="5227" y="2361"/>
                      <a:pt x="5573" y="2560"/>
                    </a:cubicBezTo>
                    <a:cubicBezTo>
                      <a:pt x="6216" y="2894"/>
                      <a:pt x="8395" y="15490"/>
                      <a:pt x="8395" y="15490"/>
                    </a:cubicBezTo>
                    <a:lnTo>
                      <a:pt x="11812" y="15490"/>
                    </a:lnTo>
                    <a:cubicBezTo>
                      <a:pt x="11502" y="12502"/>
                      <a:pt x="10157" y="3310"/>
                      <a:pt x="9788" y="310"/>
                    </a:cubicBezTo>
                    <a:cubicBezTo>
                      <a:pt x="9669" y="310"/>
                      <a:pt x="9586" y="322"/>
                      <a:pt x="9478" y="322"/>
                    </a:cubicBezTo>
                    <a:cubicBezTo>
                      <a:pt x="8190" y="468"/>
                      <a:pt x="6901" y="529"/>
                      <a:pt x="5612" y="529"/>
                    </a:cubicBezTo>
                    <a:cubicBezTo>
                      <a:pt x="4901" y="529"/>
                      <a:pt x="4189" y="510"/>
                      <a:pt x="3478" y="477"/>
                    </a:cubicBezTo>
                    <a:cubicBezTo>
                      <a:pt x="2323" y="417"/>
                      <a:pt x="1132" y="298"/>
                      <a:pt x="1" y="0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1" name="Google Shape;5795;p62"/>
              <p:cNvSpPr/>
              <p:nvPr/>
            </p:nvSpPr>
            <p:spPr>
              <a:xfrm>
                <a:off x="5337566" y="3862339"/>
                <a:ext cx="184945" cy="114506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2323" extrusionOk="0">
                    <a:moveTo>
                      <a:pt x="3465" y="1"/>
                    </a:moveTo>
                    <a:cubicBezTo>
                      <a:pt x="3120" y="60"/>
                      <a:pt x="2799" y="120"/>
                      <a:pt x="2465" y="155"/>
                    </a:cubicBezTo>
                    <a:cubicBezTo>
                      <a:pt x="1656" y="275"/>
                      <a:pt x="822" y="370"/>
                      <a:pt x="1" y="429"/>
                    </a:cubicBezTo>
                    <a:cubicBezTo>
                      <a:pt x="191" y="1572"/>
                      <a:pt x="322" y="2322"/>
                      <a:pt x="322" y="2322"/>
                    </a:cubicBezTo>
                    <a:lnTo>
                      <a:pt x="3751" y="2322"/>
                    </a:lnTo>
                    <a:cubicBezTo>
                      <a:pt x="3692" y="1751"/>
                      <a:pt x="3584" y="929"/>
                      <a:pt x="3465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2" name="Google Shape;5796;p62"/>
              <p:cNvSpPr/>
              <p:nvPr/>
            </p:nvSpPr>
            <p:spPr>
              <a:xfrm>
                <a:off x="5000109" y="3887577"/>
                <a:ext cx="179622" cy="89860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1823" extrusionOk="0">
                    <a:moveTo>
                      <a:pt x="1" y="1"/>
                    </a:moveTo>
                    <a:cubicBezTo>
                      <a:pt x="120" y="1096"/>
                      <a:pt x="191" y="1822"/>
                      <a:pt x="191" y="1822"/>
                    </a:cubicBezTo>
                    <a:lnTo>
                      <a:pt x="3644" y="1822"/>
                    </a:lnTo>
                    <a:cubicBezTo>
                      <a:pt x="3644" y="1394"/>
                      <a:pt x="3632" y="798"/>
                      <a:pt x="3620" y="84"/>
                    </a:cubicBezTo>
                    <a:cubicBezTo>
                      <a:pt x="2977" y="84"/>
                      <a:pt x="2358" y="84"/>
                      <a:pt x="1715" y="60"/>
                    </a:cubicBezTo>
                    <a:cubicBezTo>
                      <a:pt x="1144" y="48"/>
                      <a:pt x="584" y="24"/>
                      <a:pt x="1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3" name="Google Shape;5797;p62"/>
              <p:cNvSpPr/>
              <p:nvPr/>
            </p:nvSpPr>
            <p:spPr>
              <a:xfrm>
                <a:off x="4941401" y="3214435"/>
                <a:ext cx="542957" cy="478334"/>
              </a:xfrm>
              <a:custGeom>
                <a:avLst/>
                <a:gdLst/>
                <a:ahLst/>
                <a:cxnLst/>
                <a:rect l="l" t="t" r="r" b="b"/>
                <a:pathLst>
                  <a:path w="11015" h="970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" y="2620"/>
                      <a:pt x="168" y="4989"/>
                      <a:pt x="322" y="6096"/>
                    </a:cubicBezTo>
                    <a:cubicBezTo>
                      <a:pt x="418" y="6906"/>
                      <a:pt x="549" y="8001"/>
                      <a:pt x="703" y="9168"/>
                    </a:cubicBezTo>
                    <a:cubicBezTo>
                      <a:pt x="1013" y="9228"/>
                      <a:pt x="1322" y="9287"/>
                      <a:pt x="1656" y="9335"/>
                    </a:cubicBezTo>
                    <a:cubicBezTo>
                      <a:pt x="2513" y="9454"/>
                      <a:pt x="3394" y="9525"/>
                      <a:pt x="4251" y="9597"/>
                    </a:cubicBezTo>
                    <a:cubicBezTo>
                      <a:pt x="4406" y="9609"/>
                      <a:pt x="4537" y="9609"/>
                      <a:pt x="4692" y="9632"/>
                    </a:cubicBezTo>
                    <a:cubicBezTo>
                      <a:pt x="4573" y="6060"/>
                      <a:pt x="4454" y="2334"/>
                      <a:pt x="4585" y="2310"/>
                    </a:cubicBezTo>
                    <a:cubicBezTo>
                      <a:pt x="4647" y="2297"/>
                      <a:pt x="4713" y="2288"/>
                      <a:pt x="4786" y="2288"/>
                    </a:cubicBezTo>
                    <a:cubicBezTo>
                      <a:pt x="4980" y="2288"/>
                      <a:pt x="5224" y="2349"/>
                      <a:pt x="5561" y="2548"/>
                    </a:cubicBezTo>
                    <a:cubicBezTo>
                      <a:pt x="5906" y="2727"/>
                      <a:pt x="6668" y="6334"/>
                      <a:pt x="7323" y="9704"/>
                    </a:cubicBezTo>
                    <a:cubicBezTo>
                      <a:pt x="8561" y="9668"/>
                      <a:pt x="9800" y="9549"/>
                      <a:pt x="11014" y="9394"/>
                    </a:cubicBezTo>
                    <a:cubicBezTo>
                      <a:pt x="10538" y="5894"/>
                      <a:pt x="9990" y="2048"/>
                      <a:pt x="9764" y="298"/>
                    </a:cubicBezTo>
                    <a:cubicBezTo>
                      <a:pt x="9681" y="310"/>
                      <a:pt x="9574" y="310"/>
                      <a:pt x="9478" y="322"/>
                    </a:cubicBezTo>
                    <a:cubicBezTo>
                      <a:pt x="8194" y="468"/>
                      <a:pt x="6900" y="534"/>
                      <a:pt x="5605" y="534"/>
                    </a:cubicBezTo>
                    <a:cubicBezTo>
                      <a:pt x="4896" y="534"/>
                      <a:pt x="4186" y="514"/>
                      <a:pt x="3478" y="476"/>
                    </a:cubicBezTo>
                    <a:cubicBezTo>
                      <a:pt x="2323" y="417"/>
                      <a:pt x="1132" y="298"/>
                      <a:pt x="1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4" name="Google Shape;5798;p62"/>
              <p:cNvSpPr/>
              <p:nvPr/>
            </p:nvSpPr>
            <p:spPr>
              <a:xfrm>
                <a:off x="4898566" y="3967924"/>
                <a:ext cx="306994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61" extrusionOk="0">
                    <a:moveTo>
                      <a:pt x="2992" y="1"/>
                    </a:moveTo>
                    <a:cubicBezTo>
                      <a:pt x="2561" y="1"/>
                      <a:pt x="2243" y="8"/>
                      <a:pt x="2203" y="26"/>
                    </a:cubicBezTo>
                    <a:cubicBezTo>
                      <a:pt x="2203" y="26"/>
                      <a:pt x="1906" y="38"/>
                      <a:pt x="1013" y="633"/>
                    </a:cubicBezTo>
                    <a:cubicBezTo>
                      <a:pt x="465" y="990"/>
                      <a:pt x="179" y="1335"/>
                      <a:pt x="60" y="1573"/>
                    </a:cubicBezTo>
                    <a:cubicBezTo>
                      <a:pt x="1" y="1693"/>
                      <a:pt x="96" y="1847"/>
                      <a:pt x="227" y="1847"/>
                    </a:cubicBezTo>
                    <a:cubicBezTo>
                      <a:pt x="923" y="1869"/>
                      <a:pt x="2945" y="1961"/>
                      <a:pt x="4412" y="1961"/>
                    </a:cubicBezTo>
                    <a:cubicBezTo>
                      <a:pt x="5304" y="1961"/>
                      <a:pt x="5991" y="1927"/>
                      <a:pt x="6049" y="1823"/>
                    </a:cubicBezTo>
                    <a:cubicBezTo>
                      <a:pt x="6228" y="1514"/>
                      <a:pt x="5894" y="121"/>
                      <a:pt x="5740" y="73"/>
                    </a:cubicBezTo>
                    <a:cubicBezTo>
                      <a:pt x="5631" y="40"/>
                      <a:pt x="4003" y="1"/>
                      <a:pt x="29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5" name="Google Shape;5799;p62"/>
              <p:cNvSpPr/>
              <p:nvPr/>
            </p:nvSpPr>
            <p:spPr>
              <a:xfrm>
                <a:off x="5243072" y="3967924"/>
                <a:ext cx="306402" cy="96663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61" extrusionOk="0">
                    <a:moveTo>
                      <a:pt x="2985" y="1"/>
                    </a:moveTo>
                    <a:cubicBezTo>
                      <a:pt x="2555" y="1"/>
                      <a:pt x="2239" y="8"/>
                      <a:pt x="2203" y="26"/>
                    </a:cubicBezTo>
                    <a:cubicBezTo>
                      <a:pt x="2203" y="26"/>
                      <a:pt x="1906" y="38"/>
                      <a:pt x="1013" y="633"/>
                    </a:cubicBezTo>
                    <a:cubicBezTo>
                      <a:pt x="453" y="990"/>
                      <a:pt x="179" y="1335"/>
                      <a:pt x="60" y="1573"/>
                    </a:cubicBezTo>
                    <a:cubicBezTo>
                      <a:pt x="1" y="1693"/>
                      <a:pt x="84" y="1847"/>
                      <a:pt x="215" y="1847"/>
                    </a:cubicBezTo>
                    <a:cubicBezTo>
                      <a:pt x="911" y="1869"/>
                      <a:pt x="2938" y="1961"/>
                      <a:pt x="4405" y="1961"/>
                    </a:cubicBezTo>
                    <a:cubicBezTo>
                      <a:pt x="5298" y="1961"/>
                      <a:pt x="5983" y="1927"/>
                      <a:pt x="6037" y="1823"/>
                    </a:cubicBezTo>
                    <a:cubicBezTo>
                      <a:pt x="6216" y="1514"/>
                      <a:pt x="5894" y="121"/>
                      <a:pt x="5728" y="73"/>
                    </a:cubicBezTo>
                    <a:cubicBezTo>
                      <a:pt x="5619" y="40"/>
                      <a:pt x="3991" y="1"/>
                      <a:pt x="29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6" name="Google Shape;5800;p62"/>
              <p:cNvSpPr/>
              <p:nvPr/>
            </p:nvSpPr>
            <p:spPr>
              <a:xfrm>
                <a:off x="4887426" y="3206203"/>
                <a:ext cx="642084" cy="450878"/>
              </a:xfrm>
              <a:custGeom>
                <a:avLst/>
                <a:gdLst/>
                <a:ahLst/>
                <a:cxnLst/>
                <a:rect l="l" t="t" r="r" b="b"/>
                <a:pathLst>
                  <a:path w="13026" h="9147" extrusionOk="0">
                    <a:moveTo>
                      <a:pt x="203" y="1"/>
                    </a:moveTo>
                    <a:cubicBezTo>
                      <a:pt x="203" y="1"/>
                      <a:pt x="143" y="894"/>
                      <a:pt x="96" y="2060"/>
                    </a:cubicBezTo>
                    <a:lnTo>
                      <a:pt x="96" y="2203"/>
                    </a:lnTo>
                    <a:cubicBezTo>
                      <a:pt x="36" y="3489"/>
                      <a:pt x="1" y="5049"/>
                      <a:pt x="36" y="6025"/>
                    </a:cubicBezTo>
                    <a:cubicBezTo>
                      <a:pt x="143" y="7930"/>
                      <a:pt x="239" y="8442"/>
                      <a:pt x="239" y="8442"/>
                    </a:cubicBezTo>
                    <a:cubicBezTo>
                      <a:pt x="239" y="8442"/>
                      <a:pt x="2048" y="8787"/>
                      <a:pt x="3632" y="8918"/>
                    </a:cubicBezTo>
                    <a:cubicBezTo>
                      <a:pt x="4022" y="8954"/>
                      <a:pt x="4390" y="8967"/>
                      <a:pt x="4723" y="8967"/>
                    </a:cubicBezTo>
                    <a:cubicBezTo>
                      <a:pt x="5723" y="8967"/>
                      <a:pt x="6406" y="8847"/>
                      <a:pt x="6406" y="8847"/>
                    </a:cubicBezTo>
                    <a:cubicBezTo>
                      <a:pt x="6406" y="8847"/>
                      <a:pt x="5787" y="6227"/>
                      <a:pt x="5989" y="5989"/>
                    </a:cubicBezTo>
                    <a:cubicBezTo>
                      <a:pt x="6013" y="5966"/>
                      <a:pt x="6013" y="5966"/>
                      <a:pt x="6025" y="5966"/>
                    </a:cubicBezTo>
                    <a:cubicBezTo>
                      <a:pt x="6049" y="5966"/>
                      <a:pt x="6085" y="5989"/>
                      <a:pt x="6108" y="6025"/>
                    </a:cubicBezTo>
                    <a:cubicBezTo>
                      <a:pt x="6394" y="6442"/>
                      <a:pt x="6859" y="8787"/>
                      <a:pt x="6859" y="8787"/>
                    </a:cubicBezTo>
                    <a:cubicBezTo>
                      <a:pt x="6859" y="8787"/>
                      <a:pt x="7991" y="9147"/>
                      <a:pt x="9997" y="9147"/>
                    </a:cubicBezTo>
                    <a:cubicBezTo>
                      <a:pt x="10088" y="9147"/>
                      <a:pt x="10181" y="9146"/>
                      <a:pt x="10276" y="9145"/>
                    </a:cubicBezTo>
                    <a:cubicBezTo>
                      <a:pt x="11097" y="9145"/>
                      <a:pt x="11681" y="8990"/>
                      <a:pt x="12097" y="8823"/>
                    </a:cubicBezTo>
                    <a:cubicBezTo>
                      <a:pt x="12133" y="8811"/>
                      <a:pt x="12169" y="8799"/>
                      <a:pt x="12193" y="8787"/>
                    </a:cubicBezTo>
                    <a:cubicBezTo>
                      <a:pt x="12835" y="8513"/>
                      <a:pt x="13026" y="8168"/>
                      <a:pt x="13026" y="8168"/>
                    </a:cubicBezTo>
                    <a:cubicBezTo>
                      <a:pt x="13026" y="8168"/>
                      <a:pt x="11752" y="1203"/>
                      <a:pt x="11419" y="298"/>
                    </a:cubicBezTo>
                    <a:cubicBezTo>
                      <a:pt x="11419" y="298"/>
                      <a:pt x="11288" y="286"/>
                      <a:pt x="11050" y="286"/>
                    </a:cubicBezTo>
                    <a:lnTo>
                      <a:pt x="10919" y="286"/>
                    </a:lnTo>
                    <a:cubicBezTo>
                      <a:pt x="10418" y="274"/>
                      <a:pt x="9537" y="239"/>
                      <a:pt x="8513" y="215"/>
                    </a:cubicBezTo>
                    <a:lnTo>
                      <a:pt x="8383" y="215"/>
                    </a:lnTo>
                    <a:cubicBezTo>
                      <a:pt x="7370" y="179"/>
                      <a:pt x="6227" y="155"/>
                      <a:pt x="5132" y="120"/>
                    </a:cubicBezTo>
                    <a:lnTo>
                      <a:pt x="5037" y="120"/>
                    </a:lnTo>
                    <a:cubicBezTo>
                      <a:pt x="4906" y="120"/>
                      <a:pt x="4787" y="108"/>
                      <a:pt x="4656" y="108"/>
                    </a:cubicBezTo>
                    <a:lnTo>
                      <a:pt x="4573" y="108"/>
                    </a:lnTo>
                    <a:cubicBezTo>
                      <a:pt x="3239" y="72"/>
                      <a:pt x="2013" y="36"/>
                      <a:pt x="1239" y="12"/>
                    </a:cubicBezTo>
                    <a:lnTo>
                      <a:pt x="1144" y="12"/>
                    </a:lnTo>
                    <a:cubicBezTo>
                      <a:pt x="679" y="12"/>
                      <a:pt x="405" y="1"/>
                      <a:pt x="382" y="1"/>
                    </a:cubicBezTo>
                    <a:close/>
                  </a:path>
                </a:pathLst>
              </a:custGeom>
              <a:solidFill>
                <a:srgbClr val="FFCF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7" name="Google Shape;5801;p62"/>
              <p:cNvSpPr/>
              <p:nvPr/>
            </p:nvSpPr>
            <p:spPr>
              <a:xfrm>
                <a:off x="5301780" y="3219709"/>
                <a:ext cx="187854" cy="421451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8550" extrusionOk="0">
                    <a:moveTo>
                      <a:pt x="0" y="0"/>
                    </a:moveTo>
                    <a:cubicBezTo>
                      <a:pt x="191" y="1143"/>
                      <a:pt x="834" y="2215"/>
                      <a:pt x="1762" y="2929"/>
                    </a:cubicBezTo>
                    <a:cubicBezTo>
                      <a:pt x="2120" y="3215"/>
                      <a:pt x="2524" y="3417"/>
                      <a:pt x="2953" y="3572"/>
                    </a:cubicBezTo>
                    <a:cubicBezTo>
                      <a:pt x="3108" y="4703"/>
                      <a:pt x="3275" y="5834"/>
                      <a:pt x="3453" y="6966"/>
                    </a:cubicBezTo>
                    <a:cubicBezTo>
                      <a:pt x="3513" y="7323"/>
                      <a:pt x="3572" y="7692"/>
                      <a:pt x="3632" y="8049"/>
                    </a:cubicBezTo>
                    <a:cubicBezTo>
                      <a:pt x="3656" y="8216"/>
                      <a:pt x="3679" y="8394"/>
                      <a:pt x="3703" y="8549"/>
                    </a:cubicBezTo>
                    <a:cubicBezTo>
                      <a:pt x="3751" y="8537"/>
                      <a:pt x="3775" y="8525"/>
                      <a:pt x="3810" y="8513"/>
                    </a:cubicBezTo>
                    <a:cubicBezTo>
                      <a:pt x="3787" y="8406"/>
                      <a:pt x="3763" y="8299"/>
                      <a:pt x="3763" y="8192"/>
                    </a:cubicBezTo>
                    <a:cubicBezTo>
                      <a:pt x="3715" y="7870"/>
                      <a:pt x="3656" y="7537"/>
                      <a:pt x="3608" y="7216"/>
                    </a:cubicBezTo>
                    <a:cubicBezTo>
                      <a:pt x="3525" y="6561"/>
                      <a:pt x="3417" y="5906"/>
                      <a:pt x="3334" y="5251"/>
                    </a:cubicBezTo>
                    <a:cubicBezTo>
                      <a:pt x="3155" y="3941"/>
                      <a:pt x="2977" y="2608"/>
                      <a:pt x="2822" y="1286"/>
                    </a:cubicBezTo>
                    <a:cubicBezTo>
                      <a:pt x="2774" y="917"/>
                      <a:pt x="2739" y="560"/>
                      <a:pt x="2691" y="191"/>
                    </a:cubicBezTo>
                    <a:cubicBezTo>
                      <a:pt x="2691" y="155"/>
                      <a:pt x="2679" y="119"/>
                      <a:pt x="2679" y="72"/>
                    </a:cubicBezTo>
                    <a:lnTo>
                      <a:pt x="2536" y="72"/>
                    </a:lnTo>
                    <a:lnTo>
                      <a:pt x="2536" y="84"/>
                    </a:lnTo>
                    <a:cubicBezTo>
                      <a:pt x="2584" y="417"/>
                      <a:pt x="2620" y="739"/>
                      <a:pt x="2655" y="1072"/>
                    </a:cubicBezTo>
                    <a:cubicBezTo>
                      <a:pt x="2739" y="1739"/>
                      <a:pt x="2810" y="2394"/>
                      <a:pt x="2894" y="3048"/>
                    </a:cubicBezTo>
                    <a:cubicBezTo>
                      <a:pt x="2917" y="3191"/>
                      <a:pt x="2941" y="3358"/>
                      <a:pt x="2953" y="3513"/>
                    </a:cubicBezTo>
                    <a:cubicBezTo>
                      <a:pt x="2227" y="3191"/>
                      <a:pt x="1596" y="2739"/>
                      <a:pt x="1084" y="2120"/>
                    </a:cubicBezTo>
                    <a:cubicBezTo>
                      <a:pt x="572" y="1512"/>
                      <a:pt x="250" y="774"/>
                      <a:pt x="119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8" name="Google Shape;5802;p62"/>
              <p:cNvSpPr/>
              <p:nvPr/>
            </p:nvSpPr>
            <p:spPr>
              <a:xfrm>
                <a:off x="5106334" y="3212661"/>
                <a:ext cx="34110" cy="180213"/>
              </a:xfrm>
              <a:custGeom>
                <a:avLst/>
                <a:gdLst/>
                <a:ahLst/>
                <a:cxnLst/>
                <a:rect l="l" t="t" r="r" b="b"/>
                <a:pathLst>
                  <a:path w="692" h="3656" extrusionOk="0">
                    <a:moveTo>
                      <a:pt x="155" y="1"/>
                    </a:moveTo>
                    <a:cubicBezTo>
                      <a:pt x="72" y="501"/>
                      <a:pt x="48" y="1001"/>
                      <a:pt x="36" y="1489"/>
                    </a:cubicBezTo>
                    <a:cubicBezTo>
                      <a:pt x="1" y="2203"/>
                      <a:pt x="48" y="2906"/>
                      <a:pt x="120" y="3608"/>
                    </a:cubicBezTo>
                    <a:cubicBezTo>
                      <a:pt x="120" y="3620"/>
                      <a:pt x="132" y="3656"/>
                      <a:pt x="167" y="3656"/>
                    </a:cubicBezTo>
                    <a:cubicBezTo>
                      <a:pt x="310" y="3620"/>
                      <a:pt x="453" y="3608"/>
                      <a:pt x="596" y="3596"/>
                    </a:cubicBezTo>
                    <a:cubicBezTo>
                      <a:pt x="620" y="3596"/>
                      <a:pt x="643" y="3572"/>
                      <a:pt x="643" y="3549"/>
                    </a:cubicBezTo>
                    <a:cubicBezTo>
                      <a:pt x="513" y="2370"/>
                      <a:pt x="524" y="1179"/>
                      <a:pt x="691" y="24"/>
                    </a:cubicBezTo>
                    <a:lnTo>
                      <a:pt x="596" y="24"/>
                    </a:lnTo>
                    <a:cubicBezTo>
                      <a:pt x="572" y="155"/>
                      <a:pt x="548" y="286"/>
                      <a:pt x="536" y="417"/>
                    </a:cubicBezTo>
                    <a:cubicBezTo>
                      <a:pt x="465" y="1072"/>
                      <a:pt x="429" y="1751"/>
                      <a:pt x="453" y="2417"/>
                    </a:cubicBezTo>
                    <a:cubicBezTo>
                      <a:pt x="465" y="2775"/>
                      <a:pt x="489" y="3144"/>
                      <a:pt x="536" y="3501"/>
                    </a:cubicBezTo>
                    <a:cubicBezTo>
                      <a:pt x="429" y="3513"/>
                      <a:pt x="310" y="3537"/>
                      <a:pt x="191" y="3549"/>
                    </a:cubicBezTo>
                    <a:cubicBezTo>
                      <a:pt x="120" y="2882"/>
                      <a:pt x="96" y="2191"/>
                      <a:pt x="108" y="1525"/>
                    </a:cubicBezTo>
                    <a:cubicBezTo>
                      <a:pt x="120" y="1013"/>
                      <a:pt x="167" y="512"/>
                      <a:pt x="227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" name="Google Shape;5803;p62"/>
              <p:cNvSpPr/>
              <p:nvPr/>
            </p:nvSpPr>
            <p:spPr>
              <a:xfrm>
                <a:off x="4892109" y="3208569"/>
                <a:ext cx="57574" cy="10686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2168" extrusionOk="0">
                    <a:moveTo>
                      <a:pt x="1025" y="0"/>
                    </a:moveTo>
                    <a:cubicBezTo>
                      <a:pt x="1025" y="12"/>
                      <a:pt x="1013" y="48"/>
                      <a:pt x="1013" y="72"/>
                    </a:cubicBezTo>
                    <a:cubicBezTo>
                      <a:pt x="846" y="715"/>
                      <a:pt x="548" y="1322"/>
                      <a:pt x="156" y="1846"/>
                    </a:cubicBezTo>
                    <a:cubicBezTo>
                      <a:pt x="108" y="1905"/>
                      <a:pt x="60" y="1965"/>
                      <a:pt x="1" y="2024"/>
                    </a:cubicBezTo>
                    <a:lnTo>
                      <a:pt x="1" y="2167"/>
                    </a:lnTo>
                    <a:cubicBezTo>
                      <a:pt x="572" y="1560"/>
                      <a:pt x="965" y="798"/>
                      <a:pt x="1168" y="0"/>
                    </a:cubicBezTo>
                    <a:close/>
                  </a:path>
                </a:pathLst>
              </a:custGeom>
              <a:solidFill>
                <a:srgbClr val="4240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0" name="Google Shape;5804;p62"/>
              <p:cNvSpPr/>
              <p:nvPr/>
            </p:nvSpPr>
            <p:spPr>
              <a:xfrm>
                <a:off x="5092237" y="3472088"/>
                <a:ext cx="104451" cy="34357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697" extrusionOk="0">
                    <a:moveTo>
                      <a:pt x="48" y="0"/>
                    </a:moveTo>
                    <a:cubicBezTo>
                      <a:pt x="25" y="0"/>
                      <a:pt x="1" y="36"/>
                      <a:pt x="37" y="36"/>
                    </a:cubicBezTo>
                    <a:cubicBezTo>
                      <a:pt x="739" y="202"/>
                      <a:pt x="1418" y="417"/>
                      <a:pt x="2072" y="691"/>
                    </a:cubicBezTo>
                    <a:cubicBezTo>
                      <a:pt x="2078" y="694"/>
                      <a:pt x="2083" y="696"/>
                      <a:pt x="2088" y="696"/>
                    </a:cubicBezTo>
                    <a:cubicBezTo>
                      <a:pt x="2111" y="696"/>
                      <a:pt x="2118" y="651"/>
                      <a:pt x="2108" y="631"/>
                    </a:cubicBezTo>
                    <a:cubicBezTo>
                      <a:pt x="1465" y="310"/>
                      <a:pt x="763" y="83"/>
                      <a:pt x="48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1" name="Google Shape;5805;p62"/>
              <p:cNvSpPr/>
              <p:nvPr/>
            </p:nvSpPr>
            <p:spPr>
              <a:xfrm>
                <a:off x="4957865" y="2622232"/>
                <a:ext cx="389707" cy="604129"/>
              </a:xfrm>
              <a:custGeom>
                <a:avLst/>
                <a:gdLst/>
                <a:ahLst/>
                <a:cxnLst/>
                <a:rect l="l" t="t" r="r" b="b"/>
                <a:pathLst>
                  <a:path w="7906" h="12256" extrusionOk="0">
                    <a:moveTo>
                      <a:pt x="4968" y="0"/>
                    </a:moveTo>
                    <a:cubicBezTo>
                      <a:pt x="4266" y="0"/>
                      <a:pt x="3407" y="175"/>
                      <a:pt x="2739" y="406"/>
                    </a:cubicBezTo>
                    <a:cubicBezTo>
                      <a:pt x="2715" y="418"/>
                      <a:pt x="2691" y="418"/>
                      <a:pt x="2679" y="429"/>
                    </a:cubicBezTo>
                    <a:cubicBezTo>
                      <a:pt x="2143" y="608"/>
                      <a:pt x="1739" y="822"/>
                      <a:pt x="1643" y="953"/>
                    </a:cubicBezTo>
                    <a:cubicBezTo>
                      <a:pt x="1048" y="1906"/>
                      <a:pt x="453" y="6525"/>
                      <a:pt x="0" y="11562"/>
                    </a:cubicBezTo>
                    <a:cubicBezTo>
                      <a:pt x="298" y="11705"/>
                      <a:pt x="596" y="11788"/>
                      <a:pt x="905" y="11883"/>
                    </a:cubicBezTo>
                    <a:cubicBezTo>
                      <a:pt x="1940" y="12163"/>
                      <a:pt x="3023" y="12256"/>
                      <a:pt x="4111" y="12256"/>
                    </a:cubicBezTo>
                    <a:cubicBezTo>
                      <a:pt x="4551" y="12256"/>
                      <a:pt x="4991" y="12241"/>
                      <a:pt x="5430" y="12217"/>
                    </a:cubicBezTo>
                    <a:cubicBezTo>
                      <a:pt x="6263" y="12193"/>
                      <a:pt x="7096" y="12074"/>
                      <a:pt x="7906" y="11907"/>
                    </a:cubicBezTo>
                    <a:cubicBezTo>
                      <a:pt x="7882" y="11669"/>
                      <a:pt x="7846" y="11502"/>
                      <a:pt x="7858" y="11371"/>
                    </a:cubicBezTo>
                    <a:cubicBezTo>
                      <a:pt x="7632" y="9514"/>
                      <a:pt x="7561" y="1501"/>
                      <a:pt x="7406" y="1084"/>
                    </a:cubicBezTo>
                    <a:cubicBezTo>
                      <a:pt x="7299" y="775"/>
                      <a:pt x="6727" y="310"/>
                      <a:pt x="5858" y="108"/>
                    </a:cubicBezTo>
                    <a:cubicBezTo>
                      <a:pt x="5834" y="108"/>
                      <a:pt x="5799" y="96"/>
                      <a:pt x="5775" y="96"/>
                    </a:cubicBezTo>
                    <a:cubicBezTo>
                      <a:pt x="5549" y="48"/>
                      <a:pt x="5299" y="13"/>
                      <a:pt x="5037" y="1"/>
                    </a:cubicBezTo>
                    <a:cubicBezTo>
                      <a:pt x="5014" y="0"/>
                      <a:pt x="4991" y="0"/>
                      <a:pt x="49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2" name="Google Shape;5806;p62"/>
              <p:cNvSpPr/>
              <p:nvPr/>
            </p:nvSpPr>
            <p:spPr>
              <a:xfrm>
                <a:off x="4853365" y="2617943"/>
                <a:ext cx="653865" cy="751464"/>
              </a:xfrm>
              <a:custGeom>
                <a:avLst/>
                <a:gdLst/>
                <a:ahLst/>
                <a:cxnLst/>
                <a:rect l="l" t="t" r="r" b="b"/>
                <a:pathLst>
                  <a:path w="13265" h="15245" extrusionOk="0">
                    <a:moveTo>
                      <a:pt x="7816" y="1"/>
                    </a:moveTo>
                    <a:cubicBezTo>
                      <a:pt x="6719" y="1"/>
                      <a:pt x="5411" y="213"/>
                      <a:pt x="4371" y="445"/>
                    </a:cubicBezTo>
                    <a:cubicBezTo>
                      <a:pt x="4347" y="457"/>
                      <a:pt x="4299" y="457"/>
                      <a:pt x="4275" y="481"/>
                    </a:cubicBezTo>
                    <a:cubicBezTo>
                      <a:pt x="3418" y="683"/>
                      <a:pt x="2763" y="909"/>
                      <a:pt x="2632" y="1076"/>
                    </a:cubicBezTo>
                    <a:cubicBezTo>
                      <a:pt x="1668" y="2160"/>
                      <a:pt x="715" y="8827"/>
                      <a:pt x="1" y="14447"/>
                    </a:cubicBezTo>
                    <a:cubicBezTo>
                      <a:pt x="477" y="14602"/>
                      <a:pt x="965" y="14721"/>
                      <a:pt x="1454" y="14804"/>
                    </a:cubicBezTo>
                    <a:cubicBezTo>
                      <a:pt x="2275" y="14971"/>
                      <a:pt x="3108" y="15078"/>
                      <a:pt x="3942" y="15137"/>
                    </a:cubicBezTo>
                    <a:cubicBezTo>
                      <a:pt x="3918" y="14625"/>
                      <a:pt x="3870" y="14125"/>
                      <a:pt x="3835" y="13613"/>
                    </a:cubicBezTo>
                    <a:cubicBezTo>
                      <a:pt x="3740" y="12208"/>
                      <a:pt x="3644" y="9303"/>
                      <a:pt x="3597" y="7886"/>
                    </a:cubicBezTo>
                    <a:cubicBezTo>
                      <a:pt x="3561" y="6493"/>
                      <a:pt x="3537" y="5088"/>
                      <a:pt x="3704" y="3707"/>
                    </a:cubicBezTo>
                    <a:cubicBezTo>
                      <a:pt x="3811" y="2862"/>
                      <a:pt x="3954" y="1886"/>
                      <a:pt x="4656" y="1314"/>
                    </a:cubicBezTo>
                    <a:cubicBezTo>
                      <a:pt x="4966" y="1040"/>
                      <a:pt x="5359" y="909"/>
                      <a:pt x="5740" y="778"/>
                    </a:cubicBezTo>
                    <a:cubicBezTo>
                      <a:pt x="6133" y="659"/>
                      <a:pt x="6537" y="528"/>
                      <a:pt x="6930" y="481"/>
                    </a:cubicBezTo>
                    <a:cubicBezTo>
                      <a:pt x="7109" y="459"/>
                      <a:pt x="7292" y="440"/>
                      <a:pt x="7472" y="440"/>
                    </a:cubicBezTo>
                    <a:cubicBezTo>
                      <a:pt x="7689" y="440"/>
                      <a:pt x="7902" y="468"/>
                      <a:pt x="8097" y="552"/>
                    </a:cubicBezTo>
                    <a:cubicBezTo>
                      <a:pt x="8264" y="624"/>
                      <a:pt x="8407" y="719"/>
                      <a:pt x="8514" y="862"/>
                    </a:cubicBezTo>
                    <a:cubicBezTo>
                      <a:pt x="8645" y="1040"/>
                      <a:pt x="8681" y="1231"/>
                      <a:pt x="8645" y="1457"/>
                    </a:cubicBezTo>
                    <a:cubicBezTo>
                      <a:pt x="8621" y="1707"/>
                      <a:pt x="8514" y="1945"/>
                      <a:pt x="8431" y="2171"/>
                    </a:cubicBezTo>
                    <a:cubicBezTo>
                      <a:pt x="8323" y="2421"/>
                      <a:pt x="8228" y="2683"/>
                      <a:pt x="8157" y="2945"/>
                    </a:cubicBezTo>
                    <a:cubicBezTo>
                      <a:pt x="7942" y="3612"/>
                      <a:pt x="7752" y="4291"/>
                      <a:pt x="7573" y="4957"/>
                    </a:cubicBezTo>
                    <a:cubicBezTo>
                      <a:pt x="7395" y="5624"/>
                      <a:pt x="7252" y="6315"/>
                      <a:pt x="7121" y="6982"/>
                    </a:cubicBezTo>
                    <a:cubicBezTo>
                      <a:pt x="6966" y="7648"/>
                      <a:pt x="6847" y="8351"/>
                      <a:pt x="6740" y="9029"/>
                    </a:cubicBezTo>
                    <a:cubicBezTo>
                      <a:pt x="6633" y="9732"/>
                      <a:pt x="6573" y="10434"/>
                      <a:pt x="6549" y="11137"/>
                    </a:cubicBezTo>
                    <a:cubicBezTo>
                      <a:pt x="6526" y="11827"/>
                      <a:pt x="6561" y="14030"/>
                      <a:pt x="6609" y="14733"/>
                    </a:cubicBezTo>
                    <a:cubicBezTo>
                      <a:pt x="6609" y="14911"/>
                      <a:pt x="6621" y="15078"/>
                      <a:pt x="6621" y="15244"/>
                    </a:cubicBezTo>
                    <a:cubicBezTo>
                      <a:pt x="7323" y="15244"/>
                      <a:pt x="8014" y="15221"/>
                      <a:pt x="8693" y="15197"/>
                    </a:cubicBezTo>
                    <a:cubicBezTo>
                      <a:pt x="10014" y="15137"/>
                      <a:pt x="11955" y="15042"/>
                      <a:pt x="13265" y="14863"/>
                    </a:cubicBezTo>
                    <a:cubicBezTo>
                      <a:pt x="13217" y="14613"/>
                      <a:pt x="13181" y="14411"/>
                      <a:pt x="13157" y="14268"/>
                    </a:cubicBezTo>
                    <a:cubicBezTo>
                      <a:pt x="12800" y="12208"/>
                      <a:pt x="12086" y="1671"/>
                      <a:pt x="11860" y="1207"/>
                    </a:cubicBezTo>
                    <a:cubicBezTo>
                      <a:pt x="11681" y="850"/>
                      <a:pt x="10752" y="362"/>
                      <a:pt x="9359" y="124"/>
                    </a:cubicBezTo>
                    <a:cubicBezTo>
                      <a:pt x="9312" y="124"/>
                      <a:pt x="9276" y="100"/>
                      <a:pt x="9228" y="100"/>
                    </a:cubicBezTo>
                    <a:cubicBezTo>
                      <a:pt x="8871" y="40"/>
                      <a:pt x="8478" y="16"/>
                      <a:pt x="8061" y="5"/>
                    </a:cubicBezTo>
                    <a:cubicBezTo>
                      <a:pt x="7981" y="2"/>
                      <a:pt x="7899" y="1"/>
                      <a:pt x="7816" y="1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Google Shape;5809;p62"/>
              <p:cNvSpPr/>
              <p:nvPr/>
            </p:nvSpPr>
            <p:spPr>
              <a:xfrm>
                <a:off x="5066999" y="2554750"/>
                <a:ext cx="209000" cy="135061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2740" extrusionOk="0">
                    <a:moveTo>
                      <a:pt x="3692" y="1"/>
                    </a:moveTo>
                    <a:lnTo>
                      <a:pt x="1" y="786"/>
                    </a:lnTo>
                    <a:lnTo>
                      <a:pt x="453" y="2441"/>
                    </a:lnTo>
                    <a:cubicBezTo>
                      <a:pt x="453" y="2441"/>
                      <a:pt x="636" y="2740"/>
                      <a:pt x="1385" y="2740"/>
                    </a:cubicBezTo>
                    <a:cubicBezTo>
                      <a:pt x="1683" y="2740"/>
                      <a:pt x="2071" y="2693"/>
                      <a:pt x="2573" y="2560"/>
                    </a:cubicBezTo>
                    <a:cubicBezTo>
                      <a:pt x="4239" y="2120"/>
                      <a:pt x="4073" y="1310"/>
                      <a:pt x="4073" y="1310"/>
                    </a:cubicBezTo>
                    <a:lnTo>
                      <a:pt x="3692" y="1"/>
                    </a:ln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4" name="Google Shape;5810;p62"/>
              <p:cNvSpPr/>
              <p:nvPr/>
            </p:nvSpPr>
            <p:spPr>
              <a:xfrm>
                <a:off x="5066975" y="2523800"/>
                <a:ext cx="207253" cy="112474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2282" extrusionOk="0">
                    <a:moveTo>
                      <a:pt x="3755" y="1"/>
                    </a:moveTo>
                    <a:cubicBezTo>
                      <a:pt x="3580" y="1"/>
                      <a:pt x="3405" y="16"/>
                      <a:pt x="3239" y="45"/>
                    </a:cubicBezTo>
                    <a:cubicBezTo>
                      <a:pt x="2358" y="164"/>
                      <a:pt x="1525" y="438"/>
                      <a:pt x="691" y="736"/>
                    </a:cubicBezTo>
                    <a:cubicBezTo>
                      <a:pt x="501" y="807"/>
                      <a:pt x="275" y="902"/>
                      <a:pt x="168" y="1045"/>
                    </a:cubicBezTo>
                    <a:cubicBezTo>
                      <a:pt x="37" y="1236"/>
                      <a:pt x="1" y="1676"/>
                      <a:pt x="144" y="1867"/>
                    </a:cubicBezTo>
                    <a:cubicBezTo>
                      <a:pt x="298" y="2117"/>
                      <a:pt x="763" y="2236"/>
                      <a:pt x="1096" y="2272"/>
                    </a:cubicBezTo>
                    <a:cubicBezTo>
                      <a:pt x="1167" y="2278"/>
                      <a:pt x="1238" y="2281"/>
                      <a:pt x="1309" y="2281"/>
                    </a:cubicBezTo>
                    <a:cubicBezTo>
                      <a:pt x="1638" y="2281"/>
                      <a:pt x="1978" y="2219"/>
                      <a:pt x="2311" y="2141"/>
                    </a:cubicBezTo>
                    <a:cubicBezTo>
                      <a:pt x="2799" y="2022"/>
                      <a:pt x="3275" y="1879"/>
                      <a:pt x="3692" y="1605"/>
                    </a:cubicBezTo>
                    <a:cubicBezTo>
                      <a:pt x="4120" y="1355"/>
                      <a:pt x="4442" y="986"/>
                      <a:pt x="4549" y="581"/>
                    </a:cubicBezTo>
                    <a:cubicBezTo>
                      <a:pt x="4573" y="450"/>
                      <a:pt x="4585" y="283"/>
                      <a:pt x="4501" y="188"/>
                    </a:cubicBezTo>
                    <a:cubicBezTo>
                      <a:pt x="4406" y="81"/>
                      <a:pt x="4263" y="45"/>
                      <a:pt x="4097" y="21"/>
                    </a:cubicBezTo>
                    <a:cubicBezTo>
                      <a:pt x="3984" y="7"/>
                      <a:pt x="3869" y="1"/>
                      <a:pt x="3755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" name="Google Shape;5811;p62"/>
              <p:cNvSpPr/>
              <p:nvPr/>
            </p:nvSpPr>
            <p:spPr>
              <a:xfrm>
                <a:off x="5048218" y="2592903"/>
                <a:ext cx="243801" cy="151574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3075" extrusionOk="0">
                    <a:moveTo>
                      <a:pt x="4220" y="1"/>
                    </a:moveTo>
                    <a:cubicBezTo>
                      <a:pt x="4175" y="1"/>
                      <a:pt x="4129" y="15"/>
                      <a:pt x="4085" y="48"/>
                    </a:cubicBezTo>
                    <a:cubicBezTo>
                      <a:pt x="3700" y="331"/>
                      <a:pt x="2831" y="1367"/>
                      <a:pt x="1356" y="1367"/>
                    </a:cubicBezTo>
                    <a:cubicBezTo>
                      <a:pt x="1279" y="1367"/>
                      <a:pt x="1200" y="1364"/>
                      <a:pt x="1120" y="1358"/>
                    </a:cubicBezTo>
                    <a:cubicBezTo>
                      <a:pt x="739" y="1322"/>
                      <a:pt x="596" y="882"/>
                      <a:pt x="525" y="691"/>
                    </a:cubicBezTo>
                    <a:cubicBezTo>
                      <a:pt x="518" y="663"/>
                      <a:pt x="498" y="652"/>
                      <a:pt x="479" y="652"/>
                    </a:cubicBezTo>
                    <a:cubicBezTo>
                      <a:pt x="465" y="652"/>
                      <a:pt x="451" y="657"/>
                      <a:pt x="441" y="667"/>
                    </a:cubicBezTo>
                    <a:cubicBezTo>
                      <a:pt x="298" y="905"/>
                      <a:pt x="37" y="1525"/>
                      <a:pt x="25" y="1679"/>
                    </a:cubicBezTo>
                    <a:cubicBezTo>
                      <a:pt x="1" y="1941"/>
                      <a:pt x="227" y="2834"/>
                      <a:pt x="382" y="2846"/>
                    </a:cubicBezTo>
                    <a:cubicBezTo>
                      <a:pt x="383" y="2846"/>
                      <a:pt x="384" y="2846"/>
                      <a:pt x="385" y="2846"/>
                    </a:cubicBezTo>
                    <a:cubicBezTo>
                      <a:pt x="533" y="2846"/>
                      <a:pt x="1156" y="1917"/>
                      <a:pt x="1156" y="1917"/>
                    </a:cubicBezTo>
                    <a:cubicBezTo>
                      <a:pt x="1156" y="1917"/>
                      <a:pt x="1780" y="3074"/>
                      <a:pt x="1998" y="3074"/>
                    </a:cubicBezTo>
                    <a:cubicBezTo>
                      <a:pt x="2003" y="3074"/>
                      <a:pt x="2008" y="3074"/>
                      <a:pt x="2013" y="3072"/>
                    </a:cubicBezTo>
                    <a:cubicBezTo>
                      <a:pt x="2346" y="2965"/>
                      <a:pt x="4025" y="2918"/>
                      <a:pt x="4882" y="1072"/>
                    </a:cubicBezTo>
                    <a:cubicBezTo>
                      <a:pt x="4946" y="956"/>
                      <a:pt x="4586" y="1"/>
                      <a:pt x="4220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" name="Google Shape;5812;p62"/>
              <p:cNvSpPr/>
              <p:nvPr/>
            </p:nvSpPr>
            <p:spPr>
              <a:xfrm>
                <a:off x="5048218" y="2583537"/>
                <a:ext cx="247991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3039" extrusionOk="0">
                    <a:moveTo>
                      <a:pt x="4292" y="0"/>
                    </a:moveTo>
                    <a:cubicBezTo>
                      <a:pt x="4246" y="0"/>
                      <a:pt x="4201" y="15"/>
                      <a:pt x="4156" y="48"/>
                    </a:cubicBezTo>
                    <a:cubicBezTo>
                      <a:pt x="3786" y="328"/>
                      <a:pt x="2911" y="1346"/>
                      <a:pt x="1419" y="1346"/>
                    </a:cubicBezTo>
                    <a:cubicBezTo>
                      <a:pt x="1326" y="1346"/>
                      <a:pt x="1230" y="1342"/>
                      <a:pt x="1132" y="1334"/>
                    </a:cubicBezTo>
                    <a:cubicBezTo>
                      <a:pt x="751" y="1310"/>
                      <a:pt x="596" y="857"/>
                      <a:pt x="525" y="667"/>
                    </a:cubicBezTo>
                    <a:cubicBezTo>
                      <a:pt x="518" y="641"/>
                      <a:pt x="498" y="629"/>
                      <a:pt x="479" y="629"/>
                    </a:cubicBezTo>
                    <a:cubicBezTo>
                      <a:pt x="463" y="629"/>
                      <a:pt x="447" y="638"/>
                      <a:pt x="441" y="655"/>
                    </a:cubicBezTo>
                    <a:cubicBezTo>
                      <a:pt x="298" y="893"/>
                      <a:pt x="25" y="1500"/>
                      <a:pt x="25" y="1655"/>
                    </a:cubicBezTo>
                    <a:cubicBezTo>
                      <a:pt x="1" y="1905"/>
                      <a:pt x="239" y="2798"/>
                      <a:pt x="394" y="2810"/>
                    </a:cubicBezTo>
                    <a:cubicBezTo>
                      <a:pt x="395" y="2810"/>
                      <a:pt x="396" y="2810"/>
                      <a:pt x="397" y="2810"/>
                    </a:cubicBezTo>
                    <a:cubicBezTo>
                      <a:pt x="545" y="2810"/>
                      <a:pt x="1180" y="1893"/>
                      <a:pt x="1180" y="1893"/>
                    </a:cubicBezTo>
                    <a:cubicBezTo>
                      <a:pt x="1180" y="1893"/>
                      <a:pt x="1803" y="3038"/>
                      <a:pt x="2043" y="3038"/>
                    </a:cubicBezTo>
                    <a:cubicBezTo>
                      <a:pt x="2049" y="3038"/>
                      <a:pt x="2055" y="3038"/>
                      <a:pt x="2061" y="3036"/>
                    </a:cubicBezTo>
                    <a:cubicBezTo>
                      <a:pt x="2382" y="2941"/>
                      <a:pt x="4097" y="2905"/>
                      <a:pt x="4978" y="1072"/>
                    </a:cubicBezTo>
                    <a:cubicBezTo>
                      <a:pt x="5031" y="955"/>
                      <a:pt x="4660" y="0"/>
                      <a:pt x="42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" name="Google Shape;5813;p62"/>
              <p:cNvSpPr/>
              <p:nvPr/>
            </p:nvSpPr>
            <p:spPr>
              <a:xfrm>
                <a:off x="4837542" y="1934893"/>
                <a:ext cx="184354" cy="288361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5850" extrusionOk="0">
                    <a:moveTo>
                      <a:pt x="2917" y="0"/>
                    </a:moveTo>
                    <a:cubicBezTo>
                      <a:pt x="2544" y="0"/>
                      <a:pt x="2102" y="246"/>
                      <a:pt x="1870" y="431"/>
                    </a:cubicBezTo>
                    <a:cubicBezTo>
                      <a:pt x="572" y="1419"/>
                      <a:pt x="0" y="3229"/>
                      <a:pt x="453" y="4789"/>
                    </a:cubicBezTo>
                    <a:cubicBezTo>
                      <a:pt x="524" y="5063"/>
                      <a:pt x="632" y="5313"/>
                      <a:pt x="822" y="5527"/>
                    </a:cubicBezTo>
                    <a:cubicBezTo>
                      <a:pt x="993" y="5721"/>
                      <a:pt x="1252" y="5849"/>
                      <a:pt x="1514" y="5849"/>
                    </a:cubicBezTo>
                    <a:cubicBezTo>
                      <a:pt x="1525" y="5849"/>
                      <a:pt x="1537" y="5849"/>
                      <a:pt x="1548" y="5849"/>
                    </a:cubicBezTo>
                    <a:cubicBezTo>
                      <a:pt x="2036" y="5801"/>
                      <a:pt x="2334" y="5301"/>
                      <a:pt x="2537" y="4848"/>
                    </a:cubicBezTo>
                    <a:cubicBezTo>
                      <a:pt x="2894" y="4098"/>
                      <a:pt x="3239" y="3324"/>
                      <a:pt x="3429" y="2491"/>
                    </a:cubicBezTo>
                    <a:cubicBezTo>
                      <a:pt x="3572" y="1872"/>
                      <a:pt x="3739" y="836"/>
                      <a:pt x="3418" y="265"/>
                    </a:cubicBezTo>
                    <a:cubicBezTo>
                      <a:pt x="3301" y="72"/>
                      <a:pt x="3119" y="0"/>
                      <a:pt x="2917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8" name="Google Shape;5814;p62"/>
              <p:cNvSpPr/>
              <p:nvPr/>
            </p:nvSpPr>
            <p:spPr>
              <a:xfrm>
                <a:off x="4844590" y="1928485"/>
                <a:ext cx="599249" cy="684426"/>
              </a:xfrm>
              <a:custGeom>
                <a:avLst/>
                <a:gdLst/>
                <a:ahLst/>
                <a:cxnLst/>
                <a:rect l="l" t="t" r="r" b="b"/>
                <a:pathLst>
                  <a:path w="12157" h="13885" extrusionOk="0">
                    <a:moveTo>
                      <a:pt x="5857" y="1"/>
                    </a:moveTo>
                    <a:cubicBezTo>
                      <a:pt x="2498" y="1"/>
                      <a:pt x="46" y="2793"/>
                      <a:pt x="0" y="7229"/>
                    </a:cubicBezTo>
                    <a:cubicBezTo>
                      <a:pt x="0" y="7800"/>
                      <a:pt x="12" y="8324"/>
                      <a:pt x="72" y="8848"/>
                    </a:cubicBezTo>
                    <a:lnTo>
                      <a:pt x="72" y="8884"/>
                    </a:lnTo>
                    <a:cubicBezTo>
                      <a:pt x="84" y="9039"/>
                      <a:pt x="119" y="9193"/>
                      <a:pt x="131" y="9360"/>
                    </a:cubicBezTo>
                    <a:cubicBezTo>
                      <a:pt x="346" y="10682"/>
                      <a:pt x="810" y="11813"/>
                      <a:pt x="1679" y="12598"/>
                    </a:cubicBezTo>
                    <a:lnTo>
                      <a:pt x="1703" y="12610"/>
                    </a:lnTo>
                    <a:cubicBezTo>
                      <a:pt x="1846" y="12753"/>
                      <a:pt x="2024" y="12884"/>
                      <a:pt x="2203" y="13003"/>
                    </a:cubicBezTo>
                    <a:cubicBezTo>
                      <a:pt x="2965" y="13491"/>
                      <a:pt x="3977" y="13801"/>
                      <a:pt x="5299" y="13884"/>
                    </a:cubicBezTo>
                    <a:lnTo>
                      <a:pt x="5692" y="13884"/>
                    </a:lnTo>
                    <a:cubicBezTo>
                      <a:pt x="5834" y="13884"/>
                      <a:pt x="5989" y="13884"/>
                      <a:pt x="6144" y="13861"/>
                    </a:cubicBezTo>
                    <a:cubicBezTo>
                      <a:pt x="8037" y="13730"/>
                      <a:pt x="9716" y="12587"/>
                      <a:pt x="10752" y="10848"/>
                    </a:cubicBezTo>
                    <a:cubicBezTo>
                      <a:pt x="10764" y="10824"/>
                      <a:pt x="10764" y="10813"/>
                      <a:pt x="10776" y="10801"/>
                    </a:cubicBezTo>
                    <a:cubicBezTo>
                      <a:pt x="10871" y="10646"/>
                      <a:pt x="10942" y="10515"/>
                      <a:pt x="11014" y="10348"/>
                    </a:cubicBezTo>
                    <a:cubicBezTo>
                      <a:pt x="11383" y="9574"/>
                      <a:pt x="11633" y="8717"/>
                      <a:pt x="11740" y="7765"/>
                    </a:cubicBezTo>
                    <a:cubicBezTo>
                      <a:pt x="12157" y="3847"/>
                      <a:pt x="9752" y="228"/>
                      <a:pt x="6251" y="14"/>
                    </a:cubicBezTo>
                    <a:cubicBezTo>
                      <a:pt x="6119" y="5"/>
                      <a:pt x="5987" y="1"/>
                      <a:pt x="5857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" name="Google Shape;5815;p62"/>
              <p:cNvSpPr/>
              <p:nvPr/>
            </p:nvSpPr>
            <p:spPr>
              <a:xfrm>
                <a:off x="4819353" y="1818020"/>
                <a:ext cx="738944" cy="525261"/>
              </a:xfrm>
              <a:custGeom>
                <a:avLst/>
                <a:gdLst/>
                <a:ahLst/>
                <a:cxnLst/>
                <a:rect l="l" t="t" r="r" b="b"/>
                <a:pathLst>
                  <a:path w="14991" h="10656" extrusionOk="0">
                    <a:moveTo>
                      <a:pt x="2980" y="0"/>
                    </a:moveTo>
                    <a:cubicBezTo>
                      <a:pt x="2631" y="0"/>
                      <a:pt x="2280" y="21"/>
                      <a:pt x="1929" y="64"/>
                    </a:cubicBezTo>
                    <a:cubicBezTo>
                      <a:pt x="1679" y="88"/>
                      <a:pt x="1417" y="135"/>
                      <a:pt x="1167" y="231"/>
                    </a:cubicBezTo>
                    <a:cubicBezTo>
                      <a:pt x="1001" y="290"/>
                      <a:pt x="810" y="385"/>
                      <a:pt x="750" y="564"/>
                    </a:cubicBezTo>
                    <a:cubicBezTo>
                      <a:pt x="667" y="826"/>
                      <a:pt x="846" y="1076"/>
                      <a:pt x="1036" y="1243"/>
                    </a:cubicBezTo>
                    <a:cubicBezTo>
                      <a:pt x="1262" y="1397"/>
                      <a:pt x="1512" y="1481"/>
                      <a:pt x="1774" y="1493"/>
                    </a:cubicBezTo>
                    <a:cubicBezTo>
                      <a:pt x="1096" y="1778"/>
                      <a:pt x="512" y="2326"/>
                      <a:pt x="203" y="3005"/>
                    </a:cubicBezTo>
                    <a:cubicBezTo>
                      <a:pt x="96" y="3290"/>
                      <a:pt x="0" y="3552"/>
                      <a:pt x="36" y="3802"/>
                    </a:cubicBezTo>
                    <a:cubicBezTo>
                      <a:pt x="48" y="4124"/>
                      <a:pt x="239" y="4422"/>
                      <a:pt x="477" y="4600"/>
                    </a:cubicBezTo>
                    <a:cubicBezTo>
                      <a:pt x="739" y="4803"/>
                      <a:pt x="1036" y="4886"/>
                      <a:pt x="1346" y="4933"/>
                    </a:cubicBezTo>
                    <a:cubicBezTo>
                      <a:pt x="1440" y="4945"/>
                      <a:pt x="1535" y="4951"/>
                      <a:pt x="1631" y="4951"/>
                    </a:cubicBezTo>
                    <a:cubicBezTo>
                      <a:pt x="2391" y="4951"/>
                      <a:pt x="3165" y="4579"/>
                      <a:pt x="3620" y="3933"/>
                    </a:cubicBezTo>
                    <a:lnTo>
                      <a:pt x="3620" y="3933"/>
                    </a:lnTo>
                    <a:cubicBezTo>
                      <a:pt x="3548" y="4052"/>
                      <a:pt x="3560" y="4219"/>
                      <a:pt x="3644" y="4338"/>
                    </a:cubicBezTo>
                    <a:cubicBezTo>
                      <a:pt x="3715" y="4457"/>
                      <a:pt x="3810" y="4529"/>
                      <a:pt x="3953" y="4588"/>
                    </a:cubicBezTo>
                    <a:cubicBezTo>
                      <a:pt x="4184" y="4704"/>
                      <a:pt x="4462" y="4745"/>
                      <a:pt x="4736" y="4745"/>
                    </a:cubicBezTo>
                    <a:cubicBezTo>
                      <a:pt x="4773" y="4745"/>
                      <a:pt x="4810" y="4744"/>
                      <a:pt x="4846" y="4743"/>
                    </a:cubicBezTo>
                    <a:cubicBezTo>
                      <a:pt x="5513" y="4719"/>
                      <a:pt x="6168" y="4517"/>
                      <a:pt x="6727" y="4160"/>
                    </a:cubicBezTo>
                    <a:lnTo>
                      <a:pt x="6727" y="4160"/>
                    </a:lnTo>
                    <a:cubicBezTo>
                      <a:pt x="6573" y="4386"/>
                      <a:pt x="6465" y="4660"/>
                      <a:pt x="6525" y="4922"/>
                    </a:cubicBezTo>
                    <a:cubicBezTo>
                      <a:pt x="6573" y="5088"/>
                      <a:pt x="6692" y="5231"/>
                      <a:pt x="6811" y="5350"/>
                    </a:cubicBezTo>
                    <a:cubicBezTo>
                      <a:pt x="7192" y="5708"/>
                      <a:pt x="7742" y="5898"/>
                      <a:pt x="8274" y="5898"/>
                    </a:cubicBezTo>
                    <a:cubicBezTo>
                      <a:pt x="8291" y="5898"/>
                      <a:pt x="8307" y="5898"/>
                      <a:pt x="8323" y="5898"/>
                    </a:cubicBezTo>
                    <a:cubicBezTo>
                      <a:pt x="8871" y="5874"/>
                      <a:pt x="9430" y="5648"/>
                      <a:pt x="9883" y="5291"/>
                    </a:cubicBezTo>
                    <a:lnTo>
                      <a:pt x="9883" y="5291"/>
                    </a:lnTo>
                    <a:cubicBezTo>
                      <a:pt x="9787" y="5707"/>
                      <a:pt x="9525" y="6065"/>
                      <a:pt x="9394" y="6481"/>
                    </a:cubicBezTo>
                    <a:cubicBezTo>
                      <a:pt x="9323" y="6719"/>
                      <a:pt x="9287" y="6969"/>
                      <a:pt x="9311" y="7208"/>
                    </a:cubicBezTo>
                    <a:cubicBezTo>
                      <a:pt x="9323" y="7434"/>
                      <a:pt x="9383" y="7660"/>
                      <a:pt x="9549" y="7803"/>
                    </a:cubicBezTo>
                    <a:cubicBezTo>
                      <a:pt x="9622" y="7882"/>
                      <a:pt x="9729" y="7923"/>
                      <a:pt x="9836" y="7923"/>
                    </a:cubicBezTo>
                    <a:cubicBezTo>
                      <a:pt x="9940" y="7923"/>
                      <a:pt x="10045" y="7885"/>
                      <a:pt x="10121" y="7803"/>
                    </a:cubicBezTo>
                    <a:lnTo>
                      <a:pt x="10121" y="7803"/>
                    </a:lnTo>
                    <a:cubicBezTo>
                      <a:pt x="10085" y="8017"/>
                      <a:pt x="10049" y="8220"/>
                      <a:pt x="10049" y="8422"/>
                    </a:cubicBezTo>
                    <a:cubicBezTo>
                      <a:pt x="10049" y="8553"/>
                      <a:pt x="10061" y="8660"/>
                      <a:pt x="10145" y="8743"/>
                    </a:cubicBezTo>
                    <a:cubicBezTo>
                      <a:pt x="10198" y="8812"/>
                      <a:pt x="10285" y="8842"/>
                      <a:pt x="10375" y="8842"/>
                    </a:cubicBezTo>
                    <a:cubicBezTo>
                      <a:pt x="10426" y="8842"/>
                      <a:pt x="10478" y="8832"/>
                      <a:pt x="10526" y="8815"/>
                    </a:cubicBezTo>
                    <a:cubicBezTo>
                      <a:pt x="10656" y="8767"/>
                      <a:pt x="10776" y="8660"/>
                      <a:pt x="10883" y="8577"/>
                    </a:cubicBezTo>
                    <a:lnTo>
                      <a:pt x="10883" y="8577"/>
                    </a:lnTo>
                    <a:cubicBezTo>
                      <a:pt x="10799" y="8934"/>
                      <a:pt x="10585" y="9267"/>
                      <a:pt x="10502" y="9613"/>
                    </a:cubicBezTo>
                    <a:cubicBezTo>
                      <a:pt x="10406" y="9970"/>
                      <a:pt x="10454" y="10422"/>
                      <a:pt x="10764" y="10601"/>
                    </a:cubicBezTo>
                    <a:cubicBezTo>
                      <a:pt x="10839" y="10638"/>
                      <a:pt x="10920" y="10656"/>
                      <a:pt x="11004" y="10656"/>
                    </a:cubicBezTo>
                    <a:cubicBezTo>
                      <a:pt x="11186" y="10656"/>
                      <a:pt x="11375" y="10573"/>
                      <a:pt x="11514" y="10434"/>
                    </a:cubicBezTo>
                    <a:cubicBezTo>
                      <a:pt x="11716" y="10244"/>
                      <a:pt x="11823" y="9958"/>
                      <a:pt x="11871" y="9672"/>
                    </a:cubicBezTo>
                    <a:cubicBezTo>
                      <a:pt x="12113" y="9696"/>
                      <a:pt x="12371" y="9724"/>
                      <a:pt x="12624" y="9724"/>
                    </a:cubicBezTo>
                    <a:cubicBezTo>
                      <a:pt x="12756" y="9724"/>
                      <a:pt x="12887" y="9716"/>
                      <a:pt x="13014" y="9696"/>
                    </a:cubicBezTo>
                    <a:cubicBezTo>
                      <a:pt x="13145" y="9672"/>
                      <a:pt x="13300" y="9648"/>
                      <a:pt x="13431" y="9577"/>
                    </a:cubicBezTo>
                    <a:cubicBezTo>
                      <a:pt x="13716" y="9446"/>
                      <a:pt x="13907" y="9124"/>
                      <a:pt x="14050" y="8851"/>
                    </a:cubicBezTo>
                    <a:cubicBezTo>
                      <a:pt x="14514" y="7958"/>
                      <a:pt x="14824" y="6981"/>
                      <a:pt x="14931" y="5993"/>
                    </a:cubicBezTo>
                    <a:cubicBezTo>
                      <a:pt x="14967" y="5755"/>
                      <a:pt x="14978" y="5517"/>
                      <a:pt x="14978" y="5279"/>
                    </a:cubicBezTo>
                    <a:cubicBezTo>
                      <a:pt x="14990" y="4826"/>
                      <a:pt x="14967" y="4386"/>
                      <a:pt x="14812" y="3981"/>
                    </a:cubicBezTo>
                    <a:cubicBezTo>
                      <a:pt x="14752" y="3802"/>
                      <a:pt x="14669" y="3636"/>
                      <a:pt x="14562" y="3493"/>
                    </a:cubicBezTo>
                    <a:cubicBezTo>
                      <a:pt x="14431" y="3290"/>
                      <a:pt x="14252" y="3136"/>
                      <a:pt x="14026" y="3028"/>
                    </a:cubicBezTo>
                    <a:cubicBezTo>
                      <a:pt x="13837" y="2934"/>
                      <a:pt x="13612" y="2889"/>
                      <a:pt x="13389" y="2889"/>
                    </a:cubicBezTo>
                    <a:cubicBezTo>
                      <a:pt x="13303" y="2889"/>
                      <a:pt x="13216" y="2896"/>
                      <a:pt x="13133" y="2909"/>
                    </a:cubicBezTo>
                    <a:cubicBezTo>
                      <a:pt x="13014" y="2338"/>
                      <a:pt x="12692" y="1838"/>
                      <a:pt x="12252" y="1445"/>
                    </a:cubicBezTo>
                    <a:cubicBezTo>
                      <a:pt x="12073" y="1278"/>
                      <a:pt x="11883" y="1135"/>
                      <a:pt x="11680" y="1016"/>
                    </a:cubicBezTo>
                    <a:cubicBezTo>
                      <a:pt x="11245" y="755"/>
                      <a:pt x="10739" y="583"/>
                      <a:pt x="10228" y="583"/>
                    </a:cubicBezTo>
                    <a:cubicBezTo>
                      <a:pt x="10180" y="583"/>
                      <a:pt x="10133" y="585"/>
                      <a:pt x="10085" y="588"/>
                    </a:cubicBezTo>
                    <a:lnTo>
                      <a:pt x="9990" y="588"/>
                    </a:lnTo>
                    <a:cubicBezTo>
                      <a:pt x="9775" y="612"/>
                      <a:pt x="9537" y="671"/>
                      <a:pt x="9371" y="850"/>
                    </a:cubicBezTo>
                    <a:cubicBezTo>
                      <a:pt x="9323" y="909"/>
                      <a:pt x="9275" y="969"/>
                      <a:pt x="9263" y="1052"/>
                    </a:cubicBezTo>
                    <a:cubicBezTo>
                      <a:pt x="8799" y="588"/>
                      <a:pt x="8240" y="254"/>
                      <a:pt x="7608" y="88"/>
                    </a:cubicBezTo>
                    <a:cubicBezTo>
                      <a:pt x="7493" y="55"/>
                      <a:pt x="7370" y="34"/>
                      <a:pt x="7246" y="34"/>
                    </a:cubicBezTo>
                    <a:cubicBezTo>
                      <a:pt x="7140" y="34"/>
                      <a:pt x="7034" y="49"/>
                      <a:pt x="6930" y="88"/>
                    </a:cubicBezTo>
                    <a:cubicBezTo>
                      <a:pt x="6811" y="135"/>
                      <a:pt x="6692" y="231"/>
                      <a:pt x="6680" y="350"/>
                    </a:cubicBezTo>
                    <a:cubicBezTo>
                      <a:pt x="6656" y="421"/>
                      <a:pt x="6680" y="504"/>
                      <a:pt x="6704" y="564"/>
                    </a:cubicBezTo>
                    <a:cubicBezTo>
                      <a:pt x="6751" y="719"/>
                      <a:pt x="6823" y="850"/>
                      <a:pt x="6930" y="969"/>
                    </a:cubicBezTo>
                    <a:cubicBezTo>
                      <a:pt x="6632" y="778"/>
                      <a:pt x="6287" y="623"/>
                      <a:pt x="5942" y="504"/>
                    </a:cubicBezTo>
                    <a:cubicBezTo>
                      <a:pt x="5002" y="177"/>
                      <a:pt x="3997" y="0"/>
                      <a:pt x="2980" y="0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0" name="Google Shape;5816;p62"/>
              <p:cNvSpPr/>
              <p:nvPr/>
            </p:nvSpPr>
            <p:spPr>
              <a:xfrm>
                <a:off x="5307645" y="1845673"/>
                <a:ext cx="250652" cy="305367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6195" extrusionOk="0">
                    <a:moveTo>
                      <a:pt x="279" y="1"/>
                    </a:moveTo>
                    <a:cubicBezTo>
                      <a:pt x="246" y="1"/>
                      <a:pt x="212" y="1"/>
                      <a:pt x="179" y="3"/>
                    </a:cubicBezTo>
                    <a:lnTo>
                      <a:pt x="84" y="3"/>
                    </a:lnTo>
                    <a:cubicBezTo>
                      <a:pt x="12" y="253"/>
                      <a:pt x="0" y="455"/>
                      <a:pt x="12" y="646"/>
                    </a:cubicBezTo>
                    <a:cubicBezTo>
                      <a:pt x="72" y="1122"/>
                      <a:pt x="358" y="1527"/>
                      <a:pt x="691" y="1872"/>
                    </a:cubicBezTo>
                    <a:cubicBezTo>
                      <a:pt x="369" y="2051"/>
                      <a:pt x="0" y="2313"/>
                      <a:pt x="60" y="2694"/>
                    </a:cubicBezTo>
                    <a:cubicBezTo>
                      <a:pt x="72" y="2837"/>
                      <a:pt x="179" y="2968"/>
                      <a:pt x="274" y="3075"/>
                    </a:cubicBezTo>
                    <a:cubicBezTo>
                      <a:pt x="548" y="3349"/>
                      <a:pt x="905" y="3491"/>
                      <a:pt x="1262" y="3527"/>
                    </a:cubicBezTo>
                    <a:cubicBezTo>
                      <a:pt x="1322" y="3527"/>
                      <a:pt x="1382" y="3527"/>
                      <a:pt x="1441" y="3551"/>
                    </a:cubicBezTo>
                    <a:cubicBezTo>
                      <a:pt x="1632" y="3670"/>
                      <a:pt x="1465" y="3968"/>
                      <a:pt x="1512" y="4194"/>
                    </a:cubicBezTo>
                    <a:cubicBezTo>
                      <a:pt x="1556" y="4385"/>
                      <a:pt x="1758" y="4462"/>
                      <a:pt x="1970" y="4462"/>
                    </a:cubicBezTo>
                    <a:cubicBezTo>
                      <a:pt x="2049" y="4462"/>
                      <a:pt x="2129" y="4451"/>
                      <a:pt x="2203" y="4432"/>
                    </a:cubicBezTo>
                    <a:cubicBezTo>
                      <a:pt x="2391" y="4378"/>
                      <a:pt x="2598" y="4291"/>
                      <a:pt x="2791" y="4291"/>
                    </a:cubicBezTo>
                    <a:cubicBezTo>
                      <a:pt x="2855" y="4291"/>
                      <a:pt x="2917" y="4301"/>
                      <a:pt x="2977" y="4325"/>
                    </a:cubicBezTo>
                    <a:cubicBezTo>
                      <a:pt x="3298" y="4444"/>
                      <a:pt x="3370" y="4861"/>
                      <a:pt x="3465" y="5194"/>
                    </a:cubicBezTo>
                    <a:cubicBezTo>
                      <a:pt x="3548" y="5468"/>
                      <a:pt x="3668" y="5754"/>
                      <a:pt x="3846" y="5992"/>
                    </a:cubicBezTo>
                    <a:cubicBezTo>
                      <a:pt x="3894" y="6051"/>
                      <a:pt x="3953" y="6123"/>
                      <a:pt x="4013" y="6158"/>
                    </a:cubicBezTo>
                    <a:cubicBezTo>
                      <a:pt x="4057" y="6183"/>
                      <a:pt x="4103" y="6194"/>
                      <a:pt x="4151" y="6194"/>
                    </a:cubicBezTo>
                    <a:cubicBezTo>
                      <a:pt x="4305" y="6194"/>
                      <a:pt x="4468" y="6078"/>
                      <a:pt x="4596" y="5968"/>
                    </a:cubicBezTo>
                    <a:cubicBezTo>
                      <a:pt x="4739" y="5813"/>
                      <a:pt x="4894" y="5635"/>
                      <a:pt x="5025" y="5444"/>
                    </a:cubicBezTo>
                    <a:cubicBezTo>
                      <a:pt x="5061" y="5206"/>
                      <a:pt x="5072" y="4968"/>
                      <a:pt x="5072" y="4730"/>
                    </a:cubicBezTo>
                    <a:cubicBezTo>
                      <a:pt x="5084" y="4277"/>
                      <a:pt x="5061" y="3837"/>
                      <a:pt x="4906" y="3432"/>
                    </a:cubicBezTo>
                    <a:cubicBezTo>
                      <a:pt x="4846" y="3253"/>
                      <a:pt x="4763" y="3087"/>
                      <a:pt x="4656" y="2944"/>
                    </a:cubicBezTo>
                    <a:cubicBezTo>
                      <a:pt x="4596" y="2968"/>
                      <a:pt x="4525" y="3027"/>
                      <a:pt x="4477" y="3075"/>
                    </a:cubicBezTo>
                    <a:cubicBezTo>
                      <a:pt x="4346" y="3241"/>
                      <a:pt x="4287" y="3444"/>
                      <a:pt x="4251" y="3658"/>
                    </a:cubicBezTo>
                    <a:cubicBezTo>
                      <a:pt x="3882" y="3468"/>
                      <a:pt x="3465" y="3349"/>
                      <a:pt x="3048" y="3313"/>
                    </a:cubicBezTo>
                    <a:cubicBezTo>
                      <a:pt x="2858" y="3301"/>
                      <a:pt x="2632" y="3289"/>
                      <a:pt x="2525" y="3122"/>
                    </a:cubicBezTo>
                    <a:cubicBezTo>
                      <a:pt x="2394" y="2884"/>
                      <a:pt x="2667" y="2575"/>
                      <a:pt x="2536" y="2301"/>
                    </a:cubicBezTo>
                    <a:cubicBezTo>
                      <a:pt x="2477" y="2134"/>
                      <a:pt x="2286" y="2063"/>
                      <a:pt x="2144" y="1956"/>
                    </a:cubicBezTo>
                    <a:cubicBezTo>
                      <a:pt x="2024" y="1872"/>
                      <a:pt x="1929" y="1765"/>
                      <a:pt x="1870" y="1634"/>
                    </a:cubicBezTo>
                    <a:cubicBezTo>
                      <a:pt x="1846" y="1551"/>
                      <a:pt x="1810" y="1479"/>
                      <a:pt x="1810" y="1408"/>
                    </a:cubicBezTo>
                    <a:cubicBezTo>
                      <a:pt x="1822" y="1134"/>
                      <a:pt x="2155" y="1051"/>
                      <a:pt x="2346" y="872"/>
                    </a:cubicBezTo>
                    <a:cubicBezTo>
                      <a:pt x="2167" y="705"/>
                      <a:pt x="1977" y="562"/>
                      <a:pt x="1763" y="443"/>
                    </a:cubicBezTo>
                    <a:cubicBezTo>
                      <a:pt x="1315" y="175"/>
                      <a:pt x="804" y="1"/>
                      <a:pt x="279" y="1"/>
                    </a:cubicBezTo>
                    <a:close/>
                  </a:path>
                </a:pathLst>
              </a:custGeom>
              <a:solidFill>
                <a:srgbClr val="46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1" name="Google Shape;5817;p62"/>
              <p:cNvSpPr/>
              <p:nvPr/>
            </p:nvSpPr>
            <p:spPr>
              <a:xfrm>
                <a:off x="5366895" y="2242135"/>
                <a:ext cx="183171" cy="220830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480" extrusionOk="0">
                    <a:moveTo>
                      <a:pt x="2317" y="1"/>
                    </a:moveTo>
                    <a:cubicBezTo>
                      <a:pt x="972" y="1"/>
                      <a:pt x="227" y="1554"/>
                      <a:pt x="72" y="2699"/>
                    </a:cubicBezTo>
                    <a:cubicBezTo>
                      <a:pt x="25" y="2985"/>
                      <a:pt x="1" y="3295"/>
                      <a:pt x="72" y="3580"/>
                    </a:cubicBezTo>
                    <a:cubicBezTo>
                      <a:pt x="194" y="4112"/>
                      <a:pt x="616" y="4479"/>
                      <a:pt x="1154" y="4479"/>
                    </a:cubicBezTo>
                    <a:cubicBezTo>
                      <a:pt x="1193" y="4479"/>
                      <a:pt x="1234" y="4477"/>
                      <a:pt x="1275" y="4473"/>
                    </a:cubicBezTo>
                    <a:cubicBezTo>
                      <a:pt x="1799" y="4426"/>
                      <a:pt x="2311" y="4116"/>
                      <a:pt x="2692" y="3771"/>
                    </a:cubicBezTo>
                    <a:cubicBezTo>
                      <a:pt x="3323" y="3223"/>
                      <a:pt x="3704" y="2425"/>
                      <a:pt x="3704" y="1616"/>
                    </a:cubicBezTo>
                    <a:cubicBezTo>
                      <a:pt x="3716" y="1235"/>
                      <a:pt x="3632" y="842"/>
                      <a:pt x="3406" y="520"/>
                    </a:cubicBezTo>
                    <a:cubicBezTo>
                      <a:pt x="3204" y="247"/>
                      <a:pt x="2930" y="92"/>
                      <a:pt x="2656" y="32"/>
                    </a:cubicBezTo>
                    <a:cubicBezTo>
                      <a:pt x="2539" y="11"/>
                      <a:pt x="2426" y="1"/>
                      <a:pt x="2317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2" name="Google Shape;5818;p62"/>
              <p:cNvSpPr/>
              <p:nvPr/>
            </p:nvSpPr>
            <p:spPr>
              <a:xfrm>
                <a:off x="5425011" y="2301237"/>
                <a:ext cx="90452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2120" extrusionOk="0">
                    <a:moveTo>
                      <a:pt x="1275" y="0"/>
                    </a:moveTo>
                    <a:cubicBezTo>
                      <a:pt x="989" y="0"/>
                      <a:pt x="751" y="179"/>
                      <a:pt x="584" y="369"/>
                    </a:cubicBezTo>
                    <a:cubicBezTo>
                      <a:pt x="179" y="834"/>
                      <a:pt x="1" y="1441"/>
                      <a:pt x="60" y="2048"/>
                    </a:cubicBezTo>
                    <a:cubicBezTo>
                      <a:pt x="66" y="2096"/>
                      <a:pt x="102" y="2119"/>
                      <a:pt x="136" y="2119"/>
                    </a:cubicBezTo>
                    <a:cubicBezTo>
                      <a:pt x="170" y="2119"/>
                      <a:pt x="203" y="2096"/>
                      <a:pt x="203" y="2048"/>
                    </a:cubicBezTo>
                    <a:cubicBezTo>
                      <a:pt x="179" y="1560"/>
                      <a:pt x="346" y="1048"/>
                      <a:pt x="644" y="667"/>
                    </a:cubicBezTo>
                    <a:cubicBezTo>
                      <a:pt x="703" y="572"/>
                      <a:pt x="775" y="488"/>
                      <a:pt x="858" y="417"/>
                    </a:cubicBezTo>
                    <a:cubicBezTo>
                      <a:pt x="953" y="512"/>
                      <a:pt x="1013" y="631"/>
                      <a:pt x="1036" y="750"/>
                    </a:cubicBezTo>
                    <a:cubicBezTo>
                      <a:pt x="1048" y="834"/>
                      <a:pt x="1048" y="893"/>
                      <a:pt x="1048" y="976"/>
                    </a:cubicBezTo>
                    <a:lnTo>
                      <a:pt x="1048" y="1036"/>
                    </a:lnTo>
                    <a:lnTo>
                      <a:pt x="1048" y="1048"/>
                    </a:lnTo>
                    <a:lnTo>
                      <a:pt x="1048" y="1084"/>
                    </a:lnTo>
                    <a:cubicBezTo>
                      <a:pt x="1036" y="1131"/>
                      <a:pt x="1025" y="1167"/>
                      <a:pt x="1036" y="1215"/>
                    </a:cubicBezTo>
                    <a:cubicBezTo>
                      <a:pt x="1036" y="1263"/>
                      <a:pt x="1081" y="1301"/>
                      <a:pt x="1128" y="1301"/>
                    </a:cubicBezTo>
                    <a:cubicBezTo>
                      <a:pt x="1150" y="1301"/>
                      <a:pt x="1172" y="1293"/>
                      <a:pt x="1191" y="1274"/>
                    </a:cubicBezTo>
                    <a:cubicBezTo>
                      <a:pt x="1263" y="1203"/>
                      <a:pt x="1275" y="1084"/>
                      <a:pt x="1287" y="976"/>
                    </a:cubicBezTo>
                    <a:cubicBezTo>
                      <a:pt x="1310" y="881"/>
                      <a:pt x="1287" y="786"/>
                      <a:pt x="1263" y="691"/>
                    </a:cubicBezTo>
                    <a:cubicBezTo>
                      <a:pt x="1215" y="548"/>
                      <a:pt x="1144" y="417"/>
                      <a:pt x="1036" y="298"/>
                    </a:cubicBezTo>
                    <a:cubicBezTo>
                      <a:pt x="1084" y="262"/>
                      <a:pt x="1132" y="250"/>
                      <a:pt x="1191" y="238"/>
                    </a:cubicBezTo>
                    <a:cubicBezTo>
                      <a:pt x="1226" y="223"/>
                      <a:pt x="1265" y="217"/>
                      <a:pt x="1306" y="217"/>
                    </a:cubicBezTo>
                    <a:cubicBezTo>
                      <a:pt x="1362" y="217"/>
                      <a:pt x="1422" y="229"/>
                      <a:pt x="1477" y="250"/>
                    </a:cubicBezTo>
                    <a:cubicBezTo>
                      <a:pt x="1560" y="298"/>
                      <a:pt x="1608" y="381"/>
                      <a:pt x="1691" y="429"/>
                    </a:cubicBezTo>
                    <a:cubicBezTo>
                      <a:pt x="1704" y="435"/>
                      <a:pt x="1718" y="438"/>
                      <a:pt x="1732" y="438"/>
                    </a:cubicBezTo>
                    <a:cubicBezTo>
                      <a:pt x="1773" y="438"/>
                      <a:pt x="1817" y="413"/>
                      <a:pt x="1834" y="369"/>
                    </a:cubicBezTo>
                    <a:cubicBezTo>
                      <a:pt x="1822" y="131"/>
                      <a:pt x="1477" y="0"/>
                      <a:pt x="1275" y="0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3" name="Google Shape;5821;p62"/>
              <p:cNvSpPr/>
              <p:nvPr/>
            </p:nvSpPr>
            <p:spPr>
              <a:xfrm>
                <a:off x="5073456" y="2154295"/>
                <a:ext cx="105782" cy="38596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783" extrusionOk="0">
                    <a:moveTo>
                      <a:pt x="538" y="0"/>
                    </a:moveTo>
                    <a:cubicBezTo>
                      <a:pt x="502" y="0"/>
                      <a:pt x="465" y="2"/>
                      <a:pt x="429" y="5"/>
                    </a:cubicBezTo>
                    <a:cubicBezTo>
                      <a:pt x="287" y="16"/>
                      <a:pt x="120" y="76"/>
                      <a:pt x="60" y="207"/>
                    </a:cubicBezTo>
                    <a:cubicBezTo>
                      <a:pt x="1" y="326"/>
                      <a:pt x="37" y="457"/>
                      <a:pt x="108" y="552"/>
                    </a:cubicBezTo>
                    <a:cubicBezTo>
                      <a:pt x="238" y="726"/>
                      <a:pt x="445" y="767"/>
                      <a:pt x="658" y="767"/>
                    </a:cubicBezTo>
                    <a:cubicBezTo>
                      <a:pt x="737" y="767"/>
                      <a:pt x="817" y="761"/>
                      <a:pt x="894" y="755"/>
                    </a:cubicBezTo>
                    <a:cubicBezTo>
                      <a:pt x="953" y="751"/>
                      <a:pt x="1013" y="749"/>
                      <a:pt x="1073" y="749"/>
                    </a:cubicBezTo>
                    <a:cubicBezTo>
                      <a:pt x="1193" y="749"/>
                      <a:pt x="1314" y="755"/>
                      <a:pt x="1441" y="755"/>
                    </a:cubicBezTo>
                    <a:cubicBezTo>
                      <a:pt x="1494" y="755"/>
                      <a:pt x="1679" y="783"/>
                      <a:pt x="1839" y="783"/>
                    </a:cubicBezTo>
                    <a:cubicBezTo>
                      <a:pt x="2006" y="783"/>
                      <a:pt x="2146" y="752"/>
                      <a:pt x="2072" y="624"/>
                    </a:cubicBezTo>
                    <a:cubicBezTo>
                      <a:pt x="2061" y="600"/>
                      <a:pt x="2013" y="564"/>
                      <a:pt x="1977" y="540"/>
                    </a:cubicBezTo>
                    <a:cubicBezTo>
                      <a:pt x="1894" y="493"/>
                      <a:pt x="1799" y="433"/>
                      <a:pt x="1715" y="386"/>
                    </a:cubicBezTo>
                    <a:cubicBezTo>
                      <a:pt x="1365" y="178"/>
                      <a:pt x="945" y="0"/>
                      <a:pt x="538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4" name="Google Shape;5822;p62"/>
              <p:cNvSpPr/>
              <p:nvPr/>
            </p:nvSpPr>
            <p:spPr>
              <a:xfrm>
                <a:off x="4889496" y="2152176"/>
                <a:ext cx="80741" cy="38251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776" extrusionOk="0">
                    <a:moveTo>
                      <a:pt x="1094" y="0"/>
                    </a:moveTo>
                    <a:cubicBezTo>
                      <a:pt x="794" y="0"/>
                      <a:pt x="495" y="156"/>
                      <a:pt x="268" y="321"/>
                    </a:cubicBezTo>
                    <a:cubicBezTo>
                      <a:pt x="209" y="369"/>
                      <a:pt x="149" y="417"/>
                      <a:pt x="101" y="476"/>
                    </a:cubicBezTo>
                    <a:cubicBezTo>
                      <a:pt x="66" y="500"/>
                      <a:pt x="54" y="524"/>
                      <a:pt x="42" y="560"/>
                    </a:cubicBezTo>
                    <a:cubicBezTo>
                      <a:pt x="1" y="711"/>
                      <a:pt x="155" y="743"/>
                      <a:pt x="308" y="743"/>
                    </a:cubicBezTo>
                    <a:cubicBezTo>
                      <a:pt x="420" y="743"/>
                      <a:pt x="531" y="726"/>
                      <a:pt x="566" y="726"/>
                    </a:cubicBezTo>
                    <a:cubicBezTo>
                      <a:pt x="709" y="726"/>
                      <a:pt x="840" y="726"/>
                      <a:pt x="994" y="750"/>
                    </a:cubicBezTo>
                    <a:cubicBezTo>
                      <a:pt x="1076" y="763"/>
                      <a:pt x="1162" y="776"/>
                      <a:pt x="1244" y="776"/>
                    </a:cubicBezTo>
                    <a:cubicBezTo>
                      <a:pt x="1390" y="776"/>
                      <a:pt x="1521" y="735"/>
                      <a:pt x="1590" y="583"/>
                    </a:cubicBezTo>
                    <a:cubicBezTo>
                      <a:pt x="1637" y="476"/>
                      <a:pt x="1637" y="357"/>
                      <a:pt x="1554" y="238"/>
                    </a:cubicBezTo>
                    <a:cubicBezTo>
                      <a:pt x="1483" y="95"/>
                      <a:pt x="1352" y="24"/>
                      <a:pt x="1232" y="12"/>
                    </a:cubicBezTo>
                    <a:cubicBezTo>
                      <a:pt x="1186" y="4"/>
                      <a:pt x="1140" y="0"/>
                      <a:pt x="1094" y="0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5" name="Google Shape;5823;p62"/>
              <p:cNvSpPr/>
              <p:nvPr/>
            </p:nvSpPr>
            <p:spPr>
              <a:xfrm>
                <a:off x="4959590" y="2234298"/>
                <a:ext cx="49391" cy="12875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2612" extrusionOk="0">
                    <a:moveTo>
                      <a:pt x="689" y="0"/>
                    </a:moveTo>
                    <a:cubicBezTo>
                      <a:pt x="655" y="0"/>
                      <a:pt x="625" y="30"/>
                      <a:pt x="632" y="72"/>
                    </a:cubicBezTo>
                    <a:cubicBezTo>
                      <a:pt x="715" y="429"/>
                      <a:pt x="799" y="822"/>
                      <a:pt x="811" y="1191"/>
                    </a:cubicBezTo>
                    <a:cubicBezTo>
                      <a:pt x="823" y="1275"/>
                      <a:pt x="823" y="1382"/>
                      <a:pt x="823" y="1465"/>
                    </a:cubicBezTo>
                    <a:lnTo>
                      <a:pt x="823" y="1501"/>
                    </a:lnTo>
                    <a:cubicBezTo>
                      <a:pt x="799" y="1489"/>
                      <a:pt x="763" y="1465"/>
                      <a:pt x="727" y="1465"/>
                    </a:cubicBezTo>
                    <a:cubicBezTo>
                      <a:pt x="679" y="1457"/>
                      <a:pt x="627" y="1451"/>
                      <a:pt x="573" y="1451"/>
                    </a:cubicBezTo>
                    <a:cubicBezTo>
                      <a:pt x="481" y="1451"/>
                      <a:pt x="386" y="1468"/>
                      <a:pt x="311" y="1513"/>
                    </a:cubicBezTo>
                    <a:cubicBezTo>
                      <a:pt x="49" y="1668"/>
                      <a:pt x="1" y="2025"/>
                      <a:pt x="96" y="2275"/>
                    </a:cubicBezTo>
                    <a:cubicBezTo>
                      <a:pt x="156" y="2406"/>
                      <a:pt x="263" y="2525"/>
                      <a:pt x="406" y="2584"/>
                    </a:cubicBezTo>
                    <a:cubicBezTo>
                      <a:pt x="455" y="2602"/>
                      <a:pt x="508" y="2612"/>
                      <a:pt x="562" y="2612"/>
                    </a:cubicBezTo>
                    <a:cubicBezTo>
                      <a:pt x="653" y="2612"/>
                      <a:pt x="743" y="2585"/>
                      <a:pt x="811" y="2525"/>
                    </a:cubicBezTo>
                    <a:cubicBezTo>
                      <a:pt x="834" y="2489"/>
                      <a:pt x="811" y="2430"/>
                      <a:pt x="763" y="2430"/>
                    </a:cubicBezTo>
                    <a:cubicBezTo>
                      <a:pt x="737" y="2432"/>
                      <a:pt x="711" y="2434"/>
                      <a:pt x="685" y="2434"/>
                    </a:cubicBezTo>
                    <a:cubicBezTo>
                      <a:pt x="581" y="2434"/>
                      <a:pt x="480" y="2411"/>
                      <a:pt x="394" y="2334"/>
                    </a:cubicBezTo>
                    <a:cubicBezTo>
                      <a:pt x="287" y="2251"/>
                      <a:pt x="239" y="2108"/>
                      <a:pt x="239" y="1977"/>
                    </a:cubicBezTo>
                    <a:cubicBezTo>
                      <a:pt x="263" y="1846"/>
                      <a:pt x="322" y="1715"/>
                      <a:pt x="453" y="1668"/>
                    </a:cubicBezTo>
                    <a:cubicBezTo>
                      <a:pt x="494" y="1659"/>
                      <a:pt x="541" y="1646"/>
                      <a:pt x="586" y="1646"/>
                    </a:cubicBezTo>
                    <a:cubicBezTo>
                      <a:pt x="606" y="1646"/>
                      <a:pt x="625" y="1648"/>
                      <a:pt x="644" y="1656"/>
                    </a:cubicBezTo>
                    <a:cubicBezTo>
                      <a:pt x="703" y="1668"/>
                      <a:pt x="763" y="1692"/>
                      <a:pt x="823" y="1692"/>
                    </a:cubicBezTo>
                    <a:cubicBezTo>
                      <a:pt x="832" y="1693"/>
                      <a:pt x="842" y="1694"/>
                      <a:pt x="851" y="1694"/>
                    </a:cubicBezTo>
                    <a:cubicBezTo>
                      <a:pt x="960" y="1694"/>
                      <a:pt x="1001" y="1565"/>
                      <a:pt x="1001" y="1477"/>
                    </a:cubicBezTo>
                    <a:cubicBezTo>
                      <a:pt x="1001" y="1311"/>
                      <a:pt x="977" y="1144"/>
                      <a:pt x="953" y="977"/>
                    </a:cubicBezTo>
                    <a:cubicBezTo>
                      <a:pt x="918" y="668"/>
                      <a:pt x="858" y="358"/>
                      <a:pt x="751" y="48"/>
                    </a:cubicBezTo>
                    <a:cubicBezTo>
                      <a:pt x="736" y="14"/>
                      <a:pt x="712" y="0"/>
                      <a:pt x="689" y="0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6" name="Google Shape;5824;p62"/>
              <p:cNvSpPr/>
              <p:nvPr/>
            </p:nvSpPr>
            <p:spPr>
              <a:xfrm>
                <a:off x="5075822" y="2276196"/>
                <a:ext cx="102627" cy="39385"/>
              </a:xfrm>
              <a:custGeom>
                <a:avLst/>
                <a:gdLst/>
                <a:ahLst/>
                <a:cxnLst/>
                <a:rect l="l" t="t" r="r" b="b"/>
                <a:pathLst>
                  <a:path w="2082" h="799" extrusionOk="0">
                    <a:moveTo>
                      <a:pt x="1040" y="1"/>
                    </a:moveTo>
                    <a:cubicBezTo>
                      <a:pt x="995" y="1"/>
                      <a:pt x="951" y="3"/>
                      <a:pt x="905" y="8"/>
                    </a:cubicBezTo>
                    <a:cubicBezTo>
                      <a:pt x="679" y="44"/>
                      <a:pt x="489" y="115"/>
                      <a:pt x="322" y="246"/>
                    </a:cubicBezTo>
                    <a:cubicBezTo>
                      <a:pt x="239" y="318"/>
                      <a:pt x="179" y="377"/>
                      <a:pt x="119" y="472"/>
                    </a:cubicBezTo>
                    <a:cubicBezTo>
                      <a:pt x="60" y="544"/>
                      <a:pt x="0" y="663"/>
                      <a:pt x="0" y="734"/>
                    </a:cubicBezTo>
                    <a:cubicBezTo>
                      <a:pt x="0" y="775"/>
                      <a:pt x="28" y="799"/>
                      <a:pt x="53" y="799"/>
                    </a:cubicBezTo>
                    <a:cubicBezTo>
                      <a:pt x="65" y="799"/>
                      <a:pt x="76" y="793"/>
                      <a:pt x="84" y="782"/>
                    </a:cubicBezTo>
                    <a:cubicBezTo>
                      <a:pt x="143" y="722"/>
                      <a:pt x="179" y="639"/>
                      <a:pt x="239" y="580"/>
                    </a:cubicBezTo>
                    <a:cubicBezTo>
                      <a:pt x="298" y="520"/>
                      <a:pt x="358" y="437"/>
                      <a:pt x="429" y="401"/>
                    </a:cubicBezTo>
                    <a:cubicBezTo>
                      <a:pt x="572" y="294"/>
                      <a:pt x="739" y="222"/>
                      <a:pt x="917" y="199"/>
                    </a:cubicBezTo>
                    <a:cubicBezTo>
                      <a:pt x="943" y="197"/>
                      <a:pt x="968" y="196"/>
                      <a:pt x="994" y="196"/>
                    </a:cubicBezTo>
                    <a:cubicBezTo>
                      <a:pt x="1168" y="196"/>
                      <a:pt x="1333" y="231"/>
                      <a:pt x="1489" y="294"/>
                    </a:cubicBezTo>
                    <a:cubicBezTo>
                      <a:pt x="1572" y="341"/>
                      <a:pt x="1667" y="377"/>
                      <a:pt x="1751" y="437"/>
                    </a:cubicBezTo>
                    <a:cubicBezTo>
                      <a:pt x="1846" y="496"/>
                      <a:pt x="1905" y="580"/>
                      <a:pt x="1989" y="615"/>
                    </a:cubicBezTo>
                    <a:cubicBezTo>
                      <a:pt x="2000" y="620"/>
                      <a:pt x="2010" y="622"/>
                      <a:pt x="2019" y="622"/>
                    </a:cubicBezTo>
                    <a:cubicBezTo>
                      <a:pt x="2060" y="622"/>
                      <a:pt x="2082" y="583"/>
                      <a:pt x="2072" y="544"/>
                    </a:cubicBezTo>
                    <a:cubicBezTo>
                      <a:pt x="2024" y="437"/>
                      <a:pt x="1929" y="353"/>
                      <a:pt x="1846" y="294"/>
                    </a:cubicBezTo>
                    <a:cubicBezTo>
                      <a:pt x="1751" y="222"/>
                      <a:pt x="1643" y="163"/>
                      <a:pt x="1548" y="115"/>
                    </a:cubicBezTo>
                    <a:cubicBezTo>
                      <a:pt x="1386" y="39"/>
                      <a:pt x="1217" y="1"/>
                      <a:pt x="1040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7" name="Google Shape;5825;p62"/>
              <p:cNvSpPr/>
              <p:nvPr/>
            </p:nvSpPr>
            <p:spPr>
              <a:xfrm>
                <a:off x="4887031" y="2276196"/>
                <a:ext cx="66151" cy="3938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799" extrusionOk="0">
                    <a:moveTo>
                      <a:pt x="686" y="1"/>
                    </a:moveTo>
                    <a:cubicBezTo>
                      <a:pt x="575" y="1"/>
                      <a:pt x="468" y="39"/>
                      <a:pt x="354" y="115"/>
                    </a:cubicBezTo>
                    <a:cubicBezTo>
                      <a:pt x="282" y="163"/>
                      <a:pt x="223" y="222"/>
                      <a:pt x="163" y="294"/>
                    </a:cubicBezTo>
                    <a:cubicBezTo>
                      <a:pt x="104" y="353"/>
                      <a:pt x="44" y="437"/>
                      <a:pt x="20" y="544"/>
                    </a:cubicBezTo>
                    <a:cubicBezTo>
                      <a:pt x="1" y="583"/>
                      <a:pt x="21" y="622"/>
                      <a:pt x="42" y="622"/>
                    </a:cubicBezTo>
                    <a:cubicBezTo>
                      <a:pt x="47" y="622"/>
                      <a:pt x="52" y="620"/>
                      <a:pt x="56" y="615"/>
                    </a:cubicBezTo>
                    <a:cubicBezTo>
                      <a:pt x="116" y="580"/>
                      <a:pt x="163" y="496"/>
                      <a:pt x="211" y="437"/>
                    </a:cubicBezTo>
                    <a:cubicBezTo>
                      <a:pt x="270" y="377"/>
                      <a:pt x="318" y="341"/>
                      <a:pt x="390" y="294"/>
                    </a:cubicBezTo>
                    <a:cubicBezTo>
                      <a:pt x="493" y="231"/>
                      <a:pt x="597" y="196"/>
                      <a:pt x="701" y="196"/>
                    </a:cubicBezTo>
                    <a:cubicBezTo>
                      <a:pt x="716" y="196"/>
                      <a:pt x="732" y="197"/>
                      <a:pt x="747" y="199"/>
                    </a:cubicBezTo>
                    <a:cubicBezTo>
                      <a:pt x="866" y="222"/>
                      <a:pt x="973" y="294"/>
                      <a:pt x="1056" y="401"/>
                    </a:cubicBezTo>
                    <a:cubicBezTo>
                      <a:pt x="1104" y="437"/>
                      <a:pt x="1152" y="520"/>
                      <a:pt x="1175" y="580"/>
                    </a:cubicBezTo>
                    <a:cubicBezTo>
                      <a:pt x="1211" y="639"/>
                      <a:pt x="1235" y="722"/>
                      <a:pt x="1282" y="782"/>
                    </a:cubicBezTo>
                    <a:cubicBezTo>
                      <a:pt x="1286" y="793"/>
                      <a:pt x="1294" y="799"/>
                      <a:pt x="1302" y="799"/>
                    </a:cubicBezTo>
                    <a:cubicBezTo>
                      <a:pt x="1320" y="799"/>
                      <a:pt x="1342" y="775"/>
                      <a:pt x="1342" y="734"/>
                    </a:cubicBezTo>
                    <a:cubicBezTo>
                      <a:pt x="1342" y="663"/>
                      <a:pt x="1306" y="544"/>
                      <a:pt x="1282" y="472"/>
                    </a:cubicBezTo>
                    <a:cubicBezTo>
                      <a:pt x="1235" y="377"/>
                      <a:pt x="1211" y="318"/>
                      <a:pt x="1152" y="246"/>
                    </a:cubicBezTo>
                    <a:cubicBezTo>
                      <a:pt x="1044" y="115"/>
                      <a:pt x="913" y="44"/>
                      <a:pt x="771" y="8"/>
                    </a:cubicBezTo>
                    <a:cubicBezTo>
                      <a:pt x="742" y="3"/>
                      <a:pt x="714" y="1"/>
                      <a:pt x="686" y="1"/>
                    </a:cubicBezTo>
                    <a:close/>
                  </a:path>
                </a:pathLst>
              </a:custGeom>
              <a:solidFill>
                <a:srgbClr val="4E4937">
                  <a:lumMod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8" name="Google Shape;5826;p62"/>
              <p:cNvSpPr/>
              <p:nvPr/>
            </p:nvSpPr>
            <p:spPr>
              <a:xfrm>
                <a:off x="4947119" y="2359945"/>
                <a:ext cx="150194" cy="49440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1003" extrusionOk="0">
                    <a:moveTo>
                      <a:pt x="2970" y="1"/>
                    </a:moveTo>
                    <a:cubicBezTo>
                      <a:pt x="2958" y="1"/>
                      <a:pt x="2945" y="4"/>
                      <a:pt x="2933" y="12"/>
                    </a:cubicBezTo>
                    <a:cubicBezTo>
                      <a:pt x="2826" y="83"/>
                      <a:pt x="2730" y="178"/>
                      <a:pt x="2623" y="250"/>
                    </a:cubicBezTo>
                    <a:cubicBezTo>
                      <a:pt x="2516" y="321"/>
                      <a:pt x="2409" y="393"/>
                      <a:pt x="2314" y="452"/>
                    </a:cubicBezTo>
                    <a:cubicBezTo>
                      <a:pt x="2099" y="583"/>
                      <a:pt x="1861" y="678"/>
                      <a:pt x="1623" y="738"/>
                    </a:cubicBezTo>
                    <a:cubicBezTo>
                      <a:pt x="1385" y="797"/>
                      <a:pt x="1147" y="833"/>
                      <a:pt x="897" y="833"/>
                    </a:cubicBezTo>
                    <a:cubicBezTo>
                      <a:pt x="766" y="833"/>
                      <a:pt x="647" y="809"/>
                      <a:pt x="504" y="797"/>
                    </a:cubicBezTo>
                    <a:cubicBezTo>
                      <a:pt x="373" y="774"/>
                      <a:pt x="230" y="738"/>
                      <a:pt x="123" y="655"/>
                    </a:cubicBezTo>
                    <a:cubicBezTo>
                      <a:pt x="109" y="644"/>
                      <a:pt x="95" y="639"/>
                      <a:pt x="81" y="639"/>
                    </a:cubicBezTo>
                    <a:cubicBezTo>
                      <a:pt x="36" y="639"/>
                      <a:pt x="0" y="689"/>
                      <a:pt x="28" y="726"/>
                    </a:cubicBezTo>
                    <a:cubicBezTo>
                      <a:pt x="206" y="928"/>
                      <a:pt x="540" y="976"/>
                      <a:pt x="802" y="988"/>
                    </a:cubicBezTo>
                    <a:cubicBezTo>
                      <a:pt x="880" y="998"/>
                      <a:pt x="958" y="1002"/>
                      <a:pt x="1035" y="1002"/>
                    </a:cubicBezTo>
                    <a:cubicBezTo>
                      <a:pt x="1237" y="1002"/>
                      <a:pt x="1433" y="972"/>
                      <a:pt x="1623" y="928"/>
                    </a:cubicBezTo>
                    <a:cubicBezTo>
                      <a:pt x="1897" y="869"/>
                      <a:pt x="2147" y="774"/>
                      <a:pt x="2385" y="631"/>
                    </a:cubicBezTo>
                    <a:cubicBezTo>
                      <a:pt x="2623" y="500"/>
                      <a:pt x="2873" y="321"/>
                      <a:pt x="3028" y="95"/>
                    </a:cubicBezTo>
                    <a:cubicBezTo>
                      <a:pt x="3047" y="48"/>
                      <a:pt x="3014" y="1"/>
                      <a:pt x="2970" y="1"/>
                    </a:cubicBezTo>
                    <a:close/>
                  </a:path>
                </a:pathLst>
              </a:custGeom>
              <a:solidFill>
                <a:srgbClr val="C431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59" name="Google Shape;5827;p62"/>
              <p:cNvSpPr/>
              <p:nvPr/>
            </p:nvSpPr>
            <p:spPr>
              <a:xfrm>
                <a:off x="5476078" y="3309472"/>
                <a:ext cx="80002" cy="60778"/>
              </a:xfrm>
              <a:custGeom>
                <a:avLst/>
                <a:gdLst/>
                <a:ahLst/>
                <a:cxnLst/>
                <a:rect l="l" t="t" r="r" b="b"/>
                <a:pathLst>
                  <a:path w="1623" h="1233" extrusionOk="0">
                    <a:moveTo>
                      <a:pt x="1291" y="1"/>
                    </a:moveTo>
                    <a:cubicBezTo>
                      <a:pt x="1080" y="1"/>
                      <a:pt x="727" y="203"/>
                      <a:pt x="727" y="203"/>
                    </a:cubicBezTo>
                    <a:lnTo>
                      <a:pt x="0" y="1180"/>
                    </a:lnTo>
                    <a:cubicBezTo>
                      <a:pt x="0" y="1180"/>
                      <a:pt x="188" y="1232"/>
                      <a:pt x="439" y="1232"/>
                    </a:cubicBezTo>
                    <a:cubicBezTo>
                      <a:pt x="722" y="1232"/>
                      <a:pt x="1087" y="1166"/>
                      <a:pt x="1358" y="882"/>
                    </a:cubicBezTo>
                    <a:cubicBezTo>
                      <a:pt x="1623" y="598"/>
                      <a:pt x="1530" y="532"/>
                      <a:pt x="1385" y="532"/>
                    </a:cubicBezTo>
                    <a:cubicBezTo>
                      <a:pt x="1255" y="532"/>
                      <a:pt x="1084" y="584"/>
                      <a:pt x="1084" y="584"/>
                    </a:cubicBezTo>
                    <a:cubicBezTo>
                      <a:pt x="1084" y="584"/>
                      <a:pt x="1548" y="215"/>
                      <a:pt x="1417" y="49"/>
                    </a:cubicBezTo>
                    <a:cubicBezTo>
                      <a:pt x="1390" y="14"/>
                      <a:pt x="1345" y="1"/>
                      <a:pt x="1291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0" name="Google Shape;5828;p62"/>
              <p:cNvSpPr/>
              <p:nvPr/>
            </p:nvSpPr>
            <p:spPr>
              <a:xfrm>
                <a:off x="5378676" y="3217294"/>
                <a:ext cx="161877" cy="15226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3089" extrusionOk="0">
                    <a:moveTo>
                      <a:pt x="1358" y="1"/>
                    </a:moveTo>
                    <a:cubicBezTo>
                      <a:pt x="1287" y="1"/>
                      <a:pt x="1230" y="19"/>
                      <a:pt x="1191" y="61"/>
                    </a:cubicBezTo>
                    <a:cubicBezTo>
                      <a:pt x="1191" y="61"/>
                      <a:pt x="0" y="1038"/>
                      <a:pt x="60" y="1621"/>
                    </a:cubicBezTo>
                    <a:cubicBezTo>
                      <a:pt x="117" y="2187"/>
                      <a:pt x="1630" y="3088"/>
                      <a:pt x="2037" y="3088"/>
                    </a:cubicBezTo>
                    <a:cubicBezTo>
                      <a:pt x="2050" y="3088"/>
                      <a:pt x="2061" y="3087"/>
                      <a:pt x="2072" y="3085"/>
                    </a:cubicBezTo>
                    <a:cubicBezTo>
                      <a:pt x="2417" y="3026"/>
                      <a:pt x="3239" y="1442"/>
                      <a:pt x="3262" y="1276"/>
                    </a:cubicBezTo>
                    <a:cubicBezTo>
                      <a:pt x="3283" y="1139"/>
                      <a:pt x="1911" y="1"/>
                      <a:pt x="1358" y="1"/>
                    </a:cubicBezTo>
                    <a:close/>
                  </a:path>
                </a:pathLst>
              </a:custGeom>
              <a:solidFill>
                <a:srgbClr val="FFA6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1" name="Google Shape;5829;p62"/>
              <p:cNvSpPr/>
              <p:nvPr/>
            </p:nvSpPr>
            <p:spPr>
              <a:xfrm>
                <a:off x="5493676" y="3315830"/>
                <a:ext cx="28590" cy="41849"/>
              </a:xfrm>
              <a:custGeom>
                <a:avLst/>
                <a:gdLst/>
                <a:ahLst/>
                <a:cxnLst/>
                <a:rect l="l" t="t" r="r" b="b"/>
                <a:pathLst>
                  <a:path w="580" h="849" extrusionOk="0">
                    <a:moveTo>
                      <a:pt x="540" y="1"/>
                    </a:moveTo>
                    <a:cubicBezTo>
                      <a:pt x="529" y="1"/>
                      <a:pt x="517" y="9"/>
                      <a:pt x="513" y="27"/>
                    </a:cubicBezTo>
                    <a:cubicBezTo>
                      <a:pt x="465" y="170"/>
                      <a:pt x="394" y="324"/>
                      <a:pt x="298" y="455"/>
                    </a:cubicBezTo>
                    <a:cubicBezTo>
                      <a:pt x="251" y="527"/>
                      <a:pt x="215" y="586"/>
                      <a:pt x="155" y="646"/>
                    </a:cubicBezTo>
                    <a:cubicBezTo>
                      <a:pt x="144" y="682"/>
                      <a:pt x="108" y="705"/>
                      <a:pt x="84" y="741"/>
                    </a:cubicBezTo>
                    <a:cubicBezTo>
                      <a:pt x="48" y="753"/>
                      <a:pt x="13" y="789"/>
                      <a:pt x="1" y="813"/>
                    </a:cubicBezTo>
                    <a:cubicBezTo>
                      <a:pt x="1" y="825"/>
                      <a:pt x="24" y="848"/>
                      <a:pt x="36" y="848"/>
                    </a:cubicBezTo>
                    <a:cubicBezTo>
                      <a:pt x="60" y="825"/>
                      <a:pt x="96" y="801"/>
                      <a:pt x="120" y="765"/>
                    </a:cubicBezTo>
                    <a:lnTo>
                      <a:pt x="215" y="682"/>
                    </a:lnTo>
                    <a:cubicBezTo>
                      <a:pt x="275" y="622"/>
                      <a:pt x="310" y="563"/>
                      <a:pt x="358" y="479"/>
                    </a:cubicBezTo>
                    <a:cubicBezTo>
                      <a:pt x="453" y="348"/>
                      <a:pt x="525" y="205"/>
                      <a:pt x="572" y="51"/>
                    </a:cubicBezTo>
                    <a:cubicBezTo>
                      <a:pt x="580" y="21"/>
                      <a:pt x="560" y="1"/>
                      <a:pt x="540" y="1"/>
                    </a:cubicBezTo>
                    <a:close/>
                  </a:path>
                </a:pathLst>
              </a:custGeom>
              <a:solidFill>
                <a:srgbClr val="C441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2" name="Google Shape;5830;p62"/>
              <p:cNvSpPr/>
              <p:nvPr/>
            </p:nvSpPr>
            <p:spPr>
              <a:xfrm>
                <a:off x="5360734" y="2650674"/>
                <a:ext cx="360723" cy="667075"/>
              </a:xfrm>
              <a:custGeom>
                <a:avLst/>
                <a:gdLst/>
                <a:ahLst/>
                <a:cxnLst/>
                <a:rect l="l" t="t" r="r" b="b"/>
                <a:pathLst>
                  <a:path w="7318" h="13533" extrusionOk="0">
                    <a:moveTo>
                      <a:pt x="718" y="0"/>
                    </a:moveTo>
                    <a:cubicBezTo>
                      <a:pt x="0" y="0"/>
                      <a:pt x="163" y="1569"/>
                      <a:pt x="245" y="2186"/>
                    </a:cubicBezTo>
                    <a:cubicBezTo>
                      <a:pt x="328" y="2900"/>
                      <a:pt x="590" y="3603"/>
                      <a:pt x="1007" y="4198"/>
                    </a:cubicBezTo>
                    <a:cubicBezTo>
                      <a:pt x="1221" y="4532"/>
                      <a:pt x="1507" y="4722"/>
                      <a:pt x="1805" y="4960"/>
                    </a:cubicBezTo>
                    <a:cubicBezTo>
                      <a:pt x="2019" y="5127"/>
                      <a:pt x="2221" y="5317"/>
                      <a:pt x="2400" y="5532"/>
                    </a:cubicBezTo>
                    <a:cubicBezTo>
                      <a:pt x="2733" y="5901"/>
                      <a:pt x="2983" y="6365"/>
                      <a:pt x="2995" y="6865"/>
                    </a:cubicBezTo>
                    <a:cubicBezTo>
                      <a:pt x="3031" y="7830"/>
                      <a:pt x="2174" y="9497"/>
                      <a:pt x="1626" y="10485"/>
                    </a:cubicBezTo>
                    <a:lnTo>
                      <a:pt x="1578" y="10568"/>
                    </a:lnTo>
                    <a:cubicBezTo>
                      <a:pt x="1340" y="10985"/>
                      <a:pt x="1162" y="11271"/>
                      <a:pt x="1162" y="11271"/>
                    </a:cubicBezTo>
                    <a:lnTo>
                      <a:pt x="3817" y="13533"/>
                    </a:lnTo>
                    <a:cubicBezTo>
                      <a:pt x="3936" y="13307"/>
                      <a:pt x="4067" y="13080"/>
                      <a:pt x="4186" y="12866"/>
                    </a:cubicBezTo>
                    <a:cubicBezTo>
                      <a:pt x="4198" y="12830"/>
                      <a:pt x="4222" y="12818"/>
                      <a:pt x="4234" y="12783"/>
                    </a:cubicBezTo>
                    <a:cubicBezTo>
                      <a:pt x="5841" y="9949"/>
                      <a:pt x="7317" y="7341"/>
                      <a:pt x="6139" y="5163"/>
                    </a:cubicBezTo>
                    <a:cubicBezTo>
                      <a:pt x="6031" y="4972"/>
                      <a:pt x="5924" y="4794"/>
                      <a:pt x="5805" y="4615"/>
                    </a:cubicBezTo>
                    <a:cubicBezTo>
                      <a:pt x="5138" y="3603"/>
                      <a:pt x="4293" y="2686"/>
                      <a:pt x="3400" y="1853"/>
                    </a:cubicBezTo>
                    <a:cubicBezTo>
                      <a:pt x="2972" y="1448"/>
                      <a:pt x="2519" y="1055"/>
                      <a:pt x="2043" y="698"/>
                    </a:cubicBezTo>
                    <a:cubicBezTo>
                      <a:pt x="1805" y="519"/>
                      <a:pt x="1376" y="269"/>
                      <a:pt x="1126" y="126"/>
                    </a:cubicBezTo>
                    <a:cubicBezTo>
                      <a:pt x="966" y="39"/>
                      <a:pt x="831" y="0"/>
                      <a:pt x="718" y="0"/>
                    </a:cubicBez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3" name="Google Shape;5831;p62"/>
              <p:cNvSpPr/>
              <p:nvPr/>
            </p:nvSpPr>
            <p:spPr>
              <a:xfrm>
                <a:off x="5439109" y="3167459"/>
                <a:ext cx="130921" cy="11741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382" extrusionOk="0">
                    <a:moveTo>
                      <a:pt x="72" y="1"/>
                    </a:moveTo>
                    <a:cubicBezTo>
                      <a:pt x="24" y="25"/>
                      <a:pt x="12" y="60"/>
                      <a:pt x="0" y="84"/>
                    </a:cubicBezTo>
                    <a:cubicBezTo>
                      <a:pt x="84" y="144"/>
                      <a:pt x="167" y="203"/>
                      <a:pt x="262" y="286"/>
                    </a:cubicBezTo>
                    <a:cubicBezTo>
                      <a:pt x="596" y="525"/>
                      <a:pt x="905" y="775"/>
                      <a:pt x="1203" y="1025"/>
                    </a:cubicBezTo>
                    <a:cubicBezTo>
                      <a:pt x="1703" y="1453"/>
                      <a:pt x="2167" y="1918"/>
                      <a:pt x="2620" y="2382"/>
                    </a:cubicBezTo>
                    <a:cubicBezTo>
                      <a:pt x="2632" y="2346"/>
                      <a:pt x="2644" y="2334"/>
                      <a:pt x="2655" y="2311"/>
                    </a:cubicBezTo>
                    <a:cubicBezTo>
                      <a:pt x="2525" y="2156"/>
                      <a:pt x="2394" y="2025"/>
                      <a:pt x="2263" y="1870"/>
                    </a:cubicBezTo>
                    <a:cubicBezTo>
                      <a:pt x="1822" y="1429"/>
                      <a:pt x="1370" y="1013"/>
                      <a:pt x="870" y="608"/>
                    </a:cubicBezTo>
                    <a:cubicBezTo>
                      <a:pt x="620" y="406"/>
                      <a:pt x="369" y="203"/>
                      <a:pt x="119" y="25"/>
                    </a:cubicBezTo>
                    <a:cubicBezTo>
                      <a:pt x="96" y="13"/>
                      <a:pt x="84" y="1"/>
                      <a:pt x="72" y="1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64" name="Google Shape;5832;p62"/>
              <p:cNvSpPr/>
              <p:nvPr/>
            </p:nvSpPr>
            <p:spPr>
              <a:xfrm>
                <a:off x="5398590" y="2865245"/>
                <a:ext cx="62848" cy="4051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82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79" y="179"/>
                      <a:pt x="394" y="321"/>
                      <a:pt x="608" y="464"/>
                    </a:cubicBezTo>
                    <a:cubicBezTo>
                      <a:pt x="691" y="524"/>
                      <a:pt x="787" y="560"/>
                      <a:pt x="882" y="619"/>
                    </a:cubicBezTo>
                    <a:cubicBezTo>
                      <a:pt x="858" y="619"/>
                      <a:pt x="846" y="619"/>
                      <a:pt x="834" y="607"/>
                    </a:cubicBezTo>
                    <a:cubicBezTo>
                      <a:pt x="739" y="595"/>
                      <a:pt x="668" y="595"/>
                      <a:pt x="584" y="595"/>
                    </a:cubicBezTo>
                    <a:cubicBezTo>
                      <a:pt x="489" y="595"/>
                      <a:pt x="418" y="607"/>
                      <a:pt x="322" y="643"/>
                    </a:cubicBezTo>
                    <a:cubicBezTo>
                      <a:pt x="489" y="702"/>
                      <a:pt x="644" y="726"/>
                      <a:pt x="799" y="762"/>
                    </a:cubicBezTo>
                    <a:cubicBezTo>
                      <a:pt x="965" y="786"/>
                      <a:pt x="1120" y="798"/>
                      <a:pt x="1275" y="822"/>
                    </a:cubicBezTo>
                    <a:cubicBezTo>
                      <a:pt x="1096" y="619"/>
                      <a:pt x="894" y="476"/>
                      <a:pt x="680" y="345"/>
                    </a:cubicBezTo>
                    <a:cubicBezTo>
                      <a:pt x="453" y="202"/>
                      <a:pt x="239" y="83"/>
                      <a:pt x="1" y="0"/>
                    </a:cubicBezTo>
                    <a:close/>
                  </a:path>
                </a:pathLst>
              </a:custGeom>
              <a:solidFill>
                <a:srgbClr val="578A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916710" y="3558996"/>
              <a:ext cx="356055" cy="467763"/>
              <a:chOff x="1755056" y="3605854"/>
              <a:chExt cx="356055" cy="467763"/>
            </a:xfrm>
          </p:grpSpPr>
          <p:sp>
            <p:nvSpPr>
              <p:cNvPr id="21" name="Google Shape;3332;p46"/>
              <p:cNvSpPr/>
              <p:nvPr/>
            </p:nvSpPr>
            <p:spPr>
              <a:xfrm flipH="1">
                <a:off x="1908375" y="3605854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2" t="33614" r="22380" b="1"/>
              <a:stretch>
                <a:fillRect/>
              </a:stretch>
            </p:blipFill>
            <p:spPr>
              <a:xfrm flipH="1">
                <a:off x="1755056" y="3650838"/>
                <a:ext cx="356055" cy="422779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3391765" y="3333386"/>
              <a:ext cx="356055" cy="467763"/>
              <a:chOff x="1755056" y="3605854"/>
              <a:chExt cx="356055" cy="467763"/>
            </a:xfrm>
          </p:grpSpPr>
          <p:sp>
            <p:nvSpPr>
              <p:cNvPr id="19" name="Google Shape;3332;p46"/>
              <p:cNvSpPr/>
              <p:nvPr/>
            </p:nvSpPr>
            <p:spPr>
              <a:xfrm flipH="1">
                <a:off x="1908375" y="3605854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2" t="33614" r="22380" b="1"/>
              <a:stretch>
                <a:fillRect/>
              </a:stretch>
            </p:blipFill>
            <p:spPr>
              <a:xfrm flipH="1">
                <a:off x="1755056" y="3650838"/>
                <a:ext cx="356055" cy="422779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5048767" y="3219237"/>
              <a:ext cx="356055" cy="467763"/>
              <a:chOff x="1755056" y="3605854"/>
              <a:chExt cx="356055" cy="467763"/>
            </a:xfrm>
          </p:grpSpPr>
          <p:sp>
            <p:nvSpPr>
              <p:cNvPr id="17" name="Google Shape;3332;p46"/>
              <p:cNvSpPr/>
              <p:nvPr/>
            </p:nvSpPr>
            <p:spPr>
              <a:xfrm flipH="1">
                <a:off x="1908375" y="3605854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2" t="33614" r="22380" b="1"/>
              <a:stretch>
                <a:fillRect/>
              </a:stretch>
            </p:blipFill>
            <p:spPr>
              <a:xfrm flipH="1">
                <a:off x="1755056" y="3650838"/>
                <a:ext cx="356055" cy="422779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6247975" y="3298746"/>
              <a:ext cx="356055" cy="467763"/>
              <a:chOff x="1755056" y="3605854"/>
              <a:chExt cx="356055" cy="467763"/>
            </a:xfrm>
          </p:grpSpPr>
          <p:sp>
            <p:nvSpPr>
              <p:cNvPr id="15" name="Google Shape;3332;p46"/>
              <p:cNvSpPr/>
              <p:nvPr/>
            </p:nvSpPr>
            <p:spPr>
              <a:xfrm flipH="1">
                <a:off x="1908375" y="3605854"/>
                <a:ext cx="67477" cy="6926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431" extrusionOk="0">
                    <a:moveTo>
                      <a:pt x="685" y="0"/>
                    </a:moveTo>
                    <a:cubicBezTo>
                      <a:pt x="365" y="0"/>
                      <a:pt x="24" y="942"/>
                      <a:pt x="0" y="1024"/>
                    </a:cubicBezTo>
                    <a:cubicBezTo>
                      <a:pt x="0" y="1120"/>
                      <a:pt x="203" y="1394"/>
                      <a:pt x="548" y="1429"/>
                    </a:cubicBezTo>
                    <a:cubicBezTo>
                      <a:pt x="563" y="1430"/>
                      <a:pt x="578" y="1431"/>
                      <a:pt x="593" y="1431"/>
                    </a:cubicBezTo>
                    <a:cubicBezTo>
                      <a:pt x="913" y="1431"/>
                      <a:pt x="1242" y="1198"/>
                      <a:pt x="1322" y="1096"/>
                    </a:cubicBezTo>
                    <a:cubicBezTo>
                      <a:pt x="1393" y="1001"/>
                      <a:pt x="869" y="12"/>
                      <a:pt x="691" y="1"/>
                    </a:cubicBezTo>
                    <a:cubicBezTo>
                      <a:pt x="689" y="0"/>
                      <a:pt x="687" y="0"/>
                      <a:pt x="685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578A3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12" t="33614" r="22380" b="1"/>
              <a:stretch>
                <a:fillRect/>
              </a:stretch>
            </p:blipFill>
            <p:spPr>
              <a:xfrm flipH="1">
                <a:off x="1755056" y="3650838"/>
                <a:ext cx="356055" cy="422779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1199910" y="116844"/>
            <a:ext cx="6296565" cy="2825898"/>
            <a:chOff x="783848" y="2475032"/>
            <a:chExt cx="6296565" cy="2825898"/>
          </a:xfrm>
        </p:grpSpPr>
        <p:sp>
          <p:nvSpPr>
            <p:cNvPr id="207" name="Google Shape;445;p40"/>
            <p:cNvSpPr/>
            <p:nvPr/>
          </p:nvSpPr>
          <p:spPr>
            <a:xfrm>
              <a:off x="783848" y="2475032"/>
              <a:ext cx="6296565" cy="2825898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rgbClr val="D6E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1176480" y="3516808"/>
              <a:ext cx="5613816" cy="9294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080" marR="0" lvl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2000" b="1" dirty="0" err="1">
                  <a:solidFill>
                    <a:srgbClr val="5891BE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000" b="1" dirty="0">
                  <a:solidFill>
                    <a:srgbClr val="5891BE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5891BE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000" b="1" dirty="0">
                  <a:solidFill>
                    <a:srgbClr val="5891BE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5891BE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000" b="1" dirty="0">
                  <a:solidFill>
                    <a:srgbClr val="5891BE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5891BE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hát</a:t>
              </a:r>
              <a:endParaRPr lang="en-US" sz="2000" b="1" dirty="0">
                <a:solidFill>
                  <a:srgbClr val="5891B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4300" marR="0" lvl="0" indent="-109855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defRPr/>
              </a:pP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hát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dân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ca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vùng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miền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Tính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chất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âm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nhạc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? </a:t>
              </a:r>
              <a:endParaRPr lang="en-US" sz="1600" dirty="0">
                <a:solidFill>
                  <a:srgbClr val="01C1CB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5080" marR="0" lvl="0" algn="ctr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hát</a:t>
              </a:r>
              <a:r>
                <a:rPr lang="en-US" sz="1600" dirty="0">
                  <a:solidFill>
                    <a:srgbClr val="01C1CB">
                      <a:lumMod val="50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kumimoji="0" lang="en-US" sz="1600" b="0" u="none" strike="noStrike" kern="0" cap="none" spc="0" normalizeH="0" baseline="0" noProof="0" dirty="0">
                <a:ln>
                  <a:noFill/>
                </a:ln>
                <a:solidFill>
                  <a:srgbClr val="01C1CB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33060" y="427242"/>
            <a:ext cx="291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1219200">
              <a:defRPr sz="24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vi-VN" dirty="0">
                <a:solidFill>
                  <a:srgbClr val="5891B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Khởi động giọng</a:t>
            </a:r>
            <a:endParaRPr lang="en-US" dirty="0">
              <a:solidFill>
                <a:srgbClr val="5891BE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Sue Ellen Francisco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3105" t="28822" r="4925" b="37374"/>
          <a:stretch>
            <a:fillRect/>
          </a:stretch>
        </p:blipFill>
        <p:spPr>
          <a:xfrm>
            <a:off x="1188027" y="1872098"/>
            <a:ext cx="6767945" cy="1399304"/>
          </a:xfrm>
          <a:prstGeom prst="rect">
            <a:avLst/>
          </a:prstGeom>
        </p:spPr>
      </p:pic>
      <p:sp>
        <p:nvSpPr>
          <p:cNvPr id="4" name="TextBox 3">
            <a:hlinkClick r:id="rId2"/>
          </p:cNvPr>
          <p:cNvSpPr txBox="1"/>
          <p:nvPr/>
        </p:nvSpPr>
        <p:spPr>
          <a:xfrm>
            <a:off x="2636650" y="3612200"/>
            <a:ext cx="49013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Yt2NA-nFVqU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8E5"/>
        </a:solidFill>
        <a:effectLst/>
      </p:bgPr>
    </p:bg>
    <p:spTree>
      <p:nvGrpSpPr>
        <p:cNvPr id="1" name="Shape 8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033060" y="427242"/>
            <a:ext cx="291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1219200">
              <a:defRPr sz="24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err="1">
                <a:solidFill>
                  <a:srgbClr val="5891B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Tập</a:t>
            </a:r>
            <a:r>
              <a:rPr lang="en-US" dirty="0">
                <a:solidFill>
                  <a:srgbClr val="5891B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lang="en-US" dirty="0" err="1">
                <a:solidFill>
                  <a:srgbClr val="5891B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hát</a:t>
            </a:r>
            <a:r>
              <a:rPr lang="en-US" dirty="0">
                <a:solidFill>
                  <a:srgbClr val="5891B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lang="en-US" dirty="0" err="1">
                <a:solidFill>
                  <a:srgbClr val="5891B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từng</a:t>
            </a:r>
            <a:r>
              <a:rPr lang="en-US" dirty="0">
                <a:solidFill>
                  <a:srgbClr val="5891B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 </a:t>
            </a:r>
            <a:r>
              <a:rPr lang="en-US" dirty="0" err="1">
                <a:solidFill>
                  <a:srgbClr val="5891BE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Sue Ellen Francisco" panose="020B0604020202020204"/>
              </a:rPr>
              <a:t>câu</a:t>
            </a:r>
            <a:endParaRPr lang="en-US" dirty="0">
              <a:solidFill>
                <a:srgbClr val="5891BE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Sue Ellen Francisco" panose="020B0604020202020204"/>
            </a:endParaRPr>
          </a:p>
        </p:txBody>
      </p:sp>
      <p:grpSp>
        <p:nvGrpSpPr>
          <p:cNvPr id="38" name="Group 37"/>
          <p:cNvGrpSpPr/>
          <p:nvPr/>
        </p:nvGrpSpPr>
        <p:grpSpPr>
          <a:xfrm flipH="1">
            <a:off x="4971910" y="888907"/>
            <a:ext cx="2422279" cy="2229605"/>
            <a:chOff x="2331530" y="3287404"/>
            <a:chExt cx="1857929" cy="1936258"/>
          </a:xfrm>
          <a:solidFill>
            <a:srgbClr val="D6EDE4"/>
          </a:solidFill>
        </p:grpSpPr>
        <p:grpSp>
          <p:nvGrpSpPr>
            <p:cNvPr id="39" name="Google Shape;3260;p46"/>
            <p:cNvGrpSpPr/>
            <p:nvPr/>
          </p:nvGrpSpPr>
          <p:grpSpPr>
            <a:xfrm rot="1300935">
              <a:off x="2331530" y="3287404"/>
              <a:ext cx="1848715" cy="1936258"/>
              <a:chOff x="-3035943" y="1509393"/>
              <a:chExt cx="577108" cy="476669"/>
            </a:xfrm>
            <a:grpFill/>
          </p:grpSpPr>
          <p:sp>
            <p:nvSpPr>
              <p:cNvPr id="42" name="Google Shape;3262;p46"/>
              <p:cNvSpPr/>
              <p:nvPr/>
            </p:nvSpPr>
            <p:spPr>
              <a:xfrm rot="2042586">
                <a:off x="-2828607" y="1820874"/>
                <a:ext cx="68462" cy="165188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4713" extrusionOk="0">
                    <a:moveTo>
                      <a:pt x="1607" y="1"/>
                    </a:moveTo>
                    <a:cubicBezTo>
                      <a:pt x="1584" y="1"/>
                      <a:pt x="1560" y="4"/>
                      <a:pt x="1537" y="10"/>
                    </a:cubicBezTo>
                    <a:cubicBezTo>
                      <a:pt x="1108" y="129"/>
                      <a:pt x="203" y="296"/>
                      <a:pt x="96" y="808"/>
                    </a:cubicBezTo>
                    <a:cubicBezTo>
                      <a:pt x="1" y="1236"/>
                      <a:pt x="596" y="2093"/>
                      <a:pt x="703" y="2558"/>
                    </a:cubicBezTo>
                    <a:cubicBezTo>
                      <a:pt x="870" y="3272"/>
                      <a:pt x="870" y="4058"/>
                      <a:pt x="537" y="4713"/>
                    </a:cubicBezTo>
                    <a:cubicBezTo>
                      <a:pt x="1703" y="3546"/>
                      <a:pt x="2192" y="1736"/>
                      <a:pt x="1763" y="153"/>
                    </a:cubicBezTo>
                    <a:cubicBezTo>
                      <a:pt x="1751" y="93"/>
                      <a:pt x="1727" y="34"/>
                      <a:pt x="1668" y="10"/>
                    </a:cubicBezTo>
                    <a:cubicBezTo>
                      <a:pt x="1650" y="4"/>
                      <a:pt x="1629" y="1"/>
                      <a:pt x="16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3" name="Google Shape;3261;p46"/>
              <p:cNvSpPr/>
              <p:nvPr/>
            </p:nvSpPr>
            <p:spPr>
              <a:xfrm rot="21181367">
                <a:off x="-3035943" y="1509393"/>
                <a:ext cx="577108" cy="387245"/>
              </a:xfrm>
              <a:custGeom>
                <a:avLst/>
                <a:gdLst/>
                <a:ahLst/>
                <a:cxnLst/>
                <a:rect l="l" t="t" r="r" b="b"/>
                <a:pathLst>
                  <a:path w="23194" h="15377" extrusionOk="0">
                    <a:moveTo>
                      <a:pt x="17076" y="1"/>
                    </a:moveTo>
                    <a:cubicBezTo>
                      <a:pt x="15015" y="1"/>
                      <a:pt x="12935" y="727"/>
                      <a:pt x="10942" y="1117"/>
                    </a:cubicBezTo>
                    <a:cubicBezTo>
                      <a:pt x="8621" y="1569"/>
                      <a:pt x="6287" y="2069"/>
                      <a:pt x="4108" y="3117"/>
                    </a:cubicBezTo>
                    <a:cubicBezTo>
                      <a:pt x="3346" y="3474"/>
                      <a:pt x="2608" y="3915"/>
                      <a:pt x="2013" y="4546"/>
                    </a:cubicBezTo>
                    <a:cubicBezTo>
                      <a:pt x="1" y="6653"/>
                      <a:pt x="1132" y="10118"/>
                      <a:pt x="2453" y="12416"/>
                    </a:cubicBezTo>
                    <a:cubicBezTo>
                      <a:pt x="3687" y="14539"/>
                      <a:pt x="5487" y="15376"/>
                      <a:pt x="7518" y="15376"/>
                    </a:cubicBezTo>
                    <a:cubicBezTo>
                      <a:pt x="7936" y="15376"/>
                      <a:pt x="8364" y="15341"/>
                      <a:pt x="8799" y="15273"/>
                    </a:cubicBezTo>
                    <a:cubicBezTo>
                      <a:pt x="10050" y="15071"/>
                      <a:pt x="11264" y="14654"/>
                      <a:pt x="12478" y="14226"/>
                    </a:cubicBezTo>
                    <a:cubicBezTo>
                      <a:pt x="14455" y="13547"/>
                      <a:pt x="16431" y="12833"/>
                      <a:pt x="18372" y="12011"/>
                    </a:cubicBezTo>
                    <a:cubicBezTo>
                      <a:pt x="19979" y="11344"/>
                      <a:pt x="22384" y="10761"/>
                      <a:pt x="22932" y="8654"/>
                    </a:cubicBezTo>
                    <a:cubicBezTo>
                      <a:pt x="23194" y="7665"/>
                      <a:pt x="23123" y="6594"/>
                      <a:pt x="22980" y="5570"/>
                    </a:cubicBezTo>
                    <a:cubicBezTo>
                      <a:pt x="22849" y="4605"/>
                      <a:pt x="22658" y="3593"/>
                      <a:pt x="22218" y="2736"/>
                    </a:cubicBezTo>
                    <a:cubicBezTo>
                      <a:pt x="22158" y="2641"/>
                      <a:pt x="22122" y="2534"/>
                      <a:pt x="22063" y="2439"/>
                    </a:cubicBezTo>
                    <a:cubicBezTo>
                      <a:pt x="21503" y="1522"/>
                      <a:pt x="20658" y="879"/>
                      <a:pt x="19741" y="498"/>
                    </a:cubicBezTo>
                    <a:cubicBezTo>
                      <a:pt x="18862" y="137"/>
                      <a:pt x="17971" y="1"/>
                      <a:pt x="1707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0" name="Google Shape;3308;p46"/>
            <p:cNvSpPr txBox="1"/>
            <p:nvPr/>
          </p:nvSpPr>
          <p:spPr>
            <a:xfrm>
              <a:off x="2601445" y="3805277"/>
              <a:ext cx="1588014" cy="58986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Short Stack"/>
                <a:buChar char="●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○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■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●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○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■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●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○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400"/>
                <a:buFont typeface="Short Stack"/>
                <a:buChar char="■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FF3577"/>
                </a:buClr>
                <a:buSzPts val="1400"/>
                <a:buFont typeface="Short Stack"/>
                <a:buNone/>
                <a:defRPr/>
              </a:pP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Bên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 </a:t>
              </a: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nương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…</a:t>
              </a: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nô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 </a:t>
              </a: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đùa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.</a:t>
              </a:r>
              <a:endPara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4D61"/>
                </a:solidFill>
                <a:effectLst/>
                <a:uLnTx/>
                <a:uFillTx/>
                <a:latin typeface="Arial" panose="020B0604020202020204" pitchFamily="34" charset="0"/>
                <a:sym typeface="Short Stack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FF3577"/>
                </a:buClr>
                <a:buSzPts val="1400"/>
                <a:buFont typeface="Short Stack"/>
                <a:buNone/>
                <a:defRPr/>
              </a:pP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Đầu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 </a:t>
              </a: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sàn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…</a:t>
              </a: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múa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 </a:t>
              </a: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vui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.</a:t>
              </a:r>
              <a:endParaRPr kumimoji="0" lang="vi-VN" sz="1400" b="0" i="1" u="none" strike="noStrike" kern="0" cap="none" spc="0" normalizeH="0" baseline="0" noProof="0" dirty="0">
                <a:ln>
                  <a:noFill/>
                </a:ln>
                <a:solidFill>
                  <a:srgbClr val="004D61"/>
                </a:solidFill>
                <a:effectLst/>
                <a:uLnTx/>
                <a:uFillTx/>
                <a:latin typeface="Arial" panose="020B0604020202020204" pitchFamily="34" charset="0"/>
                <a:sym typeface="Short Stack"/>
              </a:endParaRPr>
            </a:p>
          </p:txBody>
        </p:sp>
        <p:sp>
          <p:nvSpPr>
            <p:cNvPr id="41" name="Google Shape;3310;p46"/>
            <p:cNvSpPr txBox="1"/>
            <p:nvPr/>
          </p:nvSpPr>
          <p:spPr>
            <a:xfrm>
              <a:off x="2909583" y="3520846"/>
              <a:ext cx="994634" cy="284431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5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3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3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3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3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3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3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3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3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0C6DE"/>
                </a:buClr>
                <a:buSzPts val="2000"/>
                <a:buFont typeface="Gochi Hand"/>
                <a:buNone/>
                <a:defRPr/>
              </a:pPr>
              <a:endParaRPr lang="en-US" sz="1600" dirty="0">
                <a:solidFill>
                  <a:srgbClr val="00718D"/>
                </a:solidFill>
                <a:latin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0C6DE"/>
                </a:buClr>
                <a:buSzPts val="2000"/>
                <a:buFont typeface="Gochi Hand"/>
                <a:buNone/>
                <a:defRPr/>
              </a:pPr>
              <a:r>
                <a:rPr lang="en-US" sz="1600" dirty="0" err="1">
                  <a:solidFill>
                    <a:srgbClr val="00718D"/>
                  </a:solidFill>
                  <a:latin typeface="Arial" panose="020B0604020202020204"/>
                </a:rPr>
                <a:t>Câu</a:t>
              </a:r>
              <a:r>
                <a:rPr lang="en-US" sz="1600" dirty="0">
                  <a:solidFill>
                    <a:srgbClr val="00718D"/>
                  </a:solidFill>
                  <a:latin typeface="Arial" panose="020B0604020202020204"/>
                </a:rPr>
                <a:t> </a:t>
              </a:r>
              <a:r>
                <a:rPr lang="vi-VN" sz="1600" dirty="0">
                  <a:solidFill>
                    <a:srgbClr val="00718D"/>
                  </a:solidFill>
                  <a:latin typeface="Arial" panose="020B0604020202020204"/>
                </a:rPr>
                <a:t>3,4</a:t>
              </a:r>
              <a:endParaRPr lang="vi-VN" dirty="0">
                <a:solidFill>
                  <a:srgbClr val="00718D"/>
                </a:solidFill>
                <a:latin typeface="Arial" panose="020B0604020202020204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0C6DE"/>
                </a:buClr>
                <a:buSzPts val="2000"/>
                <a:buFont typeface="Gochi Hand"/>
                <a:buNone/>
                <a:defRPr/>
              </a:pPr>
              <a:r>
                <a:rPr lang="vi-VN" dirty="0">
                  <a:solidFill>
                    <a:srgbClr val="00718D"/>
                  </a:solidFill>
                  <a:latin typeface="Arial" panose="020B0604020202020204"/>
                </a:rPr>
                <a:t> </a:t>
              </a:r>
              <a:endParaRPr lang="en-US" sz="1400" b="0" dirty="0">
                <a:solidFill>
                  <a:srgbClr val="004D6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61406" y="788643"/>
            <a:ext cx="2622629" cy="2272051"/>
            <a:chOff x="2317618" y="3252355"/>
            <a:chExt cx="1858279" cy="1973119"/>
          </a:xfrm>
          <a:solidFill>
            <a:srgbClr val="D6EDE4"/>
          </a:solidFill>
        </p:grpSpPr>
        <p:grpSp>
          <p:nvGrpSpPr>
            <p:cNvPr id="45" name="Google Shape;3260;p46"/>
            <p:cNvGrpSpPr/>
            <p:nvPr/>
          </p:nvGrpSpPr>
          <p:grpSpPr>
            <a:xfrm rot="1300935">
              <a:off x="2317618" y="3252355"/>
              <a:ext cx="1848716" cy="1973119"/>
              <a:chOff x="-3041895" y="1502321"/>
              <a:chExt cx="577108" cy="485744"/>
            </a:xfrm>
            <a:grpFill/>
          </p:grpSpPr>
          <p:sp>
            <p:nvSpPr>
              <p:cNvPr id="48" name="Google Shape;3262;p46"/>
              <p:cNvSpPr/>
              <p:nvPr/>
            </p:nvSpPr>
            <p:spPr>
              <a:xfrm rot="2042586">
                <a:off x="-2833926" y="1822877"/>
                <a:ext cx="68462" cy="165188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4713" extrusionOk="0">
                    <a:moveTo>
                      <a:pt x="1607" y="1"/>
                    </a:moveTo>
                    <a:cubicBezTo>
                      <a:pt x="1584" y="1"/>
                      <a:pt x="1560" y="4"/>
                      <a:pt x="1537" y="10"/>
                    </a:cubicBezTo>
                    <a:cubicBezTo>
                      <a:pt x="1108" y="129"/>
                      <a:pt x="203" y="296"/>
                      <a:pt x="96" y="808"/>
                    </a:cubicBezTo>
                    <a:cubicBezTo>
                      <a:pt x="1" y="1236"/>
                      <a:pt x="596" y="2093"/>
                      <a:pt x="703" y="2558"/>
                    </a:cubicBezTo>
                    <a:cubicBezTo>
                      <a:pt x="870" y="3272"/>
                      <a:pt x="870" y="4058"/>
                      <a:pt x="537" y="4713"/>
                    </a:cubicBezTo>
                    <a:cubicBezTo>
                      <a:pt x="1703" y="3546"/>
                      <a:pt x="2192" y="1736"/>
                      <a:pt x="1763" y="153"/>
                    </a:cubicBezTo>
                    <a:cubicBezTo>
                      <a:pt x="1751" y="93"/>
                      <a:pt x="1727" y="34"/>
                      <a:pt x="1668" y="10"/>
                    </a:cubicBezTo>
                    <a:cubicBezTo>
                      <a:pt x="1650" y="4"/>
                      <a:pt x="1629" y="1"/>
                      <a:pt x="16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9" name="Google Shape;3261;p46"/>
              <p:cNvSpPr/>
              <p:nvPr/>
            </p:nvSpPr>
            <p:spPr>
              <a:xfrm rot="21181367">
                <a:off x="-3041895" y="1502321"/>
                <a:ext cx="577108" cy="387245"/>
              </a:xfrm>
              <a:custGeom>
                <a:avLst/>
                <a:gdLst/>
                <a:ahLst/>
                <a:cxnLst/>
                <a:rect l="l" t="t" r="r" b="b"/>
                <a:pathLst>
                  <a:path w="23194" h="15377" extrusionOk="0">
                    <a:moveTo>
                      <a:pt x="17076" y="1"/>
                    </a:moveTo>
                    <a:cubicBezTo>
                      <a:pt x="15015" y="1"/>
                      <a:pt x="12935" y="727"/>
                      <a:pt x="10942" y="1117"/>
                    </a:cubicBezTo>
                    <a:cubicBezTo>
                      <a:pt x="8621" y="1569"/>
                      <a:pt x="6287" y="2069"/>
                      <a:pt x="4108" y="3117"/>
                    </a:cubicBezTo>
                    <a:cubicBezTo>
                      <a:pt x="3346" y="3474"/>
                      <a:pt x="2608" y="3915"/>
                      <a:pt x="2013" y="4546"/>
                    </a:cubicBezTo>
                    <a:cubicBezTo>
                      <a:pt x="1" y="6653"/>
                      <a:pt x="1132" y="10118"/>
                      <a:pt x="2453" y="12416"/>
                    </a:cubicBezTo>
                    <a:cubicBezTo>
                      <a:pt x="3687" y="14539"/>
                      <a:pt x="5487" y="15376"/>
                      <a:pt x="7518" y="15376"/>
                    </a:cubicBezTo>
                    <a:cubicBezTo>
                      <a:pt x="7936" y="15376"/>
                      <a:pt x="8364" y="15341"/>
                      <a:pt x="8799" y="15273"/>
                    </a:cubicBezTo>
                    <a:cubicBezTo>
                      <a:pt x="10050" y="15071"/>
                      <a:pt x="11264" y="14654"/>
                      <a:pt x="12478" y="14226"/>
                    </a:cubicBezTo>
                    <a:cubicBezTo>
                      <a:pt x="14455" y="13547"/>
                      <a:pt x="16431" y="12833"/>
                      <a:pt x="18372" y="12011"/>
                    </a:cubicBezTo>
                    <a:cubicBezTo>
                      <a:pt x="19979" y="11344"/>
                      <a:pt x="22384" y="10761"/>
                      <a:pt x="22932" y="8654"/>
                    </a:cubicBezTo>
                    <a:cubicBezTo>
                      <a:pt x="23194" y="7665"/>
                      <a:pt x="23123" y="6594"/>
                      <a:pt x="22980" y="5570"/>
                    </a:cubicBezTo>
                    <a:cubicBezTo>
                      <a:pt x="22849" y="4605"/>
                      <a:pt x="22658" y="3593"/>
                      <a:pt x="22218" y="2736"/>
                    </a:cubicBezTo>
                    <a:cubicBezTo>
                      <a:pt x="22158" y="2641"/>
                      <a:pt x="22122" y="2534"/>
                      <a:pt x="22063" y="2439"/>
                    </a:cubicBezTo>
                    <a:cubicBezTo>
                      <a:pt x="21503" y="1522"/>
                      <a:pt x="20658" y="879"/>
                      <a:pt x="19741" y="498"/>
                    </a:cubicBezTo>
                    <a:cubicBezTo>
                      <a:pt x="18862" y="137"/>
                      <a:pt x="17971" y="1"/>
                      <a:pt x="1707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46" name="Google Shape;3308;p46"/>
            <p:cNvSpPr txBox="1"/>
            <p:nvPr/>
          </p:nvSpPr>
          <p:spPr>
            <a:xfrm>
              <a:off x="2506559" y="3857300"/>
              <a:ext cx="1669338" cy="49751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Short Stack"/>
                <a:buChar char="●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○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■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●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○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■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●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○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400"/>
                <a:buFont typeface="Short Stack"/>
                <a:buChar char="■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FF3577"/>
                </a:buClr>
                <a:buSzPts val="1400"/>
                <a:buFont typeface="Short Stack"/>
                <a:buNone/>
                <a:defRPr/>
              </a:pP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Mưa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 </a:t>
              </a: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rơi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…</a:t>
              </a: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trên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 </a:t>
              </a:r>
              <a:r>
                <a:rPr kumimoji="0" lang="en-US" sz="14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cành</a:t>
              </a:r>
              <a:r>
                <a:rPr kumimoji="0" lang="en-US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004D61"/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.</a:t>
              </a:r>
              <a:endPara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4D61"/>
                </a:solidFill>
                <a:effectLst/>
                <a:uLnTx/>
                <a:uFillTx/>
                <a:latin typeface="Arial" panose="020B0604020202020204" pitchFamily="34" charset="0"/>
                <a:sym typeface="Short Stack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FF3577"/>
                </a:buClr>
                <a:buSzPts val="1400"/>
                <a:buFont typeface="Short Stack"/>
                <a:buNone/>
                <a:defRPr/>
              </a:pPr>
              <a:r>
                <a:rPr lang="en-US" i="1" dirty="0" err="1">
                  <a:solidFill>
                    <a:srgbClr val="004D61"/>
                  </a:solidFill>
                  <a:latin typeface="Arial" panose="020B0604020202020204" pitchFamily="34" charset="0"/>
                </a:rPr>
                <a:t>Rừng</a:t>
              </a:r>
              <a:r>
                <a:rPr lang="en-US" i="1" dirty="0">
                  <a:solidFill>
                    <a:srgbClr val="004D61"/>
                  </a:solidFill>
                  <a:latin typeface="Arial" panose="020B0604020202020204" pitchFamily="34" charset="0"/>
                </a:rPr>
                <a:t> </a:t>
              </a:r>
              <a:r>
                <a:rPr lang="en-US" i="1" dirty="0" err="1">
                  <a:solidFill>
                    <a:srgbClr val="004D61"/>
                  </a:solidFill>
                  <a:latin typeface="Arial" panose="020B0604020202020204" pitchFamily="34" charset="0"/>
                </a:rPr>
                <a:t>đẹp</a:t>
              </a:r>
              <a:r>
                <a:rPr lang="en-US" i="1" dirty="0">
                  <a:solidFill>
                    <a:srgbClr val="004D61"/>
                  </a:solidFill>
                  <a:latin typeface="Arial" panose="020B0604020202020204" pitchFamily="34" charset="0"/>
                </a:rPr>
                <a:t>…bay </a:t>
              </a:r>
              <a:r>
                <a:rPr lang="en-US" i="1" dirty="0" err="1">
                  <a:solidFill>
                    <a:srgbClr val="004D61"/>
                  </a:solidFill>
                  <a:latin typeface="Arial" panose="020B0604020202020204" pitchFamily="34" charset="0"/>
                </a:rPr>
                <a:t>vờn</a:t>
              </a:r>
              <a:r>
                <a:rPr lang="en-US" i="1" dirty="0">
                  <a:solidFill>
                    <a:srgbClr val="004D61"/>
                  </a:solidFill>
                  <a:latin typeface="Arial" panose="020B0604020202020204" pitchFamily="34" charset="0"/>
                </a:rPr>
                <a:t>.</a:t>
              </a:r>
              <a:endParaRPr kumimoji="0" lang="vi-VN" sz="1400" b="0" i="1" u="none" strike="noStrike" kern="0" cap="none" spc="0" normalizeH="0" baseline="0" noProof="0" dirty="0">
                <a:ln>
                  <a:noFill/>
                </a:ln>
                <a:solidFill>
                  <a:srgbClr val="004D61"/>
                </a:solidFill>
                <a:effectLst/>
                <a:uLnTx/>
                <a:uFillTx/>
                <a:latin typeface="Arial" panose="020B0604020202020204" pitchFamily="34" charset="0"/>
                <a:sym typeface="Short Stack"/>
              </a:endParaRPr>
            </a:p>
          </p:txBody>
        </p:sp>
        <p:sp>
          <p:nvSpPr>
            <p:cNvPr id="47" name="Google Shape;3310;p46"/>
            <p:cNvSpPr txBox="1"/>
            <p:nvPr/>
          </p:nvSpPr>
          <p:spPr>
            <a:xfrm>
              <a:off x="2831371" y="3488379"/>
              <a:ext cx="941820" cy="30799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5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3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3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3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3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3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3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3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accent3"/>
                </a:buClr>
                <a:buSzPts val="2000"/>
                <a:buFont typeface="Gochi Hand"/>
                <a:buNone/>
                <a:defRPr sz="2000" b="1" i="0" u="none" strike="noStrike" cap="none">
                  <a:solidFill>
                    <a:schemeClr val="accent3"/>
                  </a:solidFill>
                  <a:latin typeface="Gochi Hand"/>
                  <a:ea typeface="Gochi Hand"/>
                  <a:cs typeface="Gochi Hand"/>
                  <a:sym typeface="Gochi Hand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0C6DE"/>
                </a:buClr>
                <a:buSzPts val="2000"/>
                <a:buFont typeface="Gochi Hand"/>
                <a:buNone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718D"/>
                  </a:solidFill>
                  <a:effectLst/>
                  <a:uLnTx/>
                  <a:uFillTx/>
                  <a:latin typeface="Arial" panose="020B0604020202020204"/>
                  <a:sym typeface="Gochi Hand"/>
                </a:rPr>
                <a:t>C</a:t>
              </a:r>
              <a:r>
                <a:rPr lang="en-US" sz="1800" dirty="0" err="1">
                  <a:solidFill>
                    <a:srgbClr val="00718D"/>
                  </a:solidFill>
                  <a:latin typeface="Arial" panose="020B0604020202020204"/>
                </a:rPr>
                <a:t>âu</a:t>
              </a:r>
              <a:r>
                <a:rPr lang="en-US" sz="1800" dirty="0">
                  <a:solidFill>
                    <a:srgbClr val="00718D"/>
                  </a:solidFill>
                  <a:latin typeface="Arial" panose="020B0604020202020204"/>
                </a:rPr>
                <a:t> 1,2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18D"/>
                </a:solidFill>
                <a:effectLst/>
                <a:uLnTx/>
                <a:uFillTx/>
                <a:latin typeface="Arial" panose="020B0604020202020204"/>
                <a:sym typeface="Gochi Hand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04639" y="2104572"/>
            <a:ext cx="909420" cy="2154629"/>
            <a:chOff x="-772733" y="2609540"/>
            <a:chExt cx="1060871" cy="2309501"/>
          </a:xfrm>
        </p:grpSpPr>
        <p:grpSp>
          <p:nvGrpSpPr>
            <p:cNvPr id="51" name="Group 50"/>
            <p:cNvGrpSpPr/>
            <p:nvPr/>
          </p:nvGrpSpPr>
          <p:grpSpPr>
            <a:xfrm flipH="1">
              <a:off x="-772733" y="2609540"/>
              <a:ext cx="1060871" cy="2309501"/>
              <a:chOff x="7343650" y="2818621"/>
              <a:chExt cx="1060871" cy="2309501"/>
            </a:xfrm>
          </p:grpSpPr>
          <p:sp>
            <p:nvSpPr>
              <p:cNvPr id="56" name="Google Shape;5686;p61"/>
              <p:cNvSpPr/>
              <p:nvPr/>
            </p:nvSpPr>
            <p:spPr>
              <a:xfrm>
                <a:off x="7363124" y="5008899"/>
                <a:ext cx="1033715" cy="119223"/>
              </a:xfrm>
              <a:custGeom>
                <a:avLst/>
                <a:gdLst/>
                <a:ahLst/>
                <a:cxnLst/>
                <a:rect l="l" t="t" r="r" b="b"/>
                <a:pathLst>
                  <a:path w="20861" h="2406" extrusionOk="0">
                    <a:moveTo>
                      <a:pt x="10430" y="1"/>
                    </a:moveTo>
                    <a:cubicBezTo>
                      <a:pt x="4668" y="1"/>
                      <a:pt x="1" y="537"/>
                      <a:pt x="1" y="1203"/>
                    </a:cubicBezTo>
                    <a:cubicBezTo>
                      <a:pt x="1" y="1870"/>
                      <a:pt x="4668" y="2406"/>
                      <a:pt x="10430" y="2406"/>
                    </a:cubicBezTo>
                    <a:cubicBezTo>
                      <a:pt x="16193" y="2406"/>
                      <a:pt x="20860" y="1870"/>
                      <a:pt x="20860" y="1203"/>
                    </a:cubicBezTo>
                    <a:cubicBezTo>
                      <a:pt x="20860" y="537"/>
                      <a:pt x="16193" y="1"/>
                      <a:pt x="10430" y="1"/>
                    </a:cubicBezTo>
                    <a:close/>
                  </a:path>
                </a:pathLst>
              </a:custGeom>
              <a:solidFill>
                <a:srgbClr val="007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5687;p61"/>
              <p:cNvSpPr/>
              <p:nvPr/>
            </p:nvSpPr>
            <p:spPr>
              <a:xfrm>
                <a:off x="8002650" y="3237292"/>
                <a:ext cx="401871" cy="556871"/>
              </a:xfrm>
              <a:custGeom>
                <a:avLst/>
                <a:gdLst/>
                <a:ahLst/>
                <a:cxnLst/>
                <a:rect l="l" t="t" r="r" b="b"/>
                <a:pathLst>
                  <a:path w="8110" h="11238" extrusionOk="0">
                    <a:moveTo>
                      <a:pt x="3810" y="1"/>
                    </a:moveTo>
                    <a:cubicBezTo>
                      <a:pt x="3739" y="1"/>
                      <a:pt x="3668" y="4"/>
                      <a:pt x="3597" y="10"/>
                    </a:cubicBezTo>
                    <a:cubicBezTo>
                      <a:pt x="3132" y="58"/>
                      <a:pt x="2692" y="296"/>
                      <a:pt x="2382" y="665"/>
                    </a:cubicBezTo>
                    <a:cubicBezTo>
                      <a:pt x="2096" y="1010"/>
                      <a:pt x="2168" y="1403"/>
                      <a:pt x="2096" y="1820"/>
                    </a:cubicBezTo>
                    <a:cubicBezTo>
                      <a:pt x="1989" y="2427"/>
                      <a:pt x="1561" y="2927"/>
                      <a:pt x="1227" y="3451"/>
                    </a:cubicBezTo>
                    <a:cubicBezTo>
                      <a:pt x="906" y="3987"/>
                      <a:pt x="680" y="4689"/>
                      <a:pt x="1025" y="5213"/>
                    </a:cubicBezTo>
                    <a:cubicBezTo>
                      <a:pt x="1227" y="5535"/>
                      <a:pt x="1644" y="5773"/>
                      <a:pt x="1668" y="6166"/>
                    </a:cubicBezTo>
                    <a:cubicBezTo>
                      <a:pt x="1668" y="6404"/>
                      <a:pt x="1501" y="6618"/>
                      <a:pt x="1311" y="6773"/>
                    </a:cubicBezTo>
                    <a:cubicBezTo>
                      <a:pt x="1108" y="6916"/>
                      <a:pt x="894" y="7023"/>
                      <a:pt x="692" y="7178"/>
                    </a:cubicBezTo>
                    <a:cubicBezTo>
                      <a:pt x="25" y="7714"/>
                      <a:pt x="1" y="8821"/>
                      <a:pt x="549" y="9500"/>
                    </a:cubicBezTo>
                    <a:cubicBezTo>
                      <a:pt x="942" y="9980"/>
                      <a:pt x="1572" y="10230"/>
                      <a:pt x="2210" y="10230"/>
                    </a:cubicBezTo>
                    <a:cubicBezTo>
                      <a:pt x="2441" y="10230"/>
                      <a:pt x="2672" y="10197"/>
                      <a:pt x="2894" y="10131"/>
                    </a:cubicBezTo>
                    <a:cubicBezTo>
                      <a:pt x="2938" y="10123"/>
                      <a:pt x="2981" y="10112"/>
                      <a:pt x="3023" y="10099"/>
                    </a:cubicBezTo>
                    <a:lnTo>
                      <a:pt x="3023" y="10099"/>
                    </a:lnTo>
                    <a:cubicBezTo>
                      <a:pt x="3067" y="10156"/>
                      <a:pt x="3117" y="10210"/>
                      <a:pt x="3168" y="10262"/>
                    </a:cubicBezTo>
                    <a:cubicBezTo>
                      <a:pt x="3828" y="10900"/>
                      <a:pt x="4748" y="11237"/>
                      <a:pt x="5665" y="11237"/>
                    </a:cubicBezTo>
                    <a:cubicBezTo>
                      <a:pt x="6254" y="11237"/>
                      <a:pt x="6842" y="11098"/>
                      <a:pt x="7359" y="10809"/>
                    </a:cubicBezTo>
                    <a:cubicBezTo>
                      <a:pt x="7538" y="10714"/>
                      <a:pt x="7704" y="10583"/>
                      <a:pt x="7800" y="10404"/>
                    </a:cubicBezTo>
                    <a:cubicBezTo>
                      <a:pt x="7954" y="10035"/>
                      <a:pt x="7681" y="9583"/>
                      <a:pt x="7323" y="9392"/>
                    </a:cubicBezTo>
                    <a:cubicBezTo>
                      <a:pt x="6966" y="9190"/>
                      <a:pt x="6549" y="9142"/>
                      <a:pt x="6168" y="8964"/>
                    </a:cubicBezTo>
                    <a:cubicBezTo>
                      <a:pt x="6245" y="8964"/>
                      <a:pt x="6322" y="8964"/>
                      <a:pt x="6398" y="8964"/>
                    </a:cubicBezTo>
                    <a:cubicBezTo>
                      <a:pt x="6666" y="8964"/>
                      <a:pt x="6930" y="8957"/>
                      <a:pt x="7180" y="8892"/>
                    </a:cubicBezTo>
                    <a:cubicBezTo>
                      <a:pt x="7514" y="8797"/>
                      <a:pt x="7823" y="8595"/>
                      <a:pt x="7954" y="8273"/>
                    </a:cubicBezTo>
                    <a:cubicBezTo>
                      <a:pt x="8109" y="7928"/>
                      <a:pt x="8014" y="7559"/>
                      <a:pt x="7883" y="7214"/>
                    </a:cubicBezTo>
                    <a:cubicBezTo>
                      <a:pt x="7585" y="6440"/>
                      <a:pt x="7049" y="5761"/>
                      <a:pt x="6371" y="5285"/>
                    </a:cubicBezTo>
                    <a:cubicBezTo>
                      <a:pt x="6097" y="5094"/>
                      <a:pt x="5776" y="4892"/>
                      <a:pt x="5692" y="4570"/>
                    </a:cubicBezTo>
                    <a:cubicBezTo>
                      <a:pt x="5656" y="4392"/>
                      <a:pt x="5692" y="4213"/>
                      <a:pt x="5752" y="4047"/>
                    </a:cubicBezTo>
                    <a:cubicBezTo>
                      <a:pt x="6014" y="3308"/>
                      <a:pt x="6561" y="2594"/>
                      <a:pt x="6442" y="1820"/>
                    </a:cubicBezTo>
                    <a:cubicBezTo>
                      <a:pt x="6335" y="1106"/>
                      <a:pt x="5716" y="594"/>
                      <a:pt x="5073" y="296"/>
                    </a:cubicBezTo>
                    <a:cubicBezTo>
                      <a:pt x="4673" y="122"/>
                      <a:pt x="4247" y="1"/>
                      <a:pt x="3810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5688;p61"/>
              <p:cNvSpPr/>
              <p:nvPr/>
            </p:nvSpPr>
            <p:spPr>
              <a:xfrm>
                <a:off x="8038080" y="3236499"/>
                <a:ext cx="289139" cy="293053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5914" extrusionOk="0">
                    <a:moveTo>
                      <a:pt x="3132" y="1"/>
                    </a:moveTo>
                    <a:cubicBezTo>
                      <a:pt x="3053" y="1"/>
                      <a:pt x="2973" y="5"/>
                      <a:pt x="2894" y="14"/>
                    </a:cubicBezTo>
                    <a:cubicBezTo>
                      <a:pt x="2441" y="62"/>
                      <a:pt x="1989" y="300"/>
                      <a:pt x="1691" y="669"/>
                    </a:cubicBezTo>
                    <a:cubicBezTo>
                      <a:pt x="1405" y="1015"/>
                      <a:pt x="1489" y="1396"/>
                      <a:pt x="1405" y="1812"/>
                    </a:cubicBezTo>
                    <a:cubicBezTo>
                      <a:pt x="1310" y="2431"/>
                      <a:pt x="870" y="2920"/>
                      <a:pt x="548" y="3455"/>
                    </a:cubicBezTo>
                    <a:cubicBezTo>
                      <a:pt x="215" y="3979"/>
                      <a:pt x="0" y="4694"/>
                      <a:pt x="334" y="5217"/>
                    </a:cubicBezTo>
                    <a:cubicBezTo>
                      <a:pt x="489" y="5456"/>
                      <a:pt x="774" y="5646"/>
                      <a:pt x="893" y="5896"/>
                    </a:cubicBezTo>
                    <a:cubicBezTo>
                      <a:pt x="972" y="5908"/>
                      <a:pt x="1053" y="5913"/>
                      <a:pt x="1135" y="5913"/>
                    </a:cubicBezTo>
                    <a:cubicBezTo>
                      <a:pt x="1376" y="5913"/>
                      <a:pt x="1624" y="5869"/>
                      <a:pt x="1846" y="5825"/>
                    </a:cubicBezTo>
                    <a:cubicBezTo>
                      <a:pt x="3060" y="5575"/>
                      <a:pt x="4179" y="4956"/>
                      <a:pt x="4965" y="3991"/>
                    </a:cubicBezTo>
                    <a:cubicBezTo>
                      <a:pt x="5061" y="3884"/>
                      <a:pt x="5132" y="3789"/>
                      <a:pt x="5203" y="3682"/>
                    </a:cubicBezTo>
                    <a:cubicBezTo>
                      <a:pt x="5477" y="3062"/>
                      <a:pt x="5834" y="2467"/>
                      <a:pt x="5739" y="1812"/>
                    </a:cubicBezTo>
                    <a:cubicBezTo>
                      <a:pt x="5632" y="1122"/>
                      <a:pt x="5013" y="598"/>
                      <a:pt x="4370" y="300"/>
                    </a:cubicBezTo>
                    <a:cubicBezTo>
                      <a:pt x="3988" y="129"/>
                      <a:pt x="3563" y="1"/>
                      <a:pt x="3132" y="1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5691;p61"/>
              <p:cNvSpPr/>
              <p:nvPr/>
            </p:nvSpPr>
            <p:spPr>
              <a:xfrm>
                <a:off x="7343650" y="3595161"/>
                <a:ext cx="200638" cy="28517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5755" extrusionOk="0">
                    <a:moveTo>
                      <a:pt x="1441" y="1"/>
                    </a:moveTo>
                    <a:cubicBezTo>
                      <a:pt x="1433" y="1"/>
                      <a:pt x="1425" y="2"/>
                      <a:pt x="1418" y="4"/>
                    </a:cubicBezTo>
                    <a:cubicBezTo>
                      <a:pt x="1072" y="75"/>
                      <a:pt x="1632" y="1944"/>
                      <a:pt x="1632" y="1944"/>
                    </a:cubicBezTo>
                    <a:cubicBezTo>
                      <a:pt x="1632" y="1944"/>
                      <a:pt x="840" y="592"/>
                      <a:pt x="567" y="592"/>
                    </a:cubicBezTo>
                    <a:cubicBezTo>
                      <a:pt x="556" y="592"/>
                      <a:pt x="546" y="594"/>
                      <a:pt x="536" y="599"/>
                    </a:cubicBezTo>
                    <a:cubicBezTo>
                      <a:pt x="298" y="718"/>
                      <a:pt x="989" y="2397"/>
                      <a:pt x="989" y="2397"/>
                    </a:cubicBezTo>
                    <a:cubicBezTo>
                      <a:pt x="989" y="2397"/>
                      <a:pt x="396" y="1556"/>
                      <a:pt x="195" y="1556"/>
                    </a:cubicBezTo>
                    <a:cubicBezTo>
                      <a:pt x="185" y="1556"/>
                      <a:pt x="176" y="1559"/>
                      <a:pt x="167" y="1563"/>
                    </a:cubicBezTo>
                    <a:cubicBezTo>
                      <a:pt x="1" y="1647"/>
                      <a:pt x="810" y="3123"/>
                      <a:pt x="1048" y="3718"/>
                    </a:cubicBezTo>
                    <a:cubicBezTo>
                      <a:pt x="1287" y="4314"/>
                      <a:pt x="1691" y="5742"/>
                      <a:pt x="1691" y="5754"/>
                    </a:cubicBezTo>
                    <a:lnTo>
                      <a:pt x="3858" y="5385"/>
                    </a:lnTo>
                    <a:cubicBezTo>
                      <a:pt x="3858" y="5385"/>
                      <a:pt x="3632" y="4385"/>
                      <a:pt x="3632" y="3944"/>
                    </a:cubicBezTo>
                    <a:cubicBezTo>
                      <a:pt x="3632" y="3492"/>
                      <a:pt x="4049" y="1301"/>
                      <a:pt x="3787" y="1242"/>
                    </a:cubicBezTo>
                    <a:cubicBezTo>
                      <a:pt x="3779" y="1240"/>
                      <a:pt x="3771" y="1239"/>
                      <a:pt x="3764" y="1239"/>
                    </a:cubicBezTo>
                    <a:cubicBezTo>
                      <a:pt x="3486" y="1239"/>
                      <a:pt x="3215" y="2254"/>
                      <a:pt x="3215" y="2254"/>
                    </a:cubicBezTo>
                    <a:cubicBezTo>
                      <a:pt x="3215" y="2254"/>
                      <a:pt x="2718" y="265"/>
                      <a:pt x="2409" y="265"/>
                    </a:cubicBezTo>
                    <a:cubicBezTo>
                      <a:pt x="2408" y="265"/>
                      <a:pt x="2407" y="265"/>
                      <a:pt x="2406" y="265"/>
                    </a:cubicBezTo>
                    <a:cubicBezTo>
                      <a:pt x="2084" y="265"/>
                      <a:pt x="2299" y="1766"/>
                      <a:pt x="2299" y="1766"/>
                    </a:cubicBezTo>
                    <a:cubicBezTo>
                      <a:pt x="2299" y="1766"/>
                      <a:pt x="1798" y="1"/>
                      <a:pt x="1441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5692;p61"/>
              <p:cNvSpPr/>
              <p:nvPr/>
            </p:nvSpPr>
            <p:spPr>
              <a:xfrm>
                <a:off x="7520652" y="3673306"/>
                <a:ext cx="217734" cy="385667"/>
              </a:xfrm>
              <a:custGeom>
                <a:avLst/>
                <a:gdLst/>
                <a:ahLst/>
                <a:cxnLst/>
                <a:rect l="l" t="t" r="r" b="b"/>
                <a:pathLst>
                  <a:path w="4394" h="7783" extrusionOk="0">
                    <a:moveTo>
                      <a:pt x="3280" y="1"/>
                    </a:moveTo>
                    <a:cubicBezTo>
                      <a:pt x="3104" y="1"/>
                      <a:pt x="2924" y="42"/>
                      <a:pt x="2763" y="105"/>
                    </a:cubicBezTo>
                    <a:cubicBezTo>
                      <a:pt x="1822" y="474"/>
                      <a:pt x="1334" y="1308"/>
                      <a:pt x="953" y="2189"/>
                    </a:cubicBezTo>
                    <a:cubicBezTo>
                      <a:pt x="834" y="2475"/>
                      <a:pt x="715" y="2772"/>
                      <a:pt x="632" y="3070"/>
                    </a:cubicBezTo>
                    <a:cubicBezTo>
                      <a:pt x="239" y="4237"/>
                      <a:pt x="1" y="5535"/>
                      <a:pt x="179" y="6797"/>
                    </a:cubicBezTo>
                    <a:cubicBezTo>
                      <a:pt x="227" y="7142"/>
                      <a:pt x="346" y="7547"/>
                      <a:pt x="655" y="7713"/>
                    </a:cubicBezTo>
                    <a:cubicBezTo>
                      <a:pt x="761" y="7761"/>
                      <a:pt x="873" y="7782"/>
                      <a:pt x="985" y="7782"/>
                    </a:cubicBezTo>
                    <a:cubicBezTo>
                      <a:pt x="1150" y="7782"/>
                      <a:pt x="1316" y="7737"/>
                      <a:pt x="1465" y="7666"/>
                    </a:cubicBezTo>
                    <a:cubicBezTo>
                      <a:pt x="2072" y="7392"/>
                      <a:pt x="2465" y="6820"/>
                      <a:pt x="2775" y="6261"/>
                    </a:cubicBezTo>
                    <a:cubicBezTo>
                      <a:pt x="3132" y="5642"/>
                      <a:pt x="3430" y="4975"/>
                      <a:pt x="3680" y="4296"/>
                    </a:cubicBezTo>
                    <a:cubicBezTo>
                      <a:pt x="4096" y="3189"/>
                      <a:pt x="4394" y="1975"/>
                      <a:pt x="4144" y="832"/>
                    </a:cubicBezTo>
                    <a:cubicBezTo>
                      <a:pt x="4084" y="582"/>
                      <a:pt x="3989" y="331"/>
                      <a:pt x="3799" y="165"/>
                    </a:cubicBezTo>
                    <a:cubicBezTo>
                      <a:pt x="3651" y="48"/>
                      <a:pt x="3468" y="1"/>
                      <a:pt x="3280" y="1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5693;p61"/>
              <p:cNvSpPr/>
              <p:nvPr/>
            </p:nvSpPr>
            <p:spPr>
              <a:xfrm>
                <a:off x="7399694" y="3785889"/>
                <a:ext cx="264363" cy="286661"/>
              </a:xfrm>
              <a:custGeom>
                <a:avLst/>
                <a:gdLst/>
                <a:ahLst/>
                <a:cxnLst/>
                <a:rect l="l" t="t" r="r" b="b"/>
                <a:pathLst>
                  <a:path w="5335" h="5785" extrusionOk="0">
                    <a:moveTo>
                      <a:pt x="2823" y="0"/>
                    </a:moveTo>
                    <a:lnTo>
                      <a:pt x="1" y="834"/>
                    </a:lnTo>
                    <a:cubicBezTo>
                      <a:pt x="435" y="2705"/>
                      <a:pt x="1297" y="5784"/>
                      <a:pt x="3014" y="5784"/>
                    </a:cubicBezTo>
                    <a:cubicBezTo>
                      <a:pt x="3133" y="5784"/>
                      <a:pt x="3255" y="5770"/>
                      <a:pt x="3382" y="5739"/>
                    </a:cubicBezTo>
                    <a:cubicBezTo>
                      <a:pt x="5335" y="5263"/>
                      <a:pt x="2823" y="0"/>
                      <a:pt x="2823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5694;p61"/>
              <p:cNvSpPr/>
              <p:nvPr/>
            </p:nvSpPr>
            <p:spPr>
              <a:xfrm>
                <a:off x="7552712" y="3821667"/>
                <a:ext cx="50395" cy="14895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3006" extrusionOk="0">
                    <a:moveTo>
                      <a:pt x="37" y="1"/>
                    </a:moveTo>
                    <a:cubicBezTo>
                      <a:pt x="20" y="1"/>
                      <a:pt x="0" y="20"/>
                      <a:pt x="8" y="28"/>
                    </a:cubicBezTo>
                    <a:cubicBezTo>
                      <a:pt x="104" y="266"/>
                      <a:pt x="211" y="505"/>
                      <a:pt x="294" y="755"/>
                    </a:cubicBezTo>
                    <a:lnTo>
                      <a:pt x="294" y="766"/>
                    </a:lnTo>
                    <a:cubicBezTo>
                      <a:pt x="389" y="1005"/>
                      <a:pt x="473" y="1243"/>
                      <a:pt x="544" y="1481"/>
                    </a:cubicBezTo>
                    <a:cubicBezTo>
                      <a:pt x="711" y="1981"/>
                      <a:pt x="830" y="2481"/>
                      <a:pt x="985" y="2993"/>
                    </a:cubicBezTo>
                    <a:cubicBezTo>
                      <a:pt x="989" y="3001"/>
                      <a:pt x="995" y="3005"/>
                      <a:pt x="1000" y="3005"/>
                    </a:cubicBezTo>
                    <a:cubicBezTo>
                      <a:pt x="1009" y="3005"/>
                      <a:pt x="1016" y="2992"/>
                      <a:pt x="1009" y="2969"/>
                    </a:cubicBezTo>
                    <a:cubicBezTo>
                      <a:pt x="937" y="2457"/>
                      <a:pt x="770" y="1945"/>
                      <a:pt x="604" y="1457"/>
                    </a:cubicBezTo>
                    <a:cubicBezTo>
                      <a:pt x="568" y="1302"/>
                      <a:pt x="508" y="1147"/>
                      <a:pt x="449" y="981"/>
                    </a:cubicBezTo>
                    <a:cubicBezTo>
                      <a:pt x="413" y="909"/>
                      <a:pt x="413" y="886"/>
                      <a:pt x="401" y="850"/>
                    </a:cubicBezTo>
                    <a:cubicBezTo>
                      <a:pt x="294" y="564"/>
                      <a:pt x="175" y="278"/>
                      <a:pt x="56" y="16"/>
                    </a:cubicBezTo>
                    <a:cubicBezTo>
                      <a:pt x="52" y="5"/>
                      <a:pt x="45" y="1"/>
                      <a:pt x="37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5695;p61"/>
              <p:cNvSpPr/>
              <p:nvPr/>
            </p:nvSpPr>
            <p:spPr>
              <a:xfrm>
                <a:off x="7587300" y="4148714"/>
                <a:ext cx="585314" cy="831937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6789" extrusionOk="0">
                    <a:moveTo>
                      <a:pt x="1" y="1"/>
                    </a:moveTo>
                    <a:cubicBezTo>
                      <a:pt x="1" y="3132"/>
                      <a:pt x="144" y="6120"/>
                      <a:pt x="322" y="7406"/>
                    </a:cubicBezTo>
                    <a:cubicBezTo>
                      <a:pt x="477" y="8430"/>
                      <a:pt x="656" y="9883"/>
                      <a:pt x="823" y="11347"/>
                    </a:cubicBezTo>
                    <a:cubicBezTo>
                      <a:pt x="834" y="11371"/>
                      <a:pt x="834" y="11407"/>
                      <a:pt x="834" y="11431"/>
                    </a:cubicBezTo>
                    <a:cubicBezTo>
                      <a:pt x="1144" y="14133"/>
                      <a:pt x="1430" y="16788"/>
                      <a:pt x="1430" y="16788"/>
                    </a:cubicBezTo>
                    <a:lnTo>
                      <a:pt x="4883" y="16788"/>
                    </a:lnTo>
                    <a:cubicBezTo>
                      <a:pt x="4883" y="15764"/>
                      <a:pt x="4811" y="13669"/>
                      <a:pt x="4728" y="11454"/>
                    </a:cubicBezTo>
                    <a:lnTo>
                      <a:pt x="4728" y="11347"/>
                    </a:lnTo>
                    <a:cubicBezTo>
                      <a:pt x="4609" y="7668"/>
                      <a:pt x="4478" y="3668"/>
                      <a:pt x="4609" y="3632"/>
                    </a:cubicBezTo>
                    <a:cubicBezTo>
                      <a:pt x="4656" y="3632"/>
                      <a:pt x="4692" y="3620"/>
                      <a:pt x="4728" y="3620"/>
                    </a:cubicBezTo>
                    <a:cubicBezTo>
                      <a:pt x="4752" y="3618"/>
                      <a:pt x="4778" y="3617"/>
                      <a:pt x="4805" y="3617"/>
                    </a:cubicBezTo>
                    <a:cubicBezTo>
                      <a:pt x="4971" y="3617"/>
                      <a:pt x="5179" y="3655"/>
                      <a:pt x="5466" y="3799"/>
                    </a:cubicBezTo>
                    <a:cubicBezTo>
                      <a:pt x="5490" y="3811"/>
                      <a:pt x="5537" y="3834"/>
                      <a:pt x="5585" y="3858"/>
                    </a:cubicBezTo>
                    <a:cubicBezTo>
                      <a:pt x="5918" y="4049"/>
                      <a:pt x="6692" y="7716"/>
                      <a:pt x="7347" y="11109"/>
                    </a:cubicBezTo>
                    <a:cubicBezTo>
                      <a:pt x="7347" y="11133"/>
                      <a:pt x="7371" y="11169"/>
                      <a:pt x="7371" y="11180"/>
                    </a:cubicBezTo>
                    <a:cubicBezTo>
                      <a:pt x="7931" y="14098"/>
                      <a:pt x="8395" y="16788"/>
                      <a:pt x="8395" y="16788"/>
                    </a:cubicBezTo>
                    <a:lnTo>
                      <a:pt x="11812" y="16788"/>
                    </a:lnTo>
                    <a:cubicBezTo>
                      <a:pt x="11681" y="15622"/>
                      <a:pt x="11419" y="13514"/>
                      <a:pt x="11098" y="11216"/>
                    </a:cubicBezTo>
                    <a:cubicBezTo>
                      <a:pt x="11098" y="11180"/>
                      <a:pt x="11086" y="11133"/>
                      <a:pt x="11086" y="11109"/>
                    </a:cubicBezTo>
                    <a:cubicBezTo>
                      <a:pt x="10490" y="6775"/>
                      <a:pt x="9776" y="1751"/>
                      <a:pt x="9693" y="798"/>
                    </a:cubicBezTo>
                    <a:cubicBezTo>
                      <a:pt x="9669" y="643"/>
                      <a:pt x="9669" y="405"/>
                      <a:pt x="9669" y="108"/>
                    </a:cubicBezTo>
                    <a:cubicBezTo>
                      <a:pt x="9455" y="132"/>
                      <a:pt x="9228" y="167"/>
                      <a:pt x="9002" y="179"/>
                    </a:cubicBezTo>
                    <a:cubicBezTo>
                      <a:pt x="8978" y="203"/>
                      <a:pt x="8931" y="203"/>
                      <a:pt x="8895" y="203"/>
                    </a:cubicBezTo>
                    <a:cubicBezTo>
                      <a:pt x="7665" y="320"/>
                      <a:pt x="6416" y="375"/>
                      <a:pt x="5171" y="375"/>
                    </a:cubicBezTo>
                    <a:cubicBezTo>
                      <a:pt x="4764" y="375"/>
                      <a:pt x="4358" y="369"/>
                      <a:pt x="3954" y="358"/>
                    </a:cubicBezTo>
                    <a:cubicBezTo>
                      <a:pt x="2978" y="334"/>
                      <a:pt x="1989" y="262"/>
                      <a:pt x="1025" y="14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D8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5696;p61"/>
              <p:cNvSpPr/>
              <p:nvPr/>
            </p:nvSpPr>
            <p:spPr>
              <a:xfrm>
                <a:off x="7951958" y="4156395"/>
                <a:ext cx="204751" cy="722277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14576" extrusionOk="0">
                    <a:moveTo>
                      <a:pt x="1643" y="0"/>
                    </a:moveTo>
                    <a:cubicBezTo>
                      <a:pt x="1619" y="12"/>
                      <a:pt x="1572" y="12"/>
                      <a:pt x="1548" y="12"/>
                    </a:cubicBezTo>
                    <a:cubicBezTo>
                      <a:pt x="1643" y="643"/>
                      <a:pt x="1750" y="1250"/>
                      <a:pt x="1857" y="1858"/>
                    </a:cubicBezTo>
                    <a:cubicBezTo>
                      <a:pt x="2012" y="2882"/>
                      <a:pt x="2203" y="3917"/>
                      <a:pt x="2381" y="4941"/>
                    </a:cubicBezTo>
                    <a:cubicBezTo>
                      <a:pt x="2715" y="6954"/>
                      <a:pt x="3060" y="8942"/>
                      <a:pt x="3417" y="10954"/>
                    </a:cubicBezTo>
                    <a:cubicBezTo>
                      <a:pt x="3203" y="10966"/>
                      <a:pt x="3012" y="10978"/>
                      <a:pt x="2810" y="10978"/>
                    </a:cubicBezTo>
                    <a:cubicBezTo>
                      <a:pt x="2440" y="10994"/>
                      <a:pt x="2077" y="11003"/>
                      <a:pt x="1715" y="11003"/>
                    </a:cubicBezTo>
                    <a:cubicBezTo>
                      <a:pt x="1297" y="11003"/>
                      <a:pt x="880" y="10991"/>
                      <a:pt x="452" y="10966"/>
                    </a:cubicBezTo>
                    <a:cubicBezTo>
                      <a:pt x="310" y="10954"/>
                      <a:pt x="143" y="10954"/>
                      <a:pt x="0" y="10942"/>
                    </a:cubicBezTo>
                    <a:lnTo>
                      <a:pt x="0" y="10942"/>
                    </a:lnTo>
                    <a:cubicBezTo>
                      <a:pt x="0" y="10966"/>
                      <a:pt x="12" y="11002"/>
                      <a:pt x="12" y="11014"/>
                    </a:cubicBezTo>
                    <a:cubicBezTo>
                      <a:pt x="757" y="11068"/>
                      <a:pt x="1506" y="11103"/>
                      <a:pt x="2258" y="11103"/>
                    </a:cubicBezTo>
                    <a:cubicBezTo>
                      <a:pt x="2648" y="11103"/>
                      <a:pt x="3038" y="11093"/>
                      <a:pt x="3429" y="11073"/>
                    </a:cubicBezTo>
                    <a:cubicBezTo>
                      <a:pt x="3441" y="11085"/>
                      <a:pt x="3441" y="11097"/>
                      <a:pt x="3441" y="11121"/>
                    </a:cubicBezTo>
                    <a:cubicBezTo>
                      <a:pt x="3548" y="11680"/>
                      <a:pt x="3643" y="12252"/>
                      <a:pt x="3739" y="12811"/>
                    </a:cubicBezTo>
                    <a:cubicBezTo>
                      <a:pt x="3834" y="13395"/>
                      <a:pt x="3917" y="13978"/>
                      <a:pt x="4060" y="14550"/>
                    </a:cubicBezTo>
                    <a:cubicBezTo>
                      <a:pt x="4066" y="14566"/>
                      <a:pt x="4081" y="14575"/>
                      <a:pt x="4097" y="14575"/>
                    </a:cubicBezTo>
                    <a:cubicBezTo>
                      <a:pt x="4114" y="14575"/>
                      <a:pt x="4132" y="14563"/>
                      <a:pt x="4132" y="14538"/>
                    </a:cubicBezTo>
                    <a:cubicBezTo>
                      <a:pt x="4072" y="14038"/>
                      <a:pt x="3965" y="13526"/>
                      <a:pt x="3905" y="13026"/>
                    </a:cubicBezTo>
                    <a:lnTo>
                      <a:pt x="3643" y="11478"/>
                    </a:lnTo>
                    <a:cubicBezTo>
                      <a:pt x="3608" y="11323"/>
                      <a:pt x="3596" y="11192"/>
                      <a:pt x="3560" y="11037"/>
                    </a:cubicBezTo>
                    <a:cubicBezTo>
                      <a:pt x="3643" y="11037"/>
                      <a:pt x="3703" y="11025"/>
                      <a:pt x="3762" y="11025"/>
                    </a:cubicBezTo>
                    <a:cubicBezTo>
                      <a:pt x="3762" y="11002"/>
                      <a:pt x="3739" y="10954"/>
                      <a:pt x="3739" y="10918"/>
                    </a:cubicBezTo>
                    <a:cubicBezTo>
                      <a:pt x="3667" y="10942"/>
                      <a:pt x="3608" y="10942"/>
                      <a:pt x="3548" y="10942"/>
                    </a:cubicBezTo>
                    <a:cubicBezTo>
                      <a:pt x="3405" y="10073"/>
                      <a:pt x="3250" y="9228"/>
                      <a:pt x="3108" y="8382"/>
                    </a:cubicBezTo>
                    <a:lnTo>
                      <a:pt x="2036" y="2215"/>
                    </a:lnTo>
                    <a:cubicBezTo>
                      <a:pt x="1893" y="1489"/>
                      <a:pt x="1786" y="739"/>
                      <a:pt x="1643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5697;p61"/>
              <p:cNvSpPr/>
              <p:nvPr/>
            </p:nvSpPr>
            <p:spPr>
              <a:xfrm>
                <a:off x="7626248" y="4311743"/>
                <a:ext cx="233690" cy="583927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1784" extrusionOk="0">
                    <a:moveTo>
                      <a:pt x="2073" y="1"/>
                    </a:moveTo>
                    <a:cubicBezTo>
                      <a:pt x="1961" y="1"/>
                      <a:pt x="1850" y="3"/>
                      <a:pt x="1739" y="9"/>
                    </a:cubicBezTo>
                    <a:cubicBezTo>
                      <a:pt x="1715" y="9"/>
                      <a:pt x="1715" y="68"/>
                      <a:pt x="1739" y="68"/>
                    </a:cubicBezTo>
                    <a:cubicBezTo>
                      <a:pt x="2239" y="92"/>
                      <a:pt x="2727" y="116"/>
                      <a:pt x="3215" y="199"/>
                    </a:cubicBezTo>
                    <a:cubicBezTo>
                      <a:pt x="3335" y="223"/>
                      <a:pt x="3466" y="247"/>
                      <a:pt x="3608" y="271"/>
                    </a:cubicBezTo>
                    <a:cubicBezTo>
                      <a:pt x="3454" y="282"/>
                      <a:pt x="3287" y="294"/>
                      <a:pt x="3132" y="318"/>
                    </a:cubicBezTo>
                    <a:cubicBezTo>
                      <a:pt x="2870" y="342"/>
                      <a:pt x="2608" y="390"/>
                      <a:pt x="2358" y="461"/>
                    </a:cubicBezTo>
                    <a:cubicBezTo>
                      <a:pt x="2311" y="473"/>
                      <a:pt x="2334" y="521"/>
                      <a:pt x="2370" y="521"/>
                    </a:cubicBezTo>
                    <a:cubicBezTo>
                      <a:pt x="2620" y="485"/>
                      <a:pt x="2894" y="413"/>
                      <a:pt x="3144" y="390"/>
                    </a:cubicBezTo>
                    <a:cubicBezTo>
                      <a:pt x="3311" y="366"/>
                      <a:pt x="3466" y="342"/>
                      <a:pt x="3632" y="330"/>
                    </a:cubicBezTo>
                    <a:lnTo>
                      <a:pt x="3632" y="330"/>
                    </a:lnTo>
                    <a:cubicBezTo>
                      <a:pt x="3323" y="902"/>
                      <a:pt x="3382" y="1592"/>
                      <a:pt x="3370" y="2223"/>
                    </a:cubicBezTo>
                    <a:cubicBezTo>
                      <a:pt x="3346" y="2997"/>
                      <a:pt x="3346" y="3771"/>
                      <a:pt x="3335" y="4545"/>
                    </a:cubicBezTo>
                    <a:cubicBezTo>
                      <a:pt x="3335" y="5307"/>
                      <a:pt x="3335" y="6069"/>
                      <a:pt x="3323" y="6831"/>
                    </a:cubicBezTo>
                    <a:cubicBezTo>
                      <a:pt x="3311" y="7259"/>
                      <a:pt x="3311" y="7688"/>
                      <a:pt x="3299" y="8105"/>
                    </a:cubicBezTo>
                    <a:cubicBezTo>
                      <a:pt x="3096" y="8105"/>
                      <a:pt x="2906" y="8117"/>
                      <a:pt x="2704" y="8117"/>
                    </a:cubicBezTo>
                    <a:cubicBezTo>
                      <a:pt x="2519" y="8120"/>
                      <a:pt x="2335" y="8121"/>
                      <a:pt x="2152" y="8121"/>
                    </a:cubicBezTo>
                    <a:cubicBezTo>
                      <a:pt x="1602" y="8121"/>
                      <a:pt x="1057" y="8108"/>
                      <a:pt x="513" y="8081"/>
                    </a:cubicBezTo>
                    <a:cubicBezTo>
                      <a:pt x="334" y="8069"/>
                      <a:pt x="167" y="8069"/>
                      <a:pt x="1" y="8057"/>
                    </a:cubicBezTo>
                    <a:lnTo>
                      <a:pt x="1" y="8057"/>
                    </a:lnTo>
                    <a:cubicBezTo>
                      <a:pt x="25" y="8081"/>
                      <a:pt x="25" y="8117"/>
                      <a:pt x="25" y="8141"/>
                    </a:cubicBezTo>
                    <a:cubicBezTo>
                      <a:pt x="691" y="8192"/>
                      <a:pt x="1357" y="8216"/>
                      <a:pt x="2029" y="8216"/>
                    </a:cubicBezTo>
                    <a:cubicBezTo>
                      <a:pt x="2449" y="8216"/>
                      <a:pt x="2872" y="8206"/>
                      <a:pt x="3299" y="8188"/>
                    </a:cubicBezTo>
                    <a:lnTo>
                      <a:pt x="3299" y="8188"/>
                    </a:lnTo>
                    <a:cubicBezTo>
                      <a:pt x="3299" y="8498"/>
                      <a:pt x="3275" y="8831"/>
                      <a:pt x="3275" y="9141"/>
                    </a:cubicBezTo>
                    <a:cubicBezTo>
                      <a:pt x="3275" y="9569"/>
                      <a:pt x="3263" y="10010"/>
                      <a:pt x="3263" y="10438"/>
                    </a:cubicBezTo>
                    <a:cubicBezTo>
                      <a:pt x="3263" y="10867"/>
                      <a:pt x="3251" y="11319"/>
                      <a:pt x="3263" y="11748"/>
                    </a:cubicBezTo>
                    <a:cubicBezTo>
                      <a:pt x="3269" y="11772"/>
                      <a:pt x="3287" y="11784"/>
                      <a:pt x="3303" y="11784"/>
                    </a:cubicBezTo>
                    <a:cubicBezTo>
                      <a:pt x="3320" y="11784"/>
                      <a:pt x="3335" y="11772"/>
                      <a:pt x="3335" y="11748"/>
                    </a:cubicBezTo>
                    <a:cubicBezTo>
                      <a:pt x="3370" y="11379"/>
                      <a:pt x="3370" y="10986"/>
                      <a:pt x="3370" y="10605"/>
                    </a:cubicBezTo>
                    <a:cubicBezTo>
                      <a:pt x="3370" y="10212"/>
                      <a:pt x="3382" y="9843"/>
                      <a:pt x="3382" y="9450"/>
                    </a:cubicBezTo>
                    <a:cubicBezTo>
                      <a:pt x="3394" y="9033"/>
                      <a:pt x="3394" y="8617"/>
                      <a:pt x="3394" y="8188"/>
                    </a:cubicBezTo>
                    <a:cubicBezTo>
                      <a:pt x="3501" y="8188"/>
                      <a:pt x="3596" y="8176"/>
                      <a:pt x="3692" y="8176"/>
                    </a:cubicBezTo>
                    <a:cubicBezTo>
                      <a:pt x="3763" y="8176"/>
                      <a:pt x="3858" y="8164"/>
                      <a:pt x="3930" y="8164"/>
                    </a:cubicBezTo>
                    <a:lnTo>
                      <a:pt x="3930" y="8057"/>
                    </a:lnTo>
                    <a:cubicBezTo>
                      <a:pt x="3882" y="8069"/>
                      <a:pt x="3858" y="8069"/>
                      <a:pt x="3811" y="8069"/>
                    </a:cubicBezTo>
                    <a:cubicBezTo>
                      <a:pt x="3680" y="8069"/>
                      <a:pt x="3549" y="8081"/>
                      <a:pt x="3406" y="8081"/>
                    </a:cubicBezTo>
                    <a:lnTo>
                      <a:pt x="3406" y="7176"/>
                    </a:lnTo>
                    <a:cubicBezTo>
                      <a:pt x="3430" y="5664"/>
                      <a:pt x="3466" y="4140"/>
                      <a:pt x="3489" y="2628"/>
                    </a:cubicBezTo>
                    <a:cubicBezTo>
                      <a:pt x="3489" y="2223"/>
                      <a:pt x="3489" y="1806"/>
                      <a:pt x="3501" y="1402"/>
                    </a:cubicBezTo>
                    <a:cubicBezTo>
                      <a:pt x="3513" y="1032"/>
                      <a:pt x="3561" y="640"/>
                      <a:pt x="3739" y="318"/>
                    </a:cubicBezTo>
                    <a:cubicBezTo>
                      <a:pt x="3787" y="306"/>
                      <a:pt x="3823" y="306"/>
                      <a:pt x="3870" y="306"/>
                    </a:cubicBezTo>
                    <a:cubicBezTo>
                      <a:pt x="3882" y="306"/>
                      <a:pt x="3918" y="318"/>
                      <a:pt x="3930" y="318"/>
                    </a:cubicBezTo>
                    <a:cubicBezTo>
                      <a:pt x="4180" y="366"/>
                      <a:pt x="4418" y="425"/>
                      <a:pt x="4680" y="497"/>
                    </a:cubicBezTo>
                    <a:cubicBezTo>
                      <a:pt x="4716" y="497"/>
                      <a:pt x="4716" y="437"/>
                      <a:pt x="4644" y="425"/>
                    </a:cubicBezTo>
                    <a:cubicBezTo>
                      <a:pt x="3832" y="161"/>
                      <a:pt x="2944" y="1"/>
                      <a:pt x="2073" y="1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5698;p61"/>
              <p:cNvSpPr/>
              <p:nvPr/>
            </p:nvSpPr>
            <p:spPr>
              <a:xfrm>
                <a:off x="7961373" y="4745775"/>
                <a:ext cx="211242" cy="234284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4728" extrusionOk="0">
                    <a:moveTo>
                      <a:pt x="3668" y="1"/>
                    </a:moveTo>
                    <a:cubicBezTo>
                      <a:pt x="2441" y="13"/>
                      <a:pt x="1215" y="36"/>
                      <a:pt x="1" y="72"/>
                    </a:cubicBezTo>
                    <a:cubicBezTo>
                      <a:pt x="477" y="2596"/>
                      <a:pt x="846" y="4727"/>
                      <a:pt x="846" y="4727"/>
                    </a:cubicBezTo>
                    <a:lnTo>
                      <a:pt x="4263" y="4727"/>
                    </a:lnTo>
                    <a:cubicBezTo>
                      <a:pt x="4168" y="3703"/>
                      <a:pt x="3942" y="1965"/>
                      <a:pt x="3668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5699;p61"/>
              <p:cNvSpPr/>
              <p:nvPr/>
            </p:nvSpPr>
            <p:spPr>
              <a:xfrm>
                <a:off x="7632740" y="4754645"/>
                <a:ext cx="195931" cy="226009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61" extrusionOk="0">
                    <a:moveTo>
                      <a:pt x="3835" y="0"/>
                    </a:moveTo>
                    <a:cubicBezTo>
                      <a:pt x="3120" y="12"/>
                      <a:pt x="2382" y="24"/>
                      <a:pt x="1656" y="36"/>
                    </a:cubicBezTo>
                    <a:lnTo>
                      <a:pt x="1" y="36"/>
                    </a:lnTo>
                    <a:cubicBezTo>
                      <a:pt x="275" y="2417"/>
                      <a:pt x="501" y="4560"/>
                      <a:pt x="501" y="4560"/>
                    </a:cubicBezTo>
                    <a:lnTo>
                      <a:pt x="3954" y="4560"/>
                    </a:lnTo>
                    <a:cubicBezTo>
                      <a:pt x="3954" y="3655"/>
                      <a:pt x="3894" y="1917"/>
                      <a:pt x="383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5700;p61"/>
              <p:cNvSpPr/>
              <p:nvPr/>
            </p:nvSpPr>
            <p:spPr>
              <a:xfrm>
                <a:off x="7561384" y="3627618"/>
                <a:ext cx="545771" cy="610289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12316" extrusionOk="0">
                    <a:moveTo>
                      <a:pt x="6620" y="0"/>
                    </a:moveTo>
                    <a:cubicBezTo>
                      <a:pt x="5058" y="0"/>
                      <a:pt x="3107" y="451"/>
                      <a:pt x="2131" y="849"/>
                    </a:cubicBezTo>
                    <a:cubicBezTo>
                      <a:pt x="1822" y="980"/>
                      <a:pt x="1596" y="1099"/>
                      <a:pt x="1536" y="1194"/>
                    </a:cubicBezTo>
                    <a:cubicBezTo>
                      <a:pt x="1381" y="1408"/>
                      <a:pt x="1226" y="1825"/>
                      <a:pt x="1072" y="2396"/>
                    </a:cubicBezTo>
                    <a:cubicBezTo>
                      <a:pt x="965" y="2801"/>
                      <a:pt x="869" y="3289"/>
                      <a:pt x="762" y="3825"/>
                    </a:cubicBezTo>
                    <a:cubicBezTo>
                      <a:pt x="667" y="4325"/>
                      <a:pt x="584" y="4885"/>
                      <a:pt x="488" y="5456"/>
                    </a:cubicBezTo>
                    <a:cubicBezTo>
                      <a:pt x="405" y="6028"/>
                      <a:pt x="333" y="6623"/>
                      <a:pt x="274" y="7230"/>
                    </a:cubicBezTo>
                    <a:cubicBezTo>
                      <a:pt x="214" y="7766"/>
                      <a:pt x="167" y="8314"/>
                      <a:pt x="119" y="8873"/>
                    </a:cubicBezTo>
                    <a:cubicBezTo>
                      <a:pt x="72" y="9374"/>
                      <a:pt x="48" y="9886"/>
                      <a:pt x="36" y="10362"/>
                    </a:cubicBezTo>
                    <a:cubicBezTo>
                      <a:pt x="12" y="10838"/>
                      <a:pt x="0" y="11290"/>
                      <a:pt x="0" y="11743"/>
                    </a:cubicBezTo>
                    <a:cubicBezTo>
                      <a:pt x="2078" y="12183"/>
                      <a:pt x="4260" y="12315"/>
                      <a:pt x="6135" y="12315"/>
                    </a:cubicBezTo>
                    <a:cubicBezTo>
                      <a:pt x="8620" y="12315"/>
                      <a:pt x="10565" y="12083"/>
                      <a:pt x="11013" y="12029"/>
                    </a:cubicBezTo>
                    <a:lnTo>
                      <a:pt x="11013" y="10552"/>
                    </a:lnTo>
                    <a:cubicBezTo>
                      <a:pt x="11013" y="10136"/>
                      <a:pt x="11001" y="9671"/>
                      <a:pt x="10990" y="9195"/>
                    </a:cubicBezTo>
                    <a:cubicBezTo>
                      <a:pt x="10954" y="8612"/>
                      <a:pt x="10942" y="8004"/>
                      <a:pt x="10906" y="7397"/>
                    </a:cubicBezTo>
                    <a:cubicBezTo>
                      <a:pt x="10894" y="6849"/>
                      <a:pt x="10871" y="6278"/>
                      <a:pt x="10835" y="5730"/>
                    </a:cubicBezTo>
                    <a:cubicBezTo>
                      <a:pt x="10787" y="5099"/>
                      <a:pt x="10763" y="4504"/>
                      <a:pt x="10728" y="3944"/>
                    </a:cubicBezTo>
                    <a:cubicBezTo>
                      <a:pt x="10704" y="3456"/>
                      <a:pt x="10668" y="2992"/>
                      <a:pt x="10644" y="2587"/>
                    </a:cubicBezTo>
                    <a:cubicBezTo>
                      <a:pt x="10585" y="1706"/>
                      <a:pt x="10525" y="1099"/>
                      <a:pt x="10490" y="992"/>
                    </a:cubicBezTo>
                    <a:cubicBezTo>
                      <a:pt x="10466" y="932"/>
                      <a:pt x="10430" y="872"/>
                      <a:pt x="10370" y="813"/>
                    </a:cubicBezTo>
                    <a:cubicBezTo>
                      <a:pt x="9978" y="384"/>
                      <a:pt x="8668" y="39"/>
                      <a:pt x="6846" y="3"/>
                    </a:cubicBezTo>
                    <a:cubicBezTo>
                      <a:pt x="6772" y="1"/>
                      <a:pt x="6696" y="0"/>
                      <a:pt x="6620" y="0"/>
                    </a:cubicBezTo>
                    <a:close/>
                  </a:path>
                </a:pathLst>
              </a:custGeom>
              <a:solidFill>
                <a:srgbClr val="A6F9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5701;p61"/>
              <p:cNvSpPr/>
              <p:nvPr/>
            </p:nvSpPr>
            <p:spPr>
              <a:xfrm>
                <a:off x="7561384" y="4141034"/>
                <a:ext cx="545771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11014" h="1955" extrusionOk="0">
                    <a:moveTo>
                      <a:pt x="36" y="1"/>
                    </a:moveTo>
                    <a:cubicBezTo>
                      <a:pt x="12" y="477"/>
                      <a:pt x="0" y="929"/>
                      <a:pt x="0" y="1382"/>
                    </a:cubicBezTo>
                    <a:cubicBezTo>
                      <a:pt x="2078" y="1822"/>
                      <a:pt x="4260" y="1954"/>
                      <a:pt x="6135" y="1954"/>
                    </a:cubicBezTo>
                    <a:cubicBezTo>
                      <a:pt x="8620" y="1954"/>
                      <a:pt x="10565" y="1722"/>
                      <a:pt x="11013" y="1668"/>
                    </a:cubicBezTo>
                    <a:cubicBezTo>
                      <a:pt x="11013" y="1263"/>
                      <a:pt x="11013" y="775"/>
                      <a:pt x="11001" y="203"/>
                    </a:cubicBezTo>
                    <a:cubicBezTo>
                      <a:pt x="10573" y="275"/>
                      <a:pt x="10132" y="334"/>
                      <a:pt x="9704" y="382"/>
                    </a:cubicBezTo>
                    <a:cubicBezTo>
                      <a:pt x="8454" y="537"/>
                      <a:pt x="7203" y="596"/>
                      <a:pt x="5953" y="596"/>
                    </a:cubicBezTo>
                    <a:cubicBezTo>
                      <a:pt x="3977" y="572"/>
                      <a:pt x="2000" y="370"/>
                      <a:pt x="36" y="1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5702;p61"/>
              <p:cNvSpPr/>
              <p:nvPr/>
            </p:nvSpPr>
            <p:spPr>
              <a:xfrm>
                <a:off x="7566686" y="3985290"/>
                <a:ext cx="538091" cy="113723"/>
              </a:xfrm>
              <a:custGeom>
                <a:avLst/>
                <a:gdLst/>
                <a:ahLst/>
                <a:cxnLst/>
                <a:rect l="l" t="t" r="r" b="b"/>
                <a:pathLst>
                  <a:path w="10859" h="2295" extrusionOk="0">
                    <a:moveTo>
                      <a:pt x="155" y="1"/>
                    </a:moveTo>
                    <a:cubicBezTo>
                      <a:pt x="96" y="536"/>
                      <a:pt x="48" y="1084"/>
                      <a:pt x="0" y="1632"/>
                    </a:cubicBezTo>
                    <a:cubicBezTo>
                      <a:pt x="500" y="1739"/>
                      <a:pt x="1012" y="1846"/>
                      <a:pt x="1524" y="1917"/>
                    </a:cubicBezTo>
                    <a:cubicBezTo>
                      <a:pt x="3110" y="2172"/>
                      <a:pt x="4705" y="2294"/>
                      <a:pt x="6301" y="2294"/>
                    </a:cubicBezTo>
                    <a:cubicBezTo>
                      <a:pt x="7245" y="2294"/>
                      <a:pt x="8190" y="2252"/>
                      <a:pt x="9132" y="2167"/>
                    </a:cubicBezTo>
                    <a:cubicBezTo>
                      <a:pt x="9716" y="2132"/>
                      <a:pt x="10287" y="2072"/>
                      <a:pt x="10859" y="1977"/>
                    </a:cubicBezTo>
                    <a:cubicBezTo>
                      <a:pt x="10847" y="1394"/>
                      <a:pt x="10823" y="798"/>
                      <a:pt x="10775" y="167"/>
                    </a:cubicBezTo>
                    <a:cubicBezTo>
                      <a:pt x="10383" y="227"/>
                      <a:pt x="9990" y="286"/>
                      <a:pt x="9585" y="322"/>
                    </a:cubicBezTo>
                    <a:cubicBezTo>
                      <a:pt x="8335" y="477"/>
                      <a:pt x="7084" y="536"/>
                      <a:pt x="5834" y="536"/>
                    </a:cubicBezTo>
                    <a:cubicBezTo>
                      <a:pt x="3929" y="536"/>
                      <a:pt x="2036" y="346"/>
                      <a:pt x="155" y="1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5703;p61"/>
              <p:cNvSpPr/>
              <p:nvPr/>
            </p:nvSpPr>
            <p:spPr>
              <a:xfrm>
                <a:off x="7584971" y="3816563"/>
                <a:ext cx="512720" cy="110007"/>
              </a:xfrm>
              <a:custGeom>
                <a:avLst/>
                <a:gdLst/>
                <a:ahLst/>
                <a:cxnLst/>
                <a:rect l="l" t="t" r="r" b="b"/>
                <a:pathLst>
                  <a:path w="10347" h="2220" extrusionOk="0">
                    <a:moveTo>
                      <a:pt x="274" y="0"/>
                    </a:moveTo>
                    <a:cubicBezTo>
                      <a:pt x="179" y="500"/>
                      <a:pt x="96" y="1048"/>
                      <a:pt x="0" y="1631"/>
                    </a:cubicBezTo>
                    <a:cubicBezTo>
                      <a:pt x="393" y="1703"/>
                      <a:pt x="762" y="1786"/>
                      <a:pt x="1155" y="1846"/>
                    </a:cubicBezTo>
                    <a:cubicBezTo>
                      <a:pt x="2757" y="2095"/>
                      <a:pt x="4369" y="2220"/>
                      <a:pt x="5980" y="2220"/>
                    </a:cubicBezTo>
                    <a:cubicBezTo>
                      <a:pt x="6909" y="2220"/>
                      <a:pt x="7837" y="2178"/>
                      <a:pt x="8763" y="2096"/>
                    </a:cubicBezTo>
                    <a:cubicBezTo>
                      <a:pt x="9287" y="2048"/>
                      <a:pt x="9823" y="1989"/>
                      <a:pt x="10347" y="1917"/>
                    </a:cubicBezTo>
                    <a:cubicBezTo>
                      <a:pt x="10311" y="1286"/>
                      <a:pt x="10287" y="679"/>
                      <a:pt x="10240" y="119"/>
                    </a:cubicBezTo>
                    <a:lnTo>
                      <a:pt x="9216" y="250"/>
                    </a:lnTo>
                    <a:cubicBezTo>
                      <a:pt x="7966" y="393"/>
                      <a:pt x="6715" y="453"/>
                      <a:pt x="5465" y="453"/>
                    </a:cubicBezTo>
                    <a:cubicBezTo>
                      <a:pt x="3739" y="441"/>
                      <a:pt x="2001" y="298"/>
                      <a:pt x="274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5704;p61"/>
              <p:cNvSpPr/>
              <p:nvPr/>
            </p:nvSpPr>
            <p:spPr>
              <a:xfrm>
                <a:off x="7613860" y="3667855"/>
                <a:ext cx="475010" cy="102227"/>
              </a:xfrm>
              <a:custGeom>
                <a:avLst/>
                <a:gdLst/>
                <a:ahLst/>
                <a:cxnLst/>
                <a:rect l="l" t="t" r="r" b="b"/>
                <a:pathLst>
                  <a:path w="9586" h="2063" extrusionOk="0">
                    <a:moveTo>
                      <a:pt x="9300" y="1"/>
                    </a:moveTo>
                    <a:lnTo>
                      <a:pt x="8633" y="96"/>
                    </a:lnTo>
                    <a:cubicBezTo>
                      <a:pt x="7525" y="223"/>
                      <a:pt x="6418" y="303"/>
                      <a:pt x="5310" y="303"/>
                    </a:cubicBezTo>
                    <a:cubicBezTo>
                      <a:pt x="5167" y="303"/>
                      <a:pt x="5025" y="301"/>
                      <a:pt x="4882" y="299"/>
                    </a:cubicBezTo>
                    <a:cubicBezTo>
                      <a:pt x="3596" y="299"/>
                      <a:pt x="2334" y="215"/>
                      <a:pt x="1060" y="49"/>
                    </a:cubicBezTo>
                    <a:cubicBezTo>
                      <a:pt x="739" y="180"/>
                      <a:pt x="525" y="299"/>
                      <a:pt x="465" y="394"/>
                    </a:cubicBezTo>
                    <a:cubicBezTo>
                      <a:pt x="310" y="620"/>
                      <a:pt x="144" y="1037"/>
                      <a:pt x="1" y="1596"/>
                    </a:cubicBezTo>
                    <a:cubicBezTo>
                      <a:pt x="191" y="1632"/>
                      <a:pt x="382" y="1656"/>
                      <a:pt x="560" y="1692"/>
                    </a:cubicBezTo>
                    <a:cubicBezTo>
                      <a:pt x="2186" y="1936"/>
                      <a:pt x="3816" y="2063"/>
                      <a:pt x="5445" y="2063"/>
                    </a:cubicBezTo>
                    <a:cubicBezTo>
                      <a:pt x="6358" y="2063"/>
                      <a:pt x="7270" y="2023"/>
                      <a:pt x="8180" y="1942"/>
                    </a:cubicBezTo>
                    <a:cubicBezTo>
                      <a:pt x="8657" y="1894"/>
                      <a:pt x="9121" y="1835"/>
                      <a:pt x="9585" y="1775"/>
                    </a:cubicBezTo>
                    <a:cubicBezTo>
                      <a:pt x="9526" y="894"/>
                      <a:pt x="9466" y="287"/>
                      <a:pt x="9419" y="180"/>
                    </a:cubicBezTo>
                    <a:cubicBezTo>
                      <a:pt x="9395" y="120"/>
                      <a:pt x="9359" y="60"/>
                      <a:pt x="9300" y="1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5705;p61"/>
              <p:cNvSpPr/>
              <p:nvPr/>
            </p:nvSpPr>
            <p:spPr>
              <a:xfrm>
                <a:off x="7714749" y="3551059"/>
                <a:ext cx="210103" cy="135526"/>
              </a:xfrm>
              <a:custGeom>
                <a:avLst/>
                <a:gdLst/>
                <a:ahLst/>
                <a:cxnLst/>
                <a:rect l="l" t="t" r="r" b="b"/>
                <a:pathLst>
                  <a:path w="4240" h="2735" extrusionOk="0">
                    <a:moveTo>
                      <a:pt x="3692" y="1"/>
                    </a:moveTo>
                    <a:lnTo>
                      <a:pt x="1" y="786"/>
                    </a:lnTo>
                    <a:lnTo>
                      <a:pt x="465" y="2441"/>
                    </a:lnTo>
                    <a:cubicBezTo>
                      <a:pt x="465" y="2441"/>
                      <a:pt x="648" y="2735"/>
                      <a:pt x="1396" y="2735"/>
                    </a:cubicBezTo>
                    <a:cubicBezTo>
                      <a:pt x="1692" y="2735"/>
                      <a:pt x="2076" y="2689"/>
                      <a:pt x="2572" y="2560"/>
                    </a:cubicBezTo>
                    <a:cubicBezTo>
                      <a:pt x="4239" y="2108"/>
                      <a:pt x="4085" y="1310"/>
                      <a:pt x="4085" y="1310"/>
                    </a:cubicBezTo>
                    <a:lnTo>
                      <a:pt x="3692" y="1"/>
                    </a:ln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5706;p61"/>
              <p:cNvSpPr/>
              <p:nvPr/>
            </p:nvSpPr>
            <p:spPr>
              <a:xfrm>
                <a:off x="7720123" y="3541050"/>
                <a:ext cx="181153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2278" extrusionOk="0">
                    <a:moveTo>
                      <a:pt x="3808" y="0"/>
                    </a:moveTo>
                    <a:cubicBezTo>
                      <a:pt x="3614" y="0"/>
                      <a:pt x="3421" y="16"/>
                      <a:pt x="3239" y="48"/>
                    </a:cubicBezTo>
                    <a:cubicBezTo>
                      <a:pt x="2358" y="167"/>
                      <a:pt x="1524" y="429"/>
                      <a:pt x="691" y="726"/>
                    </a:cubicBezTo>
                    <a:cubicBezTo>
                      <a:pt x="500" y="810"/>
                      <a:pt x="274" y="893"/>
                      <a:pt x="167" y="1048"/>
                    </a:cubicBezTo>
                    <a:cubicBezTo>
                      <a:pt x="36" y="1238"/>
                      <a:pt x="0" y="1667"/>
                      <a:pt x="143" y="1869"/>
                    </a:cubicBezTo>
                    <a:cubicBezTo>
                      <a:pt x="298" y="2108"/>
                      <a:pt x="762" y="2238"/>
                      <a:pt x="1096" y="2262"/>
                    </a:cubicBezTo>
                    <a:cubicBezTo>
                      <a:pt x="1182" y="2273"/>
                      <a:pt x="1269" y="2277"/>
                      <a:pt x="1357" y="2277"/>
                    </a:cubicBezTo>
                    <a:cubicBezTo>
                      <a:pt x="1671" y="2277"/>
                      <a:pt x="1994" y="2218"/>
                      <a:pt x="2310" y="2143"/>
                    </a:cubicBezTo>
                    <a:cubicBezTo>
                      <a:pt x="2798" y="2024"/>
                      <a:pt x="3274" y="1881"/>
                      <a:pt x="3691" y="1607"/>
                    </a:cubicBezTo>
                    <a:cubicBezTo>
                      <a:pt x="4120" y="1357"/>
                      <a:pt x="4441" y="988"/>
                      <a:pt x="4548" y="584"/>
                    </a:cubicBezTo>
                    <a:cubicBezTo>
                      <a:pt x="4572" y="453"/>
                      <a:pt x="4584" y="286"/>
                      <a:pt x="4501" y="179"/>
                    </a:cubicBezTo>
                    <a:cubicBezTo>
                      <a:pt x="4406" y="83"/>
                      <a:pt x="4263" y="48"/>
                      <a:pt x="4096" y="12"/>
                    </a:cubicBezTo>
                    <a:cubicBezTo>
                      <a:pt x="4001" y="4"/>
                      <a:pt x="3904" y="0"/>
                      <a:pt x="3808" y="0"/>
                    </a:cubicBezTo>
                    <a:close/>
                  </a:path>
                </a:pathLst>
              </a:custGeom>
              <a:solidFill>
                <a:srgbClr val="431F5E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5707;p61"/>
              <p:cNvSpPr/>
              <p:nvPr/>
            </p:nvSpPr>
            <p:spPr>
              <a:xfrm>
                <a:off x="7546023" y="4971685"/>
                <a:ext cx="308018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955" extrusionOk="0">
                    <a:moveTo>
                      <a:pt x="3017" y="0"/>
                    </a:moveTo>
                    <a:cubicBezTo>
                      <a:pt x="2571" y="0"/>
                      <a:pt x="2240" y="7"/>
                      <a:pt x="2203" y="26"/>
                    </a:cubicBezTo>
                    <a:cubicBezTo>
                      <a:pt x="2203" y="26"/>
                      <a:pt x="1906" y="37"/>
                      <a:pt x="1013" y="633"/>
                    </a:cubicBezTo>
                    <a:cubicBezTo>
                      <a:pt x="465" y="990"/>
                      <a:pt x="179" y="1335"/>
                      <a:pt x="60" y="1573"/>
                    </a:cubicBezTo>
                    <a:cubicBezTo>
                      <a:pt x="1" y="1692"/>
                      <a:pt x="84" y="1835"/>
                      <a:pt x="227" y="1835"/>
                    </a:cubicBezTo>
                    <a:cubicBezTo>
                      <a:pt x="917" y="1865"/>
                      <a:pt x="2949" y="1955"/>
                      <a:pt x="4416" y="1955"/>
                    </a:cubicBezTo>
                    <a:cubicBezTo>
                      <a:pt x="5303" y="1955"/>
                      <a:pt x="5983" y="1922"/>
                      <a:pt x="6037" y="1823"/>
                    </a:cubicBezTo>
                    <a:cubicBezTo>
                      <a:pt x="6216" y="1514"/>
                      <a:pt x="5894" y="109"/>
                      <a:pt x="5727" y="61"/>
                    </a:cubicBezTo>
                    <a:cubicBezTo>
                      <a:pt x="5628" y="36"/>
                      <a:pt x="4028" y="0"/>
                      <a:pt x="3017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5708;p61"/>
              <p:cNvSpPr/>
              <p:nvPr/>
            </p:nvSpPr>
            <p:spPr>
              <a:xfrm>
                <a:off x="7546023" y="4994182"/>
                <a:ext cx="109214" cy="7200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453" extrusionOk="0">
                    <a:moveTo>
                      <a:pt x="1298" y="0"/>
                    </a:moveTo>
                    <a:cubicBezTo>
                      <a:pt x="1203" y="60"/>
                      <a:pt x="1120" y="107"/>
                      <a:pt x="1013" y="179"/>
                    </a:cubicBezTo>
                    <a:cubicBezTo>
                      <a:pt x="465" y="536"/>
                      <a:pt x="179" y="881"/>
                      <a:pt x="60" y="1119"/>
                    </a:cubicBezTo>
                    <a:cubicBezTo>
                      <a:pt x="1" y="1238"/>
                      <a:pt x="84" y="1369"/>
                      <a:pt x="227" y="1381"/>
                    </a:cubicBezTo>
                    <a:cubicBezTo>
                      <a:pt x="596" y="1393"/>
                      <a:pt x="1358" y="1441"/>
                      <a:pt x="2203" y="1453"/>
                    </a:cubicBezTo>
                    <a:cubicBezTo>
                      <a:pt x="2191" y="1417"/>
                      <a:pt x="2167" y="1369"/>
                      <a:pt x="2156" y="1334"/>
                    </a:cubicBezTo>
                    <a:cubicBezTo>
                      <a:pt x="1977" y="834"/>
                      <a:pt x="1679" y="369"/>
                      <a:pt x="12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5709;p61"/>
              <p:cNvSpPr/>
              <p:nvPr/>
            </p:nvSpPr>
            <p:spPr>
              <a:xfrm>
                <a:off x="7891751" y="4971685"/>
                <a:ext cx="308613" cy="96875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955" extrusionOk="0">
                    <a:moveTo>
                      <a:pt x="3017" y="0"/>
                    </a:moveTo>
                    <a:cubicBezTo>
                      <a:pt x="2571" y="0"/>
                      <a:pt x="2240" y="7"/>
                      <a:pt x="2203" y="26"/>
                    </a:cubicBezTo>
                    <a:cubicBezTo>
                      <a:pt x="2203" y="26"/>
                      <a:pt x="1906" y="37"/>
                      <a:pt x="1013" y="633"/>
                    </a:cubicBezTo>
                    <a:cubicBezTo>
                      <a:pt x="465" y="990"/>
                      <a:pt x="179" y="1335"/>
                      <a:pt x="60" y="1573"/>
                    </a:cubicBezTo>
                    <a:cubicBezTo>
                      <a:pt x="1" y="1692"/>
                      <a:pt x="96" y="1835"/>
                      <a:pt x="227" y="1835"/>
                    </a:cubicBezTo>
                    <a:cubicBezTo>
                      <a:pt x="925" y="1865"/>
                      <a:pt x="2955" y="1955"/>
                      <a:pt x="4423" y="1955"/>
                    </a:cubicBezTo>
                    <a:cubicBezTo>
                      <a:pt x="5309" y="1955"/>
                      <a:pt x="5991" y="1922"/>
                      <a:pt x="6049" y="1823"/>
                    </a:cubicBezTo>
                    <a:cubicBezTo>
                      <a:pt x="6228" y="1514"/>
                      <a:pt x="5894" y="109"/>
                      <a:pt x="5728" y="61"/>
                    </a:cubicBezTo>
                    <a:cubicBezTo>
                      <a:pt x="5628" y="36"/>
                      <a:pt x="4028" y="0"/>
                      <a:pt x="3017" y="0"/>
                    </a:cubicBezTo>
                    <a:close/>
                  </a:path>
                </a:pathLst>
              </a:custGeom>
              <a:solidFill>
                <a:srgbClr val="60C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5710;p61"/>
              <p:cNvSpPr/>
              <p:nvPr/>
            </p:nvSpPr>
            <p:spPr>
              <a:xfrm>
                <a:off x="7891751" y="4988285"/>
                <a:ext cx="122791" cy="7908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1596" extrusionOk="0">
                    <a:moveTo>
                      <a:pt x="1501" y="0"/>
                    </a:moveTo>
                    <a:cubicBezTo>
                      <a:pt x="1370" y="72"/>
                      <a:pt x="1203" y="179"/>
                      <a:pt x="1013" y="298"/>
                    </a:cubicBezTo>
                    <a:cubicBezTo>
                      <a:pt x="465" y="655"/>
                      <a:pt x="179" y="1000"/>
                      <a:pt x="60" y="1238"/>
                    </a:cubicBezTo>
                    <a:cubicBezTo>
                      <a:pt x="1" y="1357"/>
                      <a:pt x="96" y="1488"/>
                      <a:pt x="227" y="1500"/>
                    </a:cubicBezTo>
                    <a:cubicBezTo>
                      <a:pt x="644" y="1512"/>
                      <a:pt x="1525" y="1560"/>
                      <a:pt x="2477" y="1596"/>
                    </a:cubicBezTo>
                    <a:cubicBezTo>
                      <a:pt x="2418" y="1369"/>
                      <a:pt x="2322" y="1155"/>
                      <a:pt x="2239" y="965"/>
                    </a:cubicBezTo>
                    <a:cubicBezTo>
                      <a:pt x="2060" y="607"/>
                      <a:pt x="1822" y="262"/>
                      <a:pt x="1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5718;p61"/>
              <p:cNvSpPr/>
              <p:nvPr/>
            </p:nvSpPr>
            <p:spPr>
              <a:xfrm>
                <a:off x="7515944" y="2922682"/>
                <a:ext cx="622479" cy="698393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4094" extrusionOk="0">
                    <a:moveTo>
                      <a:pt x="5445" y="0"/>
                    </a:moveTo>
                    <a:cubicBezTo>
                      <a:pt x="2195" y="0"/>
                      <a:pt x="395" y="2530"/>
                      <a:pt x="84" y="6705"/>
                    </a:cubicBezTo>
                    <a:cubicBezTo>
                      <a:pt x="36" y="7395"/>
                      <a:pt x="0" y="8062"/>
                      <a:pt x="12" y="8693"/>
                    </a:cubicBezTo>
                    <a:cubicBezTo>
                      <a:pt x="12" y="10146"/>
                      <a:pt x="274" y="11419"/>
                      <a:pt x="1108" y="12360"/>
                    </a:cubicBezTo>
                    <a:cubicBezTo>
                      <a:pt x="1822" y="13170"/>
                      <a:pt x="2977" y="13753"/>
                      <a:pt x="4787" y="14003"/>
                    </a:cubicBezTo>
                    <a:cubicBezTo>
                      <a:pt x="4953" y="14027"/>
                      <a:pt x="5132" y="14051"/>
                      <a:pt x="5311" y="14063"/>
                    </a:cubicBezTo>
                    <a:cubicBezTo>
                      <a:pt x="5519" y="14083"/>
                      <a:pt x="5726" y="14094"/>
                      <a:pt x="5931" y="14094"/>
                    </a:cubicBezTo>
                    <a:cubicBezTo>
                      <a:pt x="8076" y="14094"/>
                      <a:pt x="9991" y="12977"/>
                      <a:pt x="11133" y="11205"/>
                    </a:cubicBezTo>
                    <a:cubicBezTo>
                      <a:pt x="11704" y="10288"/>
                      <a:pt x="12097" y="9205"/>
                      <a:pt x="12204" y="8002"/>
                    </a:cubicBezTo>
                    <a:cubicBezTo>
                      <a:pt x="12561" y="4061"/>
                      <a:pt x="9835" y="430"/>
                      <a:pt x="6144" y="37"/>
                    </a:cubicBezTo>
                    <a:cubicBezTo>
                      <a:pt x="5904" y="12"/>
                      <a:pt x="5671" y="0"/>
                      <a:pt x="5445" y="0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5719;p61"/>
              <p:cNvSpPr/>
              <p:nvPr/>
            </p:nvSpPr>
            <p:spPr>
              <a:xfrm>
                <a:off x="7823914" y="3138087"/>
                <a:ext cx="644" cy="644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0" y="12"/>
                    </a:moveTo>
                    <a:lnTo>
                      <a:pt x="0" y="12"/>
                    </a:lnTo>
                    <a:cubicBezTo>
                      <a:pt x="12" y="0"/>
                      <a:pt x="12" y="0"/>
                      <a:pt x="0" y="12"/>
                    </a:cubicBezTo>
                    <a:close/>
                  </a:path>
                </a:pathLst>
              </a:custGeom>
              <a:solidFill>
                <a:srgbClr val="FF5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5720;p61"/>
              <p:cNvSpPr/>
              <p:nvPr/>
            </p:nvSpPr>
            <p:spPr>
              <a:xfrm>
                <a:off x="7514160" y="2818621"/>
                <a:ext cx="772920" cy="538388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10865" extrusionOk="0">
                    <a:moveTo>
                      <a:pt x="7427" y="1"/>
                    </a:moveTo>
                    <a:cubicBezTo>
                      <a:pt x="6826" y="1"/>
                      <a:pt x="6224" y="58"/>
                      <a:pt x="5632" y="173"/>
                    </a:cubicBezTo>
                    <a:cubicBezTo>
                      <a:pt x="4692" y="351"/>
                      <a:pt x="3787" y="696"/>
                      <a:pt x="2953" y="1173"/>
                    </a:cubicBezTo>
                    <a:cubicBezTo>
                      <a:pt x="2656" y="1351"/>
                      <a:pt x="2358" y="1542"/>
                      <a:pt x="2072" y="1756"/>
                    </a:cubicBezTo>
                    <a:cubicBezTo>
                      <a:pt x="1775" y="1982"/>
                      <a:pt x="1477" y="2232"/>
                      <a:pt x="1203" y="2518"/>
                    </a:cubicBezTo>
                    <a:cubicBezTo>
                      <a:pt x="727" y="3006"/>
                      <a:pt x="298" y="3566"/>
                      <a:pt x="120" y="4245"/>
                    </a:cubicBezTo>
                    <a:cubicBezTo>
                      <a:pt x="1" y="4721"/>
                      <a:pt x="1" y="5399"/>
                      <a:pt x="274" y="5864"/>
                    </a:cubicBezTo>
                    <a:cubicBezTo>
                      <a:pt x="745" y="5821"/>
                      <a:pt x="1217" y="5801"/>
                      <a:pt x="1688" y="5801"/>
                    </a:cubicBezTo>
                    <a:cubicBezTo>
                      <a:pt x="2530" y="5801"/>
                      <a:pt x="3372" y="5864"/>
                      <a:pt x="4204" y="5971"/>
                    </a:cubicBezTo>
                    <a:cubicBezTo>
                      <a:pt x="4382" y="5995"/>
                      <a:pt x="4573" y="6030"/>
                      <a:pt x="4751" y="6054"/>
                    </a:cubicBezTo>
                    <a:cubicBezTo>
                      <a:pt x="4751" y="5935"/>
                      <a:pt x="4739" y="5816"/>
                      <a:pt x="4739" y="5709"/>
                    </a:cubicBezTo>
                    <a:cubicBezTo>
                      <a:pt x="4704" y="5268"/>
                      <a:pt x="4763" y="4804"/>
                      <a:pt x="4882" y="4375"/>
                    </a:cubicBezTo>
                    <a:lnTo>
                      <a:pt x="4882" y="4375"/>
                    </a:lnTo>
                    <a:cubicBezTo>
                      <a:pt x="4835" y="4673"/>
                      <a:pt x="4835" y="4971"/>
                      <a:pt x="4870" y="5257"/>
                    </a:cubicBezTo>
                    <a:cubicBezTo>
                      <a:pt x="4894" y="5518"/>
                      <a:pt x="4977" y="5780"/>
                      <a:pt x="5073" y="6054"/>
                    </a:cubicBezTo>
                    <a:cubicBezTo>
                      <a:pt x="5082" y="6063"/>
                      <a:pt x="5091" y="6067"/>
                      <a:pt x="5099" y="6067"/>
                    </a:cubicBezTo>
                    <a:cubicBezTo>
                      <a:pt x="5111" y="6067"/>
                      <a:pt x="5120" y="6057"/>
                      <a:pt x="5120" y="6042"/>
                    </a:cubicBezTo>
                    <a:cubicBezTo>
                      <a:pt x="4942" y="5459"/>
                      <a:pt x="4894" y="4840"/>
                      <a:pt x="5001" y="4245"/>
                    </a:cubicBezTo>
                    <a:cubicBezTo>
                      <a:pt x="5037" y="4078"/>
                      <a:pt x="5073" y="3923"/>
                      <a:pt x="5120" y="3768"/>
                    </a:cubicBezTo>
                    <a:cubicBezTo>
                      <a:pt x="5156" y="3709"/>
                      <a:pt x="5180" y="3625"/>
                      <a:pt x="5227" y="3566"/>
                    </a:cubicBezTo>
                    <a:lnTo>
                      <a:pt x="5227" y="3566"/>
                    </a:lnTo>
                    <a:cubicBezTo>
                      <a:pt x="5061" y="4090"/>
                      <a:pt x="4942" y="5447"/>
                      <a:pt x="5299" y="6150"/>
                    </a:cubicBezTo>
                    <a:cubicBezTo>
                      <a:pt x="5632" y="6221"/>
                      <a:pt x="5942" y="6292"/>
                      <a:pt x="6251" y="6400"/>
                    </a:cubicBezTo>
                    <a:cubicBezTo>
                      <a:pt x="6370" y="6173"/>
                      <a:pt x="6347" y="6007"/>
                      <a:pt x="6263" y="5769"/>
                    </a:cubicBezTo>
                    <a:cubicBezTo>
                      <a:pt x="6061" y="5173"/>
                      <a:pt x="5966" y="4602"/>
                      <a:pt x="6073" y="3971"/>
                    </a:cubicBezTo>
                    <a:cubicBezTo>
                      <a:pt x="6120" y="3661"/>
                      <a:pt x="6228" y="3375"/>
                      <a:pt x="6347" y="3090"/>
                    </a:cubicBezTo>
                    <a:cubicBezTo>
                      <a:pt x="6359" y="3066"/>
                      <a:pt x="6370" y="3030"/>
                      <a:pt x="6382" y="3018"/>
                    </a:cubicBezTo>
                    <a:lnTo>
                      <a:pt x="6382" y="3018"/>
                    </a:lnTo>
                    <a:cubicBezTo>
                      <a:pt x="6359" y="3209"/>
                      <a:pt x="6311" y="3411"/>
                      <a:pt x="6287" y="3602"/>
                    </a:cubicBezTo>
                    <a:cubicBezTo>
                      <a:pt x="6251" y="3852"/>
                      <a:pt x="6239" y="4102"/>
                      <a:pt x="6239" y="4375"/>
                    </a:cubicBezTo>
                    <a:cubicBezTo>
                      <a:pt x="6239" y="4864"/>
                      <a:pt x="6311" y="5376"/>
                      <a:pt x="6525" y="5804"/>
                    </a:cubicBezTo>
                    <a:cubicBezTo>
                      <a:pt x="6787" y="6388"/>
                      <a:pt x="7121" y="6661"/>
                      <a:pt x="7537" y="6888"/>
                    </a:cubicBezTo>
                    <a:lnTo>
                      <a:pt x="7847" y="7019"/>
                    </a:lnTo>
                    <a:cubicBezTo>
                      <a:pt x="7990" y="7078"/>
                      <a:pt x="8156" y="7138"/>
                      <a:pt x="8335" y="7197"/>
                    </a:cubicBezTo>
                    <a:cubicBezTo>
                      <a:pt x="9049" y="7435"/>
                      <a:pt x="9776" y="8066"/>
                      <a:pt x="10038" y="8805"/>
                    </a:cubicBezTo>
                    <a:cubicBezTo>
                      <a:pt x="10169" y="9209"/>
                      <a:pt x="10038" y="9674"/>
                      <a:pt x="10026" y="10079"/>
                    </a:cubicBezTo>
                    <a:cubicBezTo>
                      <a:pt x="10002" y="10460"/>
                      <a:pt x="9942" y="10829"/>
                      <a:pt x="10383" y="10864"/>
                    </a:cubicBezTo>
                    <a:cubicBezTo>
                      <a:pt x="10389" y="10865"/>
                      <a:pt x="10395" y="10865"/>
                      <a:pt x="10400" y="10865"/>
                    </a:cubicBezTo>
                    <a:cubicBezTo>
                      <a:pt x="10816" y="10865"/>
                      <a:pt x="11068" y="10043"/>
                      <a:pt x="11808" y="10043"/>
                    </a:cubicBezTo>
                    <a:cubicBezTo>
                      <a:pt x="11813" y="10043"/>
                      <a:pt x="11818" y="10043"/>
                      <a:pt x="11824" y="10043"/>
                    </a:cubicBezTo>
                    <a:cubicBezTo>
                      <a:pt x="12498" y="10075"/>
                      <a:pt x="12605" y="10724"/>
                      <a:pt x="12966" y="10724"/>
                    </a:cubicBezTo>
                    <a:cubicBezTo>
                      <a:pt x="13006" y="10724"/>
                      <a:pt x="13050" y="10716"/>
                      <a:pt x="13097" y="10698"/>
                    </a:cubicBezTo>
                    <a:cubicBezTo>
                      <a:pt x="13383" y="10591"/>
                      <a:pt x="13609" y="10233"/>
                      <a:pt x="13788" y="10031"/>
                    </a:cubicBezTo>
                    <a:cubicBezTo>
                      <a:pt x="15133" y="8543"/>
                      <a:pt x="15598" y="6340"/>
                      <a:pt x="14836" y="4423"/>
                    </a:cubicBezTo>
                    <a:cubicBezTo>
                      <a:pt x="14752" y="4209"/>
                      <a:pt x="14657" y="3994"/>
                      <a:pt x="14562" y="3804"/>
                    </a:cubicBezTo>
                    <a:cubicBezTo>
                      <a:pt x="14181" y="3125"/>
                      <a:pt x="13645" y="2518"/>
                      <a:pt x="13074" y="2006"/>
                    </a:cubicBezTo>
                    <a:cubicBezTo>
                      <a:pt x="12812" y="1780"/>
                      <a:pt x="12550" y="1589"/>
                      <a:pt x="12264" y="1399"/>
                    </a:cubicBezTo>
                    <a:cubicBezTo>
                      <a:pt x="10837" y="465"/>
                      <a:pt x="9136" y="1"/>
                      <a:pt x="7427" y="1"/>
                    </a:cubicBezTo>
                    <a:close/>
                  </a:path>
                </a:pathLst>
              </a:custGeom>
              <a:solidFill>
                <a:srgbClr val="0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5721;p61"/>
              <p:cNvSpPr/>
              <p:nvPr/>
            </p:nvSpPr>
            <p:spPr>
              <a:xfrm>
                <a:off x="7609153" y="2827144"/>
                <a:ext cx="627186" cy="270061"/>
              </a:xfrm>
              <a:custGeom>
                <a:avLst/>
                <a:gdLst/>
                <a:ahLst/>
                <a:cxnLst/>
                <a:rect l="l" t="t" r="r" b="b"/>
                <a:pathLst>
                  <a:path w="12657" h="5450" extrusionOk="0">
                    <a:moveTo>
                      <a:pt x="3739" y="1"/>
                    </a:moveTo>
                    <a:lnTo>
                      <a:pt x="3739" y="1"/>
                    </a:lnTo>
                    <a:cubicBezTo>
                      <a:pt x="2798" y="179"/>
                      <a:pt x="1894" y="524"/>
                      <a:pt x="1060" y="1001"/>
                    </a:cubicBezTo>
                    <a:cubicBezTo>
                      <a:pt x="715" y="1322"/>
                      <a:pt x="417" y="1703"/>
                      <a:pt x="179" y="2096"/>
                    </a:cubicBezTo>
                    <a:cubicBezTo>
                      <a:pt x="84" y="2251"/>
                      <a:pt x="1" y="2382"/>
                      <a:pt x="36" y="2525"/>
                    </a:cubicBezTo>
                    <a:cubicBezTo>
                      <a:pt x="71" y="2748"/>
                      <a:pt x="303" y="2835"/>
                      <a:pt x="541" y="2835"/>
                    </a:cubicBezTo>
                    <a:cubicBezTo>
                      <a:pt x="634" y="2835"/>
                      <a:pt x="727" y="2822"/>
                      <a:pt x="810" y="2799"/>
                    </a:cubicBezTo>
                    <a:cubicBezTo>
                      <a:pt x="1786" y="2560"/>
                      <a:pt x="2668" y="1953"/>
                      <a:pt x="3668" y="1751"/>
                    </a:cubicBezTo>
                    <a:cubicBezTo>
                      <a:pt x="3822" y="1715"/>
                      <a:pt x="3985" y="1693"/>
                      <a:pt x="4146" y="1693"/>
                    </a:cubicBezTo>
                    <a:cubicBezTo>
                      <a:pt x="4420" y="1693"/>
                      <a:pt x="4689" y="1757"/>
                      <a:pt x="4906" y="1929"/>
                    </a:cubicBezTo>
                    <a:cubicBezTo>
                      <a:pt x="5229" y="2183"/>
                      <a:pt x="5451" y="2705"/>
                      <a:pt x="5854" y="2705"/>
                    </a:cubicBezTo>
                    <a:cubicBezTo>
                      <a:pt x="5867" y="2705"/>
                      <a:pt x="5881" y="2704"/>
                      <a:pt x="5894" y="2703"/>
                    </a:cubicBezTo>
                    <a:cubicBezTo>
                      <a:pt x="6049" y="2679"/>
                      <a:pt x="6180" y="2596"/>
                      <a:pt x="6335" y="2560"/>
                    </a:cubicBezTo>
                    <a:cubicBezTo>
                      <a:pt x="6358" y="2557"/>
                      <a:pt x="6380" y="2555"/>
                      <a:pt x="6403" y="2555"/>
                    </a:cubicBezTo>
                    <a:cubicBezTo>
                      <a:pt x="6685" y="2555"/>
                      <a:pt x="6937" y="2821"/>
                      <a:pt x="7025" y="3096"/>
                    </a:cubicBezTo>
                    <a:cubicBezTo>
                      <a:pt x="7144" y="3394"/>
                      <a:pt x="7132" y="3739"/>
                      <a:pt x="7228" y="4049"/>
                    </a:cubicBezTo>
                    <a:cubicBezTo>
                      <a:pt x="7370" y="4632"/>
                      <a:pt x="7787" y="5120"/>
                      <a:pt x="8323" y="5346"/>
                    </a:cubicBezTo>
                    <a:cubicBezTo>
                      <a:pt x="8481" y="5410"/>
                      <a:pt x="8660" y="5450"/>
                      <a:pt x="8836" y="5450"/>
                    </a:cubicBezTo>
                    <a:cubicBezTo>
                      <a:pt x="9057" y="5450"/>
                      <a:pt x="9271" y="5387"/>
                      <a:pt x="9430" y="5227"/>
                    </a:cubicBezTo>
                    <a:cubicBezTo>
                      <a:pt x="9847" y="4811"/>
                      <a:pt x="9680" y="4025"/>
                      <a:pt x="10097" y="3608"/>
                    </a:cubicBezTo>
                    <a:cubicBezTo>
                      <a:pt x="10264" y="3435"/>
                      <a:pt x="10485" y="3365"/>
                      <a:pt x="10718" y="3365"/>
                    </a:cubicBezTo>
                    <a:cubicBezTo>
                      <a:pt x="10966" y="3365"/>
                      <a:pt x="11227" y="3444"/>
                      <a:pt x="11454" y="3561"/>
                    </a:cubicBezTo>
                    <a:cubicBezTo>
                      <a:pt x="11690" y="3687"/>
                      <a:pt x="11953" y="3855"/>
                      <a:pt x="12206" y="3855"/>
                    </a:cubicBezTo>
                    <a:cubicBezTo>
                      <a:pt x="12286" y="3855"/>
                      <a:pt x="12365" y="3839"/>
                      <a:pt x="12443" y="3799"/>
                    </a:cubicBezTo>
                    <a:cubicBezTo>
                      <a:pt x="12538" y="3751"/>
                      <a:pt x="12597" y="3692"/>
                      <a:pt x="12657" y="3620"/>
                    </a:cubicBezTo>
                    <a:cubicBezTo>
                      <a:pt x="12288" y="2930"/>
                      <a:pt x="11752" y="2322"/>
                      <a:pt x="11169" y="1822"/>
                    </a:cubicBezTo>
                    <a:cubicBezTo>
                      <a:pt x="10919" y="1596"/>
                      <a:pt x="10645" y="1406"/>
                      <a:pt x="10359" y="1203"/>
                    </a:cubicBezTo>
                    <a:cubicBezTo>
                      <a:pt x="10347" y="1227"/>
                      <a:pt x="10323" y="1239"/>
                      <a:pt x="10299" y="1251"/>
                    </a:cubicBezTo>
                    <a:cubicBezTo>
                      <a:pt x="9966" y="1489"/>
                      <a:pt x="9764" y="1965"/>
                      <a:pt x="9371" y="2025"/>
                    </a:cubicBezTo>
                    <a:cubicBezTo>
                      <a:pt x="9340" y="2030"/>
                      <a:pt x="9309" y="2033"/>
                      <a:pt x="9279" y="2033"/>
                    </a:cubicBezTo>
                    <a:cubicBezTo>
                      <a:pt x="9051" y="2033"/>
                      <a:pt x="8836" y="1883"/>
                      <a:pt x="8668" y="1715"/>
                    </a:cubicBezTo>
                    <a:cubicBezTo>
                      <a:pt x="8478" y="1525"/>
                      <a:pt x="8311" y="1298"/>
                      <a:pt x="8085" y="1167"/>
                    </a:cubicBezTo>
                    <a:cubicBezTo>
                      <a:pt x="7908" y="1054"/>
                      <a:pt x="7706" y="1008"/>
                      <a:pt x="7497" y="1008"/>
                    </a:cubicBezTo>
                    <a:cubicBezTo>
                      <a:pt x="7200" y="1008"/>
                      <a:pt x="6888" y="1101"/>
                      <a:pt x="6608" y="1227"/>
                    </a:cubicBezTo>
                    <a:cubicBezTo>
                      <a:pt x="6445" y="1298"/>
                      <a:pt x="6256" y="1369"/>
                      <a:pt x="6082" y="1369"/>
                    </a:cubicBezTo>
                    <a:cubicBezTo>
                      <a:pt x="5964" y="1369"/>
                      <a:pt x="5854" y="1337"/>
                      <a:pt x="5763" y="1251"/>
                    </a:cubicBezTo>
                    <a:cubicBezTo>
                      <a:pt x="5692" y="1179"/>
                      <a:pt x="5644" y="1060"/>
                      <a:pt x="5585" y="965"/>
                    </a:cubicBezTo>
                    <a:cubicBezTo>
                      <a:pt x="5442" y="710"/>
                      <a:pt x="5158" y="559"/>
                      <a:pt x="4878" y="559"/>
                    </a:cubicBezTo>
                    <a:cubicBezTo>
                      <a:pt x="4831" y="559"/>
                      <a:pt x="4785" y="564"/>
                      <a:pt x="4739" y="572"/>
                    </a:cubicBezTo>
                    <a:cubicBezTo>
                      <a:pt x="4549" y="596"/>
                      <a:pt x="4346" y="715"/>
                      <a:pt x="4156" y="727"/>
                    </a:cubicBezTo>
                    <a:cubicBezTo>
                      <a:pt x="4124" y="730"/>
                      <a:pt x="4095" y="732"/>
                      <a:pt x="4068" y="732"/>
                    </a:cubicBezTo>
                    <a:cubicBezTo>
                      <a:pt x="3622" y="732"/>
                      <a:pt x="3829" y="281"/>
                      <a:pt x="3739" y="1"/>
                    </a:cubicBezTo>
                    <a:close/>
                  </a:path>
                </a:pathLst>
              </a:custGeom>
              <a:solidFill>
                <a:srgbClr val="2D29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5722;p61"/>
              <p:cNvSpPr/>
              <p:nvPr/>
            </p:nvSpPr>
            <p:spPr>
              <a:xfrm>
                <a:off x="8055770" y="3297548"/>
                <a:ext cx="181164" cy="185079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3735" extrusionOk="0">
                    <a:moveTo>
                      <a:pt x="2226" y="1"/>
                    </a:moveTo>
                    <a:cubicBezTo>
                      <a:pt x="1733" y="1"/>
                      <a:pt x="1222" y="176"/>
                      <a:pt x="894" y="390"/>
                    </a:cubicBezTo>
                    <a:cubicBezTo>
                      <a:pt x="310" y="783"/>
                      <a:pt x="96" y="1628"/>
                      <a:pt x="24" y="2342"/>
                    </a:cubicBezTo>
                    <a:cubicBezTo>
                      <a:pt x="1" y="2664"/>
                      <a:pt x="24" y="3045"/>
                      <a:pt x="251" y="3307"/>
                    </a:cubicBezTo>
                    <a:cubicBezTo>
                      <a:pt x="500" y="3623"/>
                      <a:pt x="857" y="3734"/>
                      <a:pt x="1222" y="3734"/>
                    </a:cubicBezTo>
                    <a:cubicBezTo>
                      <a:pt x="1572" y="3734"/>
                      <a:pt x="1929" y="3632"/>
                      <a:pt x="2203" y="3509"/>
                    </a:cubicBezTo>
                    <a:cubicBezTo>
                      <a:pt x="2858" y="3212"/>
                      <a:pt x="3358" y="2640"/>
                      <a:pt x="3549" y="1914"/>
                    </a:cubicBezTo>
                    <a:cubicBezTo>
                      <a:pt x="3644" y="1580"/>
                      <a:pt x="3656" y="1211"/>
                      <a:pt x="3537" y="854"/>
                    </a:cubicBezTo>
                    <a:cubicBezTo>
                      <a:pt x="3430" y="533"/>
                      <a:pt x="3239" y="318"/>
                      <a:pt x="3001" y="187"/>
                    </a:cubicBezTo>
                    <a:cubicBezTo>
                      <a:pt x="2771" y="55"/>
                      <a:pt x="2501" y="1"/>
                      <a:pt x="2226" y="1"/>
                    </a:cubicBezTo>
                    <a:close/>
                  </a:path>
                </a:pathLst>
              </a:custGeom>
              <a:solidFill>
                <a:srgbClr val="FFBB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5723;p61"/>
              <p:cNvSpPr/>
              <p:nvPr/>
            </p:nvSpPr>
            <p:spPr>
              <a:xfrm>
                <a:off x="8104728" y="3345416"/>
                <a:ext cx="112137" cy="64765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1307" extrusionOk="0">
                    <a:moveTo>
                      <a:pt x="1489" y="0"/>
                    </a:moveTo>
                    <a:cubicBezTo>
                      <a:pt x="1318" y="0"/>
                      <a:pt x="1143" y="45"/>
                      <a:pt x="989" y="114"/>
                    </a:cubicBezTo>
                    <a:cubicBezTo>
                      <a:pt x="751" y="221"/>
                      <a:pt x="560" y="364"/>
                      <a:pt x="382" y="543"/>
                    </a:cubicBezTo>
                    <a:cubicBezTo>
                      <a:pt x="215" y="722"/>
                      <a:pt x="108" y="936"/>
                      <a:pt x="25" y="1174"/>
                    </a:cubicBezTo>
                    <a:cubicBezTo>
                      <a:pt x="0" y="1223"/>
                      <a:pt x="47" y="1271"/>
                      <a:pt x="84" y="1271"/>
                    </a:cubicBezTo>
                    <a:cubicBezTo>
                      <a:pt x="101" y="1271"/>
                      <a:pt x="116" y="1260"/>
                      <a:pt x="120" y="1234"/>
                    </a:cubicBezTo>
                    <a:cubicBezTo>
                      <a:pt x="287" y="876"/>
                      <a:pt x="632" y="555"/>
                      <a:pt x="977" y="400"/>
                    </a:cubicBezTo>
                    <a:cubicBezTo>
                      <a:pt x="1060" y="352"/>
                      <a:pt x="1168" y="305"/>
                      <a:pt x="1275" y="293"/>
                    </a:cubicBezTo>
                    <a:cubicBezTo>
                      <a:pt x="1334" y="424"/>
                      <a:pt x="1358" y="579"/>
                      <a:pt x="1346" y="722"/>
                    </a:cubicBezTo>
                    <a:cubicBezTo>
                      <a:pt x="1346" y="817"/>
                      <a:pt x="1310" y="888"/>
                      <a:pt x="1275" y="960"/>
                    </a:cubicBezTo>
                    <a:cubicBezTo>
                      <a:pt x="1251" y="995"/>
                      <a:pt x="1239" y="1019"/>
                      <a:pt x="1215" y="1055"/>
                    </a:cubicBezTo>
                    <a:cubicBezTo>
                      <a:pt x="1191" y="1079"/>
                      <a:pt x="1179" y="1091"/>
                      <a:pt x="1168" y="1114"/>
                    </a:cubicBezTo>
                    <a:cubicBezTo>
                      <a:pt x="1156" y="1126"/>
                      <a:pt x="1156" y="1150"/>
                      <a:pt x="1132" y="1186"/>
                    </a:cubicBezTo>
                    <a:cubicBezTo>
                      <a:pt x="1121" y="1241"/>
                      <a:pt x="1171" y="1306"/>
                      <a:pt x="1226" y="1306"/>
                    </a:cubicBezTo>
                    <a:cubicBezTo>
                      <a:pt x="1230" y="1306"/>
                      <a:pt x="1235" y="1306"/>
                      <a:pt x="1239" y="1305"/>
                    </a:cubicBezTo>
                    <a:cubicBezTo>
                      <a:pt x="1287" y="1293"/>
                      <a:pt x="1310" y="1293"/>
                      <a:pt x="1346" y="1257"/>
                    </a:cubicBezTo>
                    <a:cubicBezTo>
                      <a:pt x="1370" y="1245"/>
                      <a:pt x="1394" y="1210"/>
                      <a:pt x="1406" y="1198"/>
                    </a:cubicBezTo>
                    <a:cubicBezTo>
                      <a:pt x="1453" y="1174"/>
                      <a:pt x="1477" y="1114"/>
                      <a:pt x="1513" y="1067"/>
                    </a:cubicBezTo>
                    <a:cubicBezTo>
                      <a:pt x="1549" y="972"/>
                      <a:pt x="1584" y="876"/>
                      <a:pt x="1596" y="769"/>
                    </a:cubicBezTo>
                    <a:cubicBezTo>
                      <a:pt x="1608" y="591"/>
                      <a:pt x="1572" y="424"/>
                      <a:pt x="1489" y="281"/>
                    </a:cubicBezTo>
                    <a:cubicBezTo>
                      <a:pt x="1549" y="281"/>
                      <a:pt x="1596" y="293"/>
                      <a:pt x="1656" y="305"/>
                    </a:cubicBezTo>
                    <a:cubicBezTo>
                      <a:pt x="1751" y="341"/>
                      <a:pt x="1822" y="376"/>
                      <a:pt x="1894" y="436"/>
                    </a:cubicBezTo>
                    <a:cubicBezTo>
                      <a:pt x="1953" y="483"/>
                      <a:pt x="2013" y="591"/>
                      <a:pt x="2084" y="614"/>
                    </a:cubicBezTo>
                    <a:cubicBezTo>
                      <a:pt x="2100" y="624"/>
                      <a:pt x="2118" y="628"/>
                      <a:pt x="2136" y="628"/>
                    </a:cubicBezTo>
                    <a:cubicBezTo>
                      <a:pt x="2183" y="628"/>
                      <a:pt x="2230" y="595"/>
                      <a:pt x="2239" y="543"/>
                    </a:cubicBezTo>
                    <a:cubicBezTo>
                      <a:pt x="2263" y="424"/>
                      <a:pt x="2144" y="293"/>
                      <a:pt x="2072" y="221"/>
                    </a:cubicBezTo>
                    <a:cubicBezTo>
                      <a:pt x="1989" y="126"/>
                      <a:pt x="1882" y="67"/>
                      <a:pt x="1763" y="43"/>
                    </a:cubicBezTo>
                    <a:cubicBezTo>
                      <a:pt x="1675" y="14"/>
                      <a:pt x="1582" y="0"/>
                      <a:pt x="1489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5726;p61"/>
              <p:cNvSpPr/>
              <p:nvPr/>
            </p:nvSpPr>
            <p:spPr>
              <a:xfrm>
                <a:off x="7595575" y="3369548"/>
                <a:ext cx="169024" cy="72892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471" extrusionOk="0">
                    <a:moveTo>
                      <a:pt x="389" y="0"/>
                    </a:moveTo>
                    <a:cubicBezTo>
                      <a:pt x="331" y="0"/>
                      <a:pt x="289" y="13"/>
                      <a:pt x="263" y="44"/>
                    </a:cubicBezTo>
                    <a:cubicBezTo>
                      <a:pt x="1" y="389"/>
                      <a:pt x="560" y="1318"/>
                      <a:pt x="1572" y="1461"/>
                    </a:cubicBezTo>
                    <a:cubicBezTo>
                      <a:pt x="1624" y="1467"/>
                      <a:pt x="1674" y="1471"/>
                      <a:pt x="1724" y="1471"/>
                    </a:cubicBezTo>
                    <a:cubicBezTo>
                      <a:pt x="2677" y="1471"/>
                      <a:pt x="3411" y="343"/>
                      <a:pt x="3049" y="151"/>
                    </a:cubicBezTo>
                    <a:cubicBezTo>
                      <a:pt x="2933" y="88"/>
                      <a:pt x="2821" y="66"/>
                      <a:pt x="2700" y="66"/>
                    </a:cubicBezTo>
                    <a:cubicBezTo>
                      <a:pt x="2431" y="66"/>
                      <a:pt x="2123" y="177"/>
                      <a:pt x="1656" y="177"/>
                    </a:cubicBezTo>
                    <a:cubicBezTo>
                      <a:pt x="1625" y="177"/>
                      <a:pt x="1593" y="176"/>
                      <a:pt x="1560" y="175"/>
                    </a:cubicBezTo>
                    <a:cubicBezTo>
                      <a:pt x="994" y="156"/>
                      <a:pt x="594" y="0"/>
                      <a:pt x="389" y="0"/>
                    </a:cubicBezTo>
                    <a:close/>
                  </a:path>
                </a:pathLst>
              </a:custGeom>
              <a:solidFill>
                <a:srgbClr val="B2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5727;p61"/>
              <p:cNvSpPr/>
              <p:nvPr/>
            </p:nvSpPr>
            <p:spPr>
              <a:xfrm>
                <a:off x="7648696" y="3387981"/>
                <a:ext cx="103267" cy="55102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1112" extrusionOk="0">
                    <a:moveTo>
                      <a:pt x="1815" y="0"/>
                    </a:moveTo>
                    <a:cubicBezTo>
                      <a:pt x="1539" y="0"/>
                      <a:pt x="1217" y="120"/>
                      <a:pt x="1024" y="208"/>
                    </a:cubicBezTo>
                    <a:cubicBezTo>
                      <a:pt x="655" y="375"/>
                      <a:pt x="274" y="613"/>
                      <a:pt x="0" y="946"/>
                    </a:cubicBezTo>
                    <a:cubicBezTo>
                      <a:pt x="143" y="1029"/>
                      <a:pt x="322" y="1065"/>
                      <a:pt x="512" y="1101"/>
                    </a:cubicBezTo>
                    <a:cubicBezTo>
                      <a:pt x="566" y="1108"/>
                      <a:pt x="619" y="1111"/>
                      <a:pt x="672" y="1111"/>
                    </a:cubicBezTo>
                    <a:cubicBezTo>
                      <a:pt x="1408" y="1111"/>
                      <a:pt x="1995" y="442"/>
                      <a:pt x="2084" y="53"/>
                    </a:cubicBezTo>
                    <a:cubicBezTo>
                      <a:pt x="2005" y="15"/>
                      <a:pt x="1913" y="0"/>
                      <a:pt x="1815" y="0"/>
                    </a:cubicBezTo>
                    <a:close/>
                  </a:path>
                </a:pathLst>
              </a:custGeom>
              <a:solidFill>
                <a:srgbClr val="FF58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5728;p61"/>
              <p:cNvSpPr/>
              <p:nvPr/>
            </p:nvSpPr>
            <p:spPr>
              <a:xfrm>
                <a:off x="7613860" y="3249135"/>
                <a:ext cx="64963" cy="11347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290" extrusionOk="0">
                    <a:moveTo>
                      <a:pt x="1074" y="1"/>
                    </a:moveTo>
                    <a:cubicBezTo>
                      <a:pt x="1043" y="1"/>
                      <a:pt x="1013" y="15"/>
                      <a:pt x="1001" y="45"/>
                    </a:cubicBezTo>
                    <a:cubicBezTo>
                      <a:pt x="918" y="164"/>
                      <a:pt x="941" y="367"/>
                      <a:pt x="941" y="510"/>
                    </a:cubicBezTo>
                    <a:lnTo>
                      <a:pt x="941" y="986"/>
                    </a:lnTo>
                    <a:lnTo>
                      <a:pt x="941" y="1236"/>
                    </a:lnTo>
                    <a:cubicBezTo>
                      <a:pt x="941" y="1283"/>
                      <a:pt x="953" y="1391"/>
                      <a:pt x="918" y="1414"/>
                    </a:cubicBezTo>
                    <a:cubicBezTo>
                      <a:pt x="905" y="1435"/>
                      <a:pt x="879" y="1443"/>
                      <a:pt x="848" y="1443"/>
                    </a:cubicBezTo>
                    <a:cubicBezTo>
                      <a:pt x="791" y="1443"/>
                      <a:pt x="718" y="1418"/>
                      <a:pt x="679" y="1402"/>
                    </a:cubicBezTo>
                    <a:cubicBezTo>
                      <a:pt x="569" y="1358"/>
                      <a:pt x="449" y="1294"/>
                      <a:pt x="328" y="1294"/>
                    </a:cubicBezTo>
                    <a:cubicBezTo>
                      <a:pt x="318" y="1294"/>
                      <a:pt x="308" y="1294"/>
                      <a:pt x="298" y="1295"/>
                    </a:cubicBezTo>
                    <a:cubicBezTo>
                      <a:pt x="179" y="1307"/>
                      <a:pt x="72" y="1391"/>
                      <a:pt x="48" y="1498"/>
                    </a:cubicBezTo>
                    <a:cubicBezTo>
                      <a:pt x="1" y="1641"/>
                      <a:pt x="72" y="1772"/>
                      <a:pt x="120" y="1903"/>
                    </a:cubicBezTo>
                    <a:cubicBezTo>
                      <a:pt x="179" y="2034"/>
                      <a:pt x="275" y="2176"/>
                      <a:pt x="370" y="2272"/>
                    </a:cubicBezTo>
                    <a:cubicBezTo>
                      <a:pt x="382" y="2284"/>
                      <a:pt x="395" y="2289"/>
                      <a:pt x="406" y="2289"/>
                    </a:cubicBezTo>
                    <a:cubicBezTo>
                      <a:pt x="437" y="2289"/>
                      <a:pt x="459" y="2247"/>
                      <a:pt x="441" y="2212"/>
                    </a:cubicBezTo>
                    <a:cubicBezTo>
                      <a:pt x="406" y="2069"/>
                      <a:pt x="346" y="1938"/>
                      <a:pt x="298" y="1783"/>
                    </a:cubicBezTo>
                    <a:cubicBezTo>
                      <a:pt x="287" y="1736"/>
                      <a:pt x="251" y="1653"/>
                      <a:pt x="287" y="1605"/>
                    </a:cubicBezTo>
                    <a:cubicBezTo>
                      <a:pt x="300" y="1591"/>
                      <a:pt x="323" y="1585"/>
                      <a:pt x="348" y="1585"/>
                    </a:cubicBezTo>
                    <a:cubicBezTo>
                      <a:pt x="366" y="1585"/>
                      <a:pt x="386" y="1588"/>
                      <a:pt x="406" y="1593"/>
                    </a:cubicBezTo>
                    <a:cubicBezTo>
                      <a:pt x="525" y="1605"/>
                      <a:pt x="644" y="1700"/>
                      <a:pt x="763" y="1724"/>
                    </a:cubicBezTo>
                    <a:cubicBezTo>
                      <a:pt x="800" y="1736"/>
                      <a:pt x="839" y="1742"/>
                      <a:pt x="877" y="1742"/>
                    </a:cubicBezTo>
                    <a:cubicBezTo>
                      <a:pt x="949" y="1742"/>
                      <a:pt x="1018" y="1723"/>
                      <a:pt x="1072" y="1700"/>
                    </a:cubicBezTo>
                    <a:cubicBezTo>
                      <a:pt x="1310" y="1557"/>
                      <a:pt x="1251" y="1200"/>
                      <a:pt x="1251" y="950"/>
                    </a:cubicBezTo>
                    <a:lnTo>
                      <a:pt x="1251" y="486"/>
                    </a:lnTo>
                    <a:cubicBezTo>
                      <a:pt x="1215" y="355"/>
                      <a:pt x="1239" y="176"/>
                      <a:pt x="1156" y="45"/>
                    </a:cubicBezTo>
                    <a:cubicBezTo>
                      <a:pt x="1138" y="15"/>
                      <a:pt x="1105" y="1"/>
                      <a:pt x="1074" y="1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5729;p61"/>
              <p:cNvSpPr/>
              <p:nvPr/>
            </p:nvSpPr>
            <p:spPr>
              <a:xfrm>
                <a:off x="7759594" y="3261969"/>
                <a:ext cx="42516" cy="63179"/>
              </a:xfrm>
              <a:custGeom>
                <a:avLst/>
                <a:gdLst/>
                <a:ahLst/>
                <a:cxnLst/>
                <a:rect l="l" t="t" r="r" b="b"/>
                <a:pathLst>
                  <a:path w="858" h="1275" extrusionOk="0">
                    <a:moveTo>
                      <a:pt x="453" y="0"/>
                    </a:moveTo>
                    <a:cubicBezTo>
                      <a:pt x="227" y="0"/>
                      <a:pt x="24" y="262"/>
                      <a:pt x="24" y="620"/>
                    </a:cubicBezTo>
                    <a:cubicBezTo>
                      <a:pt x="1" y="977"/>
                      <a:pt x="179" y="1263"/>
                      <a:pt x="405" y="1274"/>
                    </a:cubicBezTo>
                    <a:cubicBezTo>
                      <a:pt x="410" y="1275"/>
                      <a:pt x="415" y="1275"/>
                      <a:pt x="419" y="1275"/>
                    </a:cubicBezTo>
                    <a:cubicBezTo>
                      <a:pt x="639" y="1275"/>
                      <a:pt x="822" y="994"/>
                      <a:pt x="834" y="655"/>
                    </a:cubicBezTo>
                    <a:cubicBezTo>
                      <a:pt x="858" y="298"/>
                      <a:pt x="679" y="12"/>
                      <a:pt x="453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5731;p61"/>
              <p:cNvSpPr/>
              <p:nvPr/>
            </p:nvSpPr>
            <p:spPr>
              <a:xfrm>
                <a:off x="7720052" y="3169355"/>
                <a:ext cx="83645" cy="54111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1092" extrusionOk="0">
                    <a:moveTo>
                      <a:pt x="305" y="0"/>
                    </a:moveTo>
                    <a:cubicBezTo>
                      <a:pt x="224" y="0"/>
                      <a:pt x="144" y="12"/>
                      <a:pt x="84" y="48"/>
                    </a:cubicBezTo>
                    <a:cubicBezTo>
                      <a:pt x="13" y="95"/>
                      <a:pt x="1" y="226"/>
                      <a:pt x="132" y="274"/>
                    </a:cubicBezTo>
                    <a:cubicBezTo>
                      <a:pt x="263" y="334"/>
                      <a:pt x="406" y="322"/>
                      <a:pt x="501" y="334"/>
                    </a:cubicBezTo>
                    <a:cubicBezTo>
                      <a:pt x="608" y="345"/>
                      <a:pt x="715" y="357"/>
                      <a:pt x="822" y="393"/>
                    </a:cubicBezTo>
                    <a:cubicBezTo>
                      <a:pt x="1192" y="488"/>
                      <a:pt x="1453" y="750"/>
                      <a:pt x="1596" y="1012"/>
                    </a:cubicBezTo>
                    <a:cubicBezTo>
                      <a:pt x="1608" y="1048"/>
                      <a:pt x="1620" y="1060"/>
                      <a:pt x="1632" y="1072"/>
                    </a:cubicBezTo>
                    <a:cubicBezTo>
                      <a:pt x="1646" y="1086"/>
                      <a:pt x="1657" y="1092"/>
                      <a:pt x="1666" y="1092"/>
                    </a:cubicBezTo>
                    <a:cubicBezTo>
                      <a:pt x="1685" y="1092"/>
                      <a:pt x="1688" y="1061"/>
                      <a:pt x="1680" y="1036"/>
                    </a:cubicBezTo>
                    <a:cubicBezTo>
                      <a:pt x="1680" y="1000"/>
                      <a:pt x="1680" y="988"/>
                      <a:pt x="1668" y="953"/>
                    </a:cubicBezTo>
                    <a:cubicBezTo>
                      <a:pt x="1632" y="715"/>
                      <a:pt x="1489" y="524"/>
                      <a:pt x="1322" y="381"/>
                    </a:cubicBezTo>
                    <a:cubicBezTo>
                      <a:pt x="1203" y="274"/>
                      <a:pt x="1037" y="167"/>
                      <a:pt x="858" y="107"/>
                    </a:cubicBezTo>
                    <a:cubicBezTo>
                      <a:pt x="763" y="84"/>
                      <a:pt x="644" y="48"/>
                      <a:pt x="525" y="24"/>
                    </a:cubicBezTo>
                    <a:cubicBezTo>
                      <a:pt x="465" y="12"/>
                      <a:pt x="385" y="0"/>
                      <a:pt x="305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5732;p61"/>
              <p:cNvSpPr/>
              <p:nvPr/>
            </p:nvSpPr>
            <p:spPr>
              <a:xfrm>
                <a:off x="7573772" y="3163458"/>
                <a:ext cx="64319" cy="45588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20" extrusionOk="0">
                    <a:moveTo>
                      <a:pt x="941" y="0"/>
                    </a:moveTo>
                    <a:cubicBezTo>
                      <a:pt x="857" y="0"/>
                      <a:pt x="762" y="24"/>
                      <a:pt x="691" y="36"/>
                    </a:cubicBezTo>
                    <a:cubicBezTo>
                      <a:pt x="560" y="83"/>
                      <a:pt x="441" y="155"/>
                      <a:pt x="334" y="238"/>
                    </a:cubicBezTo>
                    <a:cubicBezTo>
                      <a:pt x="203" y="357"/>
                      <a:pt x="83" y="536"/>
                      <a:pt x="36" y="762"/>
                    </a:cubicBezTo>
                    <a:cubicBezTo>
                      <a:pt x="24" y="798"/>
                      <a:pt x="24" y="810"/>
                      <a:pt x="24" y="834"/>
                    </a:cubicBezTo>
                    <a:cubicBezTo>
                      <a:pt x="3" y="885"/>
                      <a:pt x="1" y="919"/>
                      <a:pt x="32" y="919"/>
                    </a:cubicBezTo>
                    <a:cubicBezTo>
                      <a:pt x="36" y="919"/>
                      <a:pt x="42" y="918"/>
                      <a:pt x="48" y="917"/>
                    </a:cubicBezTo>
                    <a:cubicBezTo>
                      <a:pt x="48" y="893"/>
                      <a:pt x="60" y="881"/>
                      <a:pt x="83" y="857"/>
                    </a:cubicBezTo>
                    <a:cubicBezTo>
                      <a:pt x="203" y="595"/>
                      <a:pt x="405" y="393"/>
                      <a:pt x="691" y="345"/>
                    </a:cubicBezTo>
                    <a:cubicBezTo>
                      <a:pt x="762" y="334"/>
                      <a:pt x="834" y="334"/>
                      <a:pt x="929" y="334"/>
                    </a:cubicBezTo>
                    <a:cubicBezTo>
                      <a:pt x="971" y="334"/>
                      <a:pt x="1015" y="336"/>
                      <a:pt x="1063" y="336"/>
                    </a:cubicBezTo>
                    <a:cubicBezTo>
                      <a:pt x="1110" y="336"/>
                      <a:pt x="1161" y="334"/>
                      <a:pt x="1215" y="322"/>
                    </a:cubicBezTo>
                    <a:cubicBezTo>
                      <a:pt x="1298" y="274"/>
                      <a:pt x="1298" y="155"/>
                      <a:pt x="1250" y="95"/>
                    </a:cubicBezTo>
                    <a:cubicBezTo>
                      <a:pt x="1179" y="0"/>
                      <a:pt x="1036" y="0"/>
                      <a:pt x="941" y="0"/>
                    </a:cubicBezTo>
                    <a:close/>
                  </a:path>
                </a:pathLst>
              </a:custGeom>
              <a:solidFill>
                <a:srgbClr val="B24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5733;p61"/>
              <p:cNvSpPr/>
              <p:nvPr/>
            </p:nvSpPr>
            <p:spPr>
              <a:xfrm>
                <a:off x="7560789" y="3805958"/>
                <a:ext cx="40732" cy="40355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144" extrusionOk="0">
                    <a:moveTo>
                      <a:pt x="822" y="0"/>
                    </a:moveTo>
                    <a:cubicBezTo>
                      <a:pt x="679" y="655"/>
                      <a:pt x="548" y="1345"/>
                      <a:pt x="441" y="2012"/>
                    </a:cubicBezTo>
                    <a:cubicBezTo>
                      <a:pt x="405" y="2334"/>
                      <a:pt x="357" y="2679"/>
                      <a:pt x="310" y="3024"/>
                    </a:cubicBezTo>
                    <a:cubicBezTo>
                      <a:pt x="262" y="3346"/>
                      <a:pt x="226" y="3691"/>
                      <a:pt x="191" y="4036"/>
                    </a:cubicBezTo>
                    <a:lnTo>
                      <a:pt x="107" y="5060"/>
                    </a:lnTo>
                    <a:cubicBezTo>
                      <a:pt x="72" y="5405"/>
                      <a:pt x="60" y="5751"/>
                      <a:pt x="48" y="6084"/>
                    </a:cubicBezTo>
                    <a:cubicBezTo>
                      <a:pt x="0" y="6775"/>
                      <a:pt x="12" y="7453"/>
                      <a:pt x="12" y="8144"/>
                    </a:cubicBezTo>
                    <a:cubicBezTo>
                      <a:pt x="48" y="7453"/>
                      <a:pt x="60" y="6775"/>
                      <a:pt x="119" y="6084"/>
                    </a:cubicBezTo>
                    <a:cubicBezTo>
                      <a:pt x="143" y="5751"/>
                      <a:pt x="167" y="5405"/>
                      <a:pt x="191" y="5060"/>
                    </a:cubicBezTo>
                    <a:lnTo>
                      <a:pt x="298" y="4048"/>
                    </a:lnTo>
                    <a:cubicBezTo>
                      <a:pt x="310" y="3727"/>
                      <a:pt x="357" y="3381"/>
                      <a:pt x="405" y="3036"/>
                    </a:cubicBezTo>
                    <a:cubicBezTo>
                      <a:pt x="441" y="2715"/>
                      <a:pt x="488" y="2369"/>
                      <a:pt x="524" y="2024"/>
                    </a:cubicBezTo>
                    <a:cubicBezTo>
                      <a:pt x="560" y="1679"/>
                      <a:pt x="619" y="1357"/>
                      <a:pt x="667" y="1012"/>
                    </a:cubicBezTo>
                    <a:cubicBezTo>
                      <a:pt x="726" y="667"/>
                      <a:pt x="762" y="345"/>
                      <a:pt x="822" y="0"/>
                    </a:cubicBezTo>
                    <a:close/>
                  </a:path>
                </a:pathLst>
              </a:custGeom>
              <a:solidFill>
                <a:srgbClr val="431F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2" name="Google Shape;5729;p61"/>
            <p:cNvSpPr/>
            <p:nvPr/>
          </p:nvSpPr>
          <p:spPr>
            <a:xfrm flipH="1">
              <a:off x="19088" y="3044018"/>
              <a:ext cx="42516" cy="63179"/>
            </a:xfrm>
            <a:custGeom>
              <a:avLst/>
              <a:gdLst/>
              <a:ahLst/>
              <a:cxnLst/>
              <a:rect l="l" t="t" r="r" b="b"/>
              <a:pathLst>
                <a:path w="858" h="1275" extrusionOk="0">
                  <a:moveTo>
                    <a:pt x="453" y="0"/>
                  </a:moveTo>
                  <a:cubicBezTo>
                    <a:pt x="227" y="0"/>
                    <a:pt x="24" y="262"/>
                    <a:pt x="24" y="620"/>
                  </a:cubicBezTo>
                  <a:cubicBezTo>
                    <a:pt x="1" y="977"/>
                    <a:pt x="179" y="1263"/>
                    <a:pt x="405" y="1274"/>
                  </a:cubicBezTo>
                  <a:cubicBezTo>
                    <a:pt x="410" y="1275"/>
                    <a:pt x="415" y="1275"/>
                    <a:pt x="419" y="1275"/>
                  </a:cubicBezTo>
                  <a:cubicBezTo>
                    <a:pt x="639" y="1275"/>
                    <a:pt x="822" y="994"/>
                    <a:pt x="834" y="655"/>
                  </a:cubicBezTo>
                  <a:cubicBezTo>
                    <a:pt x="858" y="298"/>
                    <a:pt x="679" y="12"/>
                    <a:pt x="453" y="0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6154;p63"/>
            <p:cNvSpPr/>
            <p:nvPr/>
          </p:nvSpPr>
          <p:spPr>
            <a:xfrm flipH="1">
              <a:off x="-702137" y="4028805"/>
              <a:ext cx="199974" cy="284474"/>
            </a:xfrm>
            <a:custGeom>
              <a:avLst/>
              <a:gdLst/>
              <a:ahLst/>
              <a:cxnLst/>
              <a:rect l="l" t="t" r="r" b="b"/>
              <a:pathLst>
                <a:path w="4061" h="5777" extrusionOk="0">
                  <a:moveTo>
                    <a:pt x="2501" y="0"/>
                  </a:moveTo>
                  <a:lnTo>
                    <a:pt x="322" y="298"/>
                  </a:lnTo>
                  <a:cubicBezTo>
                    <a:pt x="322" y="298"/>
                    <a:pt x="525" y="1310"/>
                    <a:pt x="501" y="1762"/>
                  </a:cubicBezTo>
                  <a:cubicBezTo>
                    <a:pt x="489" y="2191"/>
                    <a:pt x="1" y="4358"/>
                    <a:pt x="263" y="4441"/>
                  </a:cubicBezTo>
                  <a:cubicBezTo>
                    <a:pt x="272" y="4443"/>
                    <a:pt x="281" y="4445"/>
                    <a:pt x="290" y="4445"/>
                  </a:cubicBezTo>
                  <a:cubicBezTo>
                    <a:pt x="557" y="4445"/>
                    <a:pt x="858" y="3453"/>
                    <a:pt x="858" y="3453"/>
                  </a:cubicBezTo>
                  <a:cubicBezTo>
                    <a:pt x="858" y="3453"/>
                    <a:pt x="1299" y="5477"/>
                    <a:pt x="1608" y="5477"/>
                  </a:cubicBezTo>
                  <a:cubicBezTo>
                    <a:pt x="1918" y="5477"/>
                    <a:pt x="1751" y="3978"/>
                    <a:pt x="1751" y="3977"/>
                  </a:cubicBezTo>
                  <a:lnTo>
                    <a:pt x="1751" y="3977"/>
                  </a:lnTo>
                  <a:cubicBezTo>
                    <a:pt x="1751" y="3978"/>
                    <a:pt x="2198" y="5777"/>
                    <a:pt x="2552" y="5777"/>
                  </a:cubicBezTo>
                  <a:cubicBezTo>
                    <a:pt x="2559" y="5777"/>
                    <a:pt x="2566" y="5776"/>
                    <a:pt x="2573" y="5775"/>
                  </a:cubicBezTo>
                  <a:cubicBezTo>
                    <a:pt x="2930" y="5703"/>
                    <a:pt x="2442" y="3811"/>
                    <a:pt x="2442" y="3810"/>
                  </a:cubicBezTo>
                  <a:lnTo>
                    <a:pt x="2442" y="3810"/>
                  </a:lnTo>
                  <a:cubicBezTo>
                    <a:pt x="2442" y="3811"/>
                    <a:pt x="3185" y="5218"/>
                    <a:pt x="3456" y="5218"/>
                  </a:cubicBezTo>
                  <a:cubicBezTo>
                    <a:pt x="3464" y="5218"/>
                    <a:pt x="3471" y="5217"/>
                    <a:pt x="3478" y="5215"/>
                  </a:cubicBezTo>
                  <a:cubicBezTo>
                    <a:pt x="3739" y="5120"/>
                    <a:pt x="3097" y="3406"/>
                    <a:pt x="3097" y="3405"/>
                  </a:cubicBezTo>
                  <a:lnTo>
                    <a:pt x="3097" y="3405"/>
                  </a:lnTo>
                  <a:cubicBezTo>
                    <a:pt x="3097" y="3406"/>
                    <a:pt x="3653" y="4268"/>
                    <a:pt x="3857" y="4268"/>
                  </a:cubicBezTo>
                  <a:cubicBezTo>
                    <a:pt x="3866" y="4268"/>
                    <a:pt x="3875" y="4266"/>
                    <a:pt x="3882" y="4263"/>
                  </a:cubicBezTo>
                  <a:cubicBezTo>
                    <a:pt x="4061" y="4167"/>
                    <a:pt x="3299" y="2667"/>
                    <a:pt x="3085" y="2072"/>
                  </a:cubicBezTo>
                  <a:cubicBezTo>
                    <a:pt x="2858" y="1476"/>
                    <a:pt x="2489" y="12"/>
                    <a:pt x="2501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6155;p63"/>
            <p:cNvSpPr/>
            <p:nvPr/>
          </p:nvSpPr>
          <p:spPr>
            <a:xfrm flipH="1">
              <a:off x="-670372" y="3449990"/>
              <a:ext cx="302447" cy="730759"/>
            </a:xfrm>
            <a:custGeom>
              <a:avLst/>
              <a:gdLst/>
              <a:ahLst/>
              <a:cxnLst/>
              <a:rect l="l" t="t" r="r" b="b"/>
              <a:pathLst>
                <a:path w="6142" h="14840" extrusionOk="0">
                  <a:moveTo>
                    <a:pt x="1388" y="1"/>
                  </a:moveTo>
                  <a:cubicBezTo>
                    <a:pt x="629" y="1"/>
                    <a:pt x="10" y="1584"/>
                    <a:pt x="0" y="2789"/>
                  </a:cubicBezTo>
                  <a:cubicBezTo>
                    <a:pt x="0" y="4348"/>
                    <a:pt x="953" y="5277"/>
                    <a:pt x="1643" y="8647"/>
                  </a:cubicBezTo>
                  <a:cubicBezTo>
                    <a:pt x="2322" y="12028"/>
                    <a:pt x="2834" y="14838"/>
                    <a:pt x="2834" y="14838"/>
                  </a:cubicBezTo>
                  <a:cubicBezTo>
                    <a:pt x="2874" y="14839"/>
                    <a:pt x="2917" y="14839"/>
                    <a:pt x="2962" y="14839"/>
                  </a:cubicBezTo>
                  <a:cubicBezTo>
                    <a:pt x="3990" y="14839"/>
                    <a:pt x="6142" y="14578"/>
                    <a:pt x="6085" y="14076"/>
                  </a:cubicBezTo>
                  <a:cubicBezTo>
                    <a:pt x="5299" y="7527"/>
                    <a:pt x="2870" y="1431"/>
                    <a:pt x="2013" y="372"/>
                  </a:cubicBezTo>
                  <a:cubicBezTo>
                    <a:pt x="1800" y="112"/>
                    <a:pt x="1589" y="1"/>
                    <a:pt x="1388" y="1"/>
                  </a:cubicBezTo>
                  <a:close/>
                </a:path>
              </a:pathLst>
            </a:custGeom>
            <a:solidFill>
              <a:srgbClr val="60C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5929;p62"/>
            <p:cNvSpPr/>
            <p:nvPr/>
          </p:nvSpPr>
          <p:spPr>
            <a:xfrm flipH="1">
              <a:off x="-636064" y="3997820"/>
              <a:ext cx="779911" cy="537626"/>
            </a:xfrm>
            <a:custGeom>
              <a:avLst/>
              <a:gdLst/>
              <a:ahLst/>
              <a:cxnLst/>
              <a:rect l="l" t="t" r="r" b="b"/>
              <a:pathLst>
                <a:path w="13895" h="8050" extrusionOk="0">
                  <a:moveTo>
                    <a:pt x="1573" y="1"/>
                  </a:moveTo>
                  <a:cubicBezTo>
                    <a:pt x="1540" y="1"/>
                    <a:pt x="1522" y="24"/>
                    <a:pt x="1512" y="63"/>
                  </a:cubicBezTo>
                  <a:cubicBezTo>
                    <a:pt x="1405" y="611"/>
                    <a:pt x="1286" y="1194"/>
                    <a:pt x="1179" y="1778"/>
                  </a:cubicBezTo>
                  <a:cubicBezTo>
                    <a:pt x="1167" y="1813"/>
                    <a:pt x="1167" y="1873"/>
                    <a:pt x="1155" y="1921"/>
                  </a:cubicBezTo>
                  <a:cubicBezTo>
                    <a:pt x="810" y="3766"/>
                    <a:pt x="417" y="5623"/>
                    <a:pt x="0" y="7052"/>
                  </a:cubicBezTo>
                  <a:cubicBezTo>
                    <a:pt x="2287" y="7773"/>
                    <a:pt x="5103" y="8050"/>
                    <a:pt x="7662" y="8050"/>
                  </a:cubicBezTo>
                  <a:cubicBezTo>
                    <a:pt x="9500" y="8050"/>
                    <a:pt x="11206" y="7907"/>
                    <a:pt x="12490" y="7683"/>
                  </a:cubicBezTo>
                  <a:cubicBezTo>
                    <a:pt x="12502" y="7683"/>
                    <a:pt x="12537" y="7671"/>
                    <a:pt x="12561" y="7671"/>
                  </a:cubicBezTo>
                  <a:cubicBezTo>
                    <a:pt x="13085" y="7576"/>
                    <a:pt x="13538" y="7469"/>
                    <a:pt x="13895" y="7350"/>
                  </a:cubicBezTo>
                  <a:cubicBezTo>
                    <a:pt x="13395" y="6659"/>
                    <a:pt x="12121" y="3599"/>
                    <a:pt x="11633" y="1837"/>
                  </a:cubicBezTo>
                  <a:cubicBezTo>
                    <a:pt x="11549" y="1540"/>
                    <a:pt x="11466" y="980"/>
                    <a:pt x="11371" y="313"/>
                  </a:cubicBezTo>
                  <a:cubicBezTo>
                    <a:pt x="11371" y="248"/>
                    <a:pt x="11311" y="193"/>
                    <a:pt x="11246" y="193"/>
                  </a:cubicBezTo>
                  <a:cubicBezTo>
                    <a:pt x="11240" y="193"/>
                    <a:pt x="11234" y="193"/>
                    <a:pt x="11228" y="194"/>
                  </a:cubicBezTo>
                  <a:cubicBezTo>
                    <a:pt x="10990" y="206"/>
                    <a:pt x="10751" y="242"/>
                    <a:pt x="10513" y="266"/>
                  </a:cubicBezTo>
                  <a:lnTo>
                    <a:pt x="10442" y="266"/>
                  </a:lnTo>
                  <a:cubicBezTo>
                    <a:pt x="10144" y="301"/>
                    <a:pt x="9847" y="313"/>
                    <a:pt x="9549" y="349"/>
                  </a:cubicBezTo>
                  <a:cubicBezTo>
                    <a:pt x="9287" y="373"/>
                    <a:pt x="9037" y="385"/>
                    <a:pt x="8787" y="409"/>
                  </a:cubicBezTo>
                  <a:lnTo>
                    <a:pt x="8668" y="409"/>
                  </a:lnTo>
                  <a:cubicBezTo>
                    <a:pt x="8038" y="442"/>
                    <a:pt x="7408" y="459"/>
                    <a:pt x="6777" y="459"/>
                  </a:cubicBezTo>
                  <a:cubicBezTo>
                    <a:pt x="6048" y="459"/>
                    <a:pt x="5318" y="436"/>
                    <a:pt x="4584" y="385"/>
                  </a:cubicBezTo>
                  <a:cubicBezTo>
                    <a:pt x="4560" y="373"/>
                    <a:pt x="4525" y="373"/>
                    <a:pt x="4501" y="373"/>
                  </a:cubicBezTo>
                  <a:cubicBezTo>
                    <a:pt x="4382" y="361"/>
                    <a:pt x="4251" y="361"/>
                    <a:pt x="4132" y="349"/>
                  </a:cubicBezTo>
                  <a:cubicBezTo>
                    <a:pt x="4084" y="349"/>
                    <a:pt x="4036" y="325"/>
                    <a:pt x="3977" y="325"/>
                  </a:cubicBezTo>
                  <a:lnTo>
                    <a:pt x="3929" y="325"/>
                  </a:lnTo>
                  <a:cubicBezTo>
                    <a:pt x="3358" y="289"/>
                    <a:pt x="2774" y="206"/>
                    <a:pt x="2191" y="123"/>
                  </a:cubicBezTo>
                  <a:cubicBezTo>
                    <a:pt x="2167" y="123"/>
                    <a:pt x="2119" y="123"/>
                    <a:pt x="2084" y="111"/>
                  </a:cubicBezTo>
                  <a:cubicBezTo>
                    <a:pt x="1929" y="75"/>
                    <a:pt x="1762" y="28"/>
                    <a:pt x="1596" y="4"/>
                  </a:cubicBezTo>
                  <a:cubicBezTo>
                    <a:pt x="1587" y="2"/>
                    <a:pt x="1580" y="1"/>
                    <a:pt x="1573" y="1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092354" y="2256612"/>
            <a:ext cx="886141" cy="2059813"/>
            <a:chOff x="7401691" y="2552537"/>
            <a:chExt cx="1104004" cy="2295170"/>
          </a:xfrm>
        </p:grpSpPr>
        <p:sp>
          <p:nvSpPr>
            <p:cNvPr id="96" name="Google Shape;5895;p62"/>
            <p:cNvSpPr/>
            <p:nvPr/>
          </p:nvSpPr>
          <p:spPr>
            <a:xfrm>
              <a:off x="7444526" y="2616470"/>
              <a:ext cx="1061169" cy="980871"/>
            </a:xfrm>
            <a:custGeom>
              <a:avLst/>
              <a:gdLst/>
              <a:ahLst/>
              <a:cxnLst/>
              <a:rect l="l" t="t" r="r" b="b"/>
              <a:pathLst>
                <a:path w="21528" h="19899" extrusionOk="0">
                  <a:moveTo>
                    <a:pt x="11569" y="0"/>
                  </a:moveTo>
                  <a:cubicBezTo>
                    <a:pt x="10530" y="0"/>
                    <a:pt x="9475" y="230"/>
                    <a:pt x="8525" y="556"/>
                  </a:cubicBezTo>
                  <a:cubicBezTo>
                    <a:pt x="7049" y="1080"/>
                    <a:pt x="5668" y="2044"/>
                    <a:pt x="4834" y="3402"/>
                  </a:cubicBezTo>
                  <a:cubicBezTo>
                    <a:pt x="3608" y="5378"/>
                    <a:pt x="3477" y="7914"/>
                    <a:pt x="3942" y="10105"/>
                  </a:cubicBezTo>
                  <a:cubicBezTo>
                    <a:pt x="4037" y="10593"/>
                    <a:pt x="4180" y="11081"/>
                    <a:pt x="4251" y="11593"/>
                  </a:cubicBezTo>
                  <a:cubicBezTo>
                    <a:pt x="4382" y="12522"/>
                    <a:pt x="4192" y="13867"/>
                    <a:pt x="3060" y="14213"/>
                  </a:cubicBezTo>
                  <a:cubicBezTo>
                    <a:pt x="2887" y="14264"/>
                    <a:pt x="2708" y="14278"/>
                    <a:pt x="2527" y="14278"/>
                  </a:cubicBezTo>
                  <a:cubicBezTo>
                    <a:pt x="2279" y="14278"/>
                    <a:pt x="2028" y="14250"/>
                    <a:pt x="1786" y="14250"/>
                  </a:cubicBezTo>
                  <a:cubicBezTo>
                    <a:pt x="1504" y="14250"/>
                    <a:pt x="1233" y="14288"/>
                    <a:pt x="989" y="14451"/>
                  </a:cubicBezTo>
                  <a:cubicBezTo>
                    <a:pt x="786" y="14582"/>
                    <a:pt x="632" y="14784"/>
                    <a:pt x="524" y="14998"/>
                  </a:cubicBezTo>
                  <a:cubicBezTo>
                    <a:pt x="1" y="16141"/>
                    <a:pt x="679" y="17499"/>
                    <a:pt x="1751" y="17915"/>
                  </a:cubicBezTo>
                  <a:cubicBezTo>
                    <a:pt x="2060" y="18036"/>
                    <a:pt x="2389" y="18090"/>
                    <a:pt x="2724" y="18090"/>
                  </a:cubicBezTo>
                  <a:cubicBezTo>
                    <a:pt x="3550" y="18090"/>
                    <a:pt x="4414" y="17757"/>
                    <a:pt x="5108" y="17249"/>
                  </a:cubicBezTo>
                  <a:lnTo>
                    <a:pt x="5108" y="17249"/>
                  </a:lnTo>
                  <a:cubicBezTo>
                    <a:pt x="5037" y="18344"/>
                    <a:pt x="5954" y="19320"/>
                    <a:pt x="7013" y="19439"/>
                  </a:cubicBezTo>
                  <a:cubicBezTo>
                    <a:pt x="7105" y="19450"/>
                    <a:pt x="7197" y="19455"/>
                    <a:pt x="7289" y="19455"/>
                  </a:cubicBezTo>
                  <a:cubicBezTo>
                    <a:pt x="8271" y="19455"/>
                    <a:pt x="9252" y="18888"/>
                    <a:pt x="9895" y="18082"/>
                  </a:cubicBezTo>
                  <a:cubicBezTo>
                    <a:pt x="9918" y="18035"/>
                    <a:pt x="9954" y="17987"/>
                    <a:pt x="10014" y="17975"/>
                  </a:cubicBezTo>
                  <a:cubicBezTo>
                    <a:pt x="10031" y="17966"/>
                    <a:pt x="10049" y="17962"/>
                    <a:pt x="10066" y="17962"/>
                  </a:cubicBezTo>
                  <a:cubicBezTo>
                    <a:pt x="10143" y="17962"/>
                    <a:pt x="10215" y="18038"/>
                    <a:pt x="10264" y="18106"/>
                  </a:cubicBezTo>
                  <a:cubicBezTo>
                    <a:pt x="10859" y="18820"/>
                    <a:pt x="11597" y="19416"/>
                    <a:pt x="12478" y="19713"/>
                  </a:cubicBezTo>
                  <a:cubicBezTo>
                    <a:pt x="12838" y="19835"/>
                    <a:pt x="13219" y="19899"/>
                    <a:pt x="13601" y="19899"/>
                  </a:cubicBezTo>
                  <a:cubicBezTo>
                    <a:pt x="14156" y="19899"/>
                    <a:pt x="14711" y="19764"/>
                    <a:pt x="15205" y="19475"/>
                  </a:cubicBezTo>
                  <a:cubicBezTo>
                    <a:pt x="16026" y="18987"/>
                    <a:pt x="16622" y="18035"/>
                    <a:pt x="16562" y="17082"/>
                  </a:cubicBezTo>
                  <a:lnTo>
                    <a:pt x="16562" y="17082"/>
                  </a:lnTo>
                  <a:cubicBezTo>
                    <a:pt x="17217" y="17368"/>
                    <a:pt x="17872" y="17642"/>
                    <a:pt x="18586" y="17737"/>
                  </a:cubicBezTo>
                  <a:cubicBezTo>
                    <a:pt x="18713" y="17752"/>
                    <a:pt x="18842" y="17760"/>
                    <a:pt x="18972" y="17760"/>
                  </a:cubicBezTo>
                  <a:cubicBezTo>
                    <a:pt x="19554" y="17760"/>
                    <a:pt x="20155" y="17600"/>
                    <a:pt x="20622" y="17201"/>
                  </a:cubicBezTo>
                  <a:cubicBezTo>
                    <a:pt x="21277" y="16630"/>
                    <a:pt x="21527" y="15606"/>
                    <a:pt x="21182" y="14820"/>
                  </a:cubicBezTo>
                  <a:cubicBezTo>
                    <a:pt x="20894" y="14117"/>
                    <a:pt x="20160" y="13719"/>
                    <a:pt x="19412" y="13719"/>
                  </a:cubicBezTo>
                  <a:cubicBezTo>
                    <a:pt x="19323" y="13719"/>
                    <a:pt x="19234" y="13725"/>
                    <a:pt x="19146" y="13736"/>
                  </a:cubicBezTo>
                  <a:cubicBezTo>
                    <a:pt x="19052" y="13748"/>
                    <a:pt x="18958" y="13754"/>
                    <a:pt x="18865" y="13754"/>
                  </a:cubicBezTo>
                  <a:cubicBezTo>
                    <a:pt x="17531" y="13754"/>
                    <a:pt x="16355" y="12541"/>
                    <a:pt x="17134" y="9569"/>
                  </a:cubicBezTo>
                  <a:cubicBezTo>
                    <a:pt x="17646" y="7617"/>
                    <a:pt x="17396" y="5283"/>
                    <a:pt x="16622" y="3414"/>
                  </a:cubicBezTo>
                  <a:cubicBezTo>
                    <a:pt x="16526" y="3211"/>
                    <a:pt x="16443" y="3021"/>
                    <a:pt x="16336" y="2818"/>
                  </a:cubicBezTo>
                  <a:cubicBezTo>
                    <a:pt x="15669" y="1604"/>
                    <a:pt x="14633" y="663"/>
                    <a:pt x="13300" y="247"/>
                  </a:cubicBezTo>
                  <a:cubicBezTo>
                    <a:pt x="12743" y="74"/>
                    <a:pt x="12159" y="0"/>
                    <a:pt x="11569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5896;p62"/>
            <p:cNvSpPr/>
            <p:nvPr/>
          </p:nvSpPr>
          <p:spPr>
            <a:xfrm>
              <a:off x="7525514" y="2617456"/>
              <a:ext cx="957852" cy="980576"/>
            </a:xfrm>
            <a:custGeom>
              <a:avLst/>
              <a:gdLst/>
              <a:ahLst/>
              <a:cxnLst/>
              <a:rect l="l" t="t" r="r" b="b"/>
              <a:pathLst>
                <a:path w="19432" h="19893" extrusionOk="0">
                  <a:moveTo>
                    <a:pt x="9868" y="1"/>
                  </a:moveTo>
                  <a:cubicBezTo>
                    <a:pt x="8835" y="1"/>
                    <a:pt x="7791" y="228"/>
                    <a:pt x="6847" y="560"/>
                  </a:cubicBezTo>
                  <a:cubicBezTo>
                    <a:pt x="5430" y="1060"/>
                    <a:pt x="4108" y="1977"/>
                    <a:pt x="3263" y="3251"/>
                  </a:cubicBezTo>
                  <a:cubicBezTo>
                    <a:pt x="3037" y="4132"/>
                    <a:pt x="3037" y="5049"/>
                    <a:pt x="3120" y="5965"/>
                  </a:cubicBezTo>
                  <a:cubicBezTo>
                    <a:pt x="3227" y="6954"/>
                    <a:pt x="3453" y="7930"/>
                    <a:pt x="3644" y="8906"/>
                  </a:cubicBezTo>
                  <a:cubicBezTo>
                    <a:pt x="3834" y="9906"/>
                    <a:pt x="3989" y="10918"/>
                    <a:pt x="3989" y="11942"/>
                  </a:cubicBezTo>
                  <a:cubicBezTo>
                    <a:pt x="3989" y="12883"/>
                    <a:pt x="3834" y="13788"/>
                    <a:pt x="3465" y="14657"/>
                  </a:cubicBezTo>
                  <a:cubicBezTo>
                    <a:pt x="3120" y="15455"/>
                    <a:pt x="2608" y="16169"/>
                    <a:pt x="1953" y="16741"/>
                  </a:cubicBezTo>
                  <a:cubicBezTo>
                    <a:pt x="1429" y="17193"/>
                    <a:pt x="798" y="17574"/>
                    <a:pt x="143" y="17812"/>
                  </a:cubicBezTo>
                  <a:cubicBezTo>
                    <a:pt x="108" y="17824"/>
                    <a:pt x="60" y="17836"/>
                    <a:pt x="1" y="17872"/>
                  </a:cubicBezTo>
                  <a:lnTo>
                    <a:pt x="84" y="17907"/>
                  </a:lnTo>
                  <a:cubicBezTo>
                    <a:pt x="400" y="18028"/>
                    <a:pt x="732" y="18082"/>
                    <a:pt x="1068" y="18082"/>
                  </a:cubicBezTo>
                  <a:cubicBezTo>
                    <a:pt x="1896" y="18082"/>
                    <a:pt x="2750" y="17749"/>
                    <a:pt x="3453" y="17241"/>
                  </a:cubicBezTo>
                  <a:lnTo>
                    <a:pt x="3453" y="17241"/>
                  </a:lnTo>
                  <a:cubicBezTo>
                    <a:pt x="3358" y="18348"/>
                    <a:pt x="4287" y="19312"/>
                    <a:pt x="5358" y="19431"/>
                  </a:cubicBezTo>
                  <a:cubicBezTo>
                    <a:pt x="5449" y="19442"/>
                    <a:pt x="5540" y="19447"/>
                    <a:pt x="5631" y="19447"/>
                  </a:cubicBezTo>
                  <a:cubicBezTo>
                    <a:pt x="6606" y="19447"/>
                    <a:pt x="7596" y="18880"/>
                    <a:pt x="8228" y="18074"/>
                  </a:cubicBezTo>
                  <a:cubicBezTo>
                    <a:pt x="8275" y="18026"/>
                    <a:pt x="8299" y="17991"/>
                    <a:pt x="8347" y="17967"/>
                  </a:cubicBezTo>
                  <a:cubicBezTo>
                    <a:pt x="8358" y="17964"/>
                    <a:pt x="8369" y="17963"/>
                    <a:pt x="8381" y="17963"/>
                  </a:cubicBezTo>
                  <a:cubicBezTo>
                    <a:pt x="8464" y="17963"/>
                    <a:pt x="8544" y="18036"/>
                    <a:pt x="8597" y="18110"/>
                  </a:cubicBezTo>
                  <a:cubicBezTo>
                    <a:pt x="9192" y="18824"/>
                    <a:pt x="9942" y="19419"/>
                    <a:pt x="10823" y="19717"/>
                  </a:cubicBezTo>
                  <a:cubicBezTo>
                    <a:pt x="11187" y="19830"/>
                    <a:pt x="11572" y="19892"/>
                    <a:pt x="11959" y="19892"/>
                  </a:cubicBezTo>
                  <a:cubicBezTo>
                    <a:pt x="12509" y="19892"/>
                    <a:pt x="13060" y="19766"/>
                    <a:pt x="13550" y="19479"/>
                  </a:cubicBezTo>
                  <a:cubicBezTo>
                    <a:pt x="14360" y="18979"/>
                    <a:pt x="14955" y="18026"/>
                    <a:pt x="14895" y="17074"/>
                  </a:cubicBezTo>
                  <a:lnTo>
                    <a:pt x="14895" y="17074"/>
                  </a:lnTo>
                  <a:cubicBezTo>
                    <a:pt x="15550" y="17360"/>
                    <a:pt x="16229" y="17645"/>
                    <a:pt x="16919" y="17729"/>
                  </a:cubicBezTo>
                  <a:cubicBezTo>
                    <a:pt x="17046" y="17744"/>
                    <a:pt x="17174" y="17751"/>
                    <a:pt x="17302" y="17751"/>
                  </a:cubicBezTo>
                  <a:cubicBezTo>
                    <a:pt x="17900" y="17751"/>
                    <a:pt x="18505" y="17585"/>
                    <a:pt x="18955" y="17193"/>
                  </a:cubicBezTo>
                  <a:cubicBezTo>
                    <a:pt x="19158" y="17014"/>
                    <a:pt x="19313" y="16812"/>
                    <a:pt x="19432" y="16574"/>
                  </a:cubicBezTo>
                  <a:lnTo>
                    <a:pt x="19432" y="16574"/>
                  </a:lnTo>
                  <a:cubicBezTo>
                    <a:pt x="19182" y="16693"/>
                    <a:pt x="18932" y="16764"/>
                    <a:pt x="18658" y="16812"/>
                  </a:cubicBezTo>
                  <a:cubicBezTo>
                    <a:pt x="18439" y="16845"/>
                    <a:pt x="18216" y="16860"/>
                    <a:pt x="17992" y="16860"/>
                  </a:cubicBezTo>
                  <a:cubicBezTo>
                    <a:pt x="17728" y="16860"/>
                    <a:pt x="17463" y="16839"/>
                    <a:pt x="17205" y="16800"/>
                  </a:cubicBezTo>
                  <a:cubicBezTo>
                    <a:pt x="16693" y="16717"/>
                    <a:pt x="16253" y="16526"/>
                    <a:pt x="15824" y="16264"/>
                  </a:cubicBezTo>
                  <a:cubicBezTo>
                    <a:pt x="15181" y="15859"/>
                    <a:pt x="14610" y="15348"/>
                    <a:pt x="14121" y="14788"/>
                  </a:cubicBezTo>
                  <a:cubicBezTo>
                    <a:pt x="13657" y="14252"/>
                    <a:pt x="13264" y="13621"/>
                    <a:pt x="13062" y="12931"/>
                  </a:cubicBezTo>
                  <a:cubicBezTo>
                    <a:pt x="12943" y="12514"/>
                    <a:pt x="12931" y="12073"/>
                    <a:pt x="12978" y="11645"/>
                  </a:cubicBezTo>
                  <a:cubicBezTo>
                    <a:pt x="13026" y="11216"/>
                    <a:pt x="13145" y="10811"/>
                    <a:pt x="13276" y="10406"/>
                  </a:cubicBezTo>
                  <a:cubicBezTo>
                    <a:pt x="13562" y="9549"/>
                    <a:pt x="13836" y="8680"/>
                    <a:pt x="14038" y="7811"/>
                  </a:cubicBezTo>
                  <a:cubicBezTo>
                    <a:pt x="14217" y="6989"/>
                    <a:pt x="14312" y="6144"/>
                    <a:pt x="14252" y="5311"/>
                  </a:cubicBezTo>
                  <a:cubicBezTo>
                    <a:pt x="14193" y="4596"/>
                    <a:pt x="14038" y="3882"/>
                    <a:pt x="13764" y="3203"/>
                  </a:cubicBezTo>
                  <a:cubicBezTo>
                    <a:pt x="13348" y="2155"/>
                    <a:pt x="12705" y="1203"/>
                    <a:pt x="11931" y="369"/>
                  </a:cubicBezTo>
                  <a:cubicBezTo>
                    <a:pt x="11835" y="322"/>
                    <a:pt x="11728" y="274"/>
                    <a:pt x="11621" y="250"/>
                  </a:cubicBezTo>
                  <a:cubicBezTo>
                    <a:pt x="11055" y="76"/>
                    <a:pt x="10463" y="1"/>
                    <a:pt x="9868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5897;p62"/>
            <p:cNvSpPr/>
            <p:nvPr/>
          </p:nvSpPr>
          <p:spPr>
            <a:xfrm>
              <a:off x="7424563" y="3975521"/>
              <a:ext cx="194311" cy="269433"/>
            </a:xfrm>
            <a:custGeom>
              <a:avLst/>
              <a:gdLst/>
              <a:ahLst/>
              <a:cxnLst/>
              <a:rect l="l" t="t" r="r" b="b"/>
              <a:pathLst>
                <a:path w="3942" h="5466" extrusionOk="0">
                  <a:moveTo>
                    <a:pt x="2001" y="0"/>
                  </a:moveTo>
                  <a:cubicBezTo>
                    <a:pt x="1846" y="322"/>
                    <a:pt x="1632" y="739"/>
                    <a:pt x="1513" y="977"/>
                  </a:cubicBezTo>
                  <a:cubicBezTo>
                    <a:pt x="1215" y="1298"/>
                    <a:pt x="1" y="3358"/>
                    <a:pt x="298" y="3572"/>
                  </a:cubicBezTo>
                  <a:cubicBezTo>
                    <a:pt x="315" y="3585"/>
                    <a:pt x="333" y="3590"/>
                    <a:pt x="353" y="3590"/>
                  </a:cubicBezTo>
                  <a:cubicBezTo>
                    <a:pt x="582" y="3590"/>
                    <a:pt x="1030" y="2839"/>
                    <a:pt x="1096" y="2763"/>
                  </a:cubicBezTo>
                  <a:lnTo>
                    <a:pt x="1096" y="2763"/>
                  </a:lnTo>
                  <a:cubicBezTo>
                    <a:pt x="1025" y="2894"/>
                    <a:pt x="1025" y="4965"/>
                    <a:pt x="1382" y="5025"/>
                  </a:cubicBezTo>
                  <a:cubicBezTo>
                    <a:pt x="1385" y="5025"/>
                    <a:pt x="1388" y="5026"/>
                    <a:pt x="1391" y="5026"/>
                  </a:cubicBezTo>
                  <a:cubicBezTo>
                    <a:pt x="1622" y="5026"/>
                    <a:pt x="1704" y="3713"/>
                    <a:pt x="1751" y="3560"/>
                  </a:cubicBezTo>
                  <a:lnTo>
                    <a:pt x="1751" y="3560"/>
                  </a:lnTo>
                  <a:cubicBezTo>
                    <a:pt x="1704" y="3725"/>
                    <a:pt x="1902" y="5466"/>
                    <a:pt x="2275" y="5466"/>
                  </a:cubicBezTo>
                  <a:cubicBezTo>
                    <a:pt x="2279" y="5466"/>
                    <a:pt x="2283" y="5466"/>
                    <a:pt x="2287" y="5465"/>
                  </a:cubicBezTo>
                  <a:cubicBezTo>
                    <a:pt x="2561" y="5442"/>
                    <a:pt x="2358" y="3572"/>
                    <a:pt x="2418" y="3572"/>
                  </a:cubicBezTo>
                  <a:lnTo>
                    <a:pt x="2418" y="3572"/>
                  </a:lnTo>
                  <a:cubicBezTo>
                    <a:pt x="2383" y="3595"/>
                    <a:pt x="2867" y="5040"/>
                    <a:pt x="3145" y="5040"/>
                  </a:cubicBezTo>
                  <a:cubicBezTo>
                    <a:pt x="3153" y="5040"/>
                    <a:pt x="3161" y="5039"/>
                    <a:pt x="3168" y="5037"/>
                  </a:cubicBezTo>
                  <a:cubicBezTo>
                    <a:pt x="3358" y="4977"/>
                    <a:pt x="3061" y="3382"/>
                    <a:pt x="3108" y="3382"/>
                  </a:cubicBezTo>
                  <a:lnTo>
                    <a:pt x="3108" y="3382"/>
                  </a:lnTo>
                  <a:cubicBezTo>
                    <a:pt x="3097" y="3393"/>
                    <a:pt x="3432" y="4266"/>
                    <a:pt x="3626" y="4266"/>
                  </a:cubicBezTo>
                  <a:cubicBezTo>
                    <a:pt x="3632" y="4266"/>
                    <a:pt x="3638" y="4265"/>
                    <a:pt x="3644" y="4263"/>
                  </a:cubicBezTo>
                  <a:cubicBezTo>
                    <a:pt x="3787" y="4215"/>
                    <a:pt x="3430" y="2846"/>
                    <a:pt x="3501" y="2298"/>
                  </a:cubicBezTo>
                  <a:cubicBezTo>
                    <a:pt x="3501" y="1834"/>
                    <a:pt x="3823" y="929"/>
                    <a:pt x="3942" y="643"/>
                  </a:cubicBezTo>
                  <a:cubicBezTo>
                    <a:pt x="3299" y="465"/>
                    <a:pt x="2644" y="239"/>
                    <a:pt x="2001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5898;p62"/>
            <p:cNvSpPr/>
            <p:nvPr/>
          </p:nvSpPr>
          <p:spPr>
            <a:xfrm>
              <a:off x="7450392" y="3387212"/>
              <a:ext cx="321781" cy="729184"/>
            </a:xfrm>
            <a:custGeom>
              <a:avLst/>
              <a:gdLst/>
              <a:ahLst/>
              <a:cxnLst/>
              <a:rect l="l" t="t" r="r" b="b"/>
              <a:pathLst>
                <a:path w="6528" h="14793" extrusionOk="0">
                  <a:moveTo>
                    <a:pt x="5166" y="1"/>
                  </a:moveTo>
                  <a:cubicBezTo>
                    <a:pt x="4981" y="1"/>
                    <a:pt x="4785" y="96"/>
                    <a:pt x="4585" y="315"/>
                  </a:cubicBezTo>
                  <a:cubicBezTo>
                    <a:pt x="3727" y="1267"/>
                    <a:pt x="1251" y="6816"/>
                    <a:pt x="179" y="13067"/>
                  </a:cubicBezTo>
                  <a:cubicBezTo>
                    <a:pt x="179" y="13102"/>
                    <a:pt x="167" y="13126"/>
                    <a:pt x="167" y="13162"/>
                  </a:cubicBezTo>
                  <a:lnTo>
                    <a:pt x="84" y="13733"/>
                  </a:lnTo>
                  <a:cubicBezTo>
                    <a:pt x="1" y="14245"/>
                    <a:pt x="2346" y="14733"/>
                    <a:pt x="3299" y="14793"/>
                  </a:cubicBezTo>
                  <a:cubicBezTo>
                    <a:pt x="3299" y="14793"/>
                    <a:pt x="3346" y="14567"/>
                    <a:pt x="3430" y="14174"/>
                  </a:cubicBezTo>
                  <a:cubicBezTo>
                    <a:pt x="3430" y="14138"/>
                    <a:pt x="3430" y="14102"/>
                    <a:pt x="3442" y="14067"/>
                  </a:cubicBezTo>
                  <a:cubicBezTo>
                    <a:pt x="3668" y="13031"/>
                    <a:pt x="4132" y="10983"/>
                    <a:pt x="4680" y="8685"/>
                  </a:cubicBezTo>
                  <a:cubicBezTo>
                    <a:pt x="5466" y="5363"/>
                    <a:pt x="6454" y="4518"/>
                    <a:pt x="6490" y="2946"/>
                  </a:cubicBezTo>
                  <a:cubicBezTo>
                    <a:pt x="6528" y="1695"/>
                    <a:pt x="5944" y="1"/>
                    <a:pt x="5166" y="1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5899;p62"/>
            <p:cNvSpPr/>
            <p:nvPr/>
          </p:nvSpPr>
          <p:spPr>
            <a:xfrm>
              <a:off x="7534929" y="3396233"/>
              <a:ext cx="237146" cy="721346"/>
            </a:xfrm>
            <a:custGeom>
              <a:avLst/>
              <a:gdLst/>
              <a:ahLst/>
              <a:cxnLst/>
              <a:rect l="l" t="t" r="r" b="b"/>
              <a:pathLst>
                <a:path w="4811" h="14634" extrusionOk="0">
                  <a:moveTo>
                    <a:pt x="3882" y="1"/>
                  </a:moveTo>
                  <a:cubicBezTo>
                    <a:pt x="3822" y="84"/>
                    <a:pt x="3751" y="180"/>
                    <a:pt x="3691" y="263"/>
                  </a:cubicBezTo>
                  <a:cubicBezTo>
                    <a:pt x="3024" y="1251"/>
                    <a:pt x="2477" y="2311"/>
                    <a:pt x="2036" y="3406"/>
                  </a:cubicBezTo>
                  <a:cubicBezTo>
                    <a:pt x="1596" y="4513"/>
                    <a:pt x="1262" y="5656"/>
                    <a:pt x="1024" y="6835"/>
                  </a:cubicBezTo>
                  <a:cubicBezTo>
                    <a:pt x="905" y="7430"/>
                    <a:pt x="810" y="8026"/>
                    <a:pt x="714" y="8621"/>
                  </a:cubicBezTo>
                  <a:cubicBezTo>
                    <a:pt x="631" y="9300"/>
                    <a:pt x="572" y="10002"/>
                    <a:pt x="524" y="10681"/>
                  </a:cubicBezTo>
                  <a:cubicBezTo>
                    <a:pt x="429" y="11919"/>
                    <a:pt x="345" y="13181"/>
                    <a:pt x="0" y="14372"/>
                  </a:cubicBezTo>
                  <a:cubicBezTo>
                    <a:pt x="584" y="14515"/>
                    <a:pt x="1179" y="14598"/>
                    <a:pt x="1560" y="14634"/>
                  </a:cubicBezTo>
                  <a:cubicBezTo>
                    <a:pt x="1560" y="14634"/>
                    <a:pt x="1607" y="14407"/>
                    <a:pt x="1703" y="14003"/>
                  </a:cubicBezTo>
                  <a:cubicBezTo>
                    <a:pt x="1715" y="13979"/>
                    <a:pt x="1715" y="13943"/>
                    <a:pt x="1715" y="13896"/>
                  </a:cubicBezTo>
                  <a:cubicBezTo>
                    <a:pt x="1941" y="12860"/>
                    <a:pt x="2393" y="10824"/>
                    <a:pt x="2953" y="8514"/>
                  </a:cubicBezTo>
                  <a:cubicBezTo>
                    <a:pt x="3751" y="5180"/>
                    <a:pt x="4715" y="4335"/>
                    <a:pt x="4763" y="2787"/>
                  </a:cubicBezTo>
                  <a:cubicBezTo>
                    <a:pt x="4810" y="1775"/>
                    <a:pt x="4441" y="477"/>
                    <a:pt x="3882" y="1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5900;p62"/>
            <p:cNvSpPr/>
            <p:nvPr/>
          </p:nvSpPr>
          <p:spPr>
            <a:xfrm>
              <a:off x="7458624" y="4031271"/>
              <a:ext cx="161433" cy="55208"/>
            </a:xfrm>
            <a:custGeom>
              <a:avLst/>
              <a:gdLst/>
              <a:ahLst/>
              <a:cxnLst/>
              <a:rect l="l" t="t" r="r" b="b"/>
              <a:pathLst>
                <a:path w="3275" h="1120" extrusionOk="0">
                  <a:moveTo>
                    <a:pt x="24" y="1"/>
                  </a:moveTo>
                  <a:cubicBezTo>
                    <a:pt x="24" y="36"/>
                    <a:pt x="0" y="60"/>
                    <a:pt x="0" y="96"/>
                  </a:cubicBezTo>
                  <a:cubicBezTo>
                    <a:pt x="584" y="274"/>
                    <a:pt x="1167" y="465"/>
                    <a:pt x="1751" y="643"/>
                  </a:cubicBezTo>
                  <a:cubicBezTo>
                    <a:pt x="2251" y="810"/>
                    <a:pt x="2751" y="989"/>
                    <a:pt x="3263" y="1120"/>
                  </a:cubicBezTo>
                  <a:cubicBezTo>
                    <a:pt x="3263" y="1096"/>
                    <a:pt x="3263" y="1048"/>
                    <a:pt x="3275" y="1013"/>
                  </a:cubicBezTo>
                  <a:cubicBezTo>
                    <a:pt x="2774" y="834"/>
                    <a:pt x="2262" y="703"/>
                    <a:pt x="1774" y="536"/>
                  </a:cubicBezTo>
                  <a:cubicBezTo>
                    <a:pt x="1191" y="358"/>
                    <a:pt x="596" y="179"/>
                    <a:pt x="24" y="1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5904;p62"/>
            <p:cNvSpPr/>
            <p:nvPr/>
          </p:nvSpPr>
          <p:spPr>
            <a:xfrm>
              <a:off x="7401691" y="4729109"/>
              <a:ext cx="1028291" cy="118598"/>
            </a:xfrm>
            <a:custGeom>
              <a:avLst/>
              <a:gdLst/>
              <a:ahLst/>
              <a:cxnLst/>
              <a:rect l="l" t="t" r="r" b="b"/>
              <a:pathLst>
                <a:path w="20861" h="2406" extrusionOk="0">
                  <a:moveTo>
                    <a:pt x="10430" y="0"/>
                  </a:moveTo>
                  <a:cubicBezTo>
                    <a:pt x="4668" y="0"/>
                    <a:pt x="0" y="536"/>
                    <a:pt x="0" y="1203"/>
                  </a:cubicBezTo>
                  <a:cubicBezTo>
                    <a:pt x="0" y="1869"/>
                    <a:pt x="4668" y="2405"/>
                    <a:pt x="10430" y="2405"/>
                  </a:cubicBezTo>
                  <a:cubicBezTo>
                    <a:pt x="16193" y="2405"/>
                    <a:pt x="20860" y="1869"/>
                    <a:pt x="20860" y="1203"/>
                  </a:cubicBezTo>
                  <a:cubicBezTo>
                    <a:pt x="20860" y="536"/>
                    <a:pt x="16193" y="0"/>
                    <a:pt x="10430" y="0"/>
                  </a:cubicBezTo>
                  <a:close/>
                </a:path>
              </a:pathLst>
            </a:custGeom>
            <a:solidFill>
              <a:srgbClr val="60C6DE">
                <a:lumMod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5905;p62"/>
            <p:cNvSpPr/>
            <p:nvPr/>
          </p:nvSpPr>
          <p:spPr>
            <a:xfrm>
              <a:off x="7620008" y="4132223"/>
              <a:ext cx="1824" cy="641"/>
            </a:xfrm>
            <a:custGeom>
              <a:avLst/>
              <a:gdLst/>
              <a:ahLst/>
              <a:cxnLst/>
              <a:rect l="l" t="t" r="r" b="b"/>
              <a:pathLst>
                <a:path w="37" h="13" extrusionOk="0">
                  <a:moveTo>
                    <a:pt x="12" y="0"/>
                  </a:moveTo>
                  <a:cubicBezTo>
                    <a:pt x="1" y="0"/>
                    <a:pt x="1" y="12"/>
                    <a:pt x="12" y="12"/>
                  </a:cubicBezTo>
                  <a:cubicBezTo>
                    <a:pt x="36" y="12"/>
                    <a:pt x="36" y="0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5906;p62"/>
            <p:cNvSpPr/>
            <p:nvPr/>
          </p:nvSpPr>
          <p:spPr>
            <a:xfrm>
              <a:off x="7588313" y="3345116"/>
              <a:ext cx="568737" cy="505938"/>
            </a:xfrm>
            <a:custGeom>
              <a:avLst/>
              <a:gdLst/>
              <a:ahLst/>
              <a:cxnLst/>
              <a:rect l="l" t="t" r="r" b="b"/>
              <a:pathLst>
                <a:path w="11538" h="10264" extrusionOk="0">
                  <a:moveTo>
                    <a:pt x="7214" y="0"/>
                  </a:moveTo>
                  <a:cubicBezTo>
                    <a:pt x="6101" y="0"/>
                    <a:pt x="4756" y="217"/>
                    <a:pt x="3692" y="455"/>
                  </a:cubicBezTo>
                  <a:cubicBezTo>
                    <a:pt x="3668" y="466"/>
                    <a:pt x="3620" y="466"/>
                    <a:pt x="3596" y="478"/>
                  </a:cubicBezTo>
                  <a:cubicBezTo>
                    <a:pt x="2739" y="693"/>
                    <a:pt x="2084" y="919"/>
                    <a:pt x="1953" y="1074"/>
                  </a:cubicBezTo>
                  <a:cubicBezTo>
                    <a:pt x="1667" y="1395"/>
                    <a:pt x="1525" y="1824"/>
                    <a:pt x="1370" y="2205"/>
                  </a:cubicBezTo>
                  <a:cubicBezTo>
                    <a:pt x="1060" y="3038"/>
                    <a:pt x="858" y="3919"/>
                    <a:pt x="655" y="4800"/>
                  </a:cubicBezTo>
                  <a:cubicBezTo>
                    <a:pt x="524" y="5360"/>
                    <a:pt x="441" y="5931"/>
                    <a:pt x="334" y="6491"/>
                  </a:cubicBezTo>
                  <a:cubicBezTo>
                    <a:pt x="227" y="7051"/>
                    <a:pt x="1" y="7598"/>
                    <a:pt x="108" y="8146"/>
                  </a:cubicBezTo>
                  <a:cubicBezTo>
                    <a:pt x="167" y="8456"/>
                    <a:pt x="334" y="8741"/>
                    <a:pt x="536" y="8979"/>
                  </a:cubicBezTo>
                  <a:cubicBezTo>
                    <a:pt x="1072" y="9575"/>
                    <a:pt x="1846" y="9837"/>
                    <a:pt x="2596" y="10039"/>
                  </a:cubicBezTo>
                  <a:cubicBezTo>
                    <a:pt x="3208" y="10209"/>
                    <a:pt x="3839" y="10264"/>
                    <a:pt x="4470" y="10264"/>
                  </a:cubicBezTo>
                  <a:cubicBezTo>
                    <a:pt x="4723" y="10264"/>
                    <a:pt x="4976" y="10255"/>
                    <a:pt x="5227" y="10241"/>
                  </a:cubicBezTo>
                  <a:cubicBezTo>
                    <a:pt x="6061" y="10206"/>
                    <a:pt x="6894" y="10099"/>
                    <a:pt x="7728" y="10039"/>
                  </a:cubicBezTo>
                  <a:cubicBezTo>
                    <a:pt x="8502" y="9980"/>
                    <a:pt x="9287" y="9932"/>
                    <a:pt x="10002" y="9634"/>
                  </a:cubicBezTo>
                  <a:cubicBezTo>
                    <a:pt x="10097" y="9610"/>
                    <a:pt x="10169" y="9575"/>
                    <a:pt x="10240" y="9539"/>
                  </a:cubicBezTo>
                  <a:cubicBezTo>
                    <a:pt x="10502" y="9396"/>
                    <a:pt x="10740" y="9218"/>
                    <a:pt x="10942" y="9015"/>
                  </a:cubicBezTo>
                  <a:cubicBezTo>
                    <a:pt x="11073" y="8860"/>
                    <a:pt x="11181" y="8717"/>
                    <a:pt x="11300" y="8551"/>
                  </a:cubicBezTo>
                  <a:cubicBezTo>
                    <a:pt x="11395" y="8432"/>
                    <a:pt x="11538" y="8265"/>
                    <a:pt x="11538" y="8122"/>
                  </a:cubicBezTo>
                  <a:cubicBezTo>
                    <a:pt x="11395" y="4979"/>
                    <a:pt x="11347" y="1478"/>
                    <a:pt x="11157" y="1228"/>
                  </a:cubicBezTo>
                  <a:cubicBezTo>
                    <a:pt x="10633" y="562"/>
                    <a:pt x="10073" y="347"/>
                    <a:pt x="8680" y="121"/>
                  </a:cubicBezTo>
                  <a:cubicBezTo>
                    <a:pt x="8633" y="121"/>
                    <a:pt x="8597" y="109"/>
                    <a:pt x="8549" y="109"/>
                  </a:cubicBezTo>
                  <a:cubicBezTo>
                    <a:pt x="8192" y="50"/>
                    <a:pt x="7799" y="26"/>
                    <a:pt x="7382" y="2"/>
                  </a:cubicBezTo>
                  <a:cubicBezTo>
                    <a:pt x="7327" y="1"/>
                    <a:pt x="7270" y="0"/>
                    <a:pt x="7214" y="0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5907;p62"/>
            <p:cNvSpPr/>
            <p:nvPr/>
          </p:nvSpPr>
          <p:spPr>
            <a:xfrm>
              <a:off x="7774343" y="3278275"/>
              <a:ext cx="209000" cy="134815"/>
            </a:xfrm>
            <a:custGeom>
              <a:avLst/>
              <a:gdLst/>
              <a:ahLst/>
              <a:cxnLst/>
              <a:rect l="l" t="t" r="r" b="b"/>
              <a:pathLst>
                <a:path w="4240" h="2735" extrusionOk="0">
                  <a:moveTo>
                    <a:pt x="3692" y="1"/>
                  </a:moveTo>
                  <a:lnTo>
                    <a:pt x="1" y="787"/>
                  </a:lnTo>
                  <a:lnTo>
                    <a:pt x="453" y="2442"/>
                  </a:lnTo>
                  <a:cubicBezTo>
                    <a:pt x="453" y="2442"/>
                    <a:pt x="637" y="2735"/>
                    <a:pt x="1389" y="2735"/>
                  </a:cubicBezTo>
                  <a:cubicBezTo>
                    <a:pt x="1686" y="2735"/>
                    <a:pt x="2073" y="2689"/>
                    <a:pt x="2573" y="2561"/>
                  </a:cubicBezTo>
                  <a:cubicBezTo>
                    <a:pt x="4239" y="2108"/>
                    <a:pt x="4073" y="1311"/>
                    <a:pt x="4073" y="1311"/>
                  </a:cubicBezTo>
                  <a:lnTo>
                    <a:pt x="3692" y="1"/>
                  </a:ln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5908;p62"/>
            <p:cNvSpPr/>
            <p:nvPr/>
          </p:nvSpPr>
          <p:spPr>
            <a:xfrm>
              <a:off x="7778304" y="3258108"/>
              <a:ext cx="196221" cy="105601"/>
            </a:xfrm>
            <a:custGeom>
              <a:avLst/>
              <a:gdLst/>
              <a:ahLst/>
              <a:cxnLst/>
              <a:rect l="l" t="t" r="r" b="b"/>
              <a:pathLst>
                <a:path w="4644" h="2142" extrusionOk="0">
                  <a:moveTo>
                    <a:pt x="3689" y="0"/>
                  </a:moveTo>
                  <a:cubicBezTo>
                    <a:pt x="3558" y="0"/>
                    <a:pt x="3427" y="6"/>
                    <a:pt x="3298" y="17"/>
                  </a:cubicBezTo>
                  <a:cubicBezTo>
                    <a:pt x="2429" y="88"/>
                    <a:pt x="1572" y="315"/>
                    <a:pt x="727" y="565"/>
                  </a:cubicBezTo>
                  <a:cubicBezTo>
                    <a:pt x="524" y="624"/>
                    <a:pt x="310" y="696"/>
                    <a:pt x="191" y="850"/>
                  </a:cubicBezTo>
                  <a:cubicBezTo>
                    <a:pt x="48" y="1041"/>
                    <a:pt x="0" y="1458"/>
                    <a:pt x="120" y="1672"/>
                  </a:cubicBezTo>
                  <a:cubicBezTo>
                    <a:pt x="262" y="1922"/>
                    <a:pt x="727" y="2077"/>
                    <a:pt x="1060" y="2112"/>
                  </a:cubicBezTo>
                  <a:cubicBezTo>
                    <a:pt x="1194" y="2133"/>
                    <a:pt x="1331" y="2142"/>
                    <a:pt x="1470" y="2142"/>
                  </a:cubicBezTo>
                  <a:cubicBezTo>
                    <a:pt x="1736" y="2142"/>
                    <a:pt x="2008" y="2108"/>
                    <a:pt x="2275" y="2053"/>
                  </a:cubicBezTo>
                  <a:cubicBezTo>
                    <a:pt x="2763" y="1970"/>
                    <a:pt x="3263" y="1839"/>
                    <a:pt x="3679" y="1600"/>
                  </a:cubicBezTo>
                  <a:cubicBezTo>
                    <a:pt x="4096" y="1350"/>
                    <a:pt x="4453" y="1017"/>
                    <a:pt x="4584" y="612"/>
                  </a:cubicBezTo>
                  <a:cubicBezTo>
                    <a:pt x="4632" y="481"/>
                    <a:pt x="4644" y="315"/>
                    <a:pt x="4549" y="207"/>
                  </a:cubicBezTo>
                  <a:cubicBezTo>
                    <a:pt x="4465" y="112"/>
                    <a:pt x="4311" y="65"/>
                    <a:pt x="4168" y="29"/>
                  </a:cubicBezTo>
                  <a:cubicBezTo>
                    <a:pt x="4010" y="9"/>
                    <a:pt x="3849" y="0"/>
                    <a:pt x="3689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5913;p62"/>
            <p:cNvSpPr/>
            <p:nvPr/>
          </p:nvSpPr>
          <p:spPr>
            <a:xfrm>
              <a:off x="8087746" y="3514239"/>
              <a:ext cx="70488" cy="153201"/>
            </a:xfrm>
            <a:custGeom>
              <a:avLst/>
              <a:gdLst/>
              <a:ahLst/>
              <a:cxnLst/>
              <a:rect l="l" t="t" r="r" b="b"/>
              <a:pathLst>
                <a:path w="1430" h="3108" extrusionOk="0">
                  <a:moveTo>
                    <a:pt x="1382" y="0"/>
                  </a:moveTo>
                  <a:cubicBezTo>
                    <a:pt x="1287" y="250"/>
                    <a:pt x="1203" y="512"/>
                    <a:pt x="1096" y="750"/>
                  </a:cubicBezTo>
                  <a:cubicBezTo>
                    <a:pt x="810" y="1441"/>
                    <a:pt x="477" y="2119"/>
                    <a:pt x="132" y="2786"/>
                  </a:cubicBezTo>
                  <a:cubicBezTo>
                    <a:pt x="84" y="2870"/>
                    <a:pt x="37" y="2953"/>
                    <a:pt x="1" y="3036"/>
                  </a:cubicBezTo>
                  <a:cubicBezTo>
                    <a:pt x="13" y="3072"/>
                    <a:pt x="37" y="3084"/>
                    <a:pt x="72" y="3108"/>
                  </a:cubicBezTo>
                  <a:cubicBezTo>
                    <a:pt x="96" y="3048"/>
                    <a:pt x="120" y="3012"/>
                    <a:pt x="144" y="2965"/>
                  </a:cubicBezTo>
                  <a:cubicBezTo>
                    <a:pt x="322" y="2619"/>
                    <a:pt x="501" y="2274"/>
                    <a:pt x="668" y="1917"/>
                  </a:cubicBezTo>
                  <a:cubicBezTo>
                    <a:pt x="953" y="1310"/>
                    <a:pt x="1215" y="691"/>
                    <a:pt x="1430" y="48"/>
                  </a:cubicBezTo>
                  <a:lnTo>
                    <a:pt x="1382" y="0"/>
                  </a:ln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5914;p62"/>
            <p:cNvSpPr/>
            <p:nvPr/>
          </p:nvSpPr>
          <p:spPr>
            <a:xfrm>
              <a:off x="8130039" y="3501325"/>
              <a:ext cx="166707" cy="123281"/>
            </a:xfrm>
            <a:custGeom>
              <a:avLst/>
              <a:gdLst/>
              <a:ahLst/>
              <a:cxnLst/>
              <a:rect l="l" t="t" r="r" b="b"/>
              <a:pathLst>
                <a:path w="3382" h="2501" extrusionOk="0">
                  <a:moveTo>
                    <a:pt x="0" y="0"/>
                  </a:moveTo>
                  <a:cubicBezTo>
                    <a:pt x="143" y="84"/>
                    <a:pt x="298" y="191"/>
                    <a:pt x="441" y="274"/>
                  </a:cubicBezTo>
                  <a:cubicBezTo>
                    <a:pt x="595" y="369"/>
                    <a:pt x="738" y="453"/>
                    <a:pt x="893" y="560"/>
                  </a:cubicBezTo>
                  <a:cubicBezTo>
                    <a:pt x="1191" y="750"/>
                    <a:pt x="1476" y="953"/>
                    <a:pt x="1750" y="1155"/>
                  </a:cubicBezTo>
                  <a:cubicBezTo>
                    <a:pt x="2036" y="1369"/>
                    <a:pt x="2322" y="1572"/>
                    <a:pt x="2584" y="1798"/>
                  </a:cubicBezTo>
                  <a:cubicBezTo>
                    <a:pt x="2858" y="2024"/>
                    <a:pt x="3119" y="2262"/>
                    <a:pt x="3381" y="2500"/>
                  </a:cubicBezTo>
                  <a:cubicBezTo>
                    <a:pt x="3155" y="2227"/>
                    <a:pt x="2905" y="1977"/>
                    <a:pt x="2631" y="1738"/>
                  </a:cubicBezTo>
                  <a:cubicBezTo>
                    <a:pt x="2381" y="1500"/>
                    <a:pt x="2096" y="1274"/>
                    <a:pt x="1810" y="1072"/>
                  </a:cubicBezTo>
                  <a:cubicBezTo>
                    <a:pt x="1536" y="869"/>
                    <a:pt x="1238" y="667"/>
                    <a:pt x="941" y="488"/>
                  </a:cubicBezTo>
                  <a:cubicBezTo>
                    <a:pt x="619" y="310"/>
                    <a:pt x="322" y="131"/>
                    <a:pt x="0" y="0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5915;p62"/>
            <p:cNvSpPr/>
            <p:nvPr/>
          </p:nvSpPr>
          <p:spPr>
            <a:xfrm>
              <a:off x="7638197" y="4062967"/>
              <a:ext cx="236555" cy="637993"/>
            </a:xfrm>
            <a:custGeom>
              <a:avLst/>
              <a:gdLst/>
              <a:ahLst/>
              <a:cxnLst/>
              <a:rect l="l" t="t" r="r" b="b"/>
              <a:pathLst>
                <a:path w="4799" h="12943" extrusionOk="0">
                  <a:moveTo>
                    <a:pt x="1" y="0"/>
                  </a:moveTo>
                  <a:cubicBezTo>
                    <a:pt x="60" y="1548"/>
                    <a:pt x="155" y="2822"/>
                    <a:pt x="263" y="3560"/>
                  </a:cubicBezTo>
                  <a:cubicBezTo>
                    <a:pt x="679" y="6501"/>
                    <a:pt x="1346" y="12943"/>
                    <a:pt x="1346" y="12943"/>
                  </a:cubicBezTo>
                  <a:lnTo>
                    <a:pt x="4799" y="12943"/>
                  </a:lnTo>
                  <a:cubicBezTo>
                    <a:pt x="4787" y="10597"/>
                    <a:pt x="4442" y="2572"/>
                    <a:pt x="4465" y="358"/>
                  </a:cubicBezTo>
                  <a:cubicBezTo>
                    <a:pt x="3834" y="358"/>
                    <a:pt x="3191" y="346"/>
                    <a:pt x="2549" y="310"/>
                  </a:cubicBezTo>
                  <a:cubicBezTo>
                    <a:pt x="1703" y="262"/>
                    <a:pt x="858" y="179"/>
                    <a:pt x="36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5916;p62"/>
            <p:cNvSpPr/>
            <p:nvPr/>
          </p:nvSpPr>
          <p:spPr>
            <a:xfrm>
              <a:off x="7638197" y="4062967"/>
              <a:ext cx="222506" cy="162024"/>
            </a:xfrm>
            <a:custGeom>
              <a:avLst/>
              <a:gdLst/>
              <a:ahLst/>
              <a:cxnLst/>
              <a:rect l="l" t="t" r="r" b="b"/>
              <a:pathLst>
                <a:path w="4514" h="3287" extrusionOk="0">
                  <a:moveTo>
                    <a:pt x="1" y="0"/>
                  </a:moveTo>
                  <a:cubicBezTo>
                    <a:pt x="48" y="1132"/>
                    <a:pt x="108" y="2132"/>
                    <a:pt x="179" y="2858"/>
                  </a:cubicBezTo>
                  <a:cubicBezTo>
                    <a:pt x="429" y="2917"/>
                    <a:pt x="679" y="2965"/>
                    <a:pt x="917" y="3013"/>
                  </a:cubicBezTo>
                  <a:cubicBezTo>
                    <a:pt x="1763" y="3132"/>
                    <a:pt x="2608" y="3203"/>
                    <a:pt x="3477" y="3251"/>
                  </a:cubicBezTo>
                  <a:cubicBezTo>
                    <a:pt x="3811" y="3263"/>
                    <a:pt x="4168" y="3275"/>
                    <a:pt x="4513" y="3287"/>
                  </a:cubicBezTo>
                  <a:cubicBezTo>
                    <a:pt x="4489" y="2024"/>
                    <a:pt x="4454" y="965"/>
                    <a:pt x="4465" y="358"/>
                  </a:cubicBezTo>
                  <a:cubicBezTo>
                    <a:pt x="3834" y="358"/>
                    <a:pt x="3191" y="346"/>
                    <a:pt x="2549" y="310"/>
                  </a:cubicBezTo>
                  <a:cubicBezTo>
                    <a:pt x="1703" y="274"/>
                    <a:pt x="858" y="179"/>
                    <a:pt x="36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5917;p62"/>
            <p:cNvSpPr/>
            <p:nvPr/>
          </p:nvSpPr>
          <p:spPr>
            <a:xfrm>
              <a:off x="7681624" y="4490236"/>
              <a:ext cx="193720" cy="211317"/>
            </a:xfrm>
            <a:custGeom>
              <a:avLst/>
              <a:gdLst/>
              <a:ahLst/>
              <a:cxnLst/>
              <a:rect l="l" t="t" r="r" b="b"/>
              <a:pathLst>
                <a:path w="3930" h="4287" extrusionOk="0">
                  <a:moveTo>
                    <a:pt x="1" y="0"/>
                  </a:moveTo>
                  <a:cubicBezTo>
                    <a:pt x="1" y="36"/>
                    <a:pt x="13" y="84"/>
                    <a:pt x="13" y="119"/>
                  </a:cubicBezTo>
                  <a:cubicBezTo>
                    <a:pt x="13" y="143"/>
                    <a:pt x="36" y="179"/>
                    <a:pt x="36" y="203"/>
                  </a:cubicBezTo>
                  <a:cubicBezTo>
                    <a:pt x="286" y="2393"/>
                    <a:pt x="477" y="4286"/>
                    <a:pt x="477" y="4286"/>
                  </a:cubicBezTo>
                  <a:lnTo>
                    <a:pt x="3930" y="4286"/>
                  </a:lnTo>
                  <a:cubicBezTo>
                    <a:pt x="3930" y="3477"/>
                    <a:pt x="3882" y="2024"/>
                    <a:pt x="3823" y="357"/>
                  </a:cubicBezTo>
                  <a:cubicBezTo>
                    <a:pt x="3811" y="322"/>
                    <a:pt x="3811" y="298"/>
                    <a:pt x="3811" y="262"/>
                  </a:cubicBezTo>
                  <a:lnTo>
                    <a:pt x="3811" y="95"/>
                  </a:lnTo>
                  <a:cubicBezTo>
                    <a:pt x="2549" y="72"/>
                    <a:pt x="1287" y="12"/>
                    <a:pt x="1" y="0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5918;p62"/>
            <p:cNvSpPr/>
            <p:nvPr/>
          </p:nvSpPr>
          <p:spPr>
            <a:xfrm>
              <a:off x="7592996" y="4692632"/>
              <a:ext cx="306402" cy="9666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2987" y="1"/>
                  </a:moveTo>
                  <a:cubicBezTo>
                    <a:pt x="2556" y="1"/>
                    <a:pt x="2239" y="8"/>
                    <a:pt x="2203" y="26"/>
                  </a:cubicBezTo>
                  <a:cubicBezTo>
                    <a:pt x="2203" y="26"/>
                    <a:pt x="1918" y="38"/>
                    <a:pt x="1013" y="633"/>
                  </a:cubicBezTo>
                  <a:cubicBezTo>
                    <a:pt x="465" y="990"/>
                    <a:pt x="179" y="1335"/>
                    <a:pt x="60" y="1573"/>
                  </a:cubicBezTo>
                  <a:cubicBezTo>
                    <a:pt x="1" y="1693"/>
                    <a:pt x="84" y="1847"/>
                    <a:pt x="227" y="1847"/>
                  </a:cubicBezTo>
                  <a:cubicBezTo>
                    <a:pt x="916" y="1869"/>
                    <a:pt x="2939" y="1961"/>
                    <a:pt x="4406" y="1961"/>
                  </a:cubicBezTo>
                  <a:cubicBezTo>
                    <a:pt x="5298" y="1961"/>
                    <a:pt x="5983" y="1927"/>
                    <a:pt x="6037" y="1823"/>
                  </a:cubicBezTo>
                  <a:cubicBezTo>
                    <a:pt x="6216" y="1514"/>
                    <a:pt x="5894" y="121"/>
                    <a:pt x="5728" y="73"/>
                  </a:cubicBezTo>
                  <a:cubicBezTo>
                    <a:pt x="5628" y="40"/>
                    <a:pt x="3996" y="1"/>
                    <a:pt x="2987" y="1"/>
                  </a:cubicBezTo>
                  <a:close/>
                </a:path>
              </a:pathLst>
            </a:custGeom>
            <a:solidFill>
              <a:srgbClr val="FF3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5919;p62"/>
            <p:cNvSpPr/>
            <p:nvPr/>
          </p:nvSpPr>
          <p:spPr>
            <a:xfrm>
              <a:off x="7633514" y="4719842"/>
              <a:ext cx="78079" cy="26224"/>
            </a:xfrm>
            <a:custGeom>
              <a:avLst/>
              <a:gdLst/>
              <a:ahLst/>
              <a:cxnLst/>
              <a:rect l="l" t="t" r="r" b="b"/>
              <a:pathLst>
                <a:path w="1584" h="532" extrusionOk="0">
                  <a:moveTo>
                    <a:pt x="361" y="1"/>
                  </a:moveTo>
                  <a:cubicBezTo>
                    <a:pt x="270" y="1"/>
                    <a:pt x="178" y="7"/>
                    <a:pt x="84" y="21"/>
                  </a:cubicBezTo>
                  <a:cubicBezTo>
                    <a:pt x="0" y="45"/>
                    <a:pt x="24" y="176"/>
                    <a:pt x="96" y="176"/>
                  </a:cubicBezTo>
                  <a:cubicBezTo>
                    <a:pt x="524" y="176"/>
                    <a:pt x="917" y="248"/>
                    <a:pt x="1286" y="462"/>
                  </a:cubicBezTo>
                  <a:cubicBezTo>
                    <a:pt x="1339" y="485"/>
                    <a:pt x="1412" y="532"/>
                    <a:pt x="1470" y="532"/>
                  </a:cubicBezTo>
                  <a:cubicBezTo>
                    <a:pt x="1503" y="532"/>
                    <a:pt x="1531" y="517"/>
                    <a:pt x="1548" y="474"/>
                  </a:cubicBezTo>
                  <a:cubicBezTo>
                    <a:pt x="1584" y="367"/>
                    <a:pt x="1441" y="295"/>
                    <a:pt x="1370" y="248"/>
                  </a:cubicBezTo>
                  <a:cubicBezTo>
                    <a:pt x="1191" y="140"/>
                    <a:pt x="989" y="81"/>
                    <a:pt x="786" y="45"/>
                  </a:cubicBezTo>
                  <a:cubicBezTo>
                    <a:pt x="642" y="16"/>
                    <a:pt x="502" y="1"/>
                    <a:pt x="361" y="1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5920;p62"/>
            <p:cNvSpPr/>
            <p:nvPr/>
          </p:nvSpPr>
          <p:spPr>
            <a:xfrm>
              <a:off x="7661660" y="4707371"/>
              <a:ext cx="80248" cy="30118"/>
            </a:xfrm>
            <a:custGeom>
              <a:avLst/>
              <a:gdLst/>
              <a:ahLst/>
              <a:cxnLst/>
              <a:rect l="l" t="t" r="r" b="b"/>
              <a:pathLst>
                <a:path w="1628" h="611" extrusionOk="0">
                  <a:moveTo>
                    <a:pt x="108" y="0"/>
                  </a:moveTo>
                  <a:cubicBezTo>
                    <a:pt x="1" y="0"/>
                    <a:pt x="1" y="143"/>
                    <a:pt x="108" y="155"/>
                  </a:cubicBezTo>
                  <a:cubicBezTo>
                    <a:pt x="346" y="179"/>
                    <a:pt x="584" y="215"/>
                    <a:pt x="822" y="298"/>
                  </a:cubicBezTo>
                  <a:cubicBezTo>
                    <a:pt x="941" y="322"/>
                    <a:pt x="1049" y="370"/>
                    <a:pt x="1156" y="429"/>
                  </a:cubicBezTo>
                  <a:cubicBezTo>
                    <a:pt x="1251" y="489"/>
                    <a:pt x="1358" y="560"/>
                    <a:pt x="1477" y="608"/>
                  </a:cubicBezTo>
                  <a:cubicBezTo>
                    <a:pt x="1484" y="609"/>
                    <a:pt x="1491" y="610"/>
                    <a:pt x="1498" y="610"/>
                  </a:cubicBezTo>
                  <a:cubicBezTo>
                    <a:pt x="1581" y="610"/>
                    <a:pt x="1628" y="484"/>
                    <a:pt x="1572" y="429"/>
                  </a:cubicBezTo>
                  <a:cubicBezTo>
                    <a:pt x="1549" y="417"/>
                    <a:pt x="1537" y="393"/>
                    <a:pt x="1525" y="393"/>
                  </a:cubicBezTo>
                  <a:cubicBezTo>
                    <a:pt x="1430" y="322"/>
                    <a:pt x="1311" y="274"/>
                    <a:pt x="1227" y="239"/>
                  </a:cubicBezTo>
                  <a:lnTo>
                    <a:pt x="870" y="96"/>
                  </a:lnTo>
                  <a:cubicBezTo>
                    <a:pt x="620" y="24"/>
                    <a:pt x="358" y="0"/>
                    <a:pt x="108" y="0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5921;p62"/>
            <p:cNvSpPr/>
            <p:nvPr/>
          </p:nvSpPr>
          <p:spPr>
            <a:xfrm>
              <a:off x="7686307" y="4693766"/>
              <a:ext cx="70488" cy="25287"/>
            </a:xfrm>
            <a:custGeom>
              <a:avLst/>
              <a:gdLst/>
              <a:ahLst/>
              <a:cxnLst/>
              <a:rect l="l" t="t" r="r" b="b"/>
              <a:pathLst>
                <a:path w="1430" h="513" extrusionOk="0">
                  <a:moveTo>
                    <a:pt x="331" y="0"/>
                  </a:moveTo>
                  <a:cubicBezTo>
                    <a:pt x="242" y="0"/>
                    <a:pt x="152" y="6"/>
                    <a:pt x="60" y="15"/>
                  </a:cubicBezTo>
                  <a:cubicBezTo>
                    <a:pt x="1" y="38"/>
                    <a:pt x="1" y="110"/>
                    <a:pt x="60" y="122"/>
                  </a:cubicBezTo>
                  <a:cubicBezTo>
                    <a:pt x="299" y="134"/>
                    <a:pt x="537" y="181"/>
                    <a:pt x="751" y="253"/>
                  </a:cubicBezTo>
                  <a:cubicBezTo>
                    <a:pt x="858" y="288"/>
                    <a:pt x="977" y="336"/>
                    <a:pt x="1072" y="396"/>
                  </a:cubicBezTo>
                  <a:cubicBezTo>
                    <a:pt x="1132" y="419"/>
                    <a:pt x="1168" y="443"/>
                    <a:pt x="1227" y="479"/>
                  </a:cubicBezTo>
                  <a:cubicBezTo>
                    <a:pt x="1262" y="500"/>
                    <a:pt x="1292" y="512"/>
                    <a:pt x="1324" y="512"/>
                  </a:cubicBezTo>
                  <a:cubicBezTo>
                    <a:pt x="1346" y="512"/>
                    <a:pt x="1369" y="506"/>
                    <a:pt x="1394" y="491"/>
                  </a:cubicBezTo>
                  <a:cubicBezTo>
                    <a:pt x="1406" y="479"/>
                    <a:pt x="1430" y="467"/>
                    <a:pt x="1430" y="431"/>
                  </a:cubicBezTo>
                  <a:cubicBezTo>
                    <a:pt x="1430" y="312"/>
                    <a:pt x="1251" y="241"/>
                    <a:pt x="1156" y="193"/>
                  </a:cubicBezTo>
                  <a:cubicBezTo>
                    <a:pt x="1037" y="134"/>
                    <a:pt x="918" y="98"/>
                    <a:pt x="799" y="62"/>
                  </a:cubicBezTo>
                  <a:cubicBezTo>
                    <a:pt x="640" y="17"/>
                    <a:pt x="486" y="0"/>
                    <a:pt x="331" y="0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5922;p62"/>
            <p:cNvSpPr/>
            <p:nvPr/>
          </p:nvSpPr>
          <p:spPr>
            <a:xfrm>
              <a:off x="7886435" y="4062967"/>
              <a:ext cx="307585" cy="638584"/>
            </a:xfrm>
            <a:custGeom>
              <a:avLst/>
              <a:gdLst/>
              <a:ahLst/>
              <a:cxnLst/>
              <a:rect l="l" t="t" r="r" b="b"/>
              <a:pathLst>
                <a:path w="6240" h="12955" extrusionOk="0">
                  <a:moveTo>
                    <a:pt x="1" y="0"/>
                  </a:moveTo>
                  <a:cubicBezTo>
                    <a:pt x="203" y="1358"/>
                    <a:pt x="418" y="2501"/>
                    <a:pt x="584" y="3263"/>
                  </a:cubicBezTo>
                  <a:cubicBezTo>
                    <a:pt x="608" y="3370"/>
                    <a:pt x="644" y="3465"/>
                    <a:pt x="656" y="3560"/>
                  </a:cubicBezTo>
                  <a:cubicBezTo>
                    <a:pt x="1394" y="6501"/>
                    <a:pt x="2787" y="12954"/>
                    <a:pt x="2787" y="12954"/>
                  </a:cubicBezTo>
                  <a:lnTo>
                    <a:pt x="6240" y="12954"/>
                  </a:lnTo>
                  <a:cubicBezTo>
                    <a:pt x="6026" y="11204"/>
                    <a:pt x="5299" y="6323"/>
                    <a:pt x="4835" y="3025"/>
                  </a:cubicBezTo>
                  <a:cubicBezTo>
                    <a:pt x="4668" y="1882"/>
                    <a:pt x="4549" y="929"/>
                    <a:pt x="4513" y="358"/>
                  </a:cubicBezTo>
                  <a:cubicBezTo>
                    <a:pt x="3870" y="358"/>
                    <a:pt x="3228" y="346"/>
                    <a:pt x="2585" y="310"/>
                  </a:cubicBezTo>
                  <a:cubicBezTo>
                    <a:pt x="1739" y="274"/>
                    <a:pt x="882" y="179"/>
                    <a:pt x="25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5923;p62"/>
            <p:cNvSpPr/>
            <p:nvPr/>
          </p:nvSpPr>
          <p:spPr>
            <a:xfrm>
              <a:off x="7887026" y="4062967"/>
              <a:ext cx="238329" cy="161630"/>
            </a:xfrm>
            <a:custGeom>
              <a:avLst/>
              <a:gdLst/>
              <a:ahLst/>
              <a:cxnLst/>
              <a:rect l="l" t="t" r="r" b="b"/>
              <a:pathLst>
                <a:path w="4835" h="3279" extrusionOk="0">
                  <a:moveTo>
                    <a:pt x="1" y="0"/>
                  </a:moveTo>
                  <a:cubicBezTo>
                    <a:pt x="215" y="1358"/>
                    <a:pt x="418" y="2501"/>
                    <a:pt x="584" y="3263"/>
                  </a:cubicBezTo>
                  <a:cubicBezTo>
                    <a:pt x="841" y="3270"/>
                    <a:pt x="1220" y="3278"/>
                    <a:pt x="1657" y="3278"/>
                  </a:cubicBezTo>
                  <a:cubicBezTo>
                    <a:pt x="2680" y="3278"/>
                    <a:pt x="4017" y="3233"/>
                    <a:pt x="4835" y="3025"/>
                  </a:cubicBezTo>
                  <a:cubicBezTo>
                    <a:pt x="4692" y="1894"/>
                    <a:pt x="4573" y="941"/>
                    <a:pt x="4513" y="358"/>
                  </a:cubicBezTo>
                  <a:cubicBezTo>
                    <a:pt x="3870" y="358"/>
                    <a:pt x="3227" y="346"/>
                    <a:pt x="2596" y="310"/>
                  </a:cubicBezTo>
                  <a:cubicBezTo>
                    <a:pt x="1739" y="274"/>
                    <a:pt x="882" y="179"/>
                    <a:pt x="37" y="0"/>
                  </a:cubicBezTo>
                  <a:close/>
                </a:path>
              </a:pathLst>
            </a:custGeom>
            <a:solidFill>
              <a:srgbClr val="431F5E">
                <a:alpha val="32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5924;p62"/>
            <p:cNvSpPr/>
            <p:nvPr/>
          </p:nvSpPr>
          <p:spPr>
            <a:xfrm>
              <a:off x="7978020" y="4482004"/>
              <a:ext cx="214817" cy="220140"/>
            </a:xfrm>
            <a:custGeom>
              <a:avLst/>
              <a:gdLst/>
              <a:ahLst/>
              <a:cxnLst/>
              <a:rect l="l" t="t" r="r" b="b"/>
              <a:pathLst>
                <a:path w="4358" h="4466" extrusionOk="0">
                  <a:moveTo>
                    <a:pt x="3763" y="0"/>
                  </a:moveTo>
                  <a:cubicBezTo>
                    <a:pt x="3406" y="24"/>
                    <a:pt x="3072" y="72"/>
                    <a:pt x="2715" y="96"/>
                  </a:cubicBezTo>
                  <a:cubicBezTo>
                    <a:pt x="1822" y="179"/>
                    <a:pt x="905" y="239"/>
                    <a:pt x="0" y="262"/>
                  </a:cubicBezTo>
                  <a:lnTo>
                    <a:pt x="0" y="298"/>
                  </a:lnTo>
                  <a:cubicBezTo>
                    <a:pt x="0" y="322"/>
                    <a:pt x="12" y="358"/>
                    <a:pt x="12" y="381"/>
                  </a:cubicBezTo>
                  <a:cubicBezTo>
                    <a:pt x="512" y="2572"/>
                    <a:pt x="905" y="4465"/>
                    <a:pt x="905" y="4465"/>
                  </a:cubicBezTo>
                  <a:lnTo>
                    <a:pt x="4358" y="4465"/>
                  </a:lnTo>
                  <a:cubicBezTo>
                    <a:pt x="4275" y="3656"/>
                    <a:pt x="4060" y="2203"/>
                    <a:pt x="3822" y="536"/>
                  </a:cubicBezTo>
                  <a:cubicBezTo>
                    <a:pt x="3846" y="489"/>
                    <a:pt x="3822" y="465"/>
                    <a:pt x="3822" y="429"/>
                  </a:cubicBezTo>
                  <a:cubicBezTo>
                    <a:pt x="3810" y="298"/>
                    <a:pt x="3787" y="143"/>
                    <a:pt x="3763" y="12"/>
                  </a:cubicBezTo>
                  <a:lnTo>
                    <a:pt x="3763" y="0"/>
                  </a:ln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5925;p62"/>
            <p:cNvSpPr/>
            <p:nvPr/>
          </p:nvSpPr>
          <p:spPr>
            <a:xfrm>
              <a:off x="7912264" y="4692632"/>
              <a:ext cx="306402" cy="96663"/>
            </a:xfrm>
            <a:custGeom>
              <a:avLst/>
              <a:gdLst/>
              <a:ahLst/>
              <a:cxnLst/>
              <a:rect l="l" t="t" r="r" b="b"/>
              <a:pathLst>
                <a:path w="6216" h="1961" extrusionOk="0">
                  <a:moveTo>
                    <a:pt x="2985" y="1"/>
                  </a:moveTo>
                  <a:cubicBezTo>
                    <a:pt x="2555" y="1"/>
                    <a:pt x="2239" y="8"/>
                    <a:pt x="2203" y="26"/>
                  </a:cubicBezTo>
                  <a:cubicBezTo>
                    <a:pt x="2203" y="26"/>
                    <a:pt x="1906" y="38"/>
                    <a:pt x="1013" y="633"/>
                  </a:cubicBezTo>
                  <a:cubicBezTo>
                    <a:pt x="453" y="990"/>
                    <a:pt x="179" y="1335"/>
                    <a:pt x="60" y="1573"/>
                  </a:cubicBezTo>
                  <a:cubicBezTo>
                    <a:pt x="1" y="1693"/>
                    <a:pt x="84" y="1847"/>
                    <a:pt x="215" y="1847"/>
                  </a:cubicBezTo>
                  <a:cubicBezTo>
                    <a:pt x="911" y="1869"/>
                    <a:pt x="2938" y="1961"/>
                    <a:pt x="4405" y="1961"/>
                  </a:cubicBezTo>
                  <a:cubicBezTo>
                    <a:pt x="5298" y="1961"/>
                    <a:pt x="5983" y="1927"/>
                    <a:pt x="6037" y="1823"/>
                  </a:cubicBezTo>
                  <a:cubicBezTo>
                    <a:pt x="6216" y="1514"/>
                    <a:pt x="5894" y="121"/>
                    <a:pt x="5728" y="73"/>
                  </a:cubicBezTo>
                  <a:cubicBezTo>
                    <a:pt x="5619" y="40"/>
                    <a:pt x="3991" y="1"/>
                    <a:pt x="2985" y="1"/>
                  </a:cubicBezTo>
                  <a:close/>
                </a:path>
              </a:pathLst>
            </a:custGeom>
            <a:solidFill>
              <a:srgbClr val="FF35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5926;p62"/>
            <p:cNvSpPr/>
            <p:nvPr/>
          </p:nvSpPr>
          <p:spPr>
            <a:xfrm>
              <a:off x="7952783" y="4719842"/>
              <a:ext cx="78079" cy="26224"/>
            </a:xfrm>
            <a:custGeom>
              <a:avLst/>
              <a:gdLst/>
              <a:ahLst/>
              <a:cxnLst/>
              <a:rect l="l" t="t" r="r" b="b"/>
              <a:pathLst>
                <a:path w="1584" h="532" extrusionOk="0">
                  <a:moveTo>
                    <a:pt x="361" y="1"/>
                  </a:moveTo>
                  <a:cubicBezTo>
                    <a:pt x="270" y="1"/>
                    <a:pt x="178" y="7"/>
                    <a:pt x="84" y="21"/>
                  </a:cubicBezTo>
                  <a:cubicBezTo>
                    <a:pt x="0" y="45"/>
                    <a:pt x="24" y="176"/>
                    <a:pt x="96" y="176"/>
                  </a:cubicBezTo>
                  <a:cubicBezTo>
                    <a:pt x="512" y="176"/>
                    <a:pt x="917" y="248"/>
                    <a:pt x="1286" y="462"/>
                  </a:cubicBezTo>
                  <a:cubicBezTo>
                    <a:pt x="1332" y="485"/>
                    <a:pt x="1407" y="532"/>
                    <a:pt x="1464" y="532"/>
                  </a:cubicBezTo>
                  <a:cubicBezTo>
                    <a:pt x="1497" y="532"/>
                    <a:pt x="1523" y="517"/>
                    <a:pt x="1536" y="474"/>
                  </a:cubicBezTo>
                  <a:cubicBezTo>
                    <a:pt x="1584" y="367"/>
                    <a:pt x="1441" y="295"/>
                    <a:pt x="1358" y="248"/>
                  </a:cubicBezTo>
                  <a:cubicBezTo>
                    <a:pt x="1191" y="140"/>
                    <a:pt x="989" y="81"/>
                    <a:pt x="786" y="45"/>
                  </a:cubicBezTo>
                  <a:cubicBezTo>
                    <a:pt x="642" y="16"/>
                    <a:pt x="502" y="1"/>
                    <a:pt x="361" y="1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5927;p62"/>
            <p:cNvSpPr/>
            <p:nvPr/>
          </p:nvSpPr>
          <p:spPr>
            <a:xfrm>
              <a:off x="7980337" y="4707371"/>
              <a:ext cx="80199" cy="30118"/>
            </a:xfrm>
            <a:custGeom>
              <a:avLst/>
              <a:gdLst/>
              <a:ahLst/>
              <a:cxnLst/>
              <a:rect l="l" t="t" r="r" b="b"/>
              <a:pathLst>
                <a:path w="1627" h="611" extrusionOk="0">
                  <a:moveTo>
                    <a:pt x="108" y="0"/>
                  </a:moveTo>
                  <a:cubicBezTo>
                    <a:pt x="1" y="0"/>
                    <a:pt x="1" y="143"/>
                    <a:pt x="108" y="155"/>
                  </a:cubicBezTo>
                  <a:cubicBezTo>
                    <a:pt x="346" y="179"/>
                    <a:pt x="584" y="215"/>
                    <a:pt x="822" y="298"/>
                  </a:cubicBezTo>
                  <a:cubicBezTo>
                    <a:pt x="942" y="322"/>
                    <a:pt x="1037" y="370"/>
                    <a:pt x="1144" y="429"/>
                  </a:cubicBezTo>
                  <a:cubicBezTo>
                    <a:pt x="1251" y="489"/>
                    <a:pt x="1358" y="560"/>
                    <a:pt x="1477" y="608"/>
                  </a:cubicBezTo>
                  <a:cubicBezTo>
                    <a:pt x="1485" y="609"/>
                    <a:pt x="1492" y="610"/>
                    <a:pt x="1498" y="610"/>
                  </a:cubicBezTo>
                  <a:cubicBezTo>
                    <a:pt x="1581" y="610"/>
                    <a:pt x="1627" y="484"/>
                    <a:pt x="1561" y="429"/>
                  </a:cubicBezTo>
                  <a:cubicBezTo>
                    <a:pt x="1549" y="417"/>
                    <a:pt x="1537" y="393"/>
                    <a:pt x="1513" y="393"/>
                  </a:cubicBezTo>
                  <a:cubicBezTo>
                    <a:pt x="1430" y="322"/>
                    <a:pt x="1311" y="274"/>
                    <a:pt x="1215" y="239"/>
                  </a:cubicBezTo>
                  <a:lnTo>
                    <a:pt x="858" y="96"/>
                  </a:lnTo>
                  <a:cubicBezTo>
                    <a:pt x="608" y="24"/>
                    <a:pt x="358" y="0"/>
                    <a:pt x="108" y="0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5928;p62"/>
            <p:cNvSpPr/>
            <p:nvPr/>
          </p:nvSpPr>
          <p:spPr>
            <a:xfrm>
              <a:off x="8005033" y="4693766"/>
              <a:ext cx="70439" cy="25287"/>
            </a:xfrm>
            <a:custGeom>
              <a:avLst/>
              <a:gdLst/>
              <a:ahLst/>
              <a:cxnLst/>
              <a:rect l="l" t="t" r="r" b="b"/>
              <a:pathLst>
                <a:path w="1429" h="513" extrusionOk="0">
                  <a:moveTo>
                    <a:pt x="339" y="0"/>
                  </a:moveTo>
                  <a:cubicBezTo>
                    <a:pt x="248" y="0"/>
                    <a:pt x="155" y="6"/>
                    <a:pt x="60" y="15"/>
                  </a:cubicBezTo>
                  <a:cubicBezTo>
                    <a:pt x="0" y="38"/>
                    <a:pt x="0" y="110"/>
                    <a:pt x="60" y="122"/>
                  </a:cubicBezTo>
                  <a:cubicBezTo>
                    <a:pt x="298" y="134"/>
                    <a:pt x="536" y="181"/>
                    <a:pt x="762" y="253"/>
                  </a:cubicBezTo>
                  <a:cubicBezTo>
                    <a:pt x="869" y="288"/>
                    <a:pt x="988" y="336"/>
                    <a:pt x="1072" y="396"/>
                  </a:cubicBezTo>
                  <a:cubicBezTo>
                    <a:pt x="1131" y="419"/>
                    <a:pt x="1179" y="443"/>
                    <a:pt x="1238" y="479"/>
                  </a:cubicBezTo>
                  <a:cubicBezTo>
                    <a:pt x="1273" y="500"/>
                    <a:pt x="1303" y="512"/>
                    <a:pt x="1335" y="512"/>
                  </a:cubicBezTo>
                  <a:cubicBezTo>
                    <a:pt x="1357" y="512"/>
                    <a:pt x="1380" y="506"/>
                    <a:pt x="1405" y="491"/>
                  </a:cubicBezTo>
                  <a:cubicBezTo>
                    <a:pt x="1417" y="479"/>
                    <a:pt x="1429" y="467"/>
                    <a:pt x="1429" y="431"/>
                  </a:cubicBezTo>
                  <a:cubicBezTo>
                    <a:pt x="1429" y="312"/>
                    <a:pt x="1250" y="241"/>
                    <a:pt x="1167" y="193"/>
                  </a:cubicBezTo>
                  <a:cubicBezTo>
                    <a:pt x="1048" y="134"/>
                    <a:pt x="929" y="98"/>
                    <a:pt x="810" y="62"/>
                  </a:cubicBezTo>
                  <a:cubicBezTo>
                    <a:pt x="651" y="17"/>
                    <a:pt x="497" y="0"/>
                    <a:pt x="339" y="0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5929;p62"/>
            <p:cNvSpPr/>
            <p:nvPr/>
          </p:nvSpPr>
          <p:spPr>
            <a:xfrm>
              <a:off x="7547252" y="3798116"/>
              <a:ext cx="684919" cy="396805"/>
            </a:xfrm>
            <a:custGeom>
              <a:avLst/>
              <a:gdLst/>
              <a:ahLst/>
              <a:cxnLst/>
              <a:rect l="l" t="t" r="r" b="b"/>
              <a:pathLst>
                <a:path w="13895" h="8050" extrusionOk="0">
                  <a:moveTo>
                    <a:pt x="1573" y="1"/>
                  </a:moveTo>
                  <a:cubicBezTo>
                    <a:pt x="1540" y="1"/>
                    <a:pt x="1522" y="24"/>
                    <a:pt x="1512" y="63"/>
                  </a:cubicBezTo>
                  <a:cubicBezTo>
                    <a:pt x="1405" y="611"/>
                    <a:pt x="1286" y="1194"/>
                    <a:pt x="1179" y="1778"/>
                  </a:cubicBezTo>
                  <a:cubicBezTo>
                    <a:pt x="1167" y="1813"/>
                    <a:pt x="1167" y="1873"/>
                    <a:pt x="1155" y="1921"/>
                  </a:cubicBezTo>
                  <a:cubicBezTo>
                    <a:pt x="810" y="3766"/>
                    <a:pt x="417" y="5623"/>
                    <a:pt x="0" y="7052"/>
                  </a:cubicBezTo>
                  <a:cubicBezTo>
                    <a:pt x="2287" y="7773"/>
                    <a:pt x="5103" y="8050"/>
                    <a:pt x="7662" y="8050"/>
                  </a:cubicBezTo>
                  <a:cubicBezTo>
                    <a:pt x="9500" y="8050"/>
                    <a:pt x="11206" y="7907"/>
                    <a:pt x="12490" y="7683"/>
                  </a:cubicBezTo>
                  <a:cubicBezTo>
                    <a:pt x="12502" y="7683"/>
                    <a:pt x="12537" y="7671"/>
                    <a:pt x="12561" y="7671"/>
                  </a:cubicBezTo>
                  <a:cubicBezTo>
                    <a:pt x="13085" y="7576"/>
                    <a:pt x="13538" y="7469"/>
                    <a:pt x="13895" y="7350"/>
                  </a:cubicBezTo>
                  <a:cubicBezTo>
                    <a:pt x="13395" y="6659"/>
                    <a:pt x="12121" y="3599"/>
                    <a:pt x="11633" y="1837"/>
                  </a:cubicBezTo>
                  <a:cubicBezTo>
                    <a:pt x="11549" y="1540"/>
                    <a:pt x="11466" y="980"/>
                    <a:pt x="11371" y="313"/>
                  </a:cubicBezTo>
                  <a:cubicBezTo>
                    <a:pt x="11371" y="248"/>
                    <a:pt x="11311" y="193"/>
                    <a:pt x="11246" y="193"/>
                  </a:cubicBezTo>
                  <a:cubicBezTo>
                    <a:pt x="11240" y="193"/>
                    <a:pt x="11234" y="193"/>
                    <a:pt x="11228" y="194"/>
                  </a:cubicBezTo>
                  <a:cubicBezTo>
                    <a:pt x="10990" y="206"/>
                    <a:pt x="10751" y="242"/>
                    <a:pt x="10513" y="266"/>
                  </a:cubicBezTo>
                  <a:lnTo>
                    <a:pt x="10442" y="266"/>
                  </a:lnTo>
                  <a:cubicBezTo>
                    <a:pt x="10144" y="301"/>
                    <a:pt x="9847" y="313"/>
                    <a:pt x="9549" y="349"/>
                  </a:cubicBezTo>
                  <a:cubicBezTo>
                    <a:pt x="9287" y="373"/>
                    <a:pt x="9037" y="385"/>
                    <a:pt x="8787" y="409"/>
                  </a:cubicBezTo>
                  <a:lnTo>
                    <a:pt x="8668" y="409"/>
                  </a:lnTo>
                  <a:cubicBezTo>
                    <a:pt x="8038" y="442"/>
                    <a:pt x="7408" y="459"/>
                    <a:pt x="6777" y="459"/>
                  </a:cubicBezTo>
                  <a:cubicBezTo>
                    <a:pt x="6048" y="459"/>
                    <a:pt x="5318" y="436"/>
                    <a:pt x="4584" y="385"/>
                  </a:cubicBezTo>
                  <a:cubicBezTo>
                    <a:pt x="4560" y="373"/>
                    <a:pt x="4525" y="373"/>
                    <a:pt x="4501" y="373"/>
                  </a:cubicBezTo>
                  <a:cubicBezTo>
                    <a:pt x="4382" y="361"/>
                    <a:pt x="4251" y="361"/>
                    <a:pt x="4132" y="349"/>
                  </a:cubicBezTo>
                  <a:cubicBezTo>
                    <a:pt x="4084" y="349"/>
                    <a:pt x="4036" y="325"/>
                    <a:pt x="3977" y="325"/>
                  </a:cubicBezTo>
                  <a:lnTo>
                    <a:pt x="3929" y="325"/>
                  </a:lnTo>
                  <a:cubicBezTo>
                    <a:pt x="3358" y="289"/>
                    <a:pt x="2774" y="206"/>
                    <a:pt x="2191" y="123"/>
                  </a:cubicBezTo>
                  <a:cubicBezTo>
                    <a:pt x="2167" y="123"/>
                    <a:pt x="2119" y="123"/>
                    <a:pt x="2084" y="111"/>
                  </a:cubicBezTo>
                  <a:cubicBezTo>
                    <a:pt x="1929" y="75"/>
                    <a:pt x="1762" y="28"/>
                    <a:pt x="1596" y="4"/>
                  </a:cubicBezTo>
                  <a:cubicBezTo>
                    <a:pt x="1587" y="2"/>
                    <a:pt x="1580" y="1"/>
                    <a:pt x="1573" y="1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5930;p62"/>
            <p:cNvSpPr/>
            <p:nvPr/>
          </p:nvSpPr>
          <p:spPr>
            <a:xfrm>
              <a:off x="8063099" y="3810588"/>
              <a:ext cx="103366" cy="366293"/>
            </a:xfrm>
            <a:custGeom>
              <a:avLst/>
              <a:gdLst/>
              <a:ahLst/>
              <a:cxnLst/>
              <a:rect l="l" t="t" r="r" b="b"/>
              <a:pathLst>
                <a:path w="2097" h="7431" extrusionOk="0">
                  <a:moveTo>
                    <a:pt x="1" y="1"/>
                  </a:moveTo>
                  <a:cubicBezTo>
                    <a:pt x="275" y="2061"/>
                    <a:pt x="775" y="4108"/>
                    <a:pt x="1501" y="6109"/>
                  </a:cubicBezTo>
                  <a:cubicBezTo>
                    <a:pt x="1632" y="6418"/>
                    <a:pt x="1739" y="6716"/>
                    <a:pt x="1858" y="7025"/>
                  </a:cubicBezTo>
                  <a:cubicBezTo>
                    <a:pt x="1930" y="7156"/>
                    <a:pt x="1965" y="7299"/>
                    <a:pt x="2025" y="7430"/>
                  </a:cubicBezTo>
                  <a:cubicBezTo>
                    <a:pt x="2037" y="7430"/>
                    <a:pt x="2072" y="7418"/>
                    <a:pt x="2096" y="7418"/>
                  </a:cubicBezTo>
                  <a:cubicBezTo>
                    <a:pt x="1953" y="7037"/>
                    <a:pt x="1799" y="6656"/>
                    <a:pt x="1656" y="6299"/>
                  </a:cubicBezTo>
                  <a:cubicBezTo>
                    <a:pt x="1465" y="5751"/>
                    <a:pt x="1263" y="5180"/>
                    <a:pt x="1108" y="4632"/>
                  </a:cubicBezTo>
                  <a:cubicBezTo>
                    <a:pt x="775" y="3513"/>
                    <a:pt x="501" y="2394"/>
                    <a:pt x="286" y="1263"/>
                  </a:cubicBezTo>
                  <a:cubicBezTo>
                    <a:pt x="215" y="846"/>
                    <a:pt x="144" y="429"/>
                    <a:pt x="72" y="1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5931;p62"/>
            <p:cNvSpPr/>
            <p:nvPr/>
          </p:nvSpPr>
          <p:spPr>
            <a:xfrm>
              <a:off x="7975654" y="3816453"/>
              <a:ext cx="117316" cy="158673"/>
            </a:xfrm>
            <a:custGeom>
              <a:avLst/>
              <a:gdLst/>
              <a:ahLst/>
              <a:cxnLst/>
              <a:rect l="l" t="t" r="r" b="b"/>
              <a:pathLst>
                <a:path w="2380" h="3219" extrusionOk="0">
                  <a:moveTo>
                    <a:pt x="1" y="1"/>
                  </a:moveTo>
                  <a:cubicBezTo>
                    <a:pt x="84" y="298"/>
                    <a:pt x="203" y="584"/>
                    <a:pt x="334" y="870"/>
                  </a:cubicBezTo>
                  <a:cubicBezTo>
                    <a:pt x="620" y="1465"/>
                    <a:pt x="1001" y="2013"/>
                    <a:pt x="1465" y="2489"/>
                  </a:cubicBezTo>
                  <a:cubicBezTo>
                    <a:pt x="1727" y="2775"/>
                    <a:pt x="2013" y="3025"/>
                    <a:pt x="2346" y="3216"/>
                  </a:cubicBezTo>
                  <a:cubicBezTo>
                    <a:pt x="2350" y="3218"/>
                    <a:pt x="2354" y="3219"/>
                    <a:pt x="2358" y="3219"/>
                  </a:cubicBezTo>
                  <a:cubicBezTo>
                    <a:pt x="2374" y="3219"/>
                    <a:pt x="2380" y="3197"/>
                    <a:pt x="2370" y="3168"/>
                  </a:cubicBezTo>
                  <a:cubicBezTo>
                    <a:pt x="1870" y="2751"/>
                    <a:pt x="1394" y="2311"/>
                    <a:pt x="1001" y="1775"/>
                  </a:cubicBezTo>
                  <a:cubicBezTo>
                    <a:pt x="620" y="1239"/>
                    <a:pt x="322" y="644"/>
                    <a:pt x="144" y="37"/>
                  </a:cubicBezTo>
                  <a:cubicBezTo>
                    <a:pt x="132" y="13"/>
                    <a:pt x="132" y="13"/>
                    <a:pt x="132" y="1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5932;p62"/>
            <p:cNvSpPr/>
            <p:nvPr/>
          </p:nvSpPr>
          <p:spPr>
            <a:xfrm>
              <a:off x="7603594" y="3802405"/>
              <a:ext cx="51659" cy="89811"/>
            </a:xfrm>
            <a:custGeom>
              <a:avLst/>
              <a:gdLst/>
              <a:ahLst/>
              <a:cxnLst/>
              <a:rect l="l" t="t" r="r" b="b"/>
              <a:pathLst>
                <a:path w="1048" h="1822" extrusionOk="0">
                  <a:moveTo>
                    <a:pt x="953" y="0"/>
                  </a:moveTo>
                  <a:cubicBezTo>
                    <a:pt x="845" y="262"/>
                    <a:pt x="738" y="524"/>
                    <a:pt x="607" y="774"/>
                  </a:cubicBezTo>
                  <a:cubicBezTo>
                    <a:pt x="441" y="1095"/>
                    <a:pt x="250" y="1393"/>
                    <a:pt x="24" y="1667"/>
                  </a:cubicBezTo>
                  <a:cubicBezTo>
                    <a:pt x="12" y="1715"/>
                    <a:pt x="12" y="1774"/>
                    <a:pt x="0" y="1822"/>
                  </a:cubicBezTo>
                  <a:cubicBezTo>
                    <a:pt x="262" y="1512"/>
                    <a:pt x="488" y="1179"/>
                    <a:pt x="679" y="822"/>
                  </a:cubicBezTo>
                  <a:cubicBezTo>
                    <a:pt x="810" y="572"/>
                    <a:pt x="953" y="286"/>
                    <a:pt x="1048" y="0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5933;p62"/>
            <p:cNvSpPr/>
            <p:nvPr/>
          </p:nvSpPr>
          <p:spPr>
            <a:xfrm>
              <a:off x="7739740" y="3813545"/>
              <a:ext cx="38793" cy="126583"/>
            </a:xfrm>
            <a:custGeom>
              <a:avLst/>
              <a:gdLst/>
              <a:ahLst/>
              <a:cxnLst/>
              <a:rect l="l" t="t" r="r" b="b"/>
              <a:pathLst>
                <a:path w="787" h="2568" extrusionOk="0">
                  <a:moveTo>
                    <a:pt x="36" y="0"/>
                  </a:moveTo>
                  <a:cubicBezTo>
                    <a:pt x="12" y="274"/>
                    <a:pt x="0" y="536"/>
                    <a:pt x="0" y="810"/>
                  </a:cubicBezTo>
                  <a:cubicBezTo>
                    <a:pt x="0" y="1108"/>
                    <a:pt x="0" y="1417"/>
                    <a:pt x="12" y="1715"/>
                  </a:cubicBezTo>
                  <a:cubicBezTo>
                    <a:pt x="12" y="1953"/>
                    <a:pt x="0" y="2239"/>
                    <a:pt x="179" y="2429"/>
                  </a:cubicBezTo>
                  <a:cubicBezTo>
                    <a:pt x="259" y="2509"/>
                    <a:pt x="375" y="2567"/>
                    <a:pt x="480" y="2567"/>
                  </a:cubicBezTo>
                  <a:cubicBezTo>
                    <a:pt x="547" y="2567"/>
                    <a:pt x="609" y="2544"/>
                    <a:pt x="655" y="2489"/>
                  </a:cubicBezTo>
                  <a:cubicBezTo>
                    <a:pt x="786" y="2358"/>
                    <a:pt x="762" y="2132"/>
                    <a:pt x="727" y="1953"/>
                  </a:cubicBezTo>
                  <a:cubicBezTo>
                    <a:pt x="655" y="1370"/>
                    <a:pt x="643" y="786"/>
                    <a:pt x="679" y="227"/>
                  </a:cubicBezTo>
                  <a:cubicBezTo>
                    <a:pt x="703" y="167"/>
                    <a:pt x="703" y="107"/>
                    <a:pt x="703" y="60"/>
                  </a:cubicBezTo>
                  <a:cubicBezTo>
                    <a:pt x="667" y="48"/>
                    <a:pt x="643" y="48"/>
                    <a:pt x="608" y="48"/>
                  </a:cubicBezTo>
                  <a:cubicBezTo>
                    <a:pt x="572" y="477"/>
                    <a:pt x="548" y="905"/>
                    <a:pt x="584" y="1346"/>
                  </a:cubicBezTo>
                  <a:cubicBezTo>
                    <a:pt x="596" y="1596"/>
                    <a:pt x="643" y="1834"/>
                    <a:pt x="655" y="2084"/>
                  </a:cubicBezTo>
                  <a:cubicBezTo>
                    <a:pt x="665" y="2235"/>
                    <a:pt x="641" y="2480"/>
                    <a:pt x="468" y="2480"/>
                  </a:cubicBezTo>
                  <a:cubicBezTo>
                    <a:pt x="436" y="2480"/>
                    <a:pt x="400" y="2471"/>
                    <a:pt x="358" y="2453"/>
                  </a:cubicBezTo>
                  <a:cubicBezTo>
                    <a:pt x="96" y="2322"/>
                    <a:pt x="108" y="1965"/>
                    <a:pt x="96" y="1739"/>
                  </a:cubicBezTo>
                  <a:cubicBezTo>
                    <a:pt x="72" y="1465"/>
                    <a:pt x="60" y="1191"/>
                    <a:pt x="60" y="905"/>
                  </a:cubicBezTo>
                  <a:cubicBezTo>
                    <a:pt x="48" y="596"/>
                    <a:pt x="60" y="298"/>
                    <a:pt x="72" y="0"/>
                  </a:cubicBezTo>
                  <a:close/>
                </a:path>
              </a:pathLst>
            </a:custGeom>
            <a:solidFill>
              <a:srgbClr val="431F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5934;p62"/>
            <p:cNvSpPr/>
            <p:nvPr/>
          </p:nvSpPr>
          <p:spPr>
            <a:xfrm>
              <a:off x="7534338" y="2647919"/>
              <a:ext cx="619212" cy="694728"/>
            </a:xfrm>
            <a:custGeom>
              <a:avLst/>
              <a:gdLst/>
              <a:ahLst/>
              <a:cxnLst/>
              <a:rect l="l" t="t" r="r" b="b"/>
              <a:pathLst>
                <a:path w="12562" h="14094" extrusionOk="0">
                  <a:moveTo>
                    <a:pt x="5447" y="0"/>
                  </a:moveTo>
                  <a:cubicBezTo>
                    <a:pt x="2196" y="0"/>
                    <a:pt x="395" y="2541"/>
                    <a:pt x="84" y="6717"/>
                  </a:cubicBezTo>
                  <a:cubicBezTo>
                    <a:pt x="48" y="7395"/>
                    <a:pt x="0" y="8062"/>
                    <a:pt x="12" y="8693"/>
                  </a:cubicBezTo>
                  <a:cubicBezTo>
                    <a:pt x="12" y="10146"/>
                    <a:pt x="262" y="11420"/>
                    <a:pt x="1119" y="12372"/>
                  </a:cubicBezTo>
                  <a:cubicBezTo>
                    <a:pt x="1834" y="13170"/>
                    <a:pt x="2977" y="13753"/>
                    <a:pt x="4787" y="14003"/>
                  </a:cubicBezTo>
                  <a:cubicBezTo>
                    <a:pt x="4953" y="14027"/>
                    <a:pt x="5132" y="14051"/>
                    <a:pt x="5310" y="14063"/>
                  </a:cubicBezTo>
                  <a:cubicBezTo>
                    <a:pt x="5521" y="14084"/>
                    <a:pt x="5729" y="14094"/>
                    <a:pt x="5935" y="14094"/>
                  </a:cubicBezTo>
                  <a:cubicBezTo>
                    <a:pt x="8079" y="14094"/>
                    <a:pt x="9992" y="12986"/>
                    <a:pt x="11133" y="11205"/>
                  </a:cubicBezTo>
                  <a:cubicBezTo>
                    <a:pt x="11716" y="10300"/>
                    <a:pt x="12097" y="9217"/>
                    <a:pt x="12204" y="8003"/>
                  </a:cubicBezTo>
                  <a:cubicBezTo>
                    <a:pt x="12561" y="4062"/>
                    <a:pt x="9835" y="430"/>
                    <a:pt x="6144" y="37"/>
                  </a:cubicBezTo>
                  <a:cubicBezTo>
                    <a:pt x="5905" y="13"/>
                    <a:pt x="5673" y="0"/>
                    <a:pt x="5447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5935;p62"/>
            <p:cNvSpPr/>
            <p:nvPr/>
          </p:nvSpPr>
          <p:spPr>
            <a:xfrm>
              <a:off x="7529063" y="2552537"/>
              <a:ext cx="771773" cy="536894"/>
            </a:xfrm>
            <a:custGeom>
              <a:avLst/>
              <a:gdLst/>
              <a:ahLst/>
              <a:cxnLst/>
              <a:rect l="l" t="t" r="r" b="b"/>
              <a:pathLst>
                <a:path w="15657" h="10892" extrusionOk="0">
                  <a:moveTo>
                    <a:pt x="7253" y="0"/>
                  </a:moveTo>
                  <a:cubicBezTo>
                    <a:pt x="6645" y="0"/>
                    <a:pt x="6037" y="58"/>
                    <a:pt x="5441" y="174"/>
                  </a:cubicBezTo>
                  <a:cubicBezTo>
                    <a:pt x="4453" y="365"/>
                    <a:pt x="3500" y="722"/>
                    <a:pt x="2655" y="1246"/>
                  </a:cubicBezTo>
                  <a:cubicBezTo>
                    <a:pt x="2596" y="1294"/>
                    <a:pt x="2524" y="1317"/>
                    <a:pt x="2465" y="1365"/>
                  </a:cubicBezTo>
                  <a:cubicBezTo>
                    <a:pt x="2250" y="1496"/>
                    <a:pt x="2048" y="1651"/>
                    <a:pt x="1846" y="1817"/>
                  </a:cubicBezTo>
                  <a:cubicBezTo>
                    <a:pt x="1238" y="2353"/>
                    <a:pt x="750" y="3020"/>
                    <a:pt x="452" y="3782"/>
                  </a:cubicBezTo>
                  <a:cubicBezTo>
                    <a:pt x="393" y="3937"/>
                    <a:pt x="333" y="4103"/>
                    <a:pt x="286" y="4270"/>
                  </a:cubicBezTo>
                  <a:cubicBezTo>
                    <a:pt x="226" y="4496"/>
                    <a:pt x="179" y="4711"/>
                    <a:pt x="155" y="4937"/>
                  </a:cubicBezTo>
                  <a:cubicBezTo>
                    <a:pt x="107" y="5294"/>
                    <a:pt x="0" y="5854"/>
                    <a:pt x="262" y="6116"/>
                  </a:cubicBezTo>
                  <a:cubicBezTo>
                    <a:pt x="345" y="6223"/>
                    <a:pt x="476" y="6282"/>
                    <a:pt x="691" y="6282"/>
                  </a:cubicBezTo>
                  <a:cubicBezTo>
                    <a:pt x="953" y="6282"/>
                    <a:pt x="1226" y="6211"/>
                    <a:pt x="1488" y="6187"/>
                  </a:cubicBezTo>
                  <a:cubicBezTo>
                    <a:pt x="1774" y="6175"/>
                    <a:pt x="2072" y="6139"/>
                    <a:pt x="2357" y="6104"/>
                  </a:cubicBezTo>
                  <a:cubicBezTo>
                    <a:pt x="3191" y="5997"/>
                    <a:pt x="4012" y="5854"/>
                    <a:pt x="4798" y="5627"/>
                  </a:cubicBezTo>
                  <a:cubicBezTo>
                    <a:pt x="5644" y="5389"/>
                    <a:pt x="6465" y="5056"/>
                    <a:pt x="7203" y="4615"/>
                  </a:cubicBezTo>
                  <a:cubicBezTo>
                    <a:pt x="7239" y="4604"/>
                    <a:pt x="7382" y="4508"/>
                    <a:pt x="7549" y="4401"/>
                  </a:cubicBezTo>
                  <a:cubicBezTo>
                    <a:pt x="7846" y="4211"/>
                    <a:pt x="8215" y="3949"/>
                    <a:pt x="8203" y="3889"/>
                  </a:cubicBezTo>
                  <a:lnTo>
                    <a:pt x="8203" y="3889"/>
                  </a:lnTo>
                  <a:cubicBezTo>
                    <a:pt x="8275" y="4092"/>
                    <a:pt x="8334" y="4282"/>
                    <a:pt x="8394" y="4496"/>
                  </a:cubicBezTo>
                  <a:cubicBezTo>
                    <a:pt x="8668" y="5377"/>
                    <a:pt x="8894" y="6247"/>
                    <a:pt x="9263" y="7104"/>
                  </a:cubicBezTo>
                  <a:cubicBezTo>
                    <a:pt x="9382" y="7366"/>
                    <a:pt x="9513" y="7628"/>
                    <a:pt x="9680" y="7890"/>
                  </a:cubicBezTo>
                  <a:cubicBezTo>
                    <a:pt x="9882" y="8211"/>
                    <a:pt x="10061" y="8592"/>
                    <a:pt x="10097" y="8985"/>
                  </a:cubicBezTo>
                  <a:cubicBezTo>
                    <a:pt x="10120" y="9366"/>
                    <a:pt x="10037" y="9735"/>
                    <a:pt x="10025" y="10092"/>
                  </a:cubicBezTo>
                  <a:cubicBezTo>
                    <a:pt x="10001" y="10485"/>
                    <a:pt x="9942" y="10866"/>
                    <a:pt x="10406" y="10890"/>
                  </a:cubicBezTo>
                  <a:cubicBezTo>
                    <a:pt x="10415" y="10891"/>
                    <a:pt x="10424" y="10891"/>
                    <a:pt x="10433" y="10891"/>
                  </a:cubicBezTo>
                  <a:cubicBezTo>
                    <a:pt x="10861" y="10891"/>
                    <a:pt x="11083" y="10068"/>
                    <a:pt x="11839" y="10068"/>
                  </a:cubicBezTo>
                  <a:cubicBezTo>
                    <a:pt x="11849" y="10068"/>
                    <a:pt x="11860" y="10068"/>
                    <a:pt x="11871" y="10068"/>
                  </a:cubicBezTo>
                  <a:cubicBezTo>
                    <a:pt x="12565" y="10101"/>
                    <a:pt x="12684" y="10775"/>
                    <a:pt x="13055" y="10775"/>
                  </a:cubicBezTo>
                  <a:cubicBezTo>
                    <a:pt x="13097" y="10775"/>
                    <a:pt x="13142" y="10767"/>
                    <a:pt x="13192" y="10747"/>
                  </a:cubicBezTo>
                  <a:cubicBezTo>
                    <a:pt x="13478" y="10628"/>
                    <a:pt x="13692" y="10283"/>
                    <a:pt x="13871" y="10057"/>
                  </a:cubicBezTo>
                  <a:cubicBezTo>
                    <a:pt x="15097" y="8664"/>
                    <a:pt x="15657" y="6961"/>
                    <a:pt x="15109" y="5223"/>
                  </a:cubicBezTo>
                  <a:cubicBezTo>
                    <a:pt x="15061" y="5056"/>
                    <a:pt x="14990" y="4889"/>
                    <a:pt x="14930" y="4734"/>
                  </a:cubicBezTo>
                  <a:cubicBezTo>
                    <a:pt x="14847" y="4532"/>
                    <a:pt x="14645" y="4080"/>
                    <a:pt x="14526" y="3842"/>
                  </a:cubicBezTo>
                  <a:cubicBezTo>
                    <a:pt x="14514" y="3806"/>
                    <a:pt x="14502" y="3794"/>
                    <a:pt x="14490" y="3758"/>
                  </a:cubicBezTo>
                  <a:cubicBezTo>
                    <a:pt x="14085" y="3080"/>
                    <a:pt x="13549" y="2484"/>
                    <a:pt x="12942" y="1972"/>
                  </a:cubicBezTo>
                  <a:cubicBezTo>
                    <a:pt x="12668" y="1758"/>
                    <a:pt x="12406" y="1556"/>
                    <a:pt x="12109" y="1377"/>
                  </a:cubicBezTo>
                  <a:cubicBezTo>
                    <a:pt x="10661" y="456"/>
                    <a:pt x="8956" y="0"/>
                    <a:pt x="7253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5936;p62"/>
            <p:cNvSpPr/>
            <p:nvPr/>
          </p:nvSpPr>
          <p:spPr>
            <a:xfrm>
              <a:off x="7943368" y="2740688"/>
              <a:ext cx="330506" cy="192931"/>
            </a:xfrm>
            <a:custGeom>
              <a:avLst/>
              <a:gdLst/>
              <a:ahLst/>
              <a:cxnLst/>
              <a:rect l="l" t="t" r="r" b="b"/>
              <a:pathLst>
                <a:path w="6705" h="3914" extrusionOk="0">
                  <a:moveTo>
                    <a:pt x="6121" y="1"/>
                  </a:moveTo>
                  <a:cubicBezTo>
                    <a:pt x="5918" y="48"/>
                    <a:pt x="5704" y="96"/>
                    <a:pt x="5513" y="144"/>
                  </a:cubicBezTo>
                  <a:cubicBezTo>
                    <a:pt x="4010" y="478"/>
                    <a:pt x="2491" y="698"/>
                    <a:pt x="969" y="698"/>
                  </a:cubicBezTo>
                  <a:cubicBezTo>
                    <a:pt x="646" y="698"/>
                    <a:pt x="323" y="688"/>
                    <a:pt x="1" y="667"/>
                  </a:cubicBezTo>
                  <a:lnTo>
                    <a:pt x="1" y="667"/>
                  </a:lnTo>
                  <a:cubicBezTo>
                    <a:pt x="275" y="1537"/>
                    <a:pt x="501" y="2418"/>
                    <a:pt x="870" y="3263"/>
                  </a:cubicBezTo>
                  <a:lnTo>
                    <a:pt x="1037" y="3263"/>
                  </a:lnTo>
                  <a:cubicBezTo>
                    <a:pt x="1358" y="3215"/>
                    <a:pt x="1656" y="3001"/>
                    <a:pt x="1989" y="2989"/>
                  </a:cubicBezTo>
                  <a:cubicBezTo>
                    <a:pt x="1999" y="2989"/>
                    <a:pt x="2008" y="2989"/>
                    <a:pt x="2017" y="2989"/>
                  </a:cubicBezTo>
                  <a:cubicBezTo>
                    <a:pt x="2680" y="2989"/>
                    <a:pt x="3106" y="3812"/>
                    <a:pt x="3787" y="3906"/>
                  </a:cubicBezTo>
                  <a:cubicBezTo>
                    <a:pt x="3824" y="3911"/>
                    <a:pt x="3862" y="3913"/>
                    <a:pt x="3898" y="3913"/>
                  </a:cubicBezTo>
                  <a:cubicBezTo>
                    <a:pt x="4490" y="3913"/>
                    <a:pt x="4961" y="3298"/>
                    <a:pt x="5085" y="2715"/>
                  </a:cubicBezTo>
                  <a:cubicBezTo>
                    <a:pt x="5168" y="2322"/>
                    <a:pt x="5168" y="1894"/>
                    <a:pt x="5454" y="1632"/>
                  </a:cubicBezTo>
                  <a:cubicBezTo>
                    <a:pt x="5659" y="1419"/>
                    <a:pt x="5936" y="1363"/>
                    <a:pt x="6235" y="1363"/>
                  </a:cubicBezTo>
                  <a:cubicBezTo>
                    <a:pt x="6388" y="1363"/>
                    <a:pt x="6547" y="1378"/>
                    <a:pt x="6704" y="1394"/>
                  </a:cubicBezTo>
                  <a:cubicBezTo>
                    <a:pt x="6656" y="1227"/>
                    <a:pt x="6585" y="1060"/>
                    <a:pt x="6525" y="894"/>
                  </a:cubicBezTo>
                  <a:cubicBezTo>
                    <a:pt x="6442" y="703"/>
                    <a:pt x="6240" y="239"/>
                    <a:pt x="6121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5937;p62"/>
            <p:cNvSpPr/>
            <p:nvPr/>
          </p:nvSpPr>
          <p:spPr>
            <a:xfrm>
              <a:off x="7543112" y="2640328"/>
              <a:ext cx="358061" cy="189037"/>
            </a:xfrm>
            <a:custGeom>
              <a:avLst/>
              <a:gdLst/>
              <a:ahLst/>
              <a:cxnLst/>
              <a:rect l="l" t="t" r="r" b="b"/>
              <a:pathLst>
                <a:path w="7264" h="3835" extrusionOk="0">
                  <a:moveTo>
                    <a:pt x="1537" y="1"/>
                  </a:moveTo>
                  <a:cubicBezTo>
                    <a:pt x="918" y="537"/>
                    <a:pt x="429" y="1215"/>
                    <a:pt x="132" y="1965"/>
                  </a:cubicBezTo>
                  <a:cubicBezTo>
                    <a:pt x="108" y="2144"/>
                    <a:pt x="48" y="2311"/>
                    <a:pt x="1" y="2477"/>
                  </a:cubicBezTo>
                  <a:cubicBezTo>
                    <a:pt x="120" y="2525"/>
                    <a:pt x="227" y="2549"/>
                    <a:pt x="322" y="2596"/>
                  </a:cubicBezTo>
                  <a:cubicBezTo>
                    <a:pt x="668" y="2739"/>
                    <a:pt x="953" y="3001"/>
                    <a:pt x="1275" y="3156"/>
                  </a:cubicBezTo>
                  <a:cubicBezTo>
                    <a:pt x="1640" y="3348"/>
                    <a:pt x="2035" y="3447"/>
                    <a:pt x="2437" y="3447"/>
                  </a:cubicBezTo>
                  <a:cubicBezTo>
                    <a:pt x="2534" y="3447"/>
                    <a:pt x="2630" y="3441"/>
                    <a:pt x="2727" y="3430"/>
                  </a:cubicBezTo>
                  <a:cubicBezTo>
                    <a:pt x="3001" y="3394"/>
                    <a:pt x="3287" y="3311"/>
                    <a:pt x="3573" y="3311"/>
                  </a:cubicBezTo>
                  <a:cubicBezTo>
                    <a:pt x="3593" y="3310"/>
                    <a:pt x="3613" y="3309"/>
                    <a:pt x="3633" y="3309"/>
                  </a:cubicBezTo>
                  <a:cubicBezTo>
                    <a:pt x="3901" y="3309"/>
                    <a:pt x="4180" y="3384"/>
                    <a:pt x="4347" y="3573"/>
                  </a:cubicBezTo>
                  <a:cubicBezTo>
                    <a:pt x="4418" y="3656"/>
                    <a:pt x="4466" y="3739"/>
                    <a:pt x="4513" y="3835"/>
                  </a:cubicBezTo>
                  <a:cubicBezTo>
                    <a:pt x="5359" y="3596"/>
                    <a:pt x="6180" y="3263"/>
                    <a:pt x="6918" y="2823"/>
                  </a:cubicBezTo>
                  <a:cubicBezTo>
                    <a:pt x="6954" y="2799"/>
                    <a:pt x="7097" y="2715"/>
                    <a:pt x="7264" y="2608"/>
                  </a:cubicBezTo>
                  <a:cubicBezTo>
                    <a:pt x="7085" y="2584"/>
                    <a:pt x="6895" y="2561"/>
                    <a:pt x="6716" y="2525"/>
                  </a:cubicBezTo>
                  <a:cubicBezTo>
                    <a:pt x="6073" y="2406"/>
                    <a:pt x="5442" y="2239"/>
                    <a:pt x="4823" y="2013"/>
                  </a:cubicBezTo>
                  <a:cubicBezTo>
                    <a:pt x="3716" y="1608"/>
                    <a:pt x="2668" y="1013"/>
                    <a:pt x="1787" y="239"/>
                  </a:cubicBezTo>
                  <a:cubicBezTo>
                    <a:pt x="1691" y="167"/>
                    <a:pt x="1620" y="96"/>
                    <a:pt x="1537" y="1"/>
                  </a:cubicBezTo>
                  <a:close/>
                </a:path>
              </a:pathLst>
            </a:custGeom>
            <a:solidFill>
              <a:srgbClr val="2D29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5938;p62"/>
            <p:cNvSpPr/>
            <p:nvPr/>
          </p:nvSpPr>
          <p:spPr>
            <a:xfrm>
              <a:off x="7840691" y="2861603"/>
              <a:ext cx="1232" cy="641"/>
            </a:xfrm>
            <a:custGeom>
              <a:avLst/>
              <a:gdLst/>
              <a:ahLst/>
              <a:cxnLst/>
              <a:rect l="l" t="t" r="r" b="b"/>
              <a:pathLst>
                <a:path w="25" h="13" extrusionOk="0">
                  <a:moveTo>
                    <a:pt x="0" y="12"/>
                  </a:moveTo>
                  <a:lnTo>
                    <a:pt x="0" y="12"/>
                  </a:lnTo>
                  <a:cubicBezTo>
                    <a:pt x="24" y="0"/>
                    <a:pt x="24" y="0"/>
                    <a:pt x="0" y="12"/>
                  </a:cubicBezTo>
                  <a:close/>
                </a:path>
              </a:pathLst>
            </a:custGeom>
            <a:solidFill>
              <a:srgbClr val="FF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5939;p62"/>
            <p:cNvSpPr/>
            <p:nvPr/>
          </p:nvSpPr>
          <p:spPr>
            <a:xfrm>
              <a:off x="8071331" y="3020424"/>
              <a:ext cx="180213" cy="183910"/>
            </a:xfrm>
            <a:custGeom>
              <a:avLst/>
              <a:gdLst/>
              <a:ahLst/>
              <a:cxnLst/>
              <a:rect l="l" t="t" r="r" b="b"/>
              <a:pathLst>
                <a:path w="3656" h="3731" extrusionOk="0">
                  <a:moveTo>
                    <a:pt x="2245" y="0"/>
                  </a:moveTo>
                  <a:cubicBezTo>
                    <a:pt x="1750" y="0"/>
                    <a:pt x="1232" y="178"/>
                    <a:pt x="893" y="386"/>
                  </a:cubicBezTo>
                  <a:cubicBezTo>
                    <a:pt x="310" y="779"/>
                    <a:pt x="108" y="1624"/>
                    <a:pt x="24" y="2339"/>
                  </a:cubicBezTo>
                  <a:cubicBezTo>
                    <a:pt x="0" y="2672"/>
                    <a:pt x="24" y="3041"/>
                    <a:pt x="250" y="3303"/>
                  </a:cubicBezTo>
                  <a:cubicBezTo>
                    <a:pt x="500" y="3619"/>
                    <a:pt x="860" y="3730"/>
                    <a:pt x="1227" y="3730"/>
                  </a:cubicBezTo>
                  <a:cubicBezTo>
                    <a:pt x="1578" y="3730"/>
                    <a:pt x="1935" y="3628"/>
                    <a:pt x="2203" y="3505"/>
                  </a:cubicBezTo>
                  <a:cubicBezTo>
                    <a:pt x="2858" y="3208"/>
                    <a:pt x="3358" y="2636"/>
                    <a:pt x="3560" y="1910"/>
                  </a:cubicBezTo>
                  <a:cubicBezTo>
                    <a:pt x="3644" y="1577"/>
                    <a:pt x="3656" y="1208"/>
                    <a:pt x="3537" y="850"/>
                  </a:cubicBezTo>
                  <a:cubicBezTo>
                    <a:pt x="3441" y="529"/>
                    <a:pt x="3239" y="315"/>
                    <a:pt x="3001" y="184"/>
                  </a:cubicBezTo>
                  <a:cubicBezTo>
                    <a:pt x="2778" y="53"/>
                    <a:pt x="2515" y="0"/>
                    <a:pt x="2245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5940;p62"/>
            <p:cNvSpPr/>
            <p:nvPr/>
          </p:nvSpPr>
          <p:spPr>
            <a:xfrm>
              <a:off x="8120032" y="3067844"/>
              <a:ext cx="112140" cy="64425"/>
            </a:xfrm>
            <a:custGeom>
              <a:avLst/>
              <a:gdLst/>
              <a:ahLst/>
              <a:cxnLst/>
              <a:rect l="l" t="t" r="r" b="b"/>
              <a:pathLst>
                <a:path w="2275" h="1307" extrusionOk="0">
                  <a:moveTo>
                    <a:pt x="1489" y="1"/>
                  </a:moveTo>
                  <a:cubicBezTo>
                    <a:pt x="1317" y="1"/>
                    <a:pt x="1143" y="45"/>
                    <a:pt x="989" y="115"/>
                  </a:cubicBezTo>
                  <a:cubicBezTo>
                    <a:pt x="751" y="222"/>
                    <a:pt x="560" y="365"/>
                    <a:pt x="382" y="543"/>
                  </a:cubicBezTo>
                  <a:cubicBezTo>
                    <a:pt x="215" y="722"/>
                    <a:pt x="108" y="924"/>
                    <a:pt x="24" y="1174"/>
                  </a:cubicBezTo>
                  <a:cubicBezTo>
                    <a:pt x="1" y="1229"/>
                    <a:pt x="45" y="1274"/>
                    <a:pt x="84" y="1274"/>
                  </a:cubicBezTo>
                  <a:cubicBezTo>
                    <a:pt x="104" y="1274"/>
                    <a:pt x="124" y="1262"/>
                    <a:pt x="132" y="1234"/>
                  </a:cubicBezTo>
                  <a:cubicBezTo>
                    <a:pt x="298" y="877"/>
                    <a:pt x="632" y="555"/>
                    <a:pt x="977" y="400"/>
                  </a:cubicBezTo>
                  <a:cubicBezTo>
                    <a:pt x="1072" y="353"/>
                    <a:pt x="1167" y="305"/>
                    <a:pt x="1275" y="293"/>
                  </a:cubicBezTo>
                  <a:cubicBezTo>
                    <a:pt x="1334" y="424"/>
                    <a:pt x="1370" y="579"/>
                    <a:pt x="1346" y="722"/>
                  </a:cubicBezTo>
                  <a:cubicBezTo>
                    <a:pt x="1346" y="817"/>
                    <a:pt x="1322" y="888"/>
                    <a:pt x="1275" y="960"/>
                  </a:cubicBezTo>
                  <a:cubicBezTo>
                    <a:pt x="1263" y="996"/>
                    <a:pt x="1239" y="1019"/>
                    <a:pt x="1215" y="1055"/>
                  </a:cubicBezTo>
                  <a:cubicBezTo>
                    <a:pt x="1203" y="1079"/>
                    <a:pt x="1179" y="1091"/>
                    <a:pt x="1167" y="1115"/>
                  </a:cubicBezTo>
                  <a:cubicBezTo>
                    <a:pt x="1156" y="1127"/>
                    <a:pt x="1156" y="1150"/>
                    <a:pt x="1144" y="1186"/>
                  </a:cubicBezTo>
                  <a:cubicBezTo>
                    <a:pt x="1122" y="1241"/>
                    <a:pt x="1171" y="1306"/>
                    <a:pt x="1226" y="1306"/>
                  </a:cubicBezTo>
                  <a:cubicBezTo>
                    <a:pt x="1230" y="1306"/>
                    <a:pt x="1234" y="1306"/>
                    <a:pt x="1239" y="1305"/>
                  </a:cubicBezTo>
                  <a:cubicBezTo>
                    <a:pt x="1287" y="1293"/>
                    <a:pt x="1322" y="1293"/>
                    <a:pt x="1346" y="1258"/>
                  </a:cubicBezTo>
                  <a:cubicBezTo>
                    <a:pt x="1382" y="1246"/>
                    <a:pt x="1394" y="1210"/>
                    <a:pt x="1406" y="1198"/>
                  </a:cubicBezTo>
                  <a:cubicBezTo>
                    <a:pt x="1453" y="1174"/>
                    <a:pt x="1477" y="1115"/>
                    <a:pt x="1513" y="1067"/>
                  </a:cubicBezTo>
                  <a:cubicBezTo>
                    <a:pt x="1560" y="972"/>
                    <a:pt x="1584" y="877"/>
                    <a:pt x="1596" y="769"/>
                  </a:cubicBezTo>
                  <a:cubicBezTo>
                    <a:pt x="1620" y="591"/>
                    <a:pt x="1572" y="424"/>
                    <a:pt x="1501" y="281"/>
                  </a:cubicBezTo>
                  <a:cubicBezTo>
                    <a:pt x="1560" y="281"/>
                    <a:pt x="1596" y="293"/>
                    <a:pt x="1656" y="305"/>
                  </a:cubicBezTo>
                  <a:cubicBezTo>
                    <a:pt x="1751" y="341"/>
                    <a:pt x="1822" y="376"/>
                    <a:pt x="1894" y="436"/>
                  </a:cubicBezTo>
                  <a:cubicBezTo>
                    <a:pt x="1953" y="484"/>
                    <a:pt x="2013" y="591"/>
                    <a:pt x="2096" y="615"/>
                  </a:cubicBezTo>
                  <a:cubicBezTo>
                    <a:pt x="2112" y="624"/>
                    <a:pt x="2129" y="629"/>
                    <a:pt x="2145" y="629"/>
                  </a:cubicBezTo>
                  <a:cubicBezTo>
                    <a:pt x="2190" y="629"/>
                    <a:pt x="2230" y="595"/>
                    <a:pt x="2239" y="543"/>
                  </a:cubicBezTo>
                  <a:cubicBezTo>
                    <a:pt x="2275" y="424"/>
                    <a:pt x="2156" y="293"/>
                    <a:pt x="2072" y="222"/>
                  </a:cubicBezTo>
                  <a:cubicBezTo>
                    <a:pt x="1989" y="126"/>
                    <a:pt x="1882" y="67"/>
                    <a:pt x="1763" y="43"/>
                  </a:cubicBezTo>
                  <a:cubicBezTo>
                    <a:pt x="1675" y="14"/>
                    <a:pt x="1582" y="1"/>
                    <a:pt x="1489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5943;p62"/>
            <p:cNvSpPr/>
            <p:nvPr/>
          </p:nvSpPr>
          <p:spPr>
            <a:xfrm>
              <a:off x="7613551" y="3092688"/>
              <a:ext cx="168778" cy="72214"/>
            </a:xfrm>
            <a:custGeom>
              <a:avLst/>
              <a:gdLst/>
              <a:ahLst/>
              <a:cxnLst/>
              <a:rect l="l" t="t" r="r" b="b"/>
              <a:pathLst>
                <a:path w="3424" h="1465" extrusionOk="0">
                  <a:moveTo>
                    <a:pt x="384" y="0"/>
                  </a:moveTo>
                  <a:cubicBezTo>
                    <a:pt x="328" y="0"/>
                    <a:pt x="288" y="11"/>
                    <a:pt x="262" y="39"/>
                  </a:cubicBezTo>
                  <a:cubicBezTo>
                    <a:pt x="1" y="384"/>
                    <a:pt x="560" y="1325"/>
                    <a:pt x="1584" y="1456"/>
                  </a:cubicBezTo>
                  <a:cubicBezTo>
                    <a:pt x="1631" y="1461"/>
                    <a:pt x="1678" y="1464"/>
                    <a:pt x="1724" y="1464"/>
                  </a:cubicBezTo>
                  <a:cubicBezTo>
                    <a:pt x="2682" y="1464"/>
                    <a:pt x="3423" y="339"/>
                    <a:pt x="3049" y="146"/>
                  </a:cubicBezTo>
                  <a:cubicBezTo>
                    <a:pt x="2939" y="85"/>
                    <a:pt x="2832" y="64"/>
                    <a:pt x="2717" y="64"/>
                  </a:cubicBezTo>
                  <a:cubicBezTo>
                    <a:pt x="2456" y="64"/>
                    <a:pt x="2154" y="173"/>
                    <a:pt x="1697" y="173"/>
                  </a:cubicBezTo>
                  <a:cubicBezTo>
                    <a:pt x="1653" y="173"/>
                    <a:pt x="1607" y="172"/>
                    <a:pt x="1560" y="170"/>
                  </a:cubicBezTo>
                  <a:cubicBezTo>
                    <a:pt x="989" y="151"/>
                    <a:pt x="587" y="0"/>
                    <a:pt x="384" y="0"/>
                  </a:cubicBezTo>
                  <a:close/>
                </a:path>
              </a:pathLst>
            </a:custGeom>
            <a:solidFill>
              <a:srgbClr val="B2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5944;p62"/>
            <p:cNvSpPr/>
            <p:nvPr/>
          </p:nvSpPr>
          <p:spPr>
            <a:xfrm>
              <a:off x="7666392" y="3110187"/>
              <a:ext cx="102726" cy="54813"/>
            </a:xfrm>
            <a:custGeom>
              <a:avLst/>
              <a:gdLst/>
              <a:ahLst/>
              <a:cxnLst/>
              <a:rect l="l" t="t" r="r" b="b"/>
              <a:pathLst>
                <a:path w="2084" h="1112" extrusionOk="0">
                  <a:moveTo>
                    <a:pt x="1811" y="0"/>
                  </a:moveTo>
                  <a:cubicBezTo>
                    <a:pt x="1537" y="0"/>
                    <a:pt x="1226" y="120"/>
                    <a:pt x="1024" y="208"/>
                  </a:cubicBezTo>
                  <a:cubicBezTo>
                    <a:pt x="655" y="375"/>
                    <a:pt x="286" y="613"/>
                    <a:pt x="0" y="946"/>
                  </a:cubicBezTo>
                  <a:cubicBezTo>
                    <a:pt x="143" y="1030"/>
                    <a:pt x="322" y="1065"/>
                    <a:pt x="524" y="1101"/>
                  </a:cubicBezTo>
                  <a:cubicBezTo>
                    <a:pt x="577" y="1108"/>
                    <a:pt x="629" y="1112"/>
                    <a:pt x="681" y="1112"/>
                  </a:cubicBezTo>
                  <a:cubicBezTo>
                    <a:pt x="1408" y="1112"/>
                    <a:pt x="1995" y="442"/>
                    <a:pt x="2084" y="53"/>
                  </a:cubicBezTo>
                  <a:cubicBezTo>
                    <a:pt x="2002" y="16"/>
                    <a:pt x="1909" y="0"/>
                    <a:pt x="1811" y="0"/>
                  </a:cubicBezTo>
                  <a:close/>
                </a:path>
              </a:pathLst>
            </a:custGeom>
            <a:solidFill>
              <a:srgbClr val="FF58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5945;p62"/>
            <p:cNvSpPr/>
            <p:nvPr/>
          </p:nvSpPr>
          <p:spPr>
            <a:xfrm>
              <a:off x="7631148" y="2972660"/>
              <a:ext cx="64622" cy="113126"/>
            </a:xfrm>
            <a:custGeom>
              <a:avLst/>
              <a:gdLst/>
              <a:ahLst/>
              <a:cxnLst/>
              <a:rect l="l" t="t" r="r" b="b"/>
              <a:pathLst>
                <a:path w="1311" h="2295" extrusionOk="0">
                  <a:moveTo>
                    <a:pt x="1075" y="1"/>
                  </a:moveTo>
                  <a:cubicBezTo>
                    <a:pt x="1043" y="1"/>
                    <a:pt x="1013" y="16"/>
                    <a:pt x="1001" y="45"/>
                  </a:cubicBezTo>
                  <a:cubicBezTo>
                    <a:pt x="929" y="164"/>
                    <a:pt x="941" y="379"/>
                    <a:pt x="941" y="510"/>
                  </a:cubicBezTo>
                  <a:lnTo>
                    <a:pt x="941" y="986"/>
                  </a:lnTo>
                  <a:lnTo>
                    <a:pt x="941" y="1236"/>
                  </a:lnTo>
                  <a:cubicBezTo>
                    <a:pt x="941" y="1284"/>
                    <a:pt x="953" y="1391"/>
                    <a:pt x="929" y="1415"/>
                  </a:cubicBezTo>
                  <a:cubicBezTo>
                    <a:pt x="911" y="1438"/>
                    <a:pt x="880" y="1446"/>
                    <a:pt x="845" y="1446"/>
                  </a:cubicBezTo>
                  <a:cubicBezTo>
                    <a:pt x="791" y="1446"/>
                    <a:pt x="728" y="1424"/>
                    <a:pt x="691" y="1403"/>
                  </a:cubicBezTo>
                  <a:cubicBezTo>
                    <a:pt x="581" y="1359"/>
                    <a:pt x="451" y="1294"/>
                    <a:pt x="328" y="1294"/>
                  </a:cubicBezTo>
                  <a:cubicBezTo>
                    <a:pt x="318" y="1294"/>
                    <a:pt x="308" y="1295"/>
                    <a:pt x="298" y="1295"/>
                  </a:cubicBezTo>
                  <a:cubicBezTo>
                    <a:pt x="179" y="1319"/>
                    <a:pt x="72" y="1391"/>
                    <a:pt x="48" y="1510"/>
                  </a:cubicBezTo>
                  <a:cubicBezTo>
                    <a:pt x="1" y="1641"/>
                    <a:pt x="72" y="1772"/>
                    <a:pt x="120" y="1903"/>
                  </a:cubicBezTo>
                  <a:cubicBezTo>
                    <a:pt x="179" y="2046"/>
                    <a:pt x="275" y="2177"/>
                    <a:pt x="370" y="2284"/>
                  </a:cubicBezTo>
                  <a:cubicBezTo>
                    <a:pt x="380" y="2291"/>
                    <a:pt x="390" y="2295"/>
                    <a:pt x="400" y="2295"/>
                  </a:cubicBezTo>
                  <a:cubicBezTo>
                    <a:pt x="435" y="2295"/>
                    <a:pt x="462" y="2252"/>
                    <a:pt x="453" y="2224"/>
                  </a:cubicBezTo>
                  <a:cubicBezTo>
                    <a:pt x="406" y="2069"/>
                    <a:pt x="346" y="1938"/>
                    <a:pt x="298" y="1784"/>
                  </a:cubicBezTo>
                  <a:cubicBezTo>
                    <a:pt x="286" y="1748"/>
                    <a:pt x="251" y="1653"/>
                    <a:pt x="286" y="1617"/>
                  </a:cubicBezTo>
                  <a:cubicBezTo>
                    <a:pt x="302" y="1594"/>
                    <a:pt x="326" y="1586"/>
                    <a:pt x="354" y="1586"/>
                  </a:cubicBezTo>
                  <a:cubicBezTo>
                    <a:pt x="371" y="1586"/>
                    <a:pt x="388" y="1589"/>
                    <a:pt x="406" y="1593"/>
                  </a:cubicBezTo>
                  <a:cubicBezTo>
                    <a:pt x="525" y="1617"/>
                    <a:pt x="644" y="1700"/>
                    <a:pt x="763" y="1724"/>
                  </a:cubicBezTo>
                  <a:cubicBezTo>
                    <a:pt x="805" y="1738"/>
                    <a:pt x="849" y="1745"/>
                    <a:pt x="892" y="1745"/>
                  </a:cubicBezTo>
                  <a:cubicBezTo>
                    <a:pt x="958" y="1745"/>
                    <a:pt x="1022" y="1729"/>
                    <a:pt x="1072" y="1700"/>
                  </a:cubicBezTo>
                  <a:cubicBezTo>
                    <a:pt x="1310" y="1569"/>
                    <a:pt x="1251" y="1212"/>
                    <a:pt x="1251" y="950"/>
                  </a:cubicBezTo>
                  <a:lnTo>
                    <a:pt x="1251" y="498"/>
                  </a:lnTo>
                  <a:cubicBezTo>
                    <a:pt x="1239" y="343"/>
                    <a:pt x="1251" y="164"/>
                    <a:pt x="1168" y="45"/>
                  </a:cubicBezTo>
                  <a:cubicBezTo>
                    <a:pt x="1144" y="16"/>
                    <a:pt x="1108" y="1"/>
                    <a:pt x="1075" y="1"/>
                  </a:cubicBezTo>
                  <a:close/>
                </a:path>
              </a:pathLst>
            </a:custGeom>
            <a:solidFill>
              <a:srgbClr val="C43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5946;p62"/>
            <p:cNvSpPr/>
            <p:nvPr/>
          </p:nvSpPr>
          <p:spPr>
            <a:xfrm>
              <a:off x="7776709" y="2984835"/>
              <a:ext cx="41701" cy="62897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41" y="1"/>
                  </a:moveTo>
                  <a:cubicBezTo>
                    <a:pt x="215" y="1"/>
                    <a:pt x="24" y="275"/>
                    <a:pt x="12" y="620"/>
                  </a:cubicBezTo>
                  <a:cubicBezTo>
                    <a:pt x="0" y="977"/>
                    <a:pt x="167" y="1263"/>
                    <a:pt x="393" y="1275"/>
                  </a:cubicBezTo>
                  <a:cubicBezTo>
                    <a:pt x="398" y="1275"/>
                    <a:pt x="402" y="1275"/>
                    <a:pt x="407" y="1275"/>
                  </a:cubicBezTo>
                  <a:cubicBezTo>
                    <a:pt x="627" y="1275"/>
                    <a:pt x="810" y="994"/>
                    <a:pt x="822" y="644"/>
                  </a:cubicBezTo>
                  <a:cubicBezTo>
                    <a:pt x="846" y="298"/>
                    <a:pt x="667" y="13"/>
                    <a:pt x="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5948;p62"/>
            <p:cNvSpPr/>
            <p:nvPr/>
          </p:nvSpPr>
          <p:spPr>
            <a:xfrm>
              <a:off x="7737374" y="2892707"/>
              <a:ext cx="83403" cy="53877"/>
            </a:xfrm>
            <a:custGeom>
              <a:avLst/>
              <a:gdLst/>
              <a:ahLst/>
              <a:cxnLst/>
              <a:rect l="l" t="t" r="r" b="b"/>
              <a:pathLst>
                <a:path w="1692" h="1093" extrusionOk="0">
                  <a:moveTo>
                    <a:pt x="310" y="0"/>
                  </a:moveTo>
                  <a:cubicBezTo>
                    <a:pt x="233" y="0"/>
                    <a:pt x="156" y="12"/>
                    <a:pt x="96" y="48"/>
                  </a:cubicBezTo>
                  <a:cubicBezTo>
                    <a:pt x="13" y="96"/>
                    <a:pt x="1" y="227"/>
                    <a:pt x="132" y="274"/>
                  </a:cubicBezTo>
                  <a:cubicBezTo>
                    <a:pt x="275" y="334"/>
                    <a:pt x="406" y="322"/>
                    <a:pt x="513" y="334"/>
                  </a:cubicBezTo>
                  <a:cubicBezTo>
                    <a:pt x="608" y="346"/>
                    <a:pt x="715" y="358"/>
                    <a:pt x="822" y="393"/>
                  </a:cubicBezTo>
                  <a:cubicBezTo>
                    <a:pt x="1191" y="500"/>
                    <a:pt x="1465" y="751"/>
                    <a:pt x="1596" y="1012"/>
                  </a:cubicBezTo>
                  <a:cubicBezTo>
                    <a:pt x="1608" y="1048"/>
                    <a:pt x="1620" y="1060"/>
                    <a:pt x="1644" y="1072"/>
                  </a:cubicBezTo>
                  <a:cubicBezTo>
                    <a:pt x="1658" y="1086"/>
                    <a:pt x="1668" y="1092"/>
                    <a:pt x="1675" y="1092"/>
                  </a:cubicBezTo>
                  <a:cubicBezTo>
                    <a:pt x="1691" y="1092"/>
                    <a:pt x="1691" y="1061"/>
                    <a:pt x="1691" y="1036"/>
                  </a:cubicBezTo>
                  <a:cubicBezTo>
                    <a:pt x="1691" y="1001"/>
                    <a:pt x="1691" y="989"/>
                    <a:pt x="1668" y="953"/>
                  </a:cubicBezTo>
                  <a:cubicBezTo>
                    <a:pt x="1644" y="715"/>
                    <a:pt x="1489" y="524"/>
                    <a:pt x="1322" y="381"/>
                  </a:cubicBezTo>
                  <a:cubicBezTo>
                    <a:pt x="1203" y="274"/>
                    <a:pt x="1049" y="167"/>
                    <a:pt x="870" y="108"/>
                  </a:cubicBezTo>
                  <a:cubicBezTo>
                    <a:pt x="763" y="84"/>
                    <a:pt x="644" y="48"/>
                    <a:pt x="525" y="24"/>
                  </a:cubicBezTo>
                  <a:cubicBezTo>
                    <a:pt x="465" y="12"/>
                    <a:pt x="388" y="0"/>
                    <a:pt x="310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5949;p62"/>
            <p:cNvSpPr/>
            <p:nvPr/>
          </p:nvSpPr>
          <p:spPr>
            <a:xfrm>
              <a:off x="7592404" y="2888024"/>
              <a:ext cx="62848" cy="44708"/>
            </a:xfrm>
            <a:custGeom>
              <a:avLst/>
              <a:gdLst/>
              <a:ahLst/>
              <a:cxnLst/>
              <a:rect l="l" t="t" r="r" b="b"/>
              <a:pathLst>
                <a:path w="1275" h="907" extrusionOk="0">
                  <a:moveTo>
                    <a:pt x="918" y="0"/>
                  </a:moveTo>
                  <a:cubicBezTo>
                    <a:pt x="834" y="0"/>
                    <a:pt x="739" y="12"/>
                    <a:pt x="668" y="24"/>
                  </a:cubicBezTo>
                  <a:cubicBezTo>
                    <a:pt x="537" y="72"/>
                    <a:pt x="418" y="143"/>
                    <a:pt x="310" y="238"/>
                  </a:cubicBezTo>
                  <a:cubicBezTo>
                    <a:pt x="180" y="357"/>
                    <a:pt x="60" y="536"/>
                    <a:pt x="13" y="750"/>
                  </a:cubicBezTo>
                  <a:cubicBezTo>
                    <a:pt x="1" y="786"/>
                    <a:pt x="1" y="798"/>
                    <a:pt x="1" y="834"/>
                  </a:cubicBezTo>
                  <a:cubicBezTo>
                    <a:pt x="1" y="866"/>
                    <a:pt x="1" y="907"/>
                    <a:pt x="18" y="907"/>
                  </a:cubicBezTo>
                  <a:cubicBezTo>
                    <a:pt x="20" y="907"/>
                    <a:pt x="22" y="906"/>
                    <a:pt x="25" y="905"/>
                  </a:cubicBezTo>
                  <a:cubicBezTo>
                    <a:pt x="25" y="893"/>
                    <a:pt x="37" y="869"/>
                    <a:pt x="60" y="846"/>
                  </a:cubicBezTo>
                  <a:cubicBezTo>
                    <a:pt x="180" y="595"/>
                    <a:pt x="382" y="381"/>
                    <a:pt x="668" y="334"/>
                  </a:cubicBezTo>
                  <a:cubicBezTo>
                    <a:pt x="739" y="322"/>
                    <a:pt x="811" y="322"/>
                    <a:pt x="906" y="322"/>
                  </a:cubicBezTo>
                  <a:cubicBezTo>
                    <a:pt x="947" y="322"/>
                    <a:pt x="992" y="325"/>
                    <a:pt x="1040" y="325"/>
                  </a:cubicBezTo>
                  <a:cubicBezTo>
                    <a:pt x="1087" y="325"/>
                    <a:pt x="1138" y="322"/>
                    <a:pt x="1192" y="310"/>
                  </a:cubicBezTo>
                  <a:cubicBezTo>
                    <a:pt x="1275" y="262"/>
                    <a:pt x="1275" y="143"/>
                    <a:pt x="1227" y="84"/>
                  </a:cubicBezTo>
                  <a:cubicBezTo>
                    <a:pt x="1156" y="0"/>
                    <a:pt x="1013" y="0"/>
                    <a:pt x="918" y="0"/>
                  </a:cubicBezTo>
                  <a:close/>
                </a:path>
              </a:pathLst>
            </a:custGeom>
            <a:solidFill>
              <a:srgbClr val="0A0A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6154;p63"/>
            <p:cNvSpPr/>
            <p:nvPr/>
          </p:nvSpPr>
          <p:spPr>
            <a:xfrm>
              <a:off x="8173126" y="3967172"/>
              <a:ext cx="199974" cy="284474"/>
            </a:xfrm>
            <a:custGeom>
              <a:avLst/>
              <a:gdLst/>
              <a:ahLst/>
              <a:cxnLst/>
              <a:rect l="l" t="t" r="r" b="b"/>
              <a:pathLst>
                <a:path w="4061" h="5777" extrusionOk="0">
                  <a:moveTo>
                    <a:pt x="2501" y="0"/>
                  </a:moveTo>
                  <a:lnTo>
                    <a:pt x="322" y="298"/>
                  </a:lnTo>
                  <a:cubicBezTo>
                    <a:pt x="322" y="298"/>
                    <a:pt x="525" y="1310"/>
                    <a:pt x="501" y="1762"/>
                  </a:cubicBezTo>
                  <a:cubicBezTo>
                    <a:pt x="489" y="2191"/>
                    <a:pt x="1" y="4358"/>
                    <a:pt x="263" y="4441"/>
                  </a:cubicBezTo>
                  <a:cubicBezTo>
                    <a:pt x="272" y="4443"/>
                    <a:pt x="281" y="4445"/>
                    <a:pt x="290" y="4445"/>
                  </a:cubicBezTo>
                  <a:cubicBezTo>
                    <a:pt x="557" y="4445"/>
                    <a:pt x="858" y="3453"/>
                    <a:pt x="858" y="3453"/>
                  </a:cubicBezTo>
                  <a:cubicBezTo>
                    <a:pt x="858" y="3453"/>
                    <a:pt x="1299" y="5477"/>
                    <a:pt x="1608" y="5477"/>
                  </a:cubicBezTo>
                  <a:cubicBezTo>
                    <a:pt x="1918" y="5477"/>
                    <a:pt x="1751" y="3978"/>
                    <a:pt x="1751" y="3977"/>
                  </a:cubicBezTo>
                  <a:lnTo>
                    <a:pt x="1751" y="3977"/>
                  </a:lnTo>
                  <a:cubicBezTo>
                    <a:pt x="1751" y="3978"/>
                    <a:pt x="2198" y="5777"/>
                    <a:pt x="2552" y="5777"/>
                  </a:cubicBezTo>
                  <a:cubicBezTo>
                    <a:pt x="2559" y="5777"/>
                    <a:pt x="2566" y="5776"/>
                    <a:pt x="2573" y="5775"/>
                  </a:cubicBezTo>
                  <a:cubicBezTo>
                    <a:pt x="2930" y="5703"/>
                    <a:pt x="2442" y="3811"/>
                    <a:pt x="2442" y="3810"/>
                  </a:cubicBezTo>
                  <a:lnTo>
                    <a:pt x="2442" y="3810"/>
                  </a:lnTo>
                  <a:cubicBezTo>
                    <a:pt x="2442" y="3811"/>
                    <a:pt x="3185" y="5218"/>
                    <a:pt x="3456" y="5218"/>
                  </a:cubicBezTo>
                  <a:cubicBezTo>
                    <a:pt x="3464" y="5218"/>
                    <a:pt x="3471" y="5217"/>
                    <a:pt x="3478" y="5215"/>
                  </a:cubicBezTo>
                  <a:cubicBezTo>
                    <a:pt x="3739" y="5120"/>
                    <a:pt x="3097" y="3406"/>
                    <a:pt x="3097" y="3405"/>
                  </a:cubicBezTo>
                  <a:lnTo>
                    <a:pt x="3097" y="3405"/>
                  </a:lnTo>
                  <a:cubicBezTo>
                    <a:pt x="3097" y="3406"/>
                    <a:pt x="3653" y="4268"/>
                    <a:pt x="3857" y="4268"/>
                  </a:cubicBezTo>
                  <a:cubicBezTo>
                    <a:pt x="3866" y="4268"/>
                    <a:pt x="3875" y="4266"/>
                    <a:pt x="3882" y="4263"/>
                  </a:cubicBezTo>
                  <a:cubicBezTo>
                    <a:pt x="4061" y="4167"/>
                    <a:pt x="3299" y="2667"/>
                    <a:pt x="3085" y="2072"/>
                  </a:cubicBezTo>
                  <a:cubicBezTo>
                    <a:pt x="2858" y="1476"/>
                    <a:pt x="2489" y="12"/>
                    <a:pt x="2501" y="0"/>
                  </a:cubicBezTo>
                  <a:close/>
                </a:path>
              </a:pathLst>
            </a:custGeom>
            <a:solidFill>
              <a:srgbClr val="FFBB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6155;p63"/>
            <p:cNvSpPr/>
            <p:nvPr/>
          </p:nvSpPr>
          <p:spPr>
            <a:xfrm>
              <a:off x="8048042" y="3382703"/>
              <a:ext cx="302447" cy="730759"/>
            </a:xfrm>
            <a:custGeom>
              <a:avLst/>
              <a:gdLst/>
              <a:ahLst/>
              <a:cxnLst/>
              <a:rect l="l" t="t" r="r" b="b"/>
              <a:pathLst>
                <a:path w="6142" h="14840" extrusionOk="0">
                  <a:moveTo>
                    <a:pt x="1388" y="1"/>
                  </a:moveTo>
                  <a:cubicBezTo>
                    <a:pt x="629" y="1"/>
                    <a:pt x="10" y="1584"/>
                    <a:pt x="0" y="2789"/>
                  </a:cubicBezTo>
                  <a:cubicBezTo>
                    <a:pt x="0" y="4348"/>
                    <a:pt x="953" y="5277"/>
                    <a:pt x="1643" y="8647"/>
                  </a:cubicBezTo>
                  <a:cubicBezTo>
                    <a:pt x="2322" y="12028"/>
                    <a:pt x="2834" y="14838"/>
                    <a:pt x="2834" y="14838"/>
                  </a:cubicBezTo>
                  <a:cubicBezTo>
                    <a:pt x="2874" y="14839"/>
                    <a:pt x="2917" y="14839"/>
                    <a:pt x="2962" y="14839"/>
                  </a:cubicBezTo>
                  <a:cubicBezTo>
                    <a:pt x="3990" y="14839"/>
                    <a:pt x="6142" y="14578"/>
                    <a:pt x="6085" y="14076"/>
                  </a:cubicBezTo>
                  <a:cubicBezTo>
                    <a:pt x="5299" y="7527"/>
                    <a:pt x="2870" y="1431"/>
                    <a:pt x="2013" y="372"/>
                  </a:cubicBezTo>
                  <a:cubicBezTo>
                    <a:pt x="1800" y="112"/>
                    <a:pt x="1589" y="1"/>
                    <a:pt x="1388" y="1"/>
                  </a:cubicBezTo>
                  <a:close/>
                </a:path>
              </a:pathLst>
            </a:custGeom>
            <a:solidFill>
              <a:srgbClr val="EFD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5946;p62"/>
            <p:cNvSpPr/>
            <p:nvPr/>
          </p:nvSpPr>
          <p:spPr>
            <a:xfrm>
              <a:off x="7585947" y="2973682"/>
              <a:ext cx="41701" cy="62897"/>
            </a:xfrm>
            <a:custGeom>
              <a:avLst/>
              <a:gdLst/>
              <a:ahLst/>
              <a:cxnLst/>
              <a:rect l="l" t="t" r="r" b="b"/>
              <a:pathLst>
                <a:path w="846" h="1276" extrusionOk="0">
                  <a:moveTo>
                    <a:pt x="441" y="1"/>
                  </a:moveTo>
                  <a:cubicBezTo>
                    <a:pt x="215" y="1"/>
                    <a:pt x="24" y="275"/>
                    <a:pt x="12" y="620"/>
                  </a:cubicBezTo>
                  <a:cubicBezTo>
                    <a:pt x="0" y="977"/>
                    <a:pt x="167" y="1263"/>
                    <a:pt x="393" y="1275"/>
                  </a:cubicBezTo>
                  <a:cubicBezTo>
                    <a:pt x="398" y="1275"/>
                    <a:pt x="402" y="1275"/>
                    <a:pt x="407" y="1275"/>
                  </a:cubicBezTo>
                  <a:cubicBezTo>
                    <a:pt x="627" y="1275"/>
                    <a:pt x="810" y="994"/>
                    <a:pt x="822" y="644"/>
                  </a:cubicBezTo>
                  <a:cubicBezTo>
                    <a:pt x="846" y="298"/>
                    <a:pt x="667" y="13"/>
                    <a:pt x="4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extBox 2">
            <a:hlinkClick r:id="rId1"/>
          </p:cNvPr>
          <p:cNvSpPr txBox="1"/>
          <p:nvPr/>
        </p:nvSpPr>
        <p:spPr>
          <a:xfrm>
            <a:off x="2358782" y="3690740"/>
            <a:ext cx="48083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</a:t>
            </a:r>
            <a:r>
              <a:rPr lang="en-GB" dirty="0" err="1"/>
              <a:t>www.youtube.com</a:t>
            </a:r>
            <a:r>
              <a:rPr lang="en-GB" dirty="0"/>
              <a:t>/</a:t>
            </a:r>
            <a:r>
              <a:rPr lang="en-GB" dirty="0" err="1"/>
              <a:t>watch?v</a:t>
            </a:r>
            <a:r>
              <a:rPr lang="en-GB" dirty="0"/>
              <a:t>=</a:t>
            </a:r>
            <a:r>
              <a:rPr lang="en-GB" dirty="0" err="1"/>
              <a:t>JtMkJ54N2KU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Custom 128">
      <a:dk1>
        <a:srgbClr val="000000"/>
      </a:dk1>
      <a:lt1>
        <a:srgbClr val="D6EDE4"/>
      </a:lt1>
      <a:dk2>
        <a:srgbClr val="F5F8E6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co-Friendly School Center by Slidesgo">
  <a:themeElements>
    <a:clrScheme name="Custom 65">
      <a:dk1>
        <a:srgbClr val="30353A"/>
      </a:dk1>
      <a:lt1>
        <a:srgbClr val="D6EDE4"/>
      </a:lt1>
      <a:dk2>
        <a:srgbClr val="FFFBEE"/>
      </a:dk2>
      <a:lt2>
        <a:srgbClr val="A8DC7F"/>
      </a:lt2>
      <a:accent1>
        <a:srgbClr val="027182"/>
      </a:accent1>
      <a:accent2>
        <a:srgbClr val="01C1CB"/>
      </a:accent2>
      <a:accent3>
        <a:srgbClr val="078309"/>
      </a:accent3>
      <a:accent4>
        <a:srgbClr val="FB9C05"/>
      </a:accent4>
      <a:accent5>
        <a:srgbClr val="FEC128"/>
      </a:accent5>
      <a:accent6>
        <a:srgbClr val="D6EDE4"/>
      </a:accent6>
      <a:hlink>
        <a:srgbClr val="303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2542</Words>
  <Application>WPS Presentation</Application>
  <PresentationFormat>On-screen Show (16:9)</PresentationFormat>
  <Paragraphs>126</Paragraphs>
  <Slides>18</Slides>
  <Notes>64</Notes>
  <HiddenSlides>0</HiddenSlides>
  <MMClips>3</MMClips>
  <ScaleCrop>false</ScaleCrop>
  <HeadingPairs>
    <vt:vector size="6" baseType="variant">
      <vt:variant>
        <vt:lpstr>已用的字体</vt:lpstr>
      </vt:variant>
      <vt:variant>
        <vt:i4>42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63" baseType="lpstr">
      <vt:lpstr>Arial</vt:lpstr>
      <vt:lpstr>SimSun</vt:lpstr>
      <vt:lpstr>Wingdings</vt:lpstr>
      <vt:lpstr>Arial</vt:lpstr>
      <vt:lpstr>Chewy</vt:lpstr>
      <vt:lpstr>Nunito</vt:lpstr>
      <vt:lpstr>Inconsolata</vt:lpstr>
      <vt:lpstr>Maven Pro</vt:lpstr>
      <vt:lpstr>Nunito SemiBold</vt:lpstr>
      <vt:lpstr>Berkshire Swash</vt:lpstr>
      <vt:lpstr>Lato</vt:lpstr>
      <vt:lpstr>Livvic</vt:lpstr>
      <vt:lpstr>Open Sans</vt:lpstr>
      <vt:lpstr>Roboto Condensed Light</vt:lpstr>
      <vt:lpstr>Patrick Hand</vt:lpstr>
      <vt:lpstr>Roboto</vt:lpstr>
      <vt:lpstr>PT Serif</vt:lpstr>
      <vt:lpstr>Chivo</vt:lpstr>
      <vt:lpstr>Oswald Medium</vt:lpstr>
      <vt:lpstr>Molengo</vt:lpstr>
      <vt:lpstr>Segoe Print</vt:lpstr>
      <vt:lpstr>Chivo Light</vt:lpstr>
      <vt:lpstr>Chau Philomene One</vt:lpstr>
      <vt:lpstr>Bebas Neue</vt:lpstr>
      <vt:lpstr>Didact Gothic</vt:lpstr>
      <vt:lpstr>Fredoka One</vt:lpstr>
      <vt:lpstr>PT Sans</vt:lpstr>
      <vt:lpstr>Gochi Hand</vt:lpstr>
      <vt:lpstr>Short Stack</vt:lpstr>
      <vt:lpstr>Roboto Condensed</vt:lpstr>
      <vt:lpstr>Cormorant Upright</vt:lpstr>
      <vt:lpstr>Parisienne</vt:lpstr>
      <vt:lpstr>Raleway Medium</vt:lpstr>
      <vt:lpstr>Raleway</vt:lpstr>
      <vt:lpstr>Fira Sans Extra Condensed Medium</vt:lpstr>
      <vt:lpstr>Sue Ellen Francisco</vt:lpstr>
      <vt:lpstr>Bahnschrift Condensed</vt:lpstr>
      <vt:lpstr>Baloo 2</vt:lpstr>
      <vt:lpstr>Times New Roman</vt:lpstr>
      <vt:lpstr>Calibri</vt:lpstr>
      <vt:lpstr>Microsoft YaHei</vt:lpstr>
      <vt:lpstr>Arial Unicode MS</vt:lpstr>
      <vt:lpstr>Reforestation Project Proposal  by Slidesgo</vt:lpstr>
      <vt:lpstr>Weltkindertag! by Slidego</vt:lpstr>
      <vt:lpstr>Eco-Friendly School Center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Lan Hương</dc:creator>
  <cp:lastModifiedBy>hien daiang</cp:lastModifiedBy>
  <cp:revision>43</cp:revision>
  <dcterms:created xsi:type="dcterms:W3CDTF">2025-05-11T13:33:44Z</dcterms:created>
  <dcterms:modified xsi:type="dcterms:W3CDTF">2025-05-11T13:34:28Z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0F6588D5886349F89649E892E4AEC16A_12</vt:lpwstr>
  </property>
  <property fmtid="{D5CDD505-2E9C-101B-9397-08002B2CF9AE}" pid="3" name="KSOProductBuildVer">
    <vt:lpwstr>1033-12.2.0.21172</vt:lpwstr>
  </property>
</Properties>
</file>