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  <p:sldMasterId id="2147483660" r:id="rId3"/>
  </p:sldMasterIdLst>
  <p:sldIdLst>
    <p:sldId id="375" r:id="rId4"/>
    <p:sldId id="365" r:id="rId5"/>
    <p:sldId id="368" r:id="rId6"/>
    <p:sldId id="369" r:id="rId7"/>
    <p:sldId id="349" r:id="rId8"/>
    <p:sldId id="360" r:id="rId9"/>
    <p:sldId id="370" r:id="rId10"/>
    <p:sldId id="378" r:id="rId11"/>
    <p:sldId id="371" r:id="rId12"/>
    <p:sldId id="300" r:id="rId13"/>
  </p:sldIdLst>
  <p:sldSz cx="10515600" cy="7315200"/>
  <p:notesSz cx="6858000" cy="9144000"/>
  <p:defaultTextStyle>
    <a:defPPr>
      <a:defRPr lang="en-US"/>
    </a:defPPr>
    <a:lvl1pPr marL="0" algn="l" defTabSz="101854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1pPr>
    <a:lvl2pPr marL="509270" algn="l" defTabSz="101854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2pPr>
    <a:lvl3pPr marL="1018540" algn="l" defTabSz="101854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3pPr>
    <a:lvl4pPr marL="1528445" algn="l" defTabSz="101854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4pPr>
    <a:lvl5pPr marL="2037715" algn="l" defTabSz="101854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5pPr>
    <a:lvl6pPr marL="2546985" algn="l" defTabSz="101854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6pPr>
    <a:lvl7pPr marL="3056255" algn="l" defTabSz="101854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7pPr>
    <a:lvl8pPr marL="3566160" algn="l" defTabSz="101854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8pPr>
    <a:lvl9pPr marL="4075430" algn="l" defTabSz="1018540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CC"/>
    <a:srgbClr val="C56E6E"/>
    <a:srgbClr val="FF5050"/>
    <a:srgbClr val="0000FF"/>
    <a:srgbClr val="FFCC66"/>
    <a:srgbClr val="FF9966"/>
    <a:srgbClr val="00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098" y="-102"/>
      </p:cViewPr>
      <p:guideLst>
        <p:guide orient="horz" pos="2304"/>
        <p:guide pos="33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7-30T09:05:17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157.000 1.000 696 0 0,'4.000'9.000'1'0'0,"-3.000"-6.000"-2"0"0,0.000 1.000 1 0 0,0.000 0.000 0 0 0,-1.000-1.000 0 0 0,1.000 2.000 0 0 0,0.000 6.000 0 0 0,-1.000-8.000 0 0 0,-1.000-1.000 1 0 0,1.000-1.000 0 0 0,0.000 1.000-1 0 0,-1.000-1.000 1 0 0,1.000 1.000 0 0 0,-1.000 0.000-1 0 0,1.000-1.000 1 0 0,-1.000 1.000 0 0 0,0.000 0.000 0 0 0,0.000 0.000-1 0 0,-2.000 0.000 1 0 0,-1.000 6.000 9 0 0,1.000 1.000-1 0 0,-1.000-2.000 1 0 0,1.000 2.000-1 0 0,-4.000 13.000 1 0 0,6.000-11.000-3 0 0,2.000-11.000-7 0 0,-1.000 1.000 1 0 0,0.000 0.000-1 0 0,0.000 0.000 0 0 0,0.000-1.000 1 0 0,0.000 1.000-1 0 0,0.000 0.000 0 0 0,0.000 0.000 1 0 0,0.000-1.000-1 0 0,0.000 1.000 0 0 0,0.000 1.000 1 0 0,0.000-1.000-1 0 0,0.000-1.000 0 0 0,-1.000 1.000 1 0 0,1.000 0.000-1 0 0,0.000 0.000 0 0 0,-1.000-1.000 1 0 0,1.000 1.000-1 0 0,0.000 0.000 0 0 0,-1.000-1.000 1 0 0,1.000 1.000-1 0 0,-1.000-1.000 0 0 0,0.000 2.000 1 0 0,0.000-1.000 6 0 0,1.000-1.000 0 0 0,-1.000 1.000 0 0 0,0.000 0.000 0 0 0,0.000 0.000 0 0 0,-1.000 0.000 0 0 0,2.000 1.000 0 0 0,-1.000-1.000 0 0 0,1.000 0.000 1 0 0,-1.000 0.000-1 0 0,1.000 0.000 0 0 0,-1.000 0.000 0 0 0,1.000 0.000 0 0 0,-1.000 0.000 0 0 0,1.000 0.000 0 0 0,0.000 0.000 0 0 0,0.000 0.000 0 0 0,-1.000 0.000 0 0 0,1.000 1.000 1 0 0,0.000-1.000-1 0 0,0.000 1.000 0 0 0,0.000 0.000 0 0 0,1.000 36.000 354 0 0,0.000-24.000-356 0 0,-1.000 133.000 650 0 0,-1.000-141.000-637 0 0,1.000-2.000-1 0 0,-1.000 1.000 1 0 0,0.000 1.000-1 0 0,-1.000-2.000 1 0 0,1.000 1.000-1 0 0,-1.000-1.000 1 0 0,0.000 2.000-1 0 0,0.000-2.000 1 0 0,-1.000 0.000 0 0 0,-3.000 7.000-1 0 0,3.000-7.000 3 0 0,1.000 0.000 0 0 0,0.000 1.000 1 0 0,-1.000-1.000-1 0 0,1.000 0.000 0 0 0,0.000 1.000 0 0 0,1.000 0.000 0 0 0,-1.000-1.000 0 0 0,1.000 2.000 0 0 0,0.000-2.000 0 0 0,0.000 8.000 1 0 0,1.000-7.000-7 0 0,0.000-4.000-3 0 0,0.000 1.000-1 0 0,0.000-1.000 1 0 0,0.000 1.000-1 0 0,0.000-1.000 1 0 0,0.000 1.000-1 0 0,0.000 0.000 1 0 0,0.000 0.000-1 0 0,-1.000-1.000 0 0 0,1.000 1.000 1 0 0,0.000-1.000-1 0 0,-1.000 1.000 1 0 0,0.000-1.000-1 0 0,1.000 1.000 1 0 0,-1.000-1.000-1 0 0,-1.000 0.000 1 0 0,1.000 2.000-1 0 0,1.000-2.000 0 0 0,-3.000 2.000 1 0 0,-8.000 14.000 40 0 0,9.000-15.000-29 0 0,1.000 0.000 0 0 0,-1.000 1.000-1 0 0,1.000-1.000 1 0 0,-1.000 1.000 0 0 0,1.000-1.000 0 0 0,-1.000 0.000 0 0 0,0.000 0.000 0 0 0,0.000 0.000-1 0 0,-4.000 2.000 1 0 0,5.000-3.000-12 0 0,1.000-1.000-1 0 0,-1.000 2.000 1 0 0,1.000-1.000-1 0 0,0.000-1.000 1 0 0,-1.000 1.000-1 0 0,1.000 0.000 1 0 0,0.000 0.000-1 0 0,-1.000 0.000 1 0 0,1.000 0.000-1 0 0,0.000-1.000 1 0 0,0.000 1.000-1 0 0,0.000 0.000 1 0 0,0.000 0.000-1 0 0,0.000 0.000 1 0 0,0.000 0.000-1 0 0,0.000 0.000 1 0 0,0.000-1.000-1 0 0,0.000 4.000 1 0 0,0.000-4.000-1 0 0,1.000 1.000 0 0 0,-1.000-1.000 1 0 0,0.000 1.000-1 0 0,0.000 0.000 0 0 0,0.000-1.000 0 0 0,0.000 1.000 0 0 0,0.000 0.000 1 0 0,1.000-1.000-1 0 0,-1.000 1.000 0 0 0,-1.000 0.000 0 0 0,1.000-1.000 1 0 0,0.000 1.000-1 0 0,0.000 0.000 0 0 0,0.000-1.000 0 0 0,0.000 1.000 0 0 0,0.000 0.000 1 0 0,-1.000-1.000-1 0 0,1.000 1.000 0 0 0,0.000 0.000 0 0 0,0.000-1.000 0 0 0,-1.000 2.000 1 0 0,1.000-2.000-1 0 0,0.000 1.000 0 0 0,-1.000-1.000 0 0 0,1.000 1.000 1 0 0,-1.000-1.000-1 0 0,1.000 1.000 0 0 0,-1.000-1.000 0 0 0,1.000 1.000 0 0 0,-1.000-1.000 1 0 0,1.000 1.000-1 0 0,-1.000-1.000 0 0 0,1.000 0.000 0 0 0,-1.000 1.000 1 0 0,0.000-1.000-1 0 0,1.000 0.000 0 0 0,-2.000 0.000 0 0 0,2.000 1.000 0 0 0,-1.000-1.000 1 0 0,-1.000 0.000-1 0 0,2.000 0.000-2 0 0,0.000 0.000-1 0 0,-1.000 0.000 1 0 0,1.000 0.000-1 0 0,0.000 1.000 1 0 0,0.000-1.000 0 0 0,-1.000 0.000-1 0 0,1.000 0.000 1 0 0,0.000 0.000-1 0 0,-1.000 0.000 1 0 0,1.000 1.000 0 0 0,0.000-1.000-1 0 0,0.000 0.000 1 0 0,-1.000 0.000 0 0 0,1.000 1.000-1 0 0,0.000-1.000 1 0 0,0.000 0.000-1 0 0,0.000 0.000 1 0 0,0.000 1.000 0 0 0,-1.000-1.000-1 0 0,1.000 0.000 1 0 0,0.000 1.000 0 0 0,0.000-1.000-1 0 0,0.000 0.000 1 0 0,0.000 1.000-1 0 0,0.000-1.000 1 0 0,0.000 0.000 0 0 0,0.000 0.000-1 0 0,0.000 1.000 1 0 0,0.000-1.000 0 0 0,0.000 0.000-1 0 0,0.000 2.000 1 0 0,0.000 14.000 237 0 0,0.000-11.000-188 0 0,-16.000-5.000 175 0 0,19.000 0.000-198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7-30T09:05:22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21.000 370.000 2504 0 0,'0.000'0.000'105'0'0,"2.000"-6.000"-69"0"0,-2.000 4.000-29 0 0,1.000 0.000 1 0 0,1.000 0.000-1 0 0,-1.000 0.000 0 0 0,0.000 1.000 0 0 0,0.000-1.000 0 0 0,0.000 0.000 0 0 0,0.000-1.000 1 0 0,0.000 1.000-1 0 0,0.000 1.000 0 0 0,1.000-1.000 0 0 0,-1.000 0.000 0 0 0,1.000 1.000 0 0 0,-1.000 0.000 1 0 0,2.000-1.000-1 0 0,-2.000 1.000 0 0 0,1.000 0.000 0 0 0,0.000 0.000 0 0 0,0.000-2.000 0 0 0,0.000 3.000 1 0 0,0.000-1.000-1 0 0,0.000 0.000 0 0 0,1.000 0.000 0 0 0,2.000 0.000 0 0 0,-1.000-1.000 28 0 0,1.000 0.000-1 0 0,0.000 0.000 1 0 0,-1.000 0.000-1 0 0,0.000 0.000 0 0 0,0.000-2.000 1 0 0,1.000 1.000-1 0 0,-1.000 1.000 1 0 0,0.000-1.000-1 0 0,-1.000-1.000 1 0 0,2.000 0.000-1 0 0,2.000-5.000 1 0 0,6.000-4.000 14 0 0,-4.000 7.000-12 0 0,-8.000 6.000-34 0 0,-1.000 0.000-1 0 0,0.000-2.000 1 0 0,1.000 2.000 0 0 0,-1.000 0.000 0 0 0,1.000-1.000-1 0 0,-1.000 1.000 1 0 0,0.000 0.000 0 0 0,1.000-1.000 0 0 0,-1.000 1.000-1 0 0,0.000-1.000 1 0 0,0.000 1.000 0 0 0,1.000-1.000 0 0 0,-1.000 1.000-1 0 0,0.000-1.000 1 0 0,0.000 1.000 0 0 0,0.000-1.000 0 0 0,1.000 1.000 0 0 0,-1.000-1.000-1 0 0,0.000 1.000 1 0 0,0.000-1.000 0 0 0,0.000 1.000 0 0 0,0.000-1.000-1 0 0,0.000 1.000 1 0 0,0.000-1.000 0 0 0,0.000 1.000 0 0 0,0.000-1.000-1 0 0,0.000 1.000 1 0 0,0.000-1.000 0 0 0,-1.000 1.000 0 0 0,1.000-1.000-1 0 0,0.000 1.000 1 0 0,0.000-1.000 0 0 0,0.000-1.000-3 0 0,0.000 2.000 0 0 0,0.000-1.000-1 0 0,0.000 1.000 1 0 0,0.000-1.000 0 0 0,0.000 1.000 0 0 0,0.000-1.000 0 0 0,0.000 1.000 0 0 0,0.000-1.000-1 0 0,0.000 1.000 1 0 0,0.000-1.000 0 0 0,0.000 1.000 0 0 0,0.000-1.000 0 0 0,0.000 1.000 0 0 0,-1.000-1.000-1 0 0,1.000 1.000 1 0 0,0.000-1.000 0 0 0,0.000 1.000 0 0 0,0.000-1.000 0 0 0,-1.000 1.000 0 0 0,1.000-1.000-1 0 0,0.000 1.000 1 0 0,-1.000 0.000 0 0 0,1.000-1.000 0 0 0,0.000 1.000 0 0 0,-1.000-1.000 0 0 0,1.000 1.000-1 0 0,-1.000 0.000 1 0 0,1.000-1.000 0 0 0,0.000 1.000 0 0 0,-2.000 0.000 0 0 0,2.000 0.000 0 0 0,-1.000-1.000-1 0 0,1.000 1.000 1 0 0,-1.000 0.000 0 0 0,1.000 0.000 0 0 0,-1.000 0.000 0 0 0,1.000 0.000 0 0 0,-1.000 0.000-1 0 0,1.000-1.000 1 0 0,-1.000 1.000 0 0 0,1.000 0.000 0 0 0,-1.000 0.000 0 0 0,1.000 0.000 0 0 0,-1.000 0.000 0 0 0,1.000 1.000-1 0 0,-1.000-1.000 1 0 0,0.000 0.000 0 0 0,1.000 0.000 0 0 0,-1.000 0.000 0 0 0,-5.000 0.000-1 0 0,6.000 0.000-6 0 0,-33.000 0.000-17 0 0,23.000 1.000 50 0 0,7.000-1.000 2 0 0,0.000 0.000-1 0 0,1.000 0.000 1 0 0,0.000 0.000-1 0 0,-1.000 0.000 0 0 0,1.000 0.000 1 0 0,0.000-1.000-1 0 0,0.000 1.000 0 0 0,-6.000-3.000 1 0 0,8.000 3.000-21 0 0,-1.000-1.000 0 0 0,0.000 1.000 0 0 0,1.000-1.000 0 0 0,-1.000 1.000 0 0 0,1.000-1.000 0 0 0,-1.000 0.000 1 0 0,1.000 1.000-1 0 0,-1.000-1.000 0 0 0,1.000 0.000 0 0 0,-1.000 0.000 0 0 0,1.000 1.000 0 0 0,0.000-1.000 0 0 0,-1.000 0.000 0 0 0,1.000 0.000 0 0 0,0.000 0.000 1 0 0,0.000 1.000-1 0 0,-1.000-1.000 0 0 0,1.000 0.000 0 0 0,0.000 0.000 0 0 0,0.000-1.000 0 0 0,0.000 1.000 0 0 0,0.000 0.000 0 0 0,0.000 1.000 0 0 0,0.000-1.000 1 0 0,0.000 0.000-1 0 0,1.000 0.000 0 0 0,-1.000-1.000 0 0 0,-1.000 2.000 17 0 0,-2.000 0.000 0 0 0,2.000 0.000 0 0 0,0.000 0.000-1 0 0,-1.000 0.000 1 0 0,1.000 0.000 0 0 0,-1.000-1.000 0 0 0,1.000 1.000 0 0 0,0.000 0.000 0 0 0,-1.000-1.000 0 0 0,1.000 1.000 0 0 0,-4.000-2.000 0 0 0,3.000 1.000 21 0 0,1.000-1.000 1 0 0,-1.000 0.000-1 0 0,0.000 0.000 1 0 0,0.000 0.000-1 0 0,1.000 1.000 1 0 0,-1.000-1.000-1 0 0,1.000 0.000 1 0 0,-1.000 0.000-1 0 0,1.000 0.000 1 0 0,-1.000-1.000-1 0 0,1.000 1.000 1 0 0,0.000 0.000-1 0 0,1.000 0.000 1 0 0,-2.000-4.000 438 0 0,12.000-24.000-34 0 0,23.000-12.000 309 0 0,-33.000 41.000-744 0 0,1.000 0.000-1 0 0,-1.000 0.000 1 0 0,0.000 1.000-1 0 0,1.000-1.000 1 0 0,-1.000 0.000-1 0 0,1.000 1.000 1 0 0,-1.000-1.000-1 0 0,1.000 0.000 1 0 0,-1.000 1.000-1 0 0,1.000-1.000 1 0 0,-1.000 1.000-1 0 0,1.000-1.000 1 0 0,-1.000 1.000-1 0 0,1.000-1.000 1 0 0,0.000 1.000-1 0 0,0.000-1.000 1 0 0,-1.000 1.000-1 0 0,1.000 0.000 1 0 0,0.000-2.000-1 0 0,-1.000 2.000 1 0 0,1.000 0.000-1 0 0,1.000 0.000 1 0 0,-1.000-1.000-1 0 0,0.000 1.000 0 0 0,-1.000 0.000 1 0 0,1.000 0.000-1 0 0,0.000 0.000 1 0 0,0.000 0.000-1 0 0,0.000 0.000 1 0 0,1.000 0.000-1 0 0,-2.000 0.000 286 0 0,1.000 1.000-287 0 0,-1.000 1.000-1 0 0,0.000-2.000 0 0 0,1.000 1.000 0 0 0,-1.000-1.000 1 0 0,1.000 1.000-1 0 0,-1.000-1.000 0 0 0,1.000 1.000 0 0 0,-1.000 0.000 1 0 0,1.000-1.000-1 0 0,-1.000 0.000 0 0 0,1.000 1.000 0 0 0,-1.000-1.000 1 0 0,1.000 1.000-1 0 0,1.000-1.000 0 0 0,-2.000 0.000 0 0 0,1.000 1.000 0 0 0,0.000-1.000 1 0 0,0.000 0.000-1 0 0,13.000 11.000 115 0 0,-12.000-6.000-95 0 0,1.000 1.000 0 0 0,-1.000 0.000-1 0 0,0.000 0.000 1 0 0,0.000 1.000-1 0 0,-1.000-1.000 1 0 0,2.000 0.000 0 0 0,-2.000 1.000-1 0 0,-1.000-1.000 1 0 0,1.000 0.000-1 0 0,-1.000 1.000 1 0 0,-1.000 10.000-1 0 0,1.000-14.000-26 0 0,4.000 24.000 101 0 0,-4.000-25.000-106 0 0,0.000-31.000-103 0 0,-1.000 25.000 103 0 0,1.000 0.000 0 0 0,0.000-1.000 0 0 0,0.000 1.000 0 0 0,0.000 0.000 0 0 0,1.000 0.000 0 0 0,0.000-1.000 0 0 0,-1.000 2.000-1 0 0,1.000-1.000 1 0 0,0.000 0.000 0 0 0,1.000-1.000 0 0 0,-1.000 1.000 0 0 0,1.000 1.000 0 0 0,1.000-1.000 0 0 0,-1.000 0.000 0 0 0,3.000-5.000 0 0 0,5.000-5.000 2 0 0,-9.000 11.000-2 0 0,0.000 1.000 1 0 0,1.000-1.000-1 0 0,-1.000 1.000 1 0 0,1.000 0.000 0 0 0,-1.000 1.000-1 0 0,1.000-1.000 1 0 0,0.000 0.000-1 0 0,-1.000 0.000 1 0 0,2.000 1.000-1 0 0,3.000-4.000 1 0 0,-5.000 4.000-1 0 0,0.000 0.000 1 0 0,1.000 0.000-1 0 0,-1.000-1.000 1 0 0,0.000 1.000-1 0 0,0.000 0.000 1 0 0,1.000-1.000-1 0 0,-1.000 1.000 1 0 0,0.000-1.000-1 0 0,0.000 1.000 1 0 0,0.000-2.000-1 0 0,-1.000 2.000 1 0 0,1.000-1.000-1 0 0,0.000-2.000 1 0 0,0.000 2.000-1 0 0,-1.000 0.000 1 0 0,1.000 1.000-1 0 0,-1.000-2.000 1 0 0,1.000 2.000-1 0 0,0.000-1.000 1 0 0,-1.000 1.000-1 0 0,1.000 0.000 1 0 0,0.000-1.000-1 0 0,0.000 1.000 1 0 0,0.000 0.000-1 0 0,1.000 0.000 0 0 0,-1.000-1.000 1 0 0,0.000 1.000-1 0 0,1.000 0.000 1 0 0,-1.000 0.000-1 0 0,0.000-1.000 1 0 0,0.000 1.000-1 0 0,2.000-1.000 1 0 0,0.000 1.000-1 0 0,0.000 0.000 1 0 0,-1.000 0.000 0 0 0,0.000-1.000-1 0 0,0.000 1.000 1 0 0,0.000-1.000-1 0 0,0.000 0.000 1 0 0,0.000-1.000 0 0 0,0.000 2.000-1 0 0,-1.000-1.000 1 0 0,3.000-3.000-1 0 0,-3.000 5.000-6 0 0,-1.000 0.000 5 0 0,1.000 0.000 0 0 0,-1.000 0.000 0 0 0,1.000-1.000 0 0 0,-1.000 1.000 0 0 0,1.000 0.000 0 0 0,-1.000 0.000 0 0 0,1.000 0.000 1 0 0,0.000 0.000-1 0 0,-1.000-1.000 0 0 0,1.000 1.000 0 0 0,-1.000 0.000 0 0 0,1.000 0.000 0 0 0,-1.000-1.000 0 0 0,0.000 1.000 0 0 0,1.000 0.000 0 0 0,-1.000-1.000 0 0 0,1.000 1.000 0 0 0,-1.000 0.000 1 0 0,0.000-1.000-1 0 0,1.000 1.000 0 0 0,-1.000-1.000 0 0 0,0.000 1.000 0 0 0,1.000-2.000 0 0 0,-1.000 2.000 0 0 0,0.000-1.000 0 0 0,0.000 1.000 0 0 0,2.000-1.000 0 0 0,-2.000 0.000-1 0 0,1.000 1.000 0 0 0,-1.000-1.000 1 0 0,1.000 1.000-1 0 0,-1.000-1.000 0 0 0,1.000 1.000 0 0 0,0.000 0.000 0 0 0,-1.000-1.000 0 0 0,1.000 1.000 0 0 0,-1.000 0.000 0 0 0,1.000 0.000 0 0 0,-1.000-1.000 0 0 0,1.000 1.000 0 0 0,0.000 0.000 0 0 0,-1.000 0.000 0 0 0,1.000 0.000 0 0 0,0.000 0.000 0 0 0,-1.000 0.000 0 0 0,1.000 0.000 0 0 0,0.000 0.000 0 0 0,-1.000 0.000 0 0 0,1.000 0.000 0 0 0,-1.000 0.000 0 0 0,1.000 0.000 0 0 0,2.000 1.000 0 0 0,29.000 1.000-42 0 0,-17.000 0.000 28 0 0,-13.000-2.000 16 0 0,0.000 0.000 0 0 0,0.000 0.000 0 0 0,-1.000 0.000 0 0 0,1.000 0.000 0 0 0,0.000 0.000 0 0 0,0.000 1.000 0 0 0,-1.000-1.000 0 0 0,2.000 0.000-1 0 0,-1.000 1.000 1 0 0,-1.000 1.000 0 0 0,1.000-2.000 0 0 0,0.000 1.000 0 0 0,-1.000 0.000 0 0 0,1.000 0.000 0 0 0,-1.000 0.000 0 0 0,3.000 1.000 0 0 0,0.000 1.000 0 0 0,2.000-2.000 0 0 0,1.000-1.000 0 0 0,0.000 1.000 0 0 0,-1.000-1.000 0 0 0,9.000 0.000 0 0 0,-11.000 0.000 0 0 0,21.000 0.000 25 0 0,-25.000 0.000 86 0 0,1.000 14.000-103 0 0,-2.000 4.000 26 0 0,1.000-17.000-33 0 0,0.000-1.000-1 0 0,-1.000 1.000 1 0 0,1.000-1.000 0 0 0,0.000 1.000 0 0 0,-1.000-1.000 0 0 0,1.000 1.000 0 0 0,-1.000-1.000-1 0 0,1.000 0.000 1 0 0,-1.000 2.000 0 0 0,1.000-2.000 0 0 0,-1.000 0.000 0 0 0,0.000 1.000 0 0 0,1.000-1.000 0 0 0,-1.000 0.000-1 0 0,1.000 0.000 1 0 0,-1.000 1.000 0 0 0,0.000-1.000 0 0 0,1.000 0.000 0 0 0,-2.000 0.000 0 0 0,2.000 0.000 0 0 0,-1.000 0.000-1 0 0,0.000 0.000 1 0 0,1.000 0.000 0 0 0,-1.000 0.000 0 0 0,-1.000 0.000 0 0 0,1.000 0.000 15 0 0,-4.000 15.000 13 0 0,-11.000 17.000 20 0 0,15.000-30.000-32 0 0,0.000-1.000 0 0 0,0.000 1.000-1 0 0,-1.000 0.000 1 0 0,1.000-1.000-1 0 0,1.000 1.000 1 0 0,-1.000 0.000-1 0 0,1.000 1.000 1 0 0,0.000-2.000-1 0 0,-1.000 1.000 1 0 0,1.000 0.000-1 0 0,0.000 0.000 1 0 0,0.000 0.000 0 0 0,0.000-1.000-1 0 0,0.000 1.000 1 0 0,0.000 0.000-1 0 0,1.000 4.000 1 0 0,3.000-7.000-3 0 0,-2.000-1.000 1 0 0,1.000 1.000-1 0 0,-1.000-2.000 1 0 0,0.000 1.000-1 0 0,0.000 0.000 1 0 0,0.000 0.000-1 0 0,1.000 0.000 1 0 0,3.000-5.000-1 0 0,-3.000 3.000 8 0 0,5.000-3.000 12 0 0,0.000-2.000 0 0 0,1.000 3.000 0 0 0,-1.000-2.000 0 0 0,2.000 2.000 1 0 0,-2.000 1.000-1 0 0,3.000-2.000 0 0 0,13.000-5.000 0 0 0,-18.000 11.000-20 0 0,-1.000 0.000 0 0 0,-1.000 0.000 1 0 0,2.000 1.000-1 0 0,-1.000 0.000 0 0 0,-1.000 0.000 0 0 0,2.000 0.000 0 0 0,5.000 1.000 1 0 0,8.000 0.000 14 0 0,-18.000 2.000-31 0 0,0.000-2.000 0 0 0,-1.000 0.000-1 0 0,1.000 0.000 1 0 0,-1.000 1.000 0 0 0,1.000-1.000 0 0 0,-1.000 0.000 0 0 0,0.000 1.000 0 0 0,0.000-1.000 0 0 0,1.000 0.000 0 0 0,-1.000 1.000 0 0 0,0.000-1.000 0 0 0,0.000 1.000 0 0 0,0.000 0.000 0 0 0,0.000-1.000 0 0 0,-1.000 0.000 0 0 0,1.000 3.000-1 0 0,0.000-1.000 0 0 0,-1.000 3.000-14 0 0,0.000-1.000 1 0 0,0.000 0.000-1 0 0,0.000 1.000 0 0 0,-2.000-2.000 1 0 0,1.000 1.000-1 0 0,0.000 1.000 0 0 0,0.000-2.000 1 0 0,0.000 1.000-1 0 0,-1.000-1.000 0 0 0,-1.000 1.000 1 0 0,2.000 0.000-1 0 0,-2.000-1.000 0 0 0,-4.000 6.000 1 0 0,0.000-2.000-35 0 0,8.000-7.000 44 0 0,-1.000 0.000 0 0 0,0.000 1.000 1 0 0,1.000-1.000-1 0 0,-1.000 0.000 0 0 0,0.000-1.000 1 0 0,0.000 1.000-1 0 0,1.000 0.000 0 0 0,-1.000 0.000 0 0 0,0.000-1.000 1 0 0,0.000 1.000-1 0 0,-1.000 0.000 0 0 0,1.000-1.000 1 0 0,0.000 1.000-1 0 0,0.000-1.000 0 0 0,0.000 1.000 0 0 0,0.000-1.000 1 0 0,0.000 0.000-1 0 0,0.000 1.000 0 0 0,0.000-1.000 1 0 0,0.000 0.000-1 0 0,0.000 0.000 0 0 0,-2.000 0.000 0 0 0,2.000 0.000-5 0 0,-22.000-6.000-132 0 0,21.000-18.000 547 0 0,3.000 23.000 476 0 0,0.000 15.000-638 0 0,-2.000 9.000-215 0 0,0.000-18.000-158 0 0,1.000 0.000 0 0 0,-1.000 2.000 0 0 0,1.000-2.000 0 0 0,0.000 0.000 0 0 0,1.000 2.000 0 0 0,0.000-2.000 0 0 0,-1.000 0.000 1 0 0,3.000 9.000-1 0 0,7.000-3.000 77 0 0,-9.000-11.000 51 0 0,0.000 1.000 0 0 0,0.000-1.000 0 0 0,-1.000 1.000 0 0 0,1.000-1.000 0 0 0,-1.000 1.000 0 0 0,1.000 0.000 0 0 0,0.000-1.000 0 0 0,-1.000 1.000 0 0 0,1.000-1.000 0 0 0,-1.000 1.000 1 0 0,1.000 0.000-1 0 0,-1.000 0.000 0 0 0,0.000-1.000 0 0 0,1.000 1.000 0 0 0,-1.000 0.000 0 0 0,0.000 1.000 0 0 0,2.000-1.000 0 0 0,-2.000-1.000 0 0 0,0.000 1.000 0 0 0,0.000 0.000 0 0 0,0.000 0.000 0 0 0,0.000 1.000 0 0 0,9.000 50.000-98 0 0,1.000-15.000 110 0 0,-9.000-25.000 62 0 0,3.000-10.000 104 0 0,9.000-16.000 244 0 0,-2.000 2.000-272 0 0,-3.000 2.000-114 0 0,-6.000 8.000-11 0 0,0.000 0.000 0 0 0,-1.000 0.000 0 0 0,2.000 0.000 0 0 0,-1.000-1.000 0 0 0,1.000 1.000 0 0 0,-1.000 0.000 0 0 0,0.000 1.000 0 0 0,0.000-1.000 0 0 0,1.000 1.000 0 0 0,0.000-1.000 0 0 0,0.000 1.000 0 0 0,-1.000 0.000 0 0 0,1.000 0.000-1 0 0,0.000 0.000 1 0 0,-1.000-1.000 0 0 0,2.000 2.000 0 0 0,-1.000-1.000 0 0 0,0.000 1.000 0 0 0,-1.000 0.000 0 0 0,1.000-1.000 0 0 0,6.000 2.000 0 0 0,-6.000-1.000-15 0 0,-1.000 1.000 0 0 0,0.000-1.000-1 0 0,1.000 2.000 1 0 0,0.000-1.000 0 0 0,-1.000 0.000 0 0 0,0.000 0.000 0 0 0,0.000 0.000-1 0 0,0.000 0.000 1 0 0,0.000 0.000 0 0 0,0.000 1.000 0 0 0,1.000-1.000 0 0 0,-2.000 1.000 0 0 0,1.000-1.000-1 0 0,0.000 1.000 1 0 0,-1.000 1.000 0 0 0,1.000-2.000 0 0 0,1.000 4.000 0 0 0,25.000 38.000 11 0 0,-27.000-42.000-16 0 0,1.000 3.000-1 0 0,0.000 1.000 0 0 0,-1.000 0.000 0 0 0,2.000 0.000 0 0 0,-2.000-1.000 0 0 0,0.000 1.000 0 0 0,0.000 1.000 0 0 0,0.000-2.000 0 0 0,-1.000 1.000 0 0 0,1.000 1.000 0 0 0,-1.000-1.000 0 0 0,0.000-1.000 0 0 0,-1.000 2.000 0 0 0,1.000-1.000 0 0 0,-1.000 0.000 0 0 0,-1.000 6.000 0 0 0,-4.000 8.000-11 0 0,0.000-1.000 0 0 0,-13.000 29.000 0 0 0,11.000-31.000-6 0 0,-10.000 5.000-29 0 0,6.000-15.000 13 0 0,12.000-6.000 31 0 0,0.000 0.000 1 0 0,0.000 0.000-1 0 0,-1.000 0.000 1 0 0,1.000-1.000-1 0 0,0.000 1.000 1 0 0,0.000 0.000-1 0 0,-1.000 0.000 0 0 0,1.000 0.000 1 0 0,0.000 0.000-1 0 0,0.000-1.000 1 0 0,-1.000 1.000-1 0 0,1.000 0.000 1 0 0,0.000 0.000-1 0 0,0.000-1.000 1 0 0,0.000 1.000-1 0 0,-1.000 0.000 1 0 0,1.000 0.000-1 0 0,0.000-1.000 1 0 0,0.000 1.000-1 0 0,0.000 0.000 1 0 0,0.000 0.000-1 0 0,0.000-2.000 1 0 0,0.000 2.000-1 0 0,0.000 0.000 1 0 0,0.000-1.000-1 0 0,-1.000 1.000 0 0 0,1.000 0.000 1 0 0,0.000-1.000-1 0 0,0.000 1.000 1 0 0,0.000 0.000-1 0 0,0.000 0.000 1 0 0,0.000-1.000-1 0 0,1.000 1.000 1 0 0,-1.000 0.000-1 0 0,0.000-1.000 1 0 0,-12.000-72.000-82 0 0,12.000 15.000 55 0 0,0.000 58.000 448 0 0,-12.000-2.000-485 0 0,-2.000 2.000 13 0 0,0.000-1.000 0 0 0,-22.000 4.000 0 0 0,36.000 25.000 82 0 0,-1.000-10.000 25 0 0,0.000 0.000 0 0 0,-3.000 0.000 0 0 0,1.000-1.000 0 0 0,-10.000 34.000 0 0 0,12.000-51.000-55 0 0,-3.000 25.000 84 0 0,4.000-21.000-62 0 0,-1.000 0.000 0 0 0,1.000 1.000 0 0 0,-1.000-1.000 0 0 0,0.000-1.000 0 0 0,0.000 1.000 0 0 0,-1.000 1.000 0 0 0,-3.000 5.000 0 0 0,-34.000 48.000 283 0 0,24.000-43.000-167 0 0,14.000-14.000-124 0 0,0.000 0.000-1 0 0,-1.000 0.000 1 0 0,1.000 1.000 0 0 0,0.000-1.000 0 0 0,0.000 0.000-1 0 0,-1.000 0.000 1 0 0,1.000 0.000 0 0 0,0.000 2.000-1 0 0,0.000-2.000 1 0 0,0.000 1.000 0 0 0,1.000-1.000-1 0 0,-1.000 0.000 1 0 0,0.000 1.000 0 0 0,1.000 0.000-1 0 0,-1.000-1.000 1 0 0,1.000 1.000 0 0 0,0.000-1.000 0 0 0,-1.000 2.000-1 0 0,1.000-2.000 1 0 0,0.000 3.000 0 0 0,0.000-3.000 298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272456"/>
            <a:ext cx="8938260" cy="1568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4145280"/>
            <a:ext cx="73609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CBCC-0DB0-4F51-9FA4-BE9FB2BE8598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5661-F933-4762-938F-6A67F1DA9B6C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6E31-D058-427F-9C95-8F71810F2419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928DB-244C-4785-8C8C-9CB4D23125BA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292950"/>
            <a:ext cx="236601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292950"/>
            <a:ext cx="692277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AC19-4033-436B-8A00-42DC798E0FA0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2D808-FE93-402A-BE3D-9AD80C8B1FAF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197187"/>
            <a:ext cx="893826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50" y="3842174"/>
            <a:ext cx="78867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80" indent="0" algn="ctr">
              <a:buNone/>
              <a:defRPr sz="2135"/>
            </a:lvl2pPr>
            <a:lvl3pPr marL="975360" indent="0" algn="ctr">
              <a:buNone/>
              <a:defRPr sz="1920"/>
            </a:lvl3pPr>
            <a:lvl4pPr marL="1463040" indent="0" algn="ctr">
              <a:buNone/>
              <a:defRPr sz="1705"/>
            </a:lvl4pPr>
            <a:lvl5pPr marL="1950720" indent="0" algn="ctr">
              <a:buNone/>
              <a:defRPr sz="1705"/>
            </a:lvl5pPr>
            <a:lvl6pPr marL="2438400" indent="0" algn="ctr">
              <a:buNone/>
              <a:defRPr sz="1705"/>
            </a:lvl6pPr>
            <a:lvl7pPr marL="2926080" indent="0" algn="ctr">
              <a:buNone/>
              <a:defRPr sz="1705"/>
            </a:lvl7pPr>
            <a:lvl8pPr marL="3413760" indent="0" algn="ctr">
              <a:buNone/>
              <a:defRPr sz="1705"/>
            </a:lvl8pPr>
            <a:lvl9pPr marL="3901440" indent="0" algn="ctr">
              <a:buNone/>
              <a:defRPr sz="170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94-FF93-4002-BDEA-133296C4F01C}" type="datetimeFigureOut">
              <a:rPr lang="en-PH" smtClean="0"/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9CEF-2C19-404E-B2AB-B09B3029F23E}" type="slidenum">
              <a:rPr lang="en-PH" smtClean="0"/>
            </a:fld>
            <a:endParaRPr lang="en-P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94-FF93-4002-BDEA-133296C4F01C}" type="datetimeFigureOut">
              <a:rPr lang="en-PH" smtClean="0"/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9CEF-2C19-404E-B2AB-B09B3029F23E}" type="slidenum">
              <a:rPr lang="en-PH" smtClean="0"/>
            </a:fld>
            <a:endParaRPr lang="en-P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71" y="1823722"/>
            <a:ext cx="9069705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471" y="4895429"/>
            <a:ext cx="9069705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8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2pPr>
            <a:lvl3pPr marL="9753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40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4pPr>
            <a:lvl5pPr marL="1950720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5pPr>
            <a:lvl6pPr marL="2438400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6pPr>
            <a:lvl7pPr marL="2926080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7pPr>
            <a:lvl8pPr marL="3413760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8pPr>
            <a:lvl9pPr marL="3901440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94-FF93-4002-BDEA-133296C4F01C}" type="datetimeFigureOut">
              <a:rPr lang="en-PH" smtClean="0"/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9CEF-2C19-404E-B2AB-B09B3029F23E}" type="slidenum">
              <a:rPr lang="en-PH" smtClean="0"/>
            </a:fld>
            <a:endParaRPr lang="en-P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948" y="1947333"/>
            <a:ext cx="446913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3523" y="1947333"/>
            <a:ext cx="446913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94-FF93-4002-BDEA-133296C4F01C}" type="datetimeFigureOut">
              <a:rPr lang="en-PH" smtClean="0"/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9CEF-2C19-404E-B2AB-B09B3029F23E}" type="slidenum">
              <a:rPr lang="en-PH" smtClean="0"/>
            </a:fld>
            <a:endParaRPr lang="en-P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7" y="389468"/>
            <a:ext cx="9069705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18" y="1793241"/>
            <a:ext cx="4448591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80" indent="0">
              <a:buNone/>
              <a:defRPr sz="2135" b="1"/>
            </a:lvl2pPr>
            <a:lvl3pPr marL="975360" indent="0">
              <a:buNone/>
              <a:defRPr sz="1920" b="1"/>
            </a:lvl3pPr>
            <a:lvl4pPr marL="1463040" indent="0">
              <a:buNone/>
              <a:defRPr sz="1705" b="1"/>
            </a:lvl4pPr>
            <a:lvl5pPr marL="1950720" indent="0">
              <a:buNone/>
              <a:defRPr sz="1705" b="1"/>
            </a:lvl5pPr>
            <a:lvl6pPr marL="2438400" indent="0">
              <a:buNone/>
              <a:defRPr sz="1705" b="1"/>
            </a:lvl6pPr>
            <a:lvl7pPr marL="2926080" indent="0">
              <a:buNone/>
              <a:defRPr sz="1705" b="1"/>
            </a:lvl7pPr>
            <a:lvl8pPr marL="3413760" indent="0">
              <a:buNone/>
              <a:defRPr sz="1705" b="1"/>
            </a:lvl8pPr>
            <a:lvl9pPr marL="3901440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318" y="2672080"/>
            <a:ext cx="44485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3523" y="1793241"/>
            <a:ext cx="447050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80" indent="0">
              <a:buNone/>
              <a:defRPr sz="2135" b="1"/>
            </a:lvl2pPr>
            <a:lvl3pPr marL="975360" indent="0">
              <a:buNone/>
              <a:defRPr sz="1920" b="1"/>
            </a:lvl3pPr>
            <a:lvl4pPr marL="1463040" indent="0">
              <a:buNone/>
              <a:defRPr sz="1705" b="1"/>
            </a:lvl4pPr>
            <a:lvl5pPr marL="1950720" indent="0">
              <a:buNone/>
              <a:defRPr sz="1705" b="1"/>
            </a:lvl5pPr>
            <a:lvl6pPr marL="2438400" indent="0">
              <a:buNone/>
              <a:defRPr sz="1705" b="1"/>
            </a:lvl6pPr>
            <a:lvl7pPr marL="2926080" indent="0">
              <a:buNone/>
              <a:defRPr sz="1705" b="1"/>
            </a:lvl7pPr>
            <a:lvl8pPr marL="3413760" indent="0">
              <a:buNone/>
              <a:defRPr sz="1705" b="1"/>
            </a:lvl8pPr>
            <a:lvl9pPr marL="3901440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3523" y="2672080"/>
            <a:ext cx="447050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94-FF93-4002-BDEA-133296C4F01C}" type="datetimeFigureOut">
              <a:rPr lang="en-PH" smtClean="0"/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9CEF-2C19-404E-B2AB-B09B3029F23E}" type="slidenum">
              <a:rPr lang="en-PH" smtClean="0"/>
            </a:fld>
            <a:endParaRPr lang="en-P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94-FF93-4002-BDEA-133296C4F01C}" type="datetimeFigureOut">
              <a:rPr lang="en-PH" smtClean="0"/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9CEF-2C19-404E-B2AB-B09B3029F23E}" type="slidenum">
              <a:rPr lang="en-PH" smtClean="0"/>
            </a:fld>
            <a:endParaRPr lang="en-P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94-FF93-4002-BDEA-133296C4F01C}" type="datetimeFigureOut">
              <a:rPr lang="en-PH" smtClean="0"/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9CEF-2C19-404E-B2AB-B09B3029F23E}" type="slidenum">
              <a:rPr lang="en-PH" smtClean="0"/>
            </a:fld>
            <a:endParaRPr lang="en-P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7" y="487680"/>
            <a:ext cx="3391555" cy="1706880"/>
          </a:xfrm>
        </p:spPr>
        <p:txBody>
          <a:bodyPr anchor="b"/>
          <a:lstStyle>
            <a:lvl1pPr>
              <a:defRPr sz="34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99" y="1053255"/>
            <a:ext cx="5323523" cy="5198533"/>
          </a:xfrm>
        </p:spPr>
        <p:txBody>
          <a:bodyPr/>
          <a:lstStyle>
            <a:lvl1pPr>
              <a:defRPr sz="3415"/>
            </a:lvl1pPr>
            <a:lvl2pPr>
              <a:defRPr sz="2985"/>
            </a:lvl2pPr>
            <a:lvl3pPr>
              <a:defRPr sz="256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317" y="2194560"/>
            <a:ext cx="3391555" cy="4065694"/>
          </a:xfrm>
        </p:spPr>
        <p:txBody>
          <a:bodyPr/>
          <a:lstStyle>
            <a:lvl1pPr marL="0" indent="0">
              <a:buNone/>
              <a:defRPr sz="1705"/>
            </a:lvl1pPr>
            <a:lvl2pPr marL="487680" indent="0">
              <a:buNone/>
              <a:defRPr sz="1495"/>
            </a:lvl2pPr>
            <a:lvl3pPr marL="975360" indent="0">
              <a:buNone/>
              <a:defRPr sz="1280"/>
            </a:lvl3pPr>
            <a:lvl4pPr marL="1463040" indent="0">
              <a:buNone/>
              <a:defRPr sz="1065"/>
            </a:lvl4pPr>
            <a:lvl5pPr marL="1950720" indent="0">
              <a:buNone/>
              <a:defRPr sz="1065"/>
            </a:lvl5pPr>
            <a:lvl6pPr marL="2438400" indent="0">
              <a:buNone/>
              <a:defRPr sz="1065"/>
            </a:lvl6pPr>
            <a:lvl7pPr marL="2926080" indent="0">
              <a:buNone/>
              <a:defRPr sz="1065"/>
            </a:lvl7pPr>
            <a:lvl8pPr marL="3413760" indent="0">
              <a:buNone/>
              <a:defRPr sz="1065"/>
            </a:lvl8pPr>
            <a:lvl9pPr marL="3901440" indent="0">
              <a:buNone/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94-FF93-4002-BDEA-133296C4F01C}" type="datetimeFigureOut">
              <a:rPr lang="en-PH" smtClean="0"/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9CEF-2C19-404E-B2AB-B09B3029F23E}" type="slidenum">
              <a:rPr lang="en-PH" smtClean="0"/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8738-2D08-4493-94A7-7D12C269B2D0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62D83-C621-46AE-9F08-C575854AE6E9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7" y="487680"/>
            <a:ext cx="3391555" cy="1706880"/>
          </a:xfrm>
        </p:spPr>
        <p:txBody>
          <a:bodyPr anchor="b"/>
          <a:lstStyle>
            <a:lvl1pPr>
              <a:defRPr sz="34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0499" y="1053255"/>
            <a:ext cx="5323523" cy="5198533"/>
          </a:xfrm>
        </p:spPr>
        <p:txBody>
          <a:bodyPr anchor="t"/>
          <a:lstStyle>
            <a:lvl1pPr marL="0" indent="0">
              <a:buNone/>
              <a:defRPr sz="3415"/>
            </a:lvl1pPr>
            <a:lvl2pPr marL="487680" indent="0">
              <a:buNone/>
              <a:defRPr sz="2985"/>
            </a:lvl2pPr>
            <a:lvl3pPr marL="975360" indent="0">
              <a:buNone/>
              <a:defRPr sz="2560"/>
            </a:lvl3pPr>
            <a:lvl4pPr marL="1463040" indent="0">
              <a:buNone/>
              <a:defRPr sz="2135"/>
            </a:lvl4pPr>
            <a:lvl5pPr marL="1950720" indent="0">
              <a:buNone/>
              <a:defRPr sz="2135"/>
            </a:lvl5pPr>
            <a:lvl6pPr marL="2438400" indent="0">
              <a:buNone/>
              <a:defRPr sz="2135"/>
            </a:lvl6pPr>
            <a:lvl7pPr marL="2926080" indent="0">
              <a:buNone/>
              <a:defRPr sz="2135"/>
            </a:lvl7pPr>
            <a:lvl8pPr marL="3413760" indent="0">
              <a:buNone/>
              <a:defRPr sz="2135"/>
            </a:lvl8pPr>
            <a:lvl9pPr marL="3901440" indent="0">
              <a:buNone/>
              <a:defRPr sz="213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317" y="2194560"/>
            <a:ext cx="3391555" cy="4065694"/>
          </a:xfrm>
        </p:spPr>
        <p:txBody>
          <a:bodyPr/>
          <a:lstStyle>
            <a:lvl1pPr marL="0" indent="0">
              <a:buNone/>
              <a:defRPr sz="1705"/>
            </a:lvl1pPr>
            <a:lvl2pPr marL="487680" indent="0">
              <a:buNone/>
              <a:defRPr sz="1495"/>
            </a:lvl2pPr>
            <a:lvl3pPr marL="975360" indent="0">
              <a:buNone/>
              <a:defRPr sz="1280"/>
            </a:lvl3pPr>
            <a:lvl4pPr marL="1463040" indent="0">
              <a:buNone/>
              <a:defRPr sz="1065"/>
            </a:lvl4pPr>
            <a:lvl5pPr marL="1950720" indent="0">
              <a:buNone/>
              <a:defRPr sz="1065"/>
            </a:lvl5pPr>
            <a:lvl6pPr marL="2438400" indent="0">
              <a:buNone/>
              <a:defRPr sz="1065"/>
            </a:lvl6pPr>
            <a:lvl7pPr marL="2926080" indent="0">
              <a:buNone/>
              <a:defRPr sz="1065"/>
            </a:lvl7pPr>
            <a:lvl8pPr marL="3413760" indent="0">
              <a:buNone/>
              <a:defRPr sz="1065"/>
            </a:lvl8pPr>
            <a:lvl9pPr marL="3901440" indent="0">
              <a:buNone/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94-FF93-4002-BDEA-133296C4F01C}" type="datetimeFigureOut">
              <a:rPr lang="en-PH" smtClean="0"/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9CEF-2C19-404E-B2AB-B09B3029F23E}" type="slidenum">
              <a:rPr lang="en-PH" smtClean="0"/>
            </a:fld>
            <a:endParaRPr lang="en-P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94-FF93-4002-BDEA-133296C4F01C}" type="datetimeFigureOut">
              <a:rPr lang="en-PH" smtClean="0"/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9CEF-2C19-404E-B2AB-B09B3029F23E}" type="slidenum">
              <a:rPr lang="en-PH" smtClean="0"/>
            </a:fld>
            <a:endParaRPr lang="en-P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5227" y="389467"/>
            <a:ext cx="2267426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948" y="389467"/>
            <a:ext cx="6670834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8E94-FF93-4002-BDEA-133296C4F01C}" type="datetimeFigureOut">
              <a:rPr lang="en-PH" smtClean="0"/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F9CEF-2C19-404E-B2AB-B09B3029F23E}" type="slidenum">
              <a:rPr lang="en-PH" smtClean="0"/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700696"/>
            <a:ext cx="8938260" cy="1452880"/>
          </a:xfrm>
        </p:spPr>
        <p:txBody>
          <a:bodyPr anchor="t"/>
          <a:lstStyle>
            <a:lvl1pPr algn="l">
              <a:defRPr sz="4265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3100495"/>
            <a:ext cx="8938260" cy="1600199"/>
          </a:xfrm>
        </p:spPr>
        <p:txBody>
          <a:bodyPr anchor="b"/>
          <a:lstStyle>
            <a:lvl1pPr marL="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1pPr>
            <a:lvl2pPr marL="4876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60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3pPr>
            <a:lvl4pPr marL="1463040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4pPr>
            <a:lvl5pPr marL="1950720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5pPr>
            <a:lvl6pPr marL="2438400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6pPr>
            <a:lvl7pPr marL="2926080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7pPr>
            <a:lvl8pPr marL="3413760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8pPr>
            <a:lvl9pPr marL="3901440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50FE-8764-4705-989F-AD67E08A4A86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B7CBC-821B-4DDF-88EF-F49D726934BC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706883"/>
            <a:ext cx="4644390" cy="4827694"/>
          </a:xfrm>
        </p:spPr>
        <p:txBody>
          <a:bodyPr/>
          <a:lstStyle>
            <a:lvl1pPr>
              <a:defRPr sz="2985"/>
            </a:lvl1pPr>
            <a:lvl2pPr>
              <a:defRPr sz="2560"/>
            </a:lvl2pPr>
            <a:lvl3pPr>
              <a:defRPr sz="2135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706883"/>
            <a:ext cx="4644390" cy="4827694"/>
          </a:xfrm>
        </p:spPr>
        <p:txBody>
          <a:bodyPr/>
          <a:lstStyle>
            <a:lvl1pPr>
              <a:defRPr sz="2985"/>
            </a:lvl1pPr>
            <a:lvl2pPr>
              <a:defRPr sz="2560"/>
            </a:lvl2pPr>
            <a:lvl3pPr>
              <a:defRPr sz="2135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05A5-AD25-4586-8561-694C9C03CE36}" type="datetimeFigureOut">
              <a:rPr lang="vi-VN"/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97F4F-B76F-4A11-B7EB-E6C0E4A3FCAA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637454"/>
            <a:ext cx="4646216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80" indent="0">
              <a:buNone/>
              <a:defRPr sz="2135" b="1"/>
            </a:lvl2pPr>
            <a:lvl3pPr marL="975360" indent="0">
              <a:buNone/>
              <a:defRPr sz="1920" b="1"/>
            </a:lvl3pPr>
            <a:lvl4pPr marL="1463040" indent="0">
              <a:buNone/>
              <a:defRPr sz="1705" b="1"/>
            </a:lvl4pPr>
            <a:lvl5pPr marL="1950720" indent="0">
              <a:buNone/>
              <a:defRPr sz="1705" b="1"/>
            </a:lvl5pPr>
            <a:lvl6pPr marL="2438400" indent="0">
              <a:buNone/>
              <a:defRPr sz="1705" b="1"/>
            </a:lvl6pPr>
            <a:lvl7pPr marL="2926080" indent="0">
              <a:buNone/>
              <a:defRPr sz="1705" b="1"/>
            </a:lvl7pPr>
            <a:lvl8pPr marL="3413760" indent="0">
              <a:buNone/>
              <a:defRPr sz="1705" b="1"/>
            </a:lvl8pPr>
            <a:lvl9pPr marL="3901440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319867"/>
            <a:ext cx="4646216" cy="4214707"/>
          </a:xfrm>
        </p:spPr>
        <p:txBody>
          <a:bodyPr/>
          <a:lstStyle>
            <a:lvl1pPr>
              <a:defRPr sz="2560"/>
            </a:lvl1pPr>
            <a:lvl2pPr>
              <a:defRPr sz="2135"/>
            </a:lvl2pPr>
            <a:lvl3pPr>
              <a:defRPr sz="1920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81" y="1637454"/>
            <a:ext cx="4648041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80" indent="0">
              <a:buNone/>
              <a:defRPr sz="2135" b="1"/>
            </a:lvl2pPr>
            <a:lvl3pPr marL="975360" indent="0">
              <a:buNone/>
              <a:defRPr sz="1920" b="1"/>
            </a:lvl3pPr>
            <a:lvl4pPr marL="1463040" indent="0">
              <a:buNone/>
              <a:defRPr sz="1705" b="1"/>
            </a:lvl4pPr>
            <a:lvl5pPr marL="1950720" indent="0">
              <a:buNone/>
              <a:defRPr sz="1705" b="1"/>
            </a:lvl5pPr>
            <a:lvl6pPr marL="2438400" indent="0">
              <a:buNone/>
              <a:defRPr sz="1705" b="1"/>
            </a:lvl6pPr>
            <a:lvl7pPr marL="2926080" indent="0">
              <a:buNone/>
              <a:defRPr sz="1705" b="1"/>
            </a:lvl7pPr>
            <a:lvl8pPr marL="3413760" indent="0">
              <a:buNone/>
              <a:defRPr sz="1705" b="1"/>
            </a:lvl8pPr>
            <a:lvl9pPr marL="3901440" indent="0">
              <a:buNone/>
              <a:defRPr sz="170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81" y="2319867"/>
            <a:ext cx="4648041" cy="4214707"/>
          </a:xfrm>
        </p:spPr>
        <p:txBody>
          <a:bodyPr/>
          <a:lstStyle>
            <a:lvl1pPr>
              <a:defRPr sz="2560"/>
            </a:lvl1pPr>
            <a:lvl2pPr>
              <a:defRPr sz="2135"/>
            </a:lvl2pPr>
            <a:lvl3pPr>
              <a:defRPr sz="1920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CADC-3FF6-4DE7-BE08-206666F6F5AD}" type="datetimeFigureOut">
              <a:rPr lang="vi-VN"/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6701-817A-4F44-94D9-A9E94CC56DB1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FA7CB-C35E-47EF-80BA-596E22707331}" type="datetimeFigureOut">
              <a:rPr lang="vi-VN"/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4C07F-9405-4D6F-ABDB-B6ECDF4ECB0C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748B-5828-4143-A771-D231888A2BC7}" type="datetimeFigureOut">
              <a:rPr lang="vi-VN"/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710E-A704-4DDF-8437-778E8D2E9B62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2" y="291253"/>
            <a:ext cx="3459560" cy="1239520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291256"/>
            <a:ext cx="5878513" cy="6243321"/>
          </a:xfrm>
        </p:spPr>
        <p:txBody>
          <a:bodyPr/>
          <a:lstStyle>
            <a:lvl1pPr>
              <a:defRPr sz="3415"/>
            </a:lvl1pPr>
            <a:lvl2pPr>
              <a:defRPr sz="2985"/>
            </a:lvl2pPr>
            <a:lvl3pPr>
              <a:defRPr sz="256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2" y="1530776"/>
            <a:ext cx="3459560" cy="5003801"/>
          </a:xfrm>
        </p:spPr>
        <p:txBody>
          <a:bodyPr/>
          <a:lstStyle>
            <a:lvl1pPr marL="0" indent="0">
              <a:buNone/>
              <a:defRPr sz="1495"/>
            </a:lvl1pPr>
            <a:lvl2pPr marL="487680" indent="0">
              <a:buNone/>
              <a:defRPr sz="1280"/>
            </a:lvl2pPr>
            <a:lvl3pPr marL="975360" indent="0">
              <a:buNone/>
              <a:defRPr sz="1065"/>
            </a:lvl3pPr>
            <a:lvl4pPr marL="1463040" indent="0">
              <a:buNone/>
              <a:defRPr sz="960"/>
            </a:lvl4pPr>
            <a:lvl5pPr marL="1950720" indent="0">
              <a:buNone/>
              <a:defRPr sz="960"/>
            </a:lvl5pPr>
            <a:lvl6pPr marL="2438400" indent="0">
              <a:buNone/>
              <a:defRPr sz="960"/>
            </a:lvl6pPr>
            <a:lvl7pPr marL="2926080" indent="0">
              <a:buNone/>
              <a:defRPr sz="960"/>
            </a:lvl7pPr>
            <a:lvl8pPr marL="3413760" indent="0">
              <a:buNone/>
              <a:defRPr sz="960"/>
            </a:lvl8pPr>
            <a:lvl9pPr marL="3901440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3970-EEDD-41E7-9585-881CC6EC9DBE}" type="datetimeFigureOut">
              <a:rPr lang="vi-VN"/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F238F-5536-447C-80FB-EADD361D34CE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5120640"/>
            <a:ext cx="6309360" cy="604521"/>
          </a:xfrm>
        </p:spPr>
        <p:txBody>
          <a:bodyPr anchor="b"/>
          <a:lstStyle>
            <a:lvl1pPr algn="l">
              <a:defRPr sz="213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653627"/>
            <a:ext cx="630936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415"/>
            </a:lvl1pPr>
            <a:lvl2pPr marL="487680" indent="0">
              <a:buNone/>
              <a:defRPr sz="2985"/>
            </a:lvl2pPr>
            <a:lvl3pPr marL="975360" indent="0">
              <a:buNone/>
              <a:defRPr sz="2560"/>
            </a:lvl3pPr>
            <a:lvl4pPr marL="1463040" indent="0">
              <a:buNone/>
              <a:defRPr sz="2135"/>
            </a:lvl4pPr>
            <a:lvl5pPr marL="1950720" indent="0">
              <a:buNone/>
              <a:defRPr sz="2135"/>
            </a:lvl5pPr>
            <a:lvl6pPr marL="2438400" indent="0">
              <a:buNone/>
              <a:defRPr sz="2135"/>
            </a:lvl6pPr>
            <a:lvl7pPr marL="2926080" indent="0">
              <a:buNone/>
              <a:defRPr sz="2135"/>
            </a:lvl7pPr>
            <a:lvl8pPr marL="3413760" indent="0">
              <a:buNone/>
              <a:defRPr sz="2135"/>
            </a:lvl8pPr>
            <a:lvl9pPr marL="3901440" indent="0">
              <a:buNone/>
              <a:defRPr sz="213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5725161"/>
            <a:ext cx="6309360" cy="858519"/>
          </a:xfrm>
        </p:spPr>
        <p:txBody>
          <a:bodyPr/>
          <a:lstStyle>
            <a:lvl1pPr marL="0" indent="0">
              <a:buNone/>
              <a:defRPr sz="1495"/>
            </a:lvl1pPr>
            <a:lvl2pPr marL="487680" indent="0">
              <a:buNone/>
              <a:defRPr sz="1280"/>
            </a:lvl2pPr>
            <a:lvl3pPr marL="975360" indent="0">
              <a:buNone/>
              <a:defRPr sz="1065"/>
            </a:lvl3pPr>
            <a:lvl4pPr marL="1463040" indent="0">
              <a:buNone/>
              <a:defRPr sz="960"/>
            </a:lvl4pPr>
            <a:lvl5pPr marL="1950720" indent="0">
              <a:buNone/>
              <a:defRPr sz="960"/>
            </a:lvl5pPr>
            <a:lvl6pPr marL="2438400" indent="0">
              <a:buNone/>
              <a:defRPr sz="960"/>
            </a:lvl6pPr>
            <a:lvl7pPr marL="2926080" indent="0">
              <a:buNone/>
              <a:defRPr sz="960"/>
            </a:lvl7pPr>
            <a:lvl8pPr marL="3413760" indent="0">
              <a:buNone/>
              <a:defRPr sz="960"/>
            </a:lvl8pPr>
            <a:lvl9pPr marL="3901440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6060-7AAD-4B08-AF59-323D1E97D81A}" type="datetimeFigureOut">
              <a:rPr lang="vi-VN"/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3D2C3-98DB-48E4-BF1A-F96AF90D8585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25780" y="292947"/>
            <a:ext cx="946404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5780" y="1706883"/>
            <a:ext cx="9464040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6780109"/>
            <a:ext cx="24536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A369A-CC92-4F60-B184-3662D8719F40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6780109"/>
            <a:ext cx="33299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6780109"/>
            <a:ext cx="2453640" cy="3894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8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fld id="{8285AA5E-570C-41E9-968E-6958BC97907E}" type="slidenum">
              <a:rPr lang="vi-VN" altLang="en-US"/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9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95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95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95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95">
          <a:solidFill>
            <a:schemeClr val="tx1"/>
          </a:solidFill>
          <a:latin typeface="Arial" panose="020B0604020202020204" pitchFamily="34" charset="0"/>
        </a:defRPr>
      </a:lvl5pPr>
      <a:lvl6pPr marL="487680" algn="ctr" rtl="0" fontAlgn="base">
        <a:spcBef>
          <a:spcPct val="0"/>
        </a:spcBef>
        <a:spcAft>
          <a:spcPct val="0"/>
        </a:spcAft>
        <a:defRPr sz="4695">
          <a:solidFill>
            <a:schemeClr val="tx1"/>
          </a:solidFill>
          <a:latin typeface="Arial" panose="020B0604020202020204" pitchFamily="34" charset="0"/>
        </a:defRPr>
      </a:lvl6pPr>
      <a:lvl7pPr marL="975360" algn="ctr" rtl="0" fontAlgn="base">
        <a:spcBef>
          <a:spcPct val="0"/>
        </a:spcBef>
        <a:spcAft>
          <a:spcPct val="0"/>
        </a:spcAft>
        <a:defRPr sz="4695">
          <a:solidFill>
            <a:schemeClr val="tx1"/>
          </a:solidFill>
          <a:latin typeface="Arial" panose="020B0604020202020204" pitchFamily="34" charset="0"/>
        </a:defRPr>
      </a:lvl7pPr>
      <a:lvl8pPr marL="1463040" algn="ctr" rtl="0" fontAlgn="base">
        <a:spcBef>
          <a:spcPct val="0"/>
        </a:spcBef>
        <a:spcAft>
          <a:spcPct val="0"/>
        </a:spcAft>
        <a:defRPr sz="4695">
          <a:solidFill>
            <a:schemeClr val="tx1"/>
          </a:solidFill>
          <a:latin typeface="Arial" panose="020B0604020202020204" pitchFamily="34" charset="0"/>
        </a:defRPr>
      </a:lvl8pPr>
      <a:lvl9pPr marL="1950720" algn="ctr" rtl="0" fontAlgn="base">
        <a:spcBef>
          <a:spcPct val="0"/>
        </a:spcBef>
        <a:spcAft>
          <a:spcPct val="0"/>
        </a:spcAft>
        <a:defRPr sz="4695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65760" indent="-36576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15" kern="1200">
          <a:solidFill>
            <a:schemeClr val="tx1"/>
          </a:solidFill>
          <a:latin typeface="+mn-lt"/>
          <a:ea typeface="+mn-ea"/>
          <a:cs typeface="+mn-cs"/>
        </a:defRPr>
      </a:lvl1pPr>
      <a:lvl2pPr marL="79248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85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indent="-2438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880" indent="-2438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35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-2438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35" kern="1200">
          <a:solidFill>
            <a:schemeClr val="tx1"/>
          </a:solidFill>
          <a:latin typeface="+mn-lt"/>
          <a:ea typeface="+mn-ea"/>
          <a:cs typeface="+mn-cs"/>
        </a:defRPr>
      </a:lvl5pPr>
      <a:lvl6pPr marL="2682240" indent="-243840" algn="l" defTabSz="975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6pPr>
      <a:lvl7pPr marL="3169920" indent="-243840" algn="l" defTabSz="975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243840" algn="l" defTabSz="975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8pPr>
      <a:lvl9pPr marL="4145280" indent="-243840" algn="l" defTabSz="975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6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0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8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6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44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948" y="389468"/>
            <a:ext cx="906970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1947333"/>
            <a:ext cx="906970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948" y="6780108"/>
            <a:ext cx="23660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1A369A-CC92-4F60-B184-3662D8719F40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3293" y="6780108"/>
            <a:ext cx="354901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6643" y="6780108"/>
            <a:ext cx="23660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AA5E-570C-41E9-968E-6958BC97907E}" type="slidenum">
              <a:rPr lang="vi-VN" altLang="en-US" smtClean="0"/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60" rtl="0" eaLnBrk="1" latinLnBrk="0" hangingPunct="1">
        <a:lnSpc>
          <a:spcPct val="90000"/>
        </a:lnSpc>
        <a:spcBef>
          <a:spcPct val="0"/>
        </a:spcBef>
        <a:buNone/>
        <a:defRPr sz="4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0" indent="-243840" algn="l" defTabSz="975360" rtl="0" eaLnBrk="1" latinLnBrk="0" hangingPunct="1">
        <a:lnSpc>
          <a:spcPct val="90000"/>
        </a:lnSpc>
        <a:spcBef>
          <a:spcPts val="1065"/>
        </a:spcBef>
        <a:buFont typeface="Arial" panose="020B0604020202020204" pitchFamily="34" charset="0"/>
        <a:buChar char="•"/>
        <a:defRPr sz="2985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43840" algn="l" defTabSz="9753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indent="-243840" algn="l" defTabSz="9753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706880" indent="-243840" algn="l" defTabSz="9753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-243840" algn="l" defTabSz="9753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240" indent="-243840" algn="l" defTabSz="9753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920" indent="-243840" algn="l" defTabSz="9753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243840" algn="l" defTabSz="9753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80" indent="-243840" algn="l" defTabSz="9753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6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0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8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6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440" algn="l" defTabSz="97536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4" Type="http://schemas.openxmlformats.org/officeDocument/2006/relationships/image" Target="../media/image11.png"/><Relationship Id="rId3" Type="http://schemas.openxmlformats.org/officeDocument/2006/relationships/customXml" Target="../ink/ink1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7247" y="2690975"/>
            <a:ext cx="11357810" cy="1413934"/>
          </a:xfrm>
        </p:spPr>
        <p:txBody>
          <a:bodyPr/>
          <a:lstStyle/>
          <a:p>
            <a:pPr algn="ctr"/>
            <a:endParaRPr lang="en-PH" b="1">
              <a:solidFill>
                <a:srgbClr val="C56E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9112" y="0"/>
            <a:ext cx="11484384" cy="73691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49111" y="1"/>
            <a:ext cx="113574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265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265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5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265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solidFill>
                  <a:srgbClr val="FF0000"/>
                </a:solidFill>
              </a:rPr>
              <a:t>Tích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hợp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lịch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sử</a:t>
            </a:r>
            <a:r>
              <a:rPr lang="en-US" sz="4400" i="1" dirty="0">
                <a:solidFill>
                  <a:srgbClr val="FF0000"/>
                </a:solidFill>
              </a:rPr>
              <a:t> - </a:t>
            </a:r>
            <a:r>
              <a:rPr lang="en-US" sz="4400" i="1" dirty="0" err="1">
                <a:solidFill>
                  <a:srgbClr val="FF0000"/>
                </a:solidFill>
              </a:rPr>
              <a:t>địa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lý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cổ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đại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dưới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góc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nhìn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mĩ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thuật</a:t>
            </a:r>
            <a:r>
              <a:rPr lang="en-US" sz="4400" i="1" dirty="0">
                <a:solidFill>
                  <a:srgbClr val="FF0000"/>
                </a:solidFill>
              </a:rPr>
              <a:t>. </a:t>
            </a:r>
            <a:r>
              <a:rPr lang="en-US" sz="4400" i="1" dirty="0" err="1">
                <a:solidFill>
                  <a:srgbClr val="FF0000"/>
                </a:solidFill>
              </a:rPr>
              <a:t>Ứng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dụng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trang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trí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vốn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cổ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vào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cuộc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sống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hiện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đại</a:t>
            </a:r>
            <a:r>
              <a:rPr lang="en-US" sz="4400" i="1" dirty="0">
                <a:solidFill>
                  <a:srgbClr val="FF0000"/>
                </a:solidFill>
              </a:rPr>
              <a:t>.</a:t>
            </a:r>
            <a:endParaRPr lang="en-US" sz="4265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426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24:</a:t>
            </a:r>
            <a:r>
              <a:rPr lang="vi-V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vi-V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CẬP CỔ ĐẠI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MẮT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E:\anh nen\Picture1464654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00" y="11857"/>
            <a:ext cx="13004800" cy="730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6" descr="phaohoa (74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" y="4316307"/>
            <a:ext cx="2726267" cy="29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 descr="phaohoa (74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775" y="4742178"/>
            <a:ext cx="2726267" cy="29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 descr="phaohoa (74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4" y="3732188"/>
            <a:ext cx="2726267" cy="29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9" descr="phaohoa (74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96" y="4072467"/>
            <a:ext cx="2726267" cy="29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0" descr="phaohoa (74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75" y="4279980"/>
            <a:ext cx="2726267" cy="29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1" descr="phaohoa (74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41" y="4002116"/>
            <a:ext cx="2726267" cy="29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85528" y="3644094"/>
            <a:ext cx="8453120" cy="195548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120" b="1" spc="53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CHÂN THÀNH CẢM ƠN</a:t>
            </a:r>
            <a:endParaRPr lang="en-US" sz="5120" b="1" spc="53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120" b="1" spc="53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THẦY CÔ GIÁO VÀ</a:t>
            </a:r>
            <a:endParaRPr lang="en-US" sz="5120" b="1" spc="53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120" b="1" spc="53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EM HỌC SINH!</a:t>
            </a:r>
            <a:endParaRPr lang="en-US" sz="5120" b="1" spc="53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8" name="Picture 8" descr="phao hoa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0"/>
            <a:ext cx="1788160" cy="30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8" descr="phao hoa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20" y="-81280"/>
            <a:ext cx="1788160" cy="30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600" y="-58630"/>
            <a:ext cx="13004799" cy="7373830"/>
          </a:xfrm>
        </p:spPr>
      </p:pic>
      <p:sp>
        <p:nvSpPr>
          <p:cNvPr id="5" name="TextBox 4"/>
          <p:cNvSpPr txBox="1"/>
          <p:nvPr/>
        </p:nvSpPr>
        <p:spPr>
          <a:xfrm>
            <a:off x="-308439" y="2441468"/>
            <a:ext cx="11133531" cy="1754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</a:rPr>
              <a:t>I. KHÁM PHÁ NGHỆ THUẬT CỔ ĐẠI TRONG TRANH VẼ</a:t>
            </a:r>
            <a:endParaRPr lang="en-PH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145480" y="108659"/>
            <a:ext cx="6125959" cy="7489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26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CẬP CỔ ĐẠI</a:t>
            </a:r>
            <a:endParaRPr lang="en-PH" sz="2560" b="1" dirty="0">
              <a:solidFill>
                <a:srgbClr val="0000CC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40" y="4037053"/>
            <a:ext cx="4328321" cy="288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21" y="1130083"/>
            <a:ext cx="4091961" cy="2746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9" y="4287522"/>
            <a:ext cx="4328321" cy="263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9" y="1147165"/>
            <a:ext cx="4328321" cy="2729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79558" y="3442109"/>
            <a:ext cx="522160" cy="420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135" b="1" dirty="0">
                <a:solidFill>
                  <a:srgbClr val="C00000"/>
                </a:solidFill>
              </a:rPr>
              <a:t>5</a:t>
            </a:r>
            <a:endParaRPr lang="en-PH" sz="2135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6323" y="6496790"/>
            <a:ext cx="522160" cy="420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135" b="1" dirty="0">
                <a:solidFill>
                  <a:srgbClr val="C00000"/>
                </a:solidFill>
              </a:rPr>
              <a:t>8</a:t>
            </a:r>
            <a:endParaRPr lang="en-PH" sz="2135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559" y="6496790"/>
            <a:ext cx="522160" cy="420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135" b="1" dirty="0">
                <a:solidFill>
                  <a:srgbClr val="C00000"/>
                </a:solidFill>
              </a:rPr>
              <a:t>7</a:t>
            </a:r>
            <a:endParaRPr lang="en-PH" sz="2135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5642" y="3477614"/>
            <a:ext cx="522160" cy="420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135" b="1" dirty="0">
                <a:solidFill>
                  <a:srgbClr val="C00000"/>
                </a:solidFill>
              </a:rPr>
              <a:t>6</a:t>
            </a:r>
            <a:endParaRPr lang="en-PH" sz="2135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25308"/>
            <a:ext cx="9225280" cy="11142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vi-VN" b="1" dirty="0">
                <a:solidFill>
                  <a:srgbClr val="0000CC"/>
                </a:solidFill>
              </a:rPr>
              <a:t>So sánh giữa ảnh chụp và tranh vẽ</a:t>
            </a:r>
            <a:endParaRPr lang="en-PH" b="1" dirty="0">
              <a:solidFill>
                <a:srgbClr val="0000CC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5" b="30317"/>
          <a:stretch>
            <a:fillRect/>
          </a:stretch>
        </p:blipFill>
        <p:spPr>
          <a:xfrm>
            <a:off x="5279679" y="2332800"/>
            <a:ext cx="5148123" cy="293516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2332800"/>
            <a:ext cx="5015899" cy="2935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0115" y="1662242"/>
            <a:ext cx="528320" cy="6175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415" b="1" dirty="0">
                <a:latin typeface="+mj-lt"/>
              </a:rPr>
              <a:t>1</a:t>
            </a:r>
            <a:endParaRPr lang="en-PH" sz="3415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9500" y="1615442"/>
            <a:ext cx="528320" cy="6175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415" b="1" dirty="0">
                <a:latin typeface="+mj-lt"/>
              </a:rPr>
              <a:t>2</a:t>
            </a:r>
            <a:endParaRPr lang="en-PH" sz="3415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6995" y="5361560"/>
            <a:ext cx="2194560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 chụp </a:t>
            </a:r>
            <a:endParaRPr lang="en-PH" sz="341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5616" y="5361559"/>
            <a:ext cx="2194560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</a:t>
            </a:r>
            <a:endParaRPr lang="en-PH" sz="341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600" y="-58630"/>
            <a:ext cx="13004799" cy="7373830"/>
          </a:xfrm>
        </p:spPr>
      </p:pic>
      <p:sp>
        <p:nvSpPr>
          <p:cNvPr id="5" name="TextBox 4"/>
          <p:cNvSpPr txBox="1"/>
          <p:nvPr/>
        </p:nvSpPr>
        <p:spPr>
          <a:xfrm>
            <a:off x="-617931" y="2251498"/>
            <a:ext cx="12047349" cy="193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+mj-lt"/>
              </a:rPr>
              <a:t>II. CÁCH TẠO BỨC TRANH THEO ẢNH</a:t>
            </a:r>
            <a:endParaRPr lang="en-PH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505" y="92232"/>
            <a:ext cx="3900139" cy="64841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4 bước:</a:t>
            </a:r>
            <a:endParaRPr lang="en-PH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6" t="24546" r="53271" b="62271"/>
          <a:stretch>
            <a:fillRect/>
          </a:stretch>
        </p:blipFill>
        <p:spPr>
          <a:xfrm>
            <a:off x="5899134" y="819532"/>
            <a:ext cx="3900139" cy="230647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5" t="52986" r="53200" b="33833"/>
          <a:stretch>
            <a:fillRect/>
          </a:stretch>
        </p:blipFill>
        <p:spPr>
          <a:xfrm>
            <a:off x="5908268" y="3909327"/>
            <a:ext cx="3900139" cy="23064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0" y="819532"/>
            <a:ext cx="3900139" cy="23064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43" name="Ink 142"/>
              <p14:cNvContentPartPr/>
              <p14:nvPr/>
            </p14:nvContentPartPr>
            <p14:xfrm>
              <a:off x="1842315" y="5711012"/>
              <a:ext cx="59904" cy="228480"/>
            </p14:xfrm>
          </p:contentPart>
        </mc:Choice>
        <mc:Fallback xmlns="">
          <p:pic>
            <p:nvPicPr>
              <p:cNvPr id="143" name="Ink 142"/>
            </p:nvPicPr>
            <p:blipFill>
              <a:blip r:embed="rId4"/>
            </p:blipFill>
            <p:spPr>
              <a:xfrm>
                <a:off x="1842315" y="5711012"/>
                <a:ext cx="59904" cy="228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44" name="Ink 143"/>
              <p14:cNvContentPartPr/>
              <p14:nvPr/>
            </p14:nvContentPartPr>
            <p14:xfrm>
              <a:off x="1860363" y="5612324"/>
              <a:ext cx="243840" cy="279552"/>
            </p14:xfrm>
          </p:contentPart>
        </mc:Choice>
        <mc:Fallback xmlns="">
          <p:pic>
            <p:nvPicPr>
              <p:cNvPr id="144" name="Ink 143"/>
            </p:nvPicPr>
            <p:blipFill>
              <a:blip r:embed="rId6"/>
            </p:blipFill>
            <p:spPr>
              <a:xfrm>
                <a:off x="1860363" y="5612324"/>
                <a:ext cx="243840" cy="279552"/>
              </a:xfrm>
              <a:prstGeom prst="rect"/>
            </p:spPr>
          </p:pic>
        </mc:Fallback>
      </mc:AlternateContent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2" t="38283" r="53324" b="47973"/>
          <a:stretch>
            <a:fillRect/>
          </a:stretch>
        </p:blipFill>
        <p:spPr>
          <a:xfrm>
            <a:off x="822678" y="3909327"/>
            <a:ext cx="4015091" cy="24093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40742" y="3230847"/>
            <a:ext cx="4378959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4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Quan sát và lựa chọn hình ảnh</a:t>
            </a:r>
            <a:endParaRPr lang="en-PH" sz="214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2440" y="3230847"/>
            <a:ext cx="46736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4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Phác mảng hình sơ lược hình ảnh</a:t>
            </a:r>
            <a:r>
              <a:rPr lang="vi-VN" sz="214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PH" sz="214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677" y="6412587"/>
            <a:ext cx="401509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4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Thêm hình ảnh chi tiết tạo không gian, điểm nhấn.</a:t>
            </a:r>
            <a:endParaRPr lang="en-PH" sz="214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7044" y="6373573"/>
            <a:ext cx="4134516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4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Sử dụng màu diễn tả không gian, thời gian</a:t>
            </a:r>
            <a:endParaRPr lang="en-PH" sz="214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67" y="1730327"/>
            <a:ext cx="10641005" cy="2301502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vi-VN" sz="57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7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57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57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NGHỆ THUẬT KIẾN TRÚC CỔ ĐẠI THẾ GIỚI</a:t>
            </a:r>
            <a:endParaRPr lang="en-PH" sz="57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515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42" y="347133"/>
            <a:ext cx="9286239" cy="758613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Đấu trường Colosseum (Côlide), Italia</a:t>
            </a:r>
            <a:endParaRPr lang="en-P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8" y="1270532"/>
            <a:ext cx="3989274" cy="2474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2" y="4205799"/>
            <a:ext cx="3989274" cy="2623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2" y="4205801"/>
            <a:ext cx="4216798" cy="2623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71" y="1270532"/>
            <a:ext cx="3732337" cy="2474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WPS Presentation</Application>
  <PresentationFormat>Custom</PresentationFormat>
  <Paragraphs>46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Bahnschrift Condensed</vt:lpstr>
      <vt:lpstr>Times New Roman</vt:lpstr>
      <vt:lpstr>Calibri</vt:lpstr>
      <vt:lpstr>Microsoft YaHei</vt:lpstr>
      <vt:lpstr>Arial Unicode MS</vt:lpstr>
      <vt:lpstr>Calibri Light</vt:lpstr>
      <vt:lpstr>1_Office Theme</vt:lpstr>
      <vt:lpstr>Office Theme</vt:lpstr>
      <vt:lpstr>PowerPoint 演示文稿</vt:lpstr>
      <vt:lpstr>PowerPoint 演示文稿</vt:lpstr>
      <vt:lpstr>PowerPoint 演示文稿</vt:lpstr>
      <vt:lpstr>So sánh giữa ảnh chụp và tranh vẽ</vt:lpstr>
      <vt:lpstr>PowerPoint 演示文稿</vt:lpstr>
      <vt:lpstr>Gồm 4 bước:</vt:lpstr>
      <vt:lpstr> V. TÌM HIỂU NGHỆ THUẬT KIẾN TRÚC CỔ ĐẠI THẾ GIỚI</vt:lpstr>
      <vt:lpstr>PowerPoint 演示文稿</vt:lpstr>
      <vt:lpstr>1. Đấu trường Colosseum (Côlide), Italia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 Nguyen Thi Kim</dc:creator>
  <cp:lastModifiedBy>hien daiang</cp:lastModifiedBy>
  <cp:revision>248</cp:revision>
  <dcterms:created xsi:type="dcterms:W3CDTF">2021-03-17T07:54:00Z</dcterms:created>
  <dcterms:modified xsi:type="dcterms:W3CDTF">2025-05-11T13:45:40Z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746B00A80F914433961908925877C64C_13</vt:lpwstr>
  </property>
  <property fmtid="{D5CDD505-2E9C-101B-9397-08002B2CF9AE}" pid="3" name="KSOProductBuildVer">
    <vt:lpwstr>1033-12.2.0.21172</vt:lpwstr>
  </property>
</Properties>
</file>