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2" r:id="rId2"/>
  </p:sldMasterIdLst>
  <p:notesMasterIdLst>
    <p:notesMasterId r:id="rId20"/>
  </p:notesMasterIdLst>
  <p:sldIdLst>
    <p:sldId id="417" r:id="rId3"/>
    <p:sldId id="257" r:id="rId4"/>
    <p:sldId id="418" r:id="rId5"/>
    <p:sldId id="455" r:id="rId6"/>
    <p:sldId id="430" r:id="rId7"/>
    <p:sldId id="462" r:id="rId8"/>
    <p:sldId id="421" r:id="rId9"/>
    <p:sldId id="453" r:id="rId10"/>
    <p:sldId id="438" r:id="rId11"/>
    <p:sldId id="452" r:id="rId12"/>
    <p:sldId id="463" r:id="rId13"/>
    <p:sldId id="454" r:id="rId14"/>
    <p:sldId id="457" r:id="rId15"/>
    <p:sldId id="458" r:id="rId16"/>
    <p:sldId id="459" r:id="rId17"/>
    <p:sldId id="460" r:id="rId18"/>
    <p:sldId id="4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11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47594-F799-4C61-97F6-B85C9AFF14F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3EF49-65B2-4D1E-BCDF-B70493D4A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57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3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5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4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3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2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2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1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8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19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4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65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1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6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08747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0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01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7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3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80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0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5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39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4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5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6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7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6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6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75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6Cdf_BrYQ&amp;t=6s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6Cdf_BrYQ&amp;t=6s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k9k8Z24yLuw&amp;t=8s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9k8Z24yLuw&amp;t=8s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D2BFB-2C59-4732-CAB1-F3EFE4136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218868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7FCA7D-1F14-BF8A-12B2-519551960220}"/>
              </a:ext>
            </a:extLst>
          </p:cNvPr>
          <p:cNvSpPr/>
          <p:nvPr/>
        </p:nvSpPr>
        <p:spPr>
          <a:xfrm>
            <a:off x="990600" y="76200"/>
            <a:ext cx="9982200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CHỦ ĐỀ 4</a:t>
            </a:r>
          </a:p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GIAI ĐIỆU QUÊ HƯƠNG</a:t>
            </a:r>
          </a:p>
        </p:txBody>
      </p:sp>
    </p:spTree>
    <p:extLst>
      <p:ext uri="{BB962C8B-B14F-4D97-AF65-F5344CB8AC3E}">
        <p14:creationId xmlns:p14="http://schemas.microsoft.com/office/powerpoint/2010/main" val="155082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8420" y="-478207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E8D3B296-1BCD-7E03-2AC6-72437C1E6E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3553" y="81821"/>
            <a:ext cx="5334001" cy="1533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63BDF-F41E-1EC5-E660-AF093BD3BE70}"/>
              </a:ext>
            </a:extLst>
          </p:cNvPr>
          <p:cNvSpPr txBox="1"/>
          <p:nvPr/>
        </p:nvSpPr>
        <p:spPr>
          <a:xfrm>
            <a:off x="609600" y="660793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 nhạc kết hợp ghép lời ca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C68E553A-23EE-71C6-BFB4-1B0A791271CE}"/>
              </a:ext>
            </a:extLst>
          </p:cNvPr>
          <p:cNvSpPr txBox="1"/>
          <p:nvPr/>
        </p:nvSpPr>
        <p:spPr>
          <a:xfrm>
            <a:off x="4419600" y="167812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10" name="Google Shape;523;p41">
            <a:extLst>
              <a:ext uri="{FF2B5EF4-FFF2-40B4-BE49-F238E27FC236}">
                <a16:creationId xmlns:a16="http://schemas.microsoft.com/office/drawing/2014/main" id="{F48526F9-1F92-9D5D-7F95-4E52910B988F}"/>
              </a:ext>
            </a:extLst>
          </p:cNvPr>
          <p:cNvSpPr txBox="1">
            <a:spLocks/>
          </p:cNvSpPr>
          <p:nvPr/>
        </p:nvSpPr>
        <p:spPr>
          <a:xfrm>
            <a:off x="3583619" y="1206359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851F5-054F-4BAD-0C8B-0994045FF3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32204" r="25625" b="37778"/>
          <a:stretch/>
        </p:blipFill>
        <p:spPr>
          <a:xfrm>
            <a:off x="1333500" y="1806391"/>
            <a:ext cx="9525000" cy="3795941"/>
          </a:xfrm>
          <a:prstGeom prst="rect">
            <a:avLst/>
          </a:prstGeom>
        </p:spPr>
      </p:pic>
      <p:sp>
        <p:nvSpPr>
          <p:cNvPr id="11" name="TextBox 10">
            <a:hlinkClick r:id="rId8"/>
            <a:extLst>
              <a:ext uri="{FF2B5EF4-FFF2-40B4-BE49-F238E27FC236}">
                <a16:creationId xmlns:a16="http://schemas.microsoft.com/office/drawing/2014/main" id="{0181BD61-3277-A57A-F5CD-FC0EDD61E6DB}"/>
              </a:ext>
            </a:extLst>
          </p:cNvPr>
          <p:cNvSpPr txBox="1"/>
          <p:nvPr/>
        </p:nvSpPr>
        <p:spPr>
          <a:xfrm>
            <a:off x="2057400" y="5856228"/>
            <a:ext cx="8288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2d6Cdf_BrYQ&amp;t</a:t>
            </a:r>
            <a:r>
              <a:rPr lang="en-GB" dirty="0"/>
              <a:t>=6s</a:t>
            </a:r>
          </a:p>
        </p:txBody>
      </p:sp>
    </p:spTree>
    <p:extLst>
      <p:ext uri="{BB962C8B-B14F-4D97-AF65-F5344CB8AC3E}">
        <p14:creationId xmlns:p14="http://schemas.microsoft.com/office/powerpoint/2010/main" val="227685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53CDD-6DF1-42FD-870F-FCA5B4EA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aidocnhacso3">
            <a:hlinkClick r:id="" action="ppaction://media"/>
            <a:extLst>
              <a:ext uri="{FF2B5EF4-FFF2-40B4-BE49-F238E27FC236}">
                <a16:creationId xmlns:a16="http://schemas.microsoft.com/office/drawing/2014/main" id="{4760A078-4763-4540-8E86-82226D131D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10861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838824"/>
            <a:ext cx="1219200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49033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505200" y="16657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VẬN DỤNG 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10" name="图片 3" descr="5c95d9be9ffa50fc92ed5552156a00c5">
            <a:extLst>
              <a:ext uri="{FF2B5EF4-FFF2-40B4-BE49-F238E27FC236}">
                <a16:creationId xmlns:a16="http://schemas.microsoft.com/office/drawing/2014/main" id="{AE3CCED2-3D40-57D3-86A7-152A8C222D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164115"/>
            <a:ext cx="6172200" cy="2295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9E110-8D8C-C0B7-5C61-E3F331399FBE}"/>
              </a:ext>
            </a:extLst>
          </p:cNvPr>
          <p:cNvSpPr txBox="1"/>
          <p:nvPr/>
        </p:nvSpPr>
        <p:spPr>
          <a:xfrm>
            <a:off x="4800600" y="1170217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 nhạc kết hợp vận động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60143-6819-C977-19D2-5F75AA4BB90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2967967"/>
            <a:ext cx="5233753" cy="2483483"/>
          </a:xfrm>
          <a:prstGeom prst="rect">
            <a:avLst/>
          </a:prstGeom>
        </p:spPr>
      </p:pic>
      <p:sp>
        <p:nvSpPr>
          <p:cNvPr id="3" name="TextBox 2">
            <a:hlinkClick r:id="rId8"/>
            <a:extLst>
              <a:ext uri="{FF2B5EF4-FFF2-40B4-BE49-F238E27FC236}">
                <a16:creationId xmlns:a16="http://schemas.microsoft.com/office/drawing/2014/main" id="{C1F56E3C-78B9-E81E-E4BB-91E405E087CF}"/>
              </a:ext>
            </a:extLst>
          </p:cNvPr>
          <p:cNvSpPr txBox="1"/>
          <p:nvPr/>
        </p:nvSpPr>
        <p:spPr>
          <a:xfrm>
            <a:off x="2057400" y="583882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2d6Cdf_BrYQ&amp;t</a:t>
            </a:r>
            <a:r>
              <a:rPr lang="en-GB" dirty="0"/>
              <a:t>=6s</a:t>
            </a:r>
          </a:p>
        </p:txBody>
      </p:sp>
    </p:spTree>
    <p:extLst>
      <p:ext uri="{BB962C8B-B14F-4D97-AF65-F5344CB8AC3E}">
        <p14:creationId xmlns:p14="http://schemas.microsoft.com/office/powerpoint/2010/main" val="1224222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2971800" y="1752600"/>
            <a:ext cx="678642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NHẠC CỤ GIAI ĐIỆU: KÈN PHÍM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4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909711-E8DD-374E-0669-5E3FD94A6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9C10C-E903-0C54-8673-E981C0AAB87E}"/>
              </a:ext>
            </a:extLst>
          </p:cNvPr>
          <p:cNvSpPr txBox="1"/>
          <p:nvPr/>
        </p:nvSpPr>
        <p:spPr>
          <a:xfrm>
            <a:off x="2819400" y="1219200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vỗ tay theo nhịp điệu bài </a:t>
            </a:r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lả ơi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1371EBA5-DDFA-874C-9C1B-8F9A6EB40933}"/>
              </a:ext>
            </a:extLst>
          </p:cNvPr>
          <p:cNvSpPr txBox="1"/>
          <p:nvPr/>
        </p:nvSpPr>
        <p:spPr>
          <a:xfrm>
            <a:off x="4038600" y="11650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KHỞI ĐỘNG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4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HÌNH THÀNH KIẾN THỨC MỚI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25E26-2406-8D22-5672-1E41F6DD25FC}"/>
              </a:ext>
            </a:extLst>
          </p:cNvPr>
          <p:cNvSpPr txBox="1"/>
          <p:nvPr/>
        </p:nvSpPr>
        <p:spPr>
          <a:xfrm>
            <a:off x="2030842" y="4525856"/>
            <a:ext cx="829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4CCC2-09B4-E526-0345-96502EA5E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57362" r="6583" b="27777"/>
          <a:stretch/>
        </p:blipFill>
        <p:spPr>
          <a:xfrm>
            <a:off x="1866900" y="1308437"/>
            <a:ext cx="8458200" cy="2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6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1" y="28575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2895600" y="809224"/>
            <a:ext cx="577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E97D0-23B9-889B-D681-D4E0965EE0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72222" r="5032" b="5888"/>
          <a:stretch/>
        </p:blipFill>
        <p:spPr>
          <a:xfrm>
            <a:off x="1811585" y="1969993"/>
            <a:ext cx="8568830" cy="29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592291" y="927904"/>
            <a:ext cx="455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CHUẨN BỊ BÀI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5146867" y="2545916"/>
            <a:ext cx="570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5257;p59">
            <a:extLst>
              <a:ext uri="{FF2B5EF4-FFF2-40B4-BE49-F238E27FC236}">
                <a16:creationId xmlns:a16="http://schemas.microsoft.com/office/drawing/2014/main" id="{BA3C6923-9F44-93A7-74D2-F9AB57E8470C}"/>
              </a:ext>
            </a:extLst>
          </p:cNvPr>
          <p:cNvSpPr/>
          <p:nvPr/>
        </p:nvSpPr>
        <p:spPr>
          <a:xfrm flipH="1">
            <a:off x="1110345" y="967968"/>
            <a:ext cx="1070527" cy="605841"/>
          </a:xfrm>
          <a:custGeom>
            <a:avLst/>
            <a:gdLst/>
            <a:ahLst/>
            <a:cxnLst/>
            <a:rect l="l" t="t" r="r" b="b"/>
            <a:pathLst>
              <a:path w="19126" h="10142" extrusionOk="0">
                <a:moveTo>
                  <a:pt x="13292" y="0"/>
                </a:moveTo>
                <a:cubicBezTo>
                  <a:pt x="13292" y="0"/>
                  <a:pt x="10065" y="3167"/>
                  <a:pt x="10053" y="5786"/>
                </a:cubicBezTo>
                <a:lnTo>
                  <a:pt x="10053" y="5846"/>
                </a:lnTo>
                <a:cubicBezTo>
                  <a:pt x="10030" y="5846"/>
                  <a:pt x="10018" y="5834"/>
                  <a:pt x="10006" y="5834"/>
                </a:cubicBezTo>
                <a:cubicBezTo>
                  <a:pt x="8179" y="5045"/>
                  <a:pt x="4416" y="4635"/>
                  <a:pt x="2145" y="4635"/>
                </a:cubicBezTo>
                <a:cubicBezTo>
                  <a:pt x="818" y="4635"/>
                  <a:pt x="0" y="4775"/>
                  <a:pt x="374" y="5060"/>
                </a:cubicBezTo>
                <a:cubicBezTo>
                  <a:pt x="1398" y="5846"/>
                  <a:pt x="2433" y="7811"/>
                  <a:pt x="2433" y="7811"/>
                </a:cubicBezTo>
                <a:cubicBezTo>
                  <a:pt x="3588" y="8013"/>
                  <a:pt x="6565" y="7846"/>
                  <a:pt x="11363" y="10037"/>
                </a:cubicBezTo>
                <a:cubicBezTo>
                  <a:pt x="11515" y="10106"/>
                  <a:pt x="11659" y="10142"/>
                  <a:pt x="11796" y="10142"/>
                </a:cubicBezTo>
                <a:cubicBezTo>
                  <a:pt x="12322" y="10142"/>
                  <a:pt x="12747" y="9611"/>
                  <a:pt x="13173" y="8382"/>
                </a:cubicBezTo>
                <a:cubicBezTo>
                  <a:pt x="13709" y="6834"/>
                  <a:pt x="16864" y="2441"/>
                  <a:pt x="19126" y="2250"/>
                </a:cubicBezTo>
                <a:cubicBezTo>
                  <a:pt x="19126" y="2250"/>
                  <a:pt x="15054" y="238"/>
                  <a:pt x="13292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9C972-5BCF-A9C3-31CF-8250A349EBA3}"/>
              </a:ext>
            </a:extLst>
          </p:cNvPr>
          <p:cNvGrpSpPr/>
          <p:nvPr/>
        </p:nvGrpSpPr>
        <p:grpSpPr>
          <a:xfrm>
            <a:off x="381000" y="2394292"/>
            <a:ext cx="3997015" cy="3243750"/>
            <a:chOff x="30619" y="1559634"/>
            <a:chExt cx="3230970" cy="2456876"/>
          </a:xfrm>
        </p:grpSpPr>
        <p:sp>
          <p:nvSpPr>
            <p:cNvPr id="10" name="Google Shape;1792;p33">
              <a:extLst>
                <a:ext uri="{FF2B5EF4-FFF2-40B4-BE49-F238E27FC236}">
                  <a16:creationId xmlns:a16="http://schemas.microsoft.com/office/drawing/2014/main" id="{FBB5E3C9-379A-3649-5A0E-1BCB0681AB86}"/>
                </a:ext>
              </a:extLst>
            </p:cNvPr>
            <p:cNvSpPr/>
            <p:nvPr/>
          </p:nvSpPr>
          <p:spPr>
            <a:xfrm>
              <a:off x="154280" y="3586445"/>
              <a:ext cx="30289" cy="28985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93;p33">
              <a:extLst>
                <a:ext uri="{FF2B5EF4-FFF2-40B4-BE49-F238E27FC236}">
                  <a16:creationId xmlns:a16="http://schemas.microsoft.com/office/drawing/2014/main" id="{B5647369-2398-0EA2-6651-B8A04A5FFCA4}"/>
                </a:ext>
              </a:extLst>
            </p:cNvPr>
            <p:cNvSpPr/>
            <p:nvPr/>
          </p:nvSpPr>
          <p:spPr>
            <a:xfrm>
              <a:off x="138404" y="3636832"/>
              <a:ext cx="17984" cy="13487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94;p33">
              <a:extLst>
                <a:ext uri="{FF2B5EF4-FFF2-40B4-BE49-F238E27FC236}">
                  <a16:creationId xmlns:a16="http://schemas.microsoft.com/office/drawing/2014/main" id="{65C48D84-9FAC-900E-D61B-7030C443B177}"/>
                </a:ext>
              </a:extLst>
            </p:cNvPr>
            <p:cNvSpPr/>
            <p:nvPr/>
          </p:nvSpPr>
          <p:spPr>
            <a:xfrm>
              <a:off x="96928" y="3606926"/>
              <a:ext cx="19490" cy="19979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795;p33">
              <a:extLst>
                <a:ext uri="{FF2B5EF4-FFF2-40B4-BE49-F238E27FC236}">
                  <a16:creationId xmlns:a16="http://schemas.microsoft.com/office/drawing/2014/main" id="{E21B275C-873A-E0F7-63AC-C297F6A9BB8E}"/>
                </a:ext>
              </a:extLst>
            </p:cNvPr>
            <p:cNvGrpSpPr/>
            <p:nvPr/>
          </p:nvGrpSpPr>
          <p:grpSpPr>
            <a:xfrm>
              <a:off x="30619" y="3037396"/>
              <a:ext cx="2836271" cy="691583"/>
              <a:chOff x="1176669" y="3655136"/>
              <a:chExt cx="2982600" cy="747054"/>
            </a:xfrm>
          </p:grpSpPr>
          <p:sp>
            <p:nvSpPr>
              <p:cNvPr id="70" name="Google Shape;1796;p33">
                <a:extLst>
                  <a:ext uri="{FF2B5EF4-FFF2-40B4-BE49-F238E27FC236}">
                    <a16:creationId xmlns:a16="http://schemas.microsoft.com/office/drawing/2014/main" id="{39E30CAB-0E50-D8C7-7682-798C2E40C7C3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97;p33">
                <a:extLst>
                  <a:ext uri="{FF2B5EF4-FFF2-40B4-BE49-F238E27FC236}">
                    <a16:creationId xmlns:a16="http://schemas.microsoft.com/office/drawing/2014/main" id="{37C07715-FFC9-029C-4962-C659276E22C4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98;p33">
                <a:extLst>
                  <a:ext uri="{FF2B5EF4-FFF2-40B4-BE49-F238E27FC236}">
                    <a16:creationId xmlns:a16="http://schemas.microsoft.com/office/drawing/2014/main" id="{4A89065A-6CC5-FD7C-F9BF-0D6C54C24F38}"/>
                  </a:ext>
                </a:extLst>
              </p:cNvPr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99;p33">
                <a:extLst>
                  <a:ext uri="{FF2B5EF4-FFF2-40B4-BE49-F238E27FC236}">
                    <a16:creationId xmlns:a16="http://schemas.microsoft.com/office/drawing/2014/main" id="{18A666F5-D03C-3A49-CC08-BBEDD0819129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800;p33">
                <a:extLst>
                  <a:ext uri="{FF2B5EF4-FFF2-40B4-BE49-F238E27FC236}">
                    <a16:creationId xmlns:a16="http://schemas.microsoft.com/office/drawing/2014/main" id="{1BE3DAF9-E669-E308-846A-7F697D1C0388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801;p33">
                <a:extLst>
                  <a:ext uri="{FF2B5EF4-FFF2-40B4-BE49-F238E27FC236}">
                    <a16:creationId xmlns:a16="http://schemas.microsoft.com/office/drawing/2014/main" id="{8026EB12-D0D8-816D-3484-0D820B737D27}"/>
                  </a:ext>
                </a:extLst>
              </p:cNvPr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02;p33">
                <a:extLst>
                  <a:ext uri="{FF2B5EF4-FFF2-40B4-BE49-F238E27FC236}">
                    <a16:creationId xmlns:a16="http://schemas.microsoft.com/office/drawing/2014/main" id="{8AC7CC56-87B7-DE41-A684-8198894AED28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803;p33">
                <a:extLst>
                  <a:ext uri="{FF2B5EF4-FFF2-40B4-BE49-F238E27FC236}">
                    <a16:creationId xmlns:a16="http://schemas.microsoft.com/office/drawing/2014/main" id="{62A84C19-11ED-8CB2-4649-1577E12D1724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804;p33">
                <a:extLst>
                  <a:ext uri="{FF2B5EF4-FFF2-40B4-BE49-F238E27FC236}">
                    <a16:creationId xmlns:a16="http://schemas.microsoft.com/office/drawing/2014/main" id="{A7EE9631-579D-7F44-EDCB-F48AF14131F0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805;p33">
                <a:extLst>
                  <a:ext uri="{FF2B5EF4-FFF2-40B4-BE49-F238E27FC236}">
                    <a16:creationId xmlns:a16="http://schemas.microsoft.com/office/drawing/2014/main" id="{70635BD8-A17A-91DF-9950-CBECD502C981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806;p33">
                <a:extLst>
                  <a:ext uri="{FF2B5EF4-FFF2-40B4-BE49-F238E27FC236}">
                    <a16:creationId xmlns:a16="http://schemas.microsoft.com/office/drawing/2014/main" id="{C1535ABB-A71E-02BD-334D-71DF792F55B8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807;p33">
                <a:extLst>
                  <a:ext uri="{FF2B5EF4-FFF2-40B4-BE49-F238E27FC236}">
                    <a16:creationId xmlns:a16="http://schemas.microsoft.com/office/drawing/2014/main" id="{8335548E-6674-C989-06D1-351BCD53972B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808;p33">
                <a:extLst>
                  <a:ext uri="{FF2B5EF4-FFF2-40B4-BE49-F238E27FC236}">
                    <a16:creationId xmlns:a16="http://schemas.microsoft.com/office/drawing/2014/main" id="{0607844D-A595-3594-2E3A-6B591639F63F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809;p33">
                <a:extLst>
                  <a:ext uri="{FF2B5EF4-FFF2-40B4-BE49-F238E27FC236}">
                    <a16:creationId xmlns:a16="http://schemas.microsoft.com/office/drawing/2014/main" id="{C1EE4865-AEA0-A64F-95E7-494C647E8035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810;p33">
                <a:extLst>
                  <a:ext uri="{FF2B5EF4-FFF2-40B4-BE49-F238E27FC236}">
                    <a16:creationId xmlns:a16="http://schemas.microsoft.com/office/drawing/2014/main" id="{D9E4E43C-9827-93C2-20BF-EC825EE9439C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811;p33">
                <a:extLst>
                  <a:ext uri="{FF2B5EF4-FFF2-40B4-BE49-F238E27FC236}">
                    <a16:creationId xmlns:a16="http://schemas.microsoft.com/office/drawing/2014/main" id="{E478B3ED-7398-2035-BE50-C21819827711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812;p33">
                <a:extLst>
                  <a:ext uri="{FF2B5EF4-FFF2-40B4-BE49-F238E27FC236}">
                    <a16:creationId xmlns:a16="http://schemas.microsoft.com/office/drawing/2014/main" id="{893BB302-3409-CC9C-971C-1F44E1AF1414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715;p33">
              <a:extLst>
                <a:ext uri="{FF2B5EF4-FFF2-40B4-BE49-F238E27FC236}">
                  <a16:creationId xmlns:a16="http://schemas.microsoft.com/office/drawing/2014/main" id="{A1D25E98-7362-30CE-F70C-2AFE8443D8F6}"/>
                </a:ext>
              </a:extLst>
            </p:cNvPr>
            <p:cNvGrpSpPr/>
            <p:nvPr/>
          </p:nvGrpSpPr>
          <p:grpSpPr>
            <a:xfrm>
              <a:off x="440767" y="3146398"/>
              <a:ext cx="2276558" cy="870112"/>
              <a:chOff x="1031183" y="3791001"/>
              <a:chExt cx="2383647" cy="918310"/>
            </a:xfrm>
          </p:grpSpPr>
          <p:sp>
            <p:nvSpPr>
              <p:cNvPr id="56" name="Google Shape;1716;p33">
                <a:extLst>
                  <a:ext uri="{FF2B5EF4-FFF2-40B4-BE49-F238E27FC236}">
                    <a16:creationId xmlns:a16="http://schemas.microsoft.com/office/drawing/2014/main" id="{871F0883-BA6A-87DA-B7CF-1F5696EF41EE}"/>
                  </a:ext>
                </a:extLst>
              </p:cNvPr>
              <p:cNvSpPr/>
              <p:nvPr/>
            </p:nvSpPr>
            <p:spPr>
              <a:xfrm>
                <a:off x="1203069" y="3791001"/>
                <a:ext cx="644449" cy="717868"/>
              </a:xfrm>
              <a:custGeom>
                <a:avLst/>
                <a:gdLst/>
                <a:ahLst/>
                <a:cxnLst/>
                <a:rect l="l" t="t" r="r" b="b"/>
                <a:pathLst>
                  <a:path w="51815" h="57718" extrusionOk="0">
                    <a:moveTo>
                      <a:pt x="34577" y="1"/>
                    </a:moveTo>
                    <a:cubicBezTo>
                      <a:pt x="34564" y="1"/>
                      <a:pt x="34551" y="14"/>
                      <a:pt x="34526" y="39"/>
                    </a:cubicBezTo>
                    <a:lnTo>
                      <a:pt x="27998" y="2538"/>
                    </a:lnTo>
                    <a:lnTo>
                      <a:pt x="21521" y="5037"/>
                    </a:lnTo>
                    <a:lnTo>
                      <a:pt x="17901" y="6363"/>
                    </a:lnTo>
                    <a:lnTo>
                      <a:pt x="14331" y="7740"/>
                    </a:lnTo>
                    <a:lnTo>
                      <a:pt x="9690" y="9525"/>
                    </a:lnTo>
                    <a:lnTo>
                      <a:pt x="7854" y="10239"/>
                    </a:lnTo>
                    <a:lnTo>
                      <a:pt x="255" y="13146"/>
                    </a:lnTo>
                    <a:cubicBezTo>
                      <a:pt x="153" y="13197"/>
                      <a:pt x="102" y="13248"/>
                      <a:pt x="51" y="13299"/>
                    </a:cubicBezTo>
                    <a:cubicBezTo>
                      <a:pt x="0" y="13401"/>
                      <a:pt x="0" y="13503"/>
                      <a:pt x="0" y="13605"/>
                    </a:cubicBezTo>
                    <a:lnTo>
                      <a:pt x="7956" y="34259"/>
                    </a:lnTo>
                    <a:lnTo>
                      <a:pt x="12903" y="47161"/>
                    </a:lnTo>
                    <a:lnTo>
                      <a:pt x="15912" y="55066"/>
                    </a:lnTo>
                    <a:lnTo>
                      <a:pt x="16830" y="57463"/>
                    </a:lnTo>
                    <a:cubicBezTo>
                      <a:pt x="16881" y="57565"/>
                      <a:pt x="16932" y="57616"/>
                      <a:pt x="16983" y="57667"/>
                    </a:cubicBezTo>
                    <a:cubicBezTo>
                      <a:pt x="17034" y="57718"/>
                      <a:pt x="17085" y="57718"/>
                      <a:pt x="17187" y="57718"/>
                    </a:cubicBezTo>
                    <a:lnTo>
                      <a:pt x="17238" y="57718"/>
                    </a:lnTo>
                    <a:lnTo>
                      <a:pt x="23255" y="55423"/>
                    </a:lnTo>
                    <a:lnTo>
                      <a:pt x="38147" y="49711"/>
                    </a:lnTo>
                    <a:lnTo>
                      <a:pt x="48805" y="45631"/>
                    </a:lnTo>
                    <a:lnTo>
                      <a:pt x="51559" y="44560"/>
                    </a:lnTo>
                    <a:cubicBezTo>
                      <a:pt x="51610" y="44560"/>
                      <a:pt x="51712" y="44509"/>
                      <a:pt x="51763" y="44407"/>
                    </a:cubicBezTo>
                    <a:cubicBezTo>
                      <a:pt x="51814" y="44356"/>
                      <a:pt x="51814" y="44254"/>
                      <a:pt x="51763" y="44152"/>
                    </a:cubicBezTo>
                    <a:lnTo>
                      <a:pt x="46510" y="30332"/>
                    </a:lnTo>
                    <a:lnTo>
                      <a:pt x="43807" y="23294"/>
                    </a:lnTo>
                    <a:lnTo>
                      <a:pt x="40442" y="14574"/>
                    </a:lnTo>
                    <a:lnTo>
                      <a:pt x="35852" y="2538"/>
                    </a:lnTo>
                    <a:lnTo>
                      <a:pt x="35036" y="447"/>
                    </a:lnTo>
                    <a:lnTo>
                      <a:pt x="35036" y="396"/>
                    </a:lnTo>
                    <a:lnTo>
                      <a:pt x="34985" y="294"/>
                    </a:lnTo>
                    <a:cubicBezTo>
                      <a:pt x="34985" y="192"/>
                      <a:pt x="34934" y="141"/>
                      <a:pt x="34832" y="90"/>
                    </a:cubicBezTo>
                    <a:cubicBezTo>
                      <a:pt x="34781" y="39"/>
                      <a:pt x="34730" y="39"/>
                      <a:pt x="34679" y="39"/>
                    </a:cubicBezTo>
                    <a:lnTo>
                      <a:pt x="34628" y="39"/>
                    </a:lnTo>
                    <a:cubicBezTo>
                      <a:pt x="34602" y="14"/>
                      <a:pt x="34590" y="1"/>
                      <a:pt x="34577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717;p33">
                <a:extLst>
                  <a:ext uri="{FF2B5EF4-FFF2-40B4-BE49-F238E27FC236}">
                    <a16:creationId xmlns:a16="http://schemas.microsoft.com/office/drawing/2014/main" id="{64FA708C-07A4-1A0E-BB84-2A02E6D4F1DC}"/>
                  </a:ext>
                </a:extLst>
              </p:cNvPr>
              <p:cNvSpPr/>
              <p:nvPr/>
            </p:nvSpPr>
            <p:spPr>
              <a:xfrm>
                <a:off x="2628950" y="4094675"/>
                <a:ext cx="448447" cy="397049"/>
              </a:xfrm>
              <a:custGeom>
                <a:avLst/>
                <a:gdLst/>
                <a:ahLst/>
                <a:cxnLst/>
                <a:rect l="l" t="t" r="r" b="b"/>
                <a:pathLst>
                  <a:path w="36056" h="44675" extrusionOk="0">
                    <a:moveTo>
                      <a:pt x="33149" y="0"/>
                    </a:moveTo>
                    <a:lnTo>
                      <a:pt x="24224" y="561"/>
                    </a:lnTo>
                    <a:lnTo>
                      <a:pt x="16065" y="1020"/>
                    </a:lnTo>
                    <a:lnTo>
                      <a:pt x="12699" y="1275"/>
                    </a:lnTo>
                    <a:lnTo>
                      <a:pt x="9486" y="1428"/>
                    </a:lnTo>
                    <a:lnTo>
                      <a:pt x="357" y="1989"/>
                    </a:lnTo>
                    <a:cubicBezTo>
                      <a:pt x="255" y="1989"/>
                      <a:pt x="153" y="2040"/>
                      <a:pt x="102" y="2091"/>
                    </a:cubicBezTo>
                    <a:cubicBezTo>
                      <a:pt x="51" y="2142"/>
                      <a:pt x="0" y="2244"/>
                      <a:pt x="0" y="2346"/>
                    </a:cubicBezTo>
                    <a:lnTo>
                      <a:pt x="51" y="3315"/>
                    </a:lnTo>
                    <a:cubicBezTo>
                      <a:pt x="408" y="8670"/>
                      <a:pt x="714" y="14025"/>
                      <a:pt x="1071" y="19379"/>
                    </a:cubicBezTo>
                    <a:lnTo>
                      <a:pt x="1377" y="24887"/>
                    </a:lnTo>
                    <a:lnTo>
                      <a:pt x="2091" y="36719"/>
                    </a:lnTo>
                    <a:lnTo>
                      <a:pt x="2346" y="40543"/>
                    </a:lnTo>
                    <a:lnTo>
                      <a:pt x="2550" y="44317"/>
                    </a:lnTo>
                    <a:cubicBezTo>
                      <a:pt x="2550" y="44419"/>
                      <a:pt x="2601" y="44470"/>
                      <a:pt x="2652" y="44572"/>
                    </a:cubicBezTo>
                    <a:cubicBezTo>
                      <a:pt x="2703" y="44623"/>
                      <a:pt x="2805" y="44674"/>
                      <a:pt x="2907" y="44674"/>
                    </a:cubicBezTo>
                    <a:lnTo>
                      <a:pt x="20093" y="43654"/>
                    </a:lnTo>
                    <a:lnTo>
                      <a:pt x="35189" y="42736"/>
                    </a:lnTo>
                    <a:lnTo>
                      <a:pt x="35699" y="42685"/>
                    </a:lnTo>
                    <a:cubicBezTo>
                      <a:pt x="35903" y="42685"/>
                      <a:pt x="36056" y="42532"/>
                      <a:pt x="36056" y="42328"/>
                    </a:cubicBezTo>
                    <a:lnTo>
                      <a:pt x="35393" y="31109"/>
                    </a:lnTo>
                    <a:lnTo>
                      <a:pt x="34985" y="25091"/>
                    </a:lnTo>
                    <a:cubicBezTo>
                      <a:pt x="34679" y="19379"/>
                      <a:pt x="34322" y="13617"/>
                      <a:pt x="33965" y="7905"/>
                    </a:cubicBezTo>
                    <a:lnTo>
                      <a:pt x="33812" y="5355"/>
                    </a:lnTo>
                    <a:lnTo>
                      <a:pt x="33455" y="357"/>
                    </a:lnTo>
                    <a:cubicBezTo>
                      <a:pt x="33455" y="153"/>
                      <a:pt x="33302" y="51"/>
                      <a:pt x="33149" y="0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718;p33">
                <a:extLst>
                  <a:ext uri="{FF2B5EF4-FFF2-40B4-BE49-F238E27FC236}">
                    <a16:creationId xmlns:a16="http://schemas.microsoft.com/office/drawing/2014/main" id="{D268DD70-898A-876C-CF17-AF41C109C4C8}"/>
                  </a:ext>
                </a:extLst>
              </p:cNvPr>
              <p:cNvSpPr/>
              <p:nvPr/>
            </p:nvSpPr>
            <p:spPr>
              <a:xfrm>
                <a:off x="1031183" y="3985922"/>
                <a:ext cx="685667" cy="723390"/>
              </a:xfrm>
              <a:custGeom>
                <a:avLst/>
                <a:gdLst/>
                <a:ahLst/>
                <a:cxnLst/>
                <a:rect l="l" t="t" r="r" b="b"/>
                <a:pathLst>
                  <a:path w="55129" h="58162" extrusionOk="0">
                    <a:moveTo>
                      <a:pt x="30191" y="1"/>
                    </a:moveTo>
                    <a:cubicBezTo>
                      <a:pt x="30157" y="1"/>
                      <a:pt x="30123" y="24"/>
                      <a:pt x="30089" y="24"/>
                    </a:cubicBezTo>
                    <a:lnTo>
                      <a:pt x="26978" y="2012"/>
                    </a:lnTo>
                    <a:lnTo>
                      <a:pt x="26927" y="2063"/>
                    </a:lnTo>
                    <a:lnTo>
                      <a:pt x="9180" y="13436"/>
                    </a:lnTo>
                    <a:lnTo>
                      <a:pt x="153" y="19199"/>
                    </a:lnTo>
                    <a:cubicBezTo>
                      <a:pt x="102" y="19250"/>
                      <a:pt x="51" y="19352"/>
                      <a:pt x="0" y="19454"/>
                    </a:cubicBezTo>
                    <a:cubicBezTo>
                      <a:pt x="0" y="19505"/>
                      <a:pt x="0" y="19607"/>
                      <a:pt x="51" y="19658"/>
                    </a:cubicBezTo>
                    <a:lnTo>
                      <a:pt x="6018" y="28990"/>
                    </a:lnTo>
                    <a:lnTo>
                      <a:pt x="11933" y="38221"/>
                    </a:lnTo>
                    <a:lnTo>
                      <a:pt x="16013" y="44596"/>
                    </a:lnTo>
                    <a:lnTo>
                      <a:pt x="24020" y="57090"/>
                    </a:lnTo>
                    <a:cubicBezTo>
                      <a:pt x="24224" y="57396"/>
                      <a:pt x="24377" y="57702"/>
                      <a:pt x="24581" y="57957"/>
                    </a:cubicBezTo>
                    <a:cubicBezTo>
                      <a:pt x="24632" y="58059"/>
                      <a:pt x="24734" y="58110"/>
                      <a:pt x="24887" y="58161"/>
                    </a:cubicBezTo>
                    <a:cubicBezTo>
                      <a:pt x="24938" y="58161"/>
                      <a:pt x="24989" y="58110"/>
                      <a:pt x="25040" y="58110"/>
                    </a:cubicBezTo>
                    <a:lnTo>
                      <a:pt x="37687" y="49950"/>
                    </a:lnTo>
                    <a:lnTo>
                      <a:pt x="43909" y="45973"/>
                    </a:lnTo>
                    <a:lnTo>
                      <a:pt x="48091" y="43321"/>
                    </a:lnTo>
                    <a:lnTo>
                      <a:pt x="54925" y="38935"/>
                    </a:lnTo>
                    <a:cubicBezTo>
                      <a:pt x="55027" y="38884"/>
                      <a:pt x="55078" y="38782"/>
                      <a:pt x="55078" y="38731"/>
                    </a:cubicBezTo>
                    <a:cubicBezTo>
                      <a:pt x="55129" y="38629"/>
                      <a:pt x="55078" y="38527"/>
                      <a:pt x="55078" y="38476"/>
                    </a:cubicBezTo>
                    <a:lnTo>
                      <a:pt x="43042" y="19658"/>
                    </a:lnTo>
                    <a:lnTo>
                      <a:pt x="37432" y="10937"/>
                    </a:lnTo>
                    <a:lnTo>
                      <a:pt x="31160" y="1095"/>
                    </a:lnTo>
                    <a:lnTo>
                      <a:pt x="30701" y="432"/>
                    </a:lnTo>
                    <a:lnTo>
                      <a:pt x="30548" y="177"/>
                    </a:lnTo>
                    <a:cubicBezTo>
                      <a:pt x="30446" y="75"/>
                      <a:pt x="30344" y="24"/>
                      <a:pt x="30242" y="24"/>
                    </a:cubicBezTo>
                    <a:cubicBezTo>
                      <a:pt x="30225" y="7"/>
                      <a:pt x="30208" y="1"/>
                      <a:pt x="30191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19;p33">
                <a:extLst>
                  <a:ext uri="{FF2B5EF4-FFF2-40B4-BE49-F238E27FC236}">
                    <a16:creationId xmlns:a16="http://schemas.microsoft.com/office/drawing/2014/main" id="{5981A99C-5C29-E172-0BC7-EBEBE59CBE55}"/>
                  </a:ext>
                </a:extLst>
              </p:cNvPr>
              <p:cNvSpPr/>
              <p:nvPr/>
            </p:nvSpPr>
            <p:spPr>
              <a:xfrm>
                <a:off x="2334633" y="4022998"/>
                <a:ext cx="444641" cy="548034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4063" extrusionOk="0">
                    <a:moveTo>
                      <a:pt x="3315" y="0"/>
                    </a:moveTo>
                    <a:cubicBezTo>
                      <a:pt x="3213" y="0"/>
                      <a:pt x="3162" y="0"/>
                      <a:pt x="3111" y="102"/>
                    </a:cubicBezTo>
                    <a:cubicBezTo>
                      <a:pt x="3060" y="153"/>
                      <a:pt x="3009" y="255"/>
                      <a:pt x="3009" y="306"/>
                    </a:cubicBezTo>
                    <a:lnTo>
                      <a:pt x="2499" y="7548"/>
                    </a:lnTo>
                    <a:lnTo>
                      <a:pt x="1785" y="17085"/>
                    </a:lnTo>
                    <a:lnTo>
                      <a:pt x="1173" y="25805"/>
                    </a:lnTo>
                    <a:lnTo>
                      <a:pt x="561" y="34118"/>
                    </a:lnTo>
                    <a:cubicBezTo>
                      <a:pt x="357" y="36566"/>
                      <a:pt x="204" y="38963"/>
                      <a:pt x="0" y="41411"/>
                    </a:cubicBezTo>
                    <a:cubicBezTo>
                      <a:pt x="0" y="41513"/>
                      <a:pt x="51" y="41564"/>
                      <a:pt x="102" y="41666"/>
                    </a:cubicBezTo>
                    <a:cubicBezTo>
                      <a:pt x="153" y="41717"/>
                      <a:pt x="255" y="41768"/>
                      <a:pt x="357" y="41768"/>
                    </a:cubicBezTo>
                    <a:lnTo>
                      <a:pt x="9282" y="42380"/>
                    </a:lnTo>
                    <a:lnTo>
                      <a:pt x="9486" y="42380"/>
                    </a:lnTo>
                    <a:lnTo>
                      <a:pt x="17238" y="42941"/>
                    </a:lnTo>
                    <a:lnTo>
                      <a:pt x="24377" y="43451"/>
                    </a:lnTo>
                    <a:lnTo>
                      <a:pt x="26774" y="43655"/>
                    </a:lnTo>
                    <a:lnTo>
                      <a:pt x="31313" y="43961"/>
                    </a:lnTo>
                    <a:lnTo>
                      <a:pt x="32486" y="44063"/>
                    </a:lnTo>
                    <a:cubicBezTo>
                      <a:pt x="32537" y="44063"/>
                      <a:pt x="32639" y="44012"/>
                      <a:pt x="32690" y="43961"/>
                    </a:cubicBezTo>
                    <a:cubicBezTo>
                      <a:pt x="32741" y="43910"/>
                      <a:pt x="32792" y="43808"/>
                      <a:pt x="32792" y="43706"/>
                    </a:cubicBezTo>
                    <a:lnTo>
                      <a:pt x="33149" y="38810"/>
                    </a:lnTo>
                    <a:cubicBezTo>
                      <a:pt x="33455" y="34832"/>
                      <a:pt x="33710" y="30803"/>
                      <a:pt x="34016" y="26825"/>
                    </a:cubicBezTo>
                    <a:lnTo>
                      <a:pt x="34067" y="25754"/>
                    </a:lnTo>
                    <a:lnTo>
                      <a:pt x="35291" y="9486"/>
                    </a:lnTo>
                    <a:lnTo>
                      <a:pt x="35291" y="9435"/>
                    </a:lnTo>
                    <a:cubicBezTo>
                      <a:pt x="35393" y="8058"/>
                      <a:pt x="35495" y="6681"/>
                      <a:pt x="35546" y="5355"/>
                    </a:cubicBezTo>
                    <a:lnTo>
                      <a:pt x="35750" y="2652"/>
                    </a:lnTo>
                    <a:cubicBezTo>
                      <a:pt x="35750" y="2550"/>
                      <a:pt x="35750" y="2499"/>
                      <a:pt x="35699" y="2448"/>
                    </a:cubicBezTo>
                    <a:cubicBezTo>
                      <a:pt x="35648" y="2397"/>
                      <a:pt x="35597" y="2397"/>
                      <a:pt x="35546" y="2346"/>
                    </a:cubicBezTo>
                    <a:lnTo>
                      <a:pt x="35444" y="2346"/>
                    </a:lnTo>
                    <a:lnTo>
                      <a:pt x="27131" y="1734"/>
                    </a:lnTo>
                    <a:lnTo>
                      <a:pt x="18564" y="1122"/>
                    </a:lnTo>
                    <a:lnTo>
                      <a:pt x="6987" y="255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20;p33">
                <a:extLst>
                  <a:ext uri="{FF2B5EF4-FFF2-40B4-BE49-F238E27FC236}">
                    <a16:creationId xmlns:a16="http://schemas.microsoft.com/office/drawing/2014/main" id="{1822B2FD-9221-C5AC-F1BF-004855358679}"/>
                  </a:ext>
                </a:extLst>
              </p:cNvPr>
              <p:cNvSpPr/>
              <p:nvPr/>
            </p:nvSpPr>
            <p:spPr>
              <a:xfrm>
                <a:off x="2835715" y="3879644"/>
                <a:ext cx="579115" cy="672359"/>
              </a:xfrm>
              <a:custGeom>
                <a:avLst/>
                <a:gdLst/>
                <a:ahLst/>
                <a:cxnLst/>
                <a:rect l="l" t="t" r="r" b="b"/>
                <a:pathLst>
                  <a:path w="46562" h="54059" extrusionOk="0">
                    <a:moveTo>
                      <a:pt x="35342" y="1"/>
                    </a:moveTo>
                    <a:lnTo>
                      <a:pt x="24480" y="2653"/>
                    </a:lnTo>
                    <a:lnTo>
                      <a:pt x="21216" y="3418"/>
                    </a:lnTo>
                    <a:lnTo>
                      <a:pt x="17748" y="4285"/>
                    </a:lnTo>
                    <a:lnTo>
                      <a:pt x="15453" y="4795"/>
                    </a:lnTo>
                    <a:lnTo>
                      <a:pt x="9435" y="6274"/>
                    </a:lnTo>
                    <a:lnTo>
                      <a:pt x="1480" y="8161"/>
                    </a:lnTo>
                    <a:lnTo>
                      <a:pt x="307" y="8467"/>
                    </a:lnTo>
                    <a:lnTo>
                      <a:pt x="205" y="8467"/>
                    </a:lnTo>
                    <a:cubicBezTo>
                      <a:pt x="103" y="8467"/>
                      <a:pt x="1" y="8620"/>
                      <a:pt x="1" y="8773"/>
                    </a:cubicBezTo>
                    <a:lnTo>
                      <a:pt x="1" y="8875"/>
                    </a:lnTo>
                    <a:cubicBezTo>
                      <a:pt x="358" y="10455"/>
                      <a:pt x="766" y="12036"/>
                      <a:pt x="1123" y="13668"/>
                    </a:cubicBezTo>
                    <a:cubicBezTo>
                      <a:pt x="1123" y="13770"/>
                      <a:pt x="1174" y="13872"/>
                      <a:pt x="1225" y="13974"/>
                    </a:cubicBezTo>
                    <a:cubicBezTo>
                      <a:pt x="2347" y="18768"/>
                      <a:pt x="3519" y="23613"/>
                      <a:pt x="4692" y="28407"/>
                    </a:cubicBezTo>
                    <a:lnTo>
                      <a:pt x="4743" y="28713"/>
                    </a:lnTo>
                    <a:lnTo>
                      <a:pt x="4845" y="29172"/>
                    </a:lnTo>
                    <a:lnTo>
                      <a:pt x="9690" y="49316"/>
                    </a:lnTo>
                    <a:lnTo>
                      <a:pt x="9690" y="49469"/>
                    </a:lnTo>
                    <a:lnTo>
                      <a:pt x="9792" y="49877"/>
                    </a:lnTo>
                    <a:lnTo>
                      <a:pt x="9894" y="50285"/>
                    </a:lnTo>
                    <a:cubicBezTo>
                      <a:pt x="10200" y="51458"/>
                      <a:pt x="10455" y="52631"/>
                      <a:pt x="10761" y="53804"/>
                    </a:cubicBezTo>
                    <a:cubicBezTo>
                      <a:pt x="10812" y="53957"/>
                      <a:pt x="10914" y="54059"/>
                      <a:pt x="11067" y="54059"/>
                    </a:cubicBezTo>
                    <a:lnTo>
                      <a:pt x="11169" y="54059"/>
                    </a:lnTo>
                    <a:lnTo>
                      <a:pt x="21369" y="51611"/>
                    </a:lnTo>
                    <a:lnTo>
                      <a:pt x="31568" y="49163"/>
                    </a:lnTo>
                    <a:lnTo>
                      <a:pt x="33455" y="48704"/>
                    </a:lnTo>
                    <a:lnTo>
                      <a:pt x="35852" y="48143"/>
                    </a:lnTo>
                    <a:lnTo>
                      <a:pt x="41054" y="46868"/>
                    </a:lnTo>
                    <a:lnTo>
                      <a:pt x="46307" y="45593"/>
                    </a:lnTo>
                    <a:cubicBezTo>
                      <a:pt x="46460" y="45542"/>
                      <a:pt x="46562" y="45389"/>
                      <a:pt x="46562" y="45236"/>
                    </a:cubicBezTo>
                    <a:cubicBezTo>
                      <a:pt x="46562" y="45236"/>
                      <a:pt x="46562" y="45185"/>
                      <a:pt x="46562" y="45185"/>
                    </a:cubicBezTo>
                    <a:lnTo>
                      <a:pt x="45338" y="40187"/>
                    </a:lnTo>
                    <a:lnTo>
                      <a:pt x="45185" y="39575"/>
                    </a:lnTo>
                    <a:lnTo>
                      <a:pt x="44930" y="38453"/>
                    </a:lnTo>
                    <a:lnTo>
                      <a:pt x="44828" y="38147"/>
                    </a:lnTo>
                    <a:lnTo>
                      <a:pt x="41717" y="25092"/>
                    </a:lnTo>
                    <a:lnTo>
                      <a:pt x="41360" y="23715"/>
                    </a:lnTo>
                    <a:lnTo>
                      <a:pt x="41054" y="22389"/>
                    </a:lnTo>
                    <a:lnTo>
                      <a:pt x="36923" y="5203"/>
                    </a:lnTo>
                    <a:lnTo>
                      <a:pt x="36821" y="4846"/>
                    </a:lnTo>
                    <a:lnTo>
                      <a:pt x="36719" y="4336"/>
                    </a:lnTo>
                    <a:lnTo>
                      <a:pt x="36617" y="3877"/>
                    </a:lnTo>
                    <a:lnTo>
                      <a:pt x="35852" y="868"/>
                    </a:lnTo>
                    <a:lnTo>
                      <a:pt x="35750" y="256"/>
                    </a:lnTo>
                    <a:cubicBezTo>
                      <a:pt x="35699" y="103"/>
                      <a:pt x="35546" y="1"/>
                      <a:pt x="35393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21;p33">
                <a:extLst>
                  <a:ext uri="{FF2B5EF4-FFF2-40B4-BE49-F238E27FC236}">
                    <a16:creationId xmlns:a16="http://schemas.microsoft.com/office/drawing/2014/main" id="{F91CB342-7138-0881-98B8-6FFA78DC943E}"/>
                  </a:ext>
                </a:extLst>
              </p:cNvPr>
              <p:cNvSpPr/>
              <p:nvPr/>
            </p:nvSpPr>
            <p:spPr>
              <a:xfrm>
                <a:off x="1176428" y="4107362"/>
                <a:ext cx="258165" cy="202196"/>
              </a:xfrm>
              <a:custGeom>
                <a:avLst/>
                <a:gdLst/>
                <a:ahLst/>
                <a:cxnLst/>
                <a:rect l="l" t="t" r="r" b="b"/>
                <a:pathLst>
                  <a:path w="20757" h="16257" extrusionOk="0">
                    <a:moveTo>
                      <a:pt x="20094" y="0"/>
                    </a:moveTo>
                    <a:cubicBezTo>
                      <a:pt x="19992" y="0"/>
                      <a:pt x="19941" y="0"/>
                      <a:pt x="19839" y="51"/>
                    </a:cubicBezTo>
                    <a:cubicBezTo>
                      <a:pt x="19431" y="153"/>
                      <a:pt x="19074" y="357"/>
                      <a:pt x="18717" y="612"/>
                    </a:cubicBezTo>
                    <a:cubicBezTo>
                      <a:pt x="18564" y="714"/>
                      <a:pt x="18411" y="867"/>
                      <a:pt x="18309" y="1020"/>
                    </a:cubicBezTo>
                    <a:cubicBezTo>
                      <a:pt x="18156" y="1173"/>
                      <a:pt x="18003" y="1377"/>
                      <a:pt x="17901" y="1530"/>
                    </a:cubicBezTo>
                    <a:cubicBezTo>
                      <a:pt x="17748" y="1836"/>
                      <a:pt x="17595" y="2142"/>
                      <a:pt x="17493" y="2448"/>
                    </a:cubicBezTo>
                    <a:cubicBezTo>
                      <a:pt x="17340" y="2754"/>
                      <a:pt x="17238" y="3060"/>
                      <a:pt x="17034" y="3315"/>
                    </a:cubicBezTo>
                    <a:cubicBezTo>
                      <a:pt x="16881" y="3570"/>
                      <a:pt x="16728" y="3774"/>
                      <a:pt x="16524" y="3978"/>
                    </a:cubicBezTo>
                    <a:cubicBezTo>
                      <a:pt x="16371" y="4080"/>
                      <a:pt x="16218" y="4233"/>
                      <a:pt x="16065" y="4335"/>
                    </a:cubicBezTo>
                    <a:cubicBezTo>
                      <a:pt x="15810" y="4437"/>
                      <a:pt x="15504" y="4539"/>
                      <a:pt x="15249" y="4641"/>
                    </a:cubicBezTo>
                    <a:cubicBezTo>
                      <a:pt x="14637" y="4743"/>
                      <a:pt x="14025" y="4794"/>
                      <a:pt x="13413" y="4896"/>
                    </a:cubicBezTo>
                    <a:cubicBezTo>
                      <a:pt x="12750" y="4947"/>
                      <a:pt x="12087" y="5151"/>
                      <a:pt x="11475" y="5406"/>
                    </a:cubicBezTo>
                    <a:cubicBezTo>
                      <a:pt x="11322" y="5508"/>
                      <a:pt x="11169" y="5610"/>
                      <a:pt x="11016" y="5712"/>
                    </a:cubicBezTo>
                    <a:cubicBezTo>
                      <a:pt x="10863" y="5814"/>
                      <a:pt x="10710" y="5967"/>
                      <a:pt x="10557" y="6120"/>
                    </a:cubicBezTo>
                    <a:cubicBezTo>
                      <a:pt x="10302" y="6375"/>
                      <a:pt x="10098" y="6732"/>
                      <a:pt x="9894" y="7038"/>
                    </a:cubicBezTo>
                    <a:cubicBezTo>
                      <a:pt x="9588" y="7701"/>
                      <a:pt x="9384" y="8313"/>
                      <a:pt x="9078" y="8925"/>
                    </a:cubicBezTo>
                    <a:cubicBezTo>
                      <a:pt x="8925" y="9129"/>
                      <a:pt x="8772" y="9333"/>
                      <a:pt x="8619" y="9486"/>
                    </a:cubicBezTo>
                    <a:cubicBezTo>
                      <a:pt x="8415" y="9690"/>
                      <a:pt x="8160" y="9843"/>
                      <a:pt x="7905" y="9996"/>
                    </a:cubicBezTo>
                    <a:cubicBezTo>
                      <a:pt x="7599" y="10149"/>
                      <a:pt x="7293" y="10251"/>
                      <a:pt x="6936" y="10353"/>
                    </a:cubicBezTo>
                    <a:cubicBezTo>
                      <a:pt x="6120" y="10557"/>
                      <a:pt x="5253" y="10557"/>
                      <a:pt x="4386" y="10710"/>
                    </a:cubicBezTo>
                    <a:cubicBezTo>
                      <a:pt x="3621" y="10863"/>
                      <a:pt x="2856" y="11067"/>
                      <a:pt x="2091" y="11373"/>
                    </a:cubicBezTo>
                    <a:cubicBezTo>
                      <a:pt x="1734" y="11526"/>
                      <a:pt x="1428" y="11730"/>
                      <a:pt x="1122" y="11985"/>
                    </a:cubicBezTo>
                    <a:cubicBezTo>
                      <a:pt x="969" y="12138"/>
                      <a:pt x="816" y="12291"/>
                      <a:pt x="663" y="12444"/>
                    </a:cubicBezTo>
                    <a:cubicBezTo>
                      <a:pt x="510" y="12597"/>
                      <a:pt x="408" y="12750"/>
                      <a:pt x="306" y="12954"/>
                    </a:cubicBezTo>
                    <a:cubicBezTo>
                      <a:pt x="204" y="13107"/>
                      <a:pt x="153" y="13311"/>
                      <a:pt x="102" y="13515"/>
                    </a:cubicBezTo>
                    <a:cubicBezTo>
                      <a:pt x="51" y="13719"/>
                      <a:pt x="0" y="13923"/>
                      <a:pt x="0" y="14127"/>
                    </a:cubicBezTo>
                    <a:cubicBezTo>
                      <a:pt x="0" y="14586"/>
                      <a:pt x="102" y="14993"/>
                      <a:pt x="255" y="15401"/>
                    </a:cubicBezTo>
                    <a:cubicBezTo>
                      <a:pt x="357" y="15554"/>
                      <a:pt x="408" y="15707"/>
                      <a:pt x="459" y="15809"/>
                    </a:cubicBezTo>
                    <a:lnTo>
                      <a:pt x="561" y="15962"/>
                    </a:lnTo>
                    <a:cubicBezTo>
                      <a:pt x="675" y="16152"/>
                      <a:pt x="901" y="16257"/>
                      <a:pt x="1114" y="16257"/>
                    </a:cubicBezTo>
                    <a:cubicBezTo>
                      <a:pt x="1188" y="16257"/>
                      <a:pt x="1261" y="16244"/>
                      <a:pt x="1326" y="16217"/>
                    </a:cubicBezTo>
                    <a:cubicBezTo>
                      <a:pt x="1530" y="16115"/>
                      <a:pt x="1632" y="16013"/>
                      <a:pt x="1734" y="15860"/>
                    </a:cubicBezTo>
                    <a:cubicBezTo>
                      <a:pt x="1785" y="15707"/>
                      <a:pt x="1785" y="15503"/>
                      <a:pt x="1734" y="15350"/>
                    </a:cubicBezTo>
                    <a:cubicBezTo>
                      <a:pt x="1581" y="15095"/>
                      <a:pt x="1479" y="14789"/>
                      <a:pt x="1377" y="14535"/>
                    </a:cubicBezTo>
                    <a:cubicBezTo>
                      <a:pt x="1377" y="14382"/>
                      <a:pt x="1326" y="14229"/>
                      <a:pt x="1326" y="14076"/>
                    </a:cubicBezTo>
                    <a:cubicBezTo>
                      <a:pt x="1326" y="13974"/>
                      <a:pt x="1377" y="13872"/>
                      <a:pt x="1377" y="13770"/>
                    </a:cubicBezTo>
                    <a:cubicBezTo>
                      <a:pt x="1428" y="13668"/>
                      <a:pt x="1479" y="13566"/>
                      <a:pt x="1530" y="13464"/>
                    </a:cubicBezTo>
                    <a:cubicBezTo>
                      <a:pt x="1632" y="13362"/>
                      <a:pt x="1683" y="13260"/>
                      <a:pt x="1785" y="13158"/>
                    </a:cubicBezTo>
                    <a:cubicBezTo>
                      <a:pt x="1989" y="13005"/>
                      <a:pt x="2193" y="12852"/>
                      <a:pt x="2397" y="12750"/>
                    </a:cubicBezTo>
                    <a:cubicBezTo>
                      <a:pt x="2907" y="12495"/>
                      <a:pt x="3417" y="12291"/>
                      <a:pt x="3927" y="12189"/>
                    </a:cubicBezTo>
                    <a:cubicBezTo>
                      <a:pt x="4488" y="12036"/>
                      <a:pt x="5049" y="11934"/>
                      <a:pt x="5559" y="11883"/>
                    </a:cubicBezTo>
                    <a:cubicBezTo>
                      <a:pt x="6426" y="11832"/>
                      <a:pt x="7242" y="11679"/>
                      <a:pt x="8058" y="11373"/>
                    </a:cubicBezTo>
                    <a:cubicBezTo>
                      <a:pt x="8466" y="11220"/>
                      <a:pt x="8874" y="10965"/>
                      <a:pt x="9180" y="10710"/>
                    </a:cubicBezTo>
                    <a:cubicBezTo>
                      <a:pt x="9384" y="10557"/>
                      <a:pt x="9588" y="10353"/>
                      <a:pt x="9792" y="10200"/>
                    </a:cubicBezTo>
                    <a:cubicBezTo>
                      <a:pt x="9945" y="9996"/>
                      <a:pt x="10098" y="9792"/>
                      <a:pt x="10200" y="9588"/>
                    </a:cubicBezTo>
                    <a:cubicBezTo>
                      <a:pt x="10659" y="8874"/>
                      <a:pt x="10863" y="8058"/>
                      <a:pt x="11271" y="7395"/>
                    </a:cubicBezTo>
                    <a:cubicBezTo>
                      <a:pt x="11373" y="7242"/>
                      <a:pt x="11475" y="7089"/>
                      <a:pt x="11628" y="6936"/>
                    </a:cubicBezTo>
                    <a:cubicBezTo>
                      <a:pt x="11730" y="6834"/>
                      <a:pt x="11883" y="6732"/>
                      <a:pt x="12036" y="6630"/>
                    </a:cubicBezTo>
                    <a:cubicBezTo>
                      <a:pt x="12291" y="6528"/>
                      <a:pt x="12546" y="6426"/>
                      <a:pt x="12801" y="6375"/>
                    </a:cubicBezTo>
                    <a:cubicBezTo>
                      <a:pt x="13464" y="6222"/>
                      <a:pt x="14076" y="6171"/>
                      <a:pt x="14739" y="6069"/>
                    </a:cubicBezTo>
                    <a:cubicBezTo>
                      <a:pt x="15096" y="6018"/>
                      <a:pt x="15453" y="5967"/>
                      <a:pt x="15810" y="5865"/>
                    </a:cubicBezTo>
                    <a:cubicBezTo>
                      <a:pt x="16218" y="5712"/>
                      <a:pt x="16575" y="5559"/>
                      <a:pt x="16881" y="5355"/>
                    </a:cubicBezTo>
                    <a:cubicBezTo>
                      <a:pt x="17238" y="5151"/>
                      <a:pt x="17544" y="4896"/>
                      <a:pt x="17748" y="4590"/>
                    </a:cubicBezTo>
                    <a:cubicBezTo>
                      <a:pt x="18003" y="4335"/>
                      <a:pt x="18207" y="4029"/>
                      <a:pt x="18411" y="3672"/>
                    </a:cubicBezTo>
                    <a:cubicBezTo>
                      <a:pt x="18666" y="3213"/>
                      <a:pt x="18870" y="2652"/>
                      <a:pt x="19125" y="2142"/>
                    </a:cubicBezTo>
                    <a:cubicBezTo>
                      <a:pt x="19227" y="2040"/>
                      <a:pt x="19329" y="1887"/>
                      <a:pt x="19431" y="1785"/>
                    </a:cubicBezTo>
                    <a:cubicBezTo>
                      <a:pt x="19584" y="1683"/>
                      <a:pt x="19686" y="1581"/>
                      <a:pt x="19788" y="1530"/>
                    </a:cubicBezTo>
                    <a:cubicBezTo>
                      <a:pt x="19992" y="1428"/>
                      <a:pt x="20145" y="1377"/>
                      <a:pt x="20349" y="1326"/>
                    </a:cubicBezTo>
                    <a:cubicBezTo>
                      <a:pt x="20502" y="1224"/>
                      <a:pt x="20655" y="1122"/>
                      <a:pt x="20706" y="969"/>
                    </a:cubicBezTo>
                    <a:cubicBezTo>
                      <a:pt x="20757" y="816"/>
                      <a:pt x="20757" y="612"/>
                      <a:pt x="20706" y="459"/>
                    </a:cubicBezTo>
                    <a:cubicBezTo>
                      <a:pt x="20655" y="255"/>
                      <a:pt x="20502" y="153"/>
                      <a:pt x="20349" y="51"/>
                    </a:cubicBezTo>
                    <a:cubicBezTo>
                      <a:pt x="20298" y="51"/>
                      <a:pt x="20196" y="0"/>
                      <a:pt x="2009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22;p33">
                <a:extLst>
                  <a:ext uri="{FF2B5EF4-FFF2-40B4-BE49-F238E27FC236}">
                    <a16:creationId xmlns:a16="http://schemas.microsoft.com/office/drawing/2014/main" id="{1474E63B-5AF7-2553-2AF7-C98E22C1B274}"/>
                  </a:ext>
                </a:extLst>
              </p:cNvPr>
              <p:cNvSpPr/>
              <p:nvPr/>
            </p:nvSpPr>
            <p:spPr>
              <a:xfrm>
                <a:off x="1254449" y="4217720"/>
                <a:ext cx="225815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14301" extrusionOk="0">
                    <a:moveTo>
                      <a:pt x="17390" y="1"/>
                    </a:moveTo>
                    <a:cubicBezTo>
                      <a:pt x="17237" y="1"/>
                      <a:pt x="17135" y="52"/>
                      <a:pt x="17033" y="103"/>
                    </a:cubicBezTo>
                    <a:lnTo>
                      <a:pt x="16982" y="205"/>
                    </a:lnTo>
                    <a:cubicBezTo>
                      <a:pt x="16218" y="868"/>
                      <a:pt x="15453" y="1633"/>
                      <a:pt x="14790" y="2398"/>
                    </a:cubicBezTo>
                    <a:cubicBezTo>
                      <a:pt x="14382" y="2806"/>
                      <a:pt x="13872" y="3112"/>
                      <a:pt x="13311" y="3265"/>
                    </a:cubicBezTo>
                    <a:cubicBezTo>
                      <a:pt x="12903" y="3316"/>
                      <a:pt x="12495" y="3367"/>
                      <a:pt x="12087" y="3367"/>
                    </a:cubicBezTo>
                    <a:lnTo>
                      <a:pt x="10914" y="3367"/>
                    </a:lnTo>
                    <a:cubicBezTo>
                      <a:pt x="10812" y="3418"/>
                      <a:pt x="10659" y="3418"/>
                      <a:pt x="10557" y="3469"/>
                    </a:cubicBezTo>
                    <a:cubicBezTo>
                      <a:pt x="10404" y="3520"/>
                      <a:pt x="10302" y="3571"/>
                      <a:pt x="10200" y="3673"/>
                    </a:cubicBezTo>
                    <a:cubicBezTo>
                      <a:pt x="10047" y="3724"/>
                      <a:pt x="9945" y="3826"/>
                      <a:pt x="9894" y="3928"/>
                    </a:cubicBezTo>
                    <a:cubicBezTo>
                      <a:pt x="9792" y="3979"/>
                      <a:pt x="9741" y="4081"/>
                      <a:pt x="9639" y="4183"/>
                    </a:cubicBezTo>
                    <a:cubicBezTo>
                      <a:pt x="9282" y="4795"/>
                      <a:pt x="8976" y="5407"/>
                      <a:pt x="8823" y="6120"/>
                    </a:cubicBezTo>
                    <a:cubicBezTo>
                      <a:pt x="8670" y="6630"/>
                      <a:pt x="8415" y="7191"/>
                      <a:pt x="8160" y="7701"/>
                    </a:cubicBezTo>
                    <a:cubicBezTo>
                      <a:pt x="8007" y="7854"/>
                      <a:pt x="7905" y="8058"/>
                      <a:pt x="7752" y="8211"/>
                    </a:cubicBezTo>
                    <a:cubicBezTo>
                      <a:pt x="7599" y="8313"/>
                      <a:pt x="7446" y="8415"/>
                      <a:pt x="7344" y="8466"/>
                    </a:cubicBezTo>
                    <a:cubicBezTo>
                      <a:pt x="7089" y="8568"/>
                      <a:pt x="6885" y="8670"/>
                      <a:pt x="6630" y="8772"/>
                    </a:cubicBezTo>
                    <a:cubicBezTo>
                      <a:pt x="6324" y="8823"/>
                      <a:pt x="6018" y="8874"/>
                      <a:pt x="5763" y="8874"/>
                    </a:cubicBezTo>
                    <a:cubicBezTo>
                      <a:pt x="5355" y="8925"/>
                      <a:pt x="4947" y="8925"/>
                      <a:pt x="4539" y="8976"/>
                    </a:cubicBezTo>
                    <a:cubicBezTo>
                      <a:pt x="4131" y="8976"/>
                      <a:pt x="3723" y="9078"/>
                      <a:pt x="3315" y="9180"/>
                    </a:cubicBezTo>
                    <a:cubicBezTo>
                      <a:pt x="2958" y="9282"/>
                      <a:pt x="2550" y="9435"/>
                      <a:pt x="2244" y="9639"/>
                    </a:cubicBezTo>
                    <a:cubicBezTo>
                      <a:pt x="1887" y="9792"/>
                      <a:pt x="1632" y="9996"/>
                      <a:pt x="1326" y="10251"/>
                    </a:cubicBezTo>
                    <a:cubicBezTo>
                      <a:pt x="1071" y="10557"/>
                      <a:pt x="816" y="10863"/>
                      <a:pt x="663" y="11169"/>
                    </a:cubicBezTo>
                    <a:cubicBezTo>
                      <a:pt x="459" y="11526"/>
                      <a:pt x="306" y="11883"/>
                      <a:pt x="204" y="12291"/>
                    </a:cubicBezTo>
                    <a:cubicBezTo>
                      <a:pt x="102" y="12699"/>
                      <a:pt x="51" y="13107"/>
                      <a:pt x="0" y="13515"/>
                    </a:cubicBezTo>
                    <a:lnTo>
                      <a:pt x="0" y="13719"/>
                    </a:lnTo>
                    <a:cubicBezTo>
                      <a:pt x="0" y="13821"/>
                      <a:pt x="51" y="13923"/>
                      <a:pt x="153" y="14025"/>
                    </a:cubicBezTo>
                    <a:cubicBezTo>
                      <a:pt x="255" y="14178"/>
                      <a:pt x="408" y="14280"/>
                      <a:pt x="561" y="14280"/>
                    </a:cubicBezTo>
                    <a:cubicBezTo>
                      <a:pt x="616" y="14294"/>
                      <a:pt x="667" y="14300"/>
                      <a:pt x="715" y="14300"/>
                    </a:cubicBezTo>
                    <a:cubicBezTo>
                      <a:pt x="847" y="14300"/>
                      <a:pt x="959" y="14253"/>
                      <a:pt x="1071" y="14178"/>
                    </a:cubicBezTo>
                    <a:cubicBezTo>
                      <a:pt x="1224" y="14076"/>
                      <a:pt x="1326" y="13923"/>
                      <a:pt x="1326" y="13770"/>
                    </a:cubicBezTo>
                    <a:cubicBezTo>
                      <a:pt x="1377" y="13311"/>
                      <a:pt x="1428" y="12903"/>
                      <a:pt x="1530" y="12546"/>
                    </a:cubicBezTo>
                    <a:cubicBezTo>
                      <a:pt x="1632" y="12240"/>
                      <a:pt x="1734" y="11985"/>
                      <a:pt x="1887" y="11730"/>
                    </a:cubicBezTo>
                    <a:cubicBezTo>
                      <a:pt x="2040" y="11526"/>
                      <a:pt x="2193" y="11373"/>
                      <a:pt x="2346" y="11169"/>
                    </a:cubicBezTo>
                    <a:cubicBezTo>
                      <a:pt x="2550" y="11016"/>
                      <a:pt x="2703" y="10863"/>
                      <a:pt x="2958" y="10761"/>
                    </a:cubicBezTo>
                    <a:cubicBezTo>
                      <a:pt x="3213" y="10608"/>
                      <a:pt x="3519" y="10506"/>
                      <a:pt x="3825" y="10404"/>
                    </a:cubicBezTo>
                    <a:cubicBezTo>
                      <a:pt x="4233" y="10302"/>
                      <a:pt x="4641" y="10251"/>
                      <a:pt x="5049" y="10251"/>
                    </a:cubicBezTo>
                    <a:cubicBezTo>
                      <a:pt x="5508" y="10251"/>
                      <a:pt x="5967" y="10200"/>
                      <a:pt x="6375" y="10149"/>
                    </a:cubicBezTo>
                    <a:cubicBezTo>
                      <a:pt x="7140" y="10047"/>
                      <a:pt x="7803" y="9792"/>
                      <a:pt x="8415" y="9333"/>
                    </a:cubicBezTo>
                    <a:cubicBezTo>
                      <a:pt x="8976" y="8874"/>
                      <a:pt x="9435" y="8262"/>
                      <a:pt x="9690" y="7548"/>
                    </a:cubicBezTo>
                    <a:cubicBezTo>
                      <a:pt x="9894" y="7140"/>
                      <a:pt x="10047" y="6732"/>
                      <a:pt x="10149" y="6273"/>
                    </a:cubicBezTo>
                    <a:cubicBezTo>
                      <a:pt x="10251" y="5866"/>
                      <a:pt x="10455" y="5407"/>
                      <a:pt x="10659" y="4999"/>
                    </a:cubicBezTo>
                    <a:cubicBezTo>
                      <a:pt x="10710" y="4948"/>
                      <a:pt x="10761" y="4846"/>
                      <a:pt x="10863" y="4744"/>
                    </a:cubicBezTo>
                    <a:cubicBezTo>
                      <a:pt x="10863" y="4744"/>
                      <a:pt x="10914" y="4693"/>
                      <a:pt x="10965" y="4693"/>
                    </a:cubicBezTo>
                    <a:lnTo>
                      <a:pt x="11067" y="4642"/>
                    </a:lnTo>
                    <a:cubicBezTo>
                      <a:pt x="11220" y="4591"/>
                      <a:pt x="11424" y="4591"/>
                      <a:pt x="11577" y="4591"/>
                    </a:cubicBezTo>
                    <a:cubicBezTo>
                      <a:pt x="11849" y="4591"/>
                      <a:pt x="12098" y="4613"/>
                      <a:pt x="12355" y="4613"/>
                    </a:cubicBezTo>
                    <a:cubicBezTo>
                      <a:pt x="12483" y="4613"/>
                      <a:pt x="12614" y="4608"/>
                      <a:pt x="12750" y="4591"/>
                    </a:cubicBezTo>
                    <a:cubicBezTo>
                      <a:pt x="13005" y="4591"/>
                      <a:pt x="13209" y="4540"/>
                      <a:pt x="13464" y="4489"/>
                    </a:cubicBezTo>
                    <a:cubicBezTo>
                      <a:pt x="13770" y="4438"/>
                      <a:pt x="14076" y="4336"/>
                      <a:pt x="14433" y="4234"/>
                    </a:cubicBezTo>
                    <a:cubicBezTo>
                      <a:pt x="15708" y="3673"/>
                      <a:pt x="16472" y="2449"/>
                      <a:pt x="17441" y="1531"/>
                    </a:cubicBezTo>
                    <a:cubicBezTo>
                      <a:pt x="17543" y="1378"/>
                      <a:pt x="17696" y="1276"/>
                      <a:pt x="17798" y="1174"/>
                    </a:cubicBezTo>
                    <a:cubicBezTo>
                      <a:pt x="18104" y="970"/>
                      <a:pt x="18155" y="562"/>
                      <a:pt x="17951" y="256"/>
                    </a:cubicBezTo>
                    <a:cubicBezTo>
                      <a:pt x="17798" y="103"/>
                      <a:pt x="17594" y="1"/>
                      <a:pt x="1739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723;p33">
                <a:extLst>
                  <a:ext uri="{FF2B5EF4-FFF2-40B4-BE49-F238E27FC236}">
                    <a16:creationId xmlns:a16="http://schemas.microsoft.com/office/drawing/2014/main" id="{4D63A707-3254-2946-B1EB-4254B758691C}"/>
                  </a:ext>
                </a:extLst>
              </p:cNvPr>
              <p:cNvSpPr/>
              <p:nvPr/>
            </p:nvSpPr>
            <p:spPr>
              <a:xfrm>
                <a:off x="1341337" y="4334433"/>
                <a:ext cx="195381" cy="156140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2554" extrusionOk="0">
                    <a:moveTo>
                      <a:pt x="14739" y="0"/>
                    </a:moveTo>
                    <a:cubicBezTo>
                      <a:pt x="14586" y="0"/>
                      <a:pt x="14433" y="102"/>
                      <a:pt x="14280" y="204"/>
                    </a:cubicBezTo>
                    <a:lnTo>
                      <a:pt x="14127" y="408"/>
                    </a:lnTo>
                    <a:cubicBezTo>
                      <a:pt x="13872" y="612"/>
                      <a:pt x="13617" y="816"/>
                      <a:pt x="13362" y="969"/>
                    </a:cubicBezTo>
                    <a:cubicBezTo>
                      <a:pt x="12342" y="1428"/>
                      <a:pt x="11271" y="1581"/>
                      <a:pt x="10251" y="2091"/>
                    </a:cubicBezTo>
                    <a:cubicBezTo>
                      <a:pt x="9996" y="2193"/>
                      <a:pt x="9690" y="2346"/>
                      <a:pt x="9435" y="2550"/>
                    </a:cubicBezTo>
                    <a:cubicBezTo>
                      <a:pt x="9181" y="2703"/>
                      <a:pt x="8926" y="2958"/>
                      <a:pt x="8722" y="3162"/>
                    </a:cubicBezTo>
                    <a:cubicBezTo>
                      <a:pt x="8467" y="3468"/>
                      <a:pt x="8263" y="3723"/>
                      <a:pt x="8110" y="4080"/>
                    </a:cubicBezTo>
                    <a:cubicBezTo>
                      <a:pt x="7957" y="4335"/>
                      <a:pt x="7804" y="4590"/>
                      <a:pt x="7651" y="4845"/>
                    </a:cubicBezTo>
                    <a:cubicBezTo>
                      <a:pt x="7447" y="5202"/>
                      <a:pt x="7192" y="5508"/>
                      <a:pt x="6937" y="5814"/>
                    </a:cubicBezTo>
                    <a:cubicBezTo>
                      <a:pt x="6784" y="5967"/>
                      <a:pt x="6580" y="6069"/>
                      <a:pt x="6376" y="6171"/>
                    </a:cubicBezTo>
                    <a:cubicBezTo>
                      <a:pt x="5815" y="6477"/>
                      <a:pt x="5203" y="6681"/>
                      <a:pt x="4591" y="6834"/>
                    </a:cubicBezTo>
                    <a:cubicBezTo>
                      <a:pt x="3826" y="7038"/>
                      <a:pt x="3061" y="7395"/>
                      <a:pt x="2398" y="7803"/>
                    </a:cubicBezTo>
                    <a:cubicBezTo>
                      <a:pt x="2041" y="8007"/>
                      <a:pt x="1735" y="8262"/>
                      <a:pt x="1480" y="8568"/>
                    </a:cubicBezTo>
                    <a:cubicBezTo>
                      <a:pt x="1225" y="8823"/>
                      <a:pt x="970" y="9129"/>
                      <a:pt x="766" y="9486"/>
                    </a:cubicBezTo>
                    <a:cubicBezTo>
                      <a:pt x="613" y="9792"/>
                      <a:pt x="460" y="10149"/>
                      <a:pt x="358" y="10506"/>
                    </a:cubicBezTo>
                    <a:cubicBezTo>
                      <a:pt x="205" y="10914"/>
                      <a:pt x="103" y="11322"/>
                      <a:pt x="52" y="11781"/>
                    </a:cubicBezTo>
                    <a:cubicBezTo>
                      <a:pt x="1" y="11985"/>
                      <a:pt x="52" y="12138"/>
                      <a:pt x="154" y="12291"/>
                    </a:cubicBezTo>
                    <a:cubicBezTo>
                      <a:pt x="256" y="12444"/>
                      <a:pt x="409" y="12546"/>
                      <a:pt x="613" y="12546"/>
                    </a:cubicBezTo>
                    <a:cubicBezTo>
                      <a:pt x="649" y="12551"/>
                      <a:pt x="685" y="12554"/>
                      <a:pt x="721" y="12554"/>
                    </a:cubicBezTo>
                    <a:cubicBezTo>
                      <a:pt x="1039" y="12554"/>
                      <a:pt x="1332" y="12352"/>
                      <a:pt x="1378" y="11985"/>
                    </a:cubicBezTo>
                    <a:cubicBezTo>
                      <a:pt x="1429" y="11679"/>
                      <a:pt x="1480" y="11373"/>
                      <a:pt x="1531" y="11067"/>
                    </a:cubicBezTo>
                    <a:cubicBezTo>
                      <a:pt x="1735" y="10404"/>
                      <a:pt x="2092" y="9792"/>
                      <a:pt x="2602" y="9333"/>
                    </a:cubicBezTo>
                    <a:cubicBezTo>
                      <a:pt x="2908" y="9078"/>
                      <a:pt x="3214" y="8874"/>
                      <a:pt x="3520" y="8721"/>
                    </a:cubicBezTo>
                    <a:cubicBezTo>
                      <a:pt x="3826" y="8568"/>
                      <a:pt x="4081" y="8466"/>
                      <a:pt x="4336" y="8364"/>
                    </a:cubicBezTo>
                    <a:cubicBezTo>
                      <a:pt x="4693" y="8211"/>
                      <a:pt x="5050" y="8109"/>
                      <a:pt x="5407" y="8007"/>
                    </a:cubicBezTo>
                    <a:cubicBezTo>
                      <a:pt x="5764" y="7905"/>
                      <a:pt x="6019" y="7854"/>
                      <a:pt x="6325" y="7701"/>
                    </a:cubicBezTo>
                    <a:cubicBezTo>
                      <a:pt x="6580" y="7599"/>
                      <a:pt x="6886" y="7497"/>
                      <a:pt x="7141" y="7344"/>
                    </a:cubicBezTo>
                    <a:cubicBezTo>
                      <a:pt x="7600" y="7038"/>
                      <a:pt x="8008" y="6732"/>
                      <a:pt x="8314" y="6273"/>
                    </a:cubicBezTo>
                    <a:cubicBezTo>
                      <a:pt x="8518" y="6018"/>
                      <a:pt x="8722" y="5712"/>
                      <a:pt x="8875" y="5457"/>
                    </a:cubicBezTo>
                    <a:cubicBezTo>
                      <a:pt x="9079" y="5151"/>
                      <a:pt x="9232" y="4794"/>
                      <a:pt x="9435" y="4539"/>
                    </a:cubicBezTo>
                    <a:cubicBezTo>
                      <a:pt x="9537" y="4284"/>
                      <a:pt x="9741" y="4080"/>
                      <a:pt x="9945" y="3876"/>
                    </a:cubicBezTo>
                    <a:cubicBezTo>
                      <a:pt x="10149" y="3723"/>
                      <a:pt x="10353" y="3570"/>
                      <a:pt x="10557" y="3468"/>
                    </a:cubicBezTo>
                    <a:cubicBezTo>
                      <a:pt x="11271" y="3111"/>
                      <a:pt x="12036" y="2856"/>
                      <a:pt x="12801" y="2652"/>
                    </a:cubicBezTo>
                    <a:cubicBezTo>
                      <a:pt x="13260" y="2499"/>
                      <a:pt x="13719" y="2295"/>
                      <a:pt x="14127" y="2040"/>
                    </a:cubicBezTo>
                    <a:cubicBezTo>
                      <a:pt x="14586" y="1785"/>
                      <a:pt x="14994" y="1479"/>
                      <a:pt x="15351" y="1071"/>
                    </a:cubicBezTo>
                    <a:cubicBezTo>
                      <a:pt x="15708" y="663"/>
                      <a:pt x="15402" y="0"/>
                      <a:pt x="1484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24;p33">
                <a:extLst>
                  <a:ext uri="{FF2B5EF4-FFF2-40B4-BE49-F238E27FC236}">
                    <a16:creationId xmlns:a16="http://schemas.microsoft.com/office/drawing/2014/main" id="{0DBE954E-754F-3128-D825-885A30CA4055}"/>
                  </a:ext>
                </a:extLst>
              </p:cNvPr>
              <p:cNvSpPr/>
              <p:nvPr/>
            </p:nvSpPr>
            <p:spPr>
              <a:xfrm>
                <a:off x="2488124" y="4172049"/>
                <a:ext cx="18776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2692" extrusionOk="0">
                    <a:moveTo>
                      <a:pt x="14025" y="1"/>
                    </a:moveTo>
                    <a:cubicBezTo>
                      <a:pt x="13872" y="1"/>
                      <a:pt x="13668" y="1"/>
                      <a:pt x="13515" y="52"/>
                    </a:cubicBezTo>
                    <a:lnTo>
                      <a:pt x="13566" y="1"/>
                    </a:lnTo>
                    <a:lnTo>
                      <a:pt x="13566" y="1"/>
                    </a:lnTo>
                    <a:cubicBezTo>
                      <a:pt x="13260" y="52"/>
                      <a:pt x="13005" y="103"/>
                      <a:pt x="12750" y="205"/>
                    </a:cubicBezTo>
                    <a:cubicBezTo>
                      <a:pt x="12393" y="358"/>
                      <a:pt x="11985" y="511"/>
                      <a:pt x="11577" y="664"/>
                    </a:cubicBezTo>
                    <a:cubicBezTo>
                      <a:pt x="11373" y="715"/>
                      <a:pt x="11169" y="715"/>
                      <a:pt x="10965" y="766"/>
                    </a:cubicBezTo>
                    <a:cubicBezTo>
                      <a:pt x="10506" y="766"/>
                      <a:pt x="10047" y="664"/>
                      <a:pt x="9588" y="613"/>
                    </a:cubicBezTo>
                    <a:cubicBezTo>
                      <a:pt x="9333" y="562"/>
                      <a:pt x="9078" y="536"/>
                      <a:pt x="8830" y="536"/>
                    </a:cubicBezTo>
                    <a:cubicBezTo>
                      <a:pt x="8581" y="536"/>
                      <a:pt x="8339" y="562"/>
                      <a:pt x="8110" y="613"/>
                    </a:cubicBezTo>
                    <a:cubicBezTo>
                      <a:pt x="7855" y="664"/>
                      <a:pt x="7600" y="715"/>
                      <a:pt x="7345" y="817"/>
                    </a:cubicBezTo>
                    <a:lnTo>
                      <a:pt x="6784" y="970"/>
                    </a:lnTo>
                    <a:cubicBezTo>
                      <a:pt x="6478" y="1021"/>
                      <a:pt x="6172" y="1072"/>
                      <a:pt x="5917" y="1123"/>
                    </a:cubicBezTo>
                    <a:cubicBezTo>
                      <a:pt x="5611" y="1072"/>
                      <a:pt x="5305" y="1072"/>
                      <a:pt x="4999" y="970"/>
                    </a:cubicBezTo>
                    <a:cubicBezTo>
                      <a:pt x="4183" y="715"/>
                      <a:pt x="3316" y="511"/>
                      <a:pt x="2500" y="409"/>
                    </a:cubicBezTo>
                    <a:cubicBezTo>
                      <a:pt x="2418" y="400"/>
                      <a:pt x="2337" y="396"/>
                      <a:pt x="2256" y="396"/>
                    </a:cubicBezTo>
                    <a:cubicBezTo>
                      <a:pt x="1880" y="396"/>
                      <a:pt x="1510" y="487"/>
                      <a:pt x="1174" y="613"/>
                    </a:cubicBezTo>
                    <a:cubicBezTo>
                      <a:pt x="919" y="715"/>
                      <a:pt x="715" y="868"/>
                      <a:pt x="562" y="1021"/>
                    </a:cubicBezTo>
                    <a:cubicBezTo>
                      <a:pt x="460" y="1123"/>
                      <a:pt x="358" y="1225"/>
                      <a:pt x="307" y="1378"/>
                    </a:cubicBezTo>
                    <a:cubicBezTo>
                      <a:pt x="205" y="1480"/>
                      <a:pt x="103" y="1633"/>
                      <a:pt x="52" y="1786"/>
                    </a:cubicBezTo>
                    <a:cubicBezTo>
                      <a:pt x="1" y="1939"/>
                      <a:pt x="1" y="2092"/>
                      <a:pt x="52" y="2296"/>
                    </a:cubicBezTo>
                    <a:cubicBezTo>
                      <a:pt x="154" y="2449"/>
                      <a:pt x="256" y="2602"/>
                      <a:pt x="460" y="2653"/>
                    </a:cubicBezTo>
                    <a:cubicBezTo>
                      <a:pt x="536" y="2678"/>
                      <a:pt x="613" y="2691"/>
                      <a:pt x="696" y="2691"/>
                    </a:cubicBezTo>
                    <a:cubicBezTo>
                      <a:pt x="779" y="2691"/>
                      <a:pt x="868" y="2678"/>
                      <a:pt x="970" y="2653"/>
                    </a:cubicBezTo>
                    <a:lnTo>
                      <a:pt x="1123" y="2551"/>
                    </a:lnTo>
                    <a:cubicBezTo>
                      <a:pt x="1174" y="2449"/>
                      <a:pt x="1276" y="2347"/>
                      <a:pt x="1327" y="2245"/>
                    </a:cubicBezTo>
                    <a:cubicBezTo>
                      <a:pt x="1378" y="2194"/>
                      <a:pt x="1429" y="2092"/>
                      <a:pt x="1480" y="2041"/>
                    </a:cubicBezTo>
                    <a:cubicBezTo>
                      <a:pt x="1531" y="1990"/>
                      <a:pt x="1582" y="1939"/>
                      <a:pt x="1633" y="1888"/>
                    </a:cubicBezTo>
                    <a:cubicBezTo>
                      <a:pt x="1684" y="1888"/>
                      <a:pt x="1735" y="1837"/>
                      <a:pt x="1837" y="1786"/>
                    </a:cubicBezTo>
                    <a:cubicBezTo>
                      <a:pt x="1939" y="1786"/>
                      <a:pt x="2092" y="1786"/>
                      <a:pt x="2194" y="1735"/>
                    </a:cubicBezTo>
                    <a:cubicBezTo>
                      <a:pt x="2500" y="1786"/>
                      <a:pt x="2806" y="1786"/>
                      <a:pt x="3112" y="1888"/>
                    </a:cubicBezTo>
                    <a:cubicBezTo>
                      <a:pt x="3520" y="1990"/>
                      <a:pt x="3979" y="2143"/>
                      <a:pt x="4387" y="2245"/>
                    </a:cubicBezTo>
                    <a:cubicBezTo>
                      <a:pt x="4693" y="2296"/>
                      <a:pt x="4948" y="2347"/>
                      <a:pt x="5254" y="2398"/>
                    </a:cubicBezTo>
                    <a:cubicBezTo>
                      <a:pt x="5458" y="2449"/>
                      <a:pt x="5713" y="2449"/>
                      <a:pt x="5968" y="2449"/>
                    </a:cubicBezTo>
                    <a:cubicBezTo>
                      <a:pt x="6376" y="2449"/>
                      <a:pt x="6733" y="2347"/>
                      <a:pt x="7090" y="2245"/>
                    </a:cubicBezTo>
                    <a:lnTo>
                      <a:pt x="7855" y="2041"/>
                    </a:lnTo>
                    <a:cubicBezTo>
                      <a:pt x="8110" y="1990"/>
                      <a:pt x="8364" y="1888"/>
                      <a:pt x="8670" y="1888"/>
                    </a:cubicBezTo>
                    <a:cubicBezTo>
                      <a:pt x="9027" y="1888"/>
                      <a:pt x="9333" y="1939"/>
                      <a:pt x="9690" y="1990"/>
                    </a:cubicBezTo>
                    <a:cubicBezTo>
                      <a:pt x="10149" y="2092"/>
                      <a:pt x="10608" y="2143"/>
                      <a:pt x="11067" y="2143"/>
                    </a:cubicBezTo>
                    <a:cubicBezTo>
                      <a:pt x="11883" y="1990"/>
                      <a:pt x="12699" y="1786"/>
                      <a:pt x="13413" y="1429"/>
                    </a:cubicBezTo>
                    <a:cubicBezTo>
                      <a:pt x="13617" y="1378"/>
                      <a:pt x="13821" y="1327"/>
                      <a:pt x="14025" y="1327"/>
                    </a:cubicBezTo>
                    <a:lnTo>
                      <a:pt x="14127" y="1327"/>
                    </a:lnTo>
                    <a:cubicBezTo>
                      <a:pt x="14165" y="1340"/>
                      <a:pt x="14207" y="1346"/>
                      <a:pt x="14250" y="1346"/>
                    </a:cubicBezTo>
                    <a:cubicBezTo>
                      <a:pt x="14379" y="1346"/>
                      <a:pt x="14522" y="1289"/>
                      <a:pt x="14637" y="1174"/>
                    </a:cubicBezTo>
                    <a:cubicBezTo>
                      <a:pt x="15096" y="817"/>
                      <a:pt x="14841" y="52"/>
                      <a:pt x="14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25;p33">
                <a:extLst>
                  <a:ext uri="{FF2B5EF4-FFF2-40B4-BE49-F238E27FC236}">
                    <a16:creationId xmlns:a16="http://schemas.microsoft.com/office/drawing/2014/main" id="{9D8B3732-BE44-9429-639C-8A2970AD8D09}"/>
                  </a:ext>
                </a:extLst>
              </p:cNvPr>
              <p:cNvSpPr/>
              <p:nvPr/>
            </p:nvSpPr>
            <p:spPr>
              <a:xfrm>
                <a:off x="2482415" y="4274173"/>
                <a:ext cx="189038" cy="34066"/>
              </a:xfrm>
              <a:custGeom>
                <a:avLst/>
                <a:gdLst/>
                <a:ahLst/>
                <a:cxnLst/>
                <a:rect l="l" t="t" r="r" b="b"/>
                <a:pathLst>
                  <a:path w="15199" h="2739" extrusionOk="0">
                    <a:moveTo>
                      <a:pt x="2092" y="1"/>
                    </a:moveTo>
                    <a:cubicBezTo>
                      <a:pt x="1939" y="52"/>
                      <a:pt x="1735" y="52"/>
                      <a:pt x="1582" y="103"/>
                    </a:cubicBezTo>
                    <a:cubicBezTo>
                      <a:pt x="1480" y="154"/>
                      <a:pt x="1378" y="205"/>
                      <a:pt x="1276" y="256"/>
                    </a:cubicBezTo>
                    <a:cubicBezTo>
                      <a:pt x="1123" y="358"/>
                      <a:pt x="970" y="460"/>
                      <a:pt x="868" y="562"/>
                    </a:cubicBezTo>
                    <a:cubicBezTo>
                      <a:pt x="562" y="817"/>
                      <a:pt x="358" y="1072"/>
                      <a:pt x="154" y="1377"/>
                    </a:cubicBezTo>
                    <a:cubicBezTo>
                      <a:pt x="52" y="1530"/>
                      <a:pt x="1" y="1683"/>
                      <a:pt x="52" y="1887"/>
                    </a:cubicBezTo>
                    <a:cubicBezTo>
                      <a:pt x="98" y="2214"/>
                      <a:pt x="401" y="2455"/>
                      <a:pt x="725" y="2455"/>
                    </a:cubicBezTo>
                    <a:cubicBezTo>
                      <a:pt x="756" y="2455"/>
                      <a:pt x="786" y="2453"/>
                      <a:pt x="817" y="2448"/>
                    </a:cubicBezTo>
                    <a:cubicBezTo>
                      <a:pt x="1021" y="2397"/>
                      <a:pt x="1174" y="2295"/>
                      <a:pt x="1276" y="2142"/>
                    </a:cubicBezTo>
                    <a:cubicBezTo>
                      <a:pt x="1378" y="1989"/>
                      <a:pt x="1480" y="1836"/>
                      <a:pt x="1582" y="1683"/>
                    </a:cubicBezTo>
                    <a:cubicBezTo>
                      <a:pt x="1684" y="1632"/>
                      <a:pt x="1786" y="1530"/>
                      <a:pt x="1888" y="1479"/>
                    </a:cubicBezTo>
                    <a:lnTo>
                      <a:pt x="2092" y="1377"/>
                    </a:lnTo>
                    <a:cubicBezTo>
                      <a:pt x="2143" y="1377"/>
                      <a:pt x="2245" y="1327"/>
                      <a:pt x="2347" y="1327"/>
                    </a:cubicBezTo>
                    <a:cubicBezTo>
                      <a:pt x="2449" y="1327"/>
                      <a:pt x="2602" y="1377"/>
                      <a:pt x="2704" y="1377"/>
                    </a:cubicBezTo>
                    <a:cubicBezTo>
                      <a:pt x="3214" y="1530"/>
                      <a:pt x="3724" y="1734"/>
                      <a:pt x="4183" y="1989"/>
                    </a:cubicBezTo>
                    <a:cubicBezTo>
                      <a:pt x="4438" y="2091"/>
                      <a:pt x="4693" y="2244"/>
                      <a:pt x="4948" y="2346"/>
                    </a:cubicBezTo>
                    <a:cubicBezTo>
                      <a:pt x="5254" y="2499"/>
                      <a:pt x="5611" y="2601"/>
                      <a:pt x="5968" y="2652"/>
                    </a:cubicBezTo>
                    <a:cubicBezTo>
                      <a:pt x="6197" y="2710"/>
                      <a:pt x="6434" y="2739"/>
                      <a:pt x="6672" y="2739"/>
                    </a:cubicBezTo>
                    <a:cubicBezTo>
                      <a:pt x="7070" y="2739"/>
                      <a:pt x="7472" y="2659"/>
                      <a:pt x="7855" y="2499"/>
                    </a:cubicBezTo>
                    <a:cubicBezTo>
                      <a:pt x="8008" y="2397"/>
                      <a:pt x="8212" y="2295"/>
                      <a:pt x="8365" y="2244"/>
                    </a:cubicBezTo>
                    <a:lnTo>
                      <a:pt x="8823" y="1938"/>
                    </a:lnTo>
                    <a:cubicBezTo>
                      <a:pt x="9027" y="1836"/>
                      <a:pt x="9231" y="1734"/>
                      <a:pt x="9435" y="1683"/>
                    </a:cubicBezTo>
                    <a:cubicBezTo>
                      <a:pt x="9486" y="1632"/>
                      <a:pt x="9537" y="1632"/>
                      <a:pt x="9588" y="1632"/>
                    </a:cubicBezTo>
                    <a:cubicBezTo>
                      <a:pt x="9843" y="1632"/>
                      <a:pt x="10098" y="1683"/>
                      <a:pt x="10353" y="1734"/>
                    </a:cubicBezTo>
                    <a:cubicBezTo>
                      <a:pt x="10863" y="1836"/>
                      <a:pt x="11322" y="1938"/>
                      <a:pt x="11832" y="2040"/>
                    </a:cubicBezTo>
                    <a:cubicBezTo>
                      <a:pt x="11967" y="2055"/>
                      <a:pt x="12106" y="2062"/>
                      <a:pt x="12246" y="2062"/>
                    </a:cubicBezTo>
                    <a:cubicBezTo>
                      <a:pt x="12586" y="2062"/>
                      <a:pt x="12936" y="2026"/>
                      <a:pt x="13260" y="1989"/>
                    </a:cubicBezTo>
                    <a:cubicBezTo>
                      <a:pt x="13770" y="1836"/>
                      <a:pt x="14280" y="1632"/>
                      <a:pt x="14739" y="1377"/>
                    </a:cubicBezTo>
                    <a:cubicBezTo>
                      <a:pt x="14892" y="1327"/>
                      <a:pt x="14994" y="1174"/>
                      <a:pt x="15096" y="1021"/>
                    </a:cubicBezTo>
                    <a:cubicBezTo>
                      <a:pt x="15198" y="664"/>
                      <a:pt x="15045" y="256"/>
                      <a:pt x="14688" y="154"/>
                    </a:cubicBezTo>
                    <a:cubicBezTo>
                      <a:pt x="14612" y="103"/>
                      <a:pt x="14522" y="77"/>
                      <a:pt x="14433" y="77"/>
                    </a:cubicBezTo>
                    <a:cubicBezTo>
                      <a:pt x="14344" y="77"/>
                      <a:pt x="14255" y="103"/>
                      <a:pt x="14178" y="154"/>
                    </a:cubicBezTo>
                    <a:cubicBezTo>
                      <a:pt x="13872" y="307"/>
                      <a:pt x="13515" y="460"/>
                      <a:pt x="13209" y="613"/>
                    </a:cubicBezTo>
                    <a:cubicBezTo>
                      <a:pt x="12954" y="664"/>
                      <a:pt x="12750" y="664"/>
                      <a:pt x="12495" y="715"/>
                    </a:cubicBezTo>
                    <a:cubicBezTo>
                      <a:pt x="11883" y="664"/>
                      <a:pt x="11271" y="562"/>
                      <a:pt x="10659" y="409"/>
                    </a:cubicBezTo>
                    <a:cubicBezTo>
                      <a:pt x="10361" y="334"/>
                      <a:pt x="10062" y="287"/>
                      <a:pt x="9743" y="287"/>
                    </a:cubicBezTo>
                    <a:cubicBezTo>
                      <a:pt x="9627" y="287"/>
                      <a:pt x="9507" y="293"/>
                      <a:pt x="9384" y="307"/>
                    </a:cubicBezTo>
                    <a:cubicBezTo>
                      <a:pt x="9231" y="307"/>
                      <a:pt x="9027" y="358"/>
                      <a:pt x="8874" y="409"/>
                    </a:cubicBezTo>
                    <a:cubicBezTo>
                      <a:pt x="8670" y="511"/>
                      <a:pt x="8518" y="562"/>
                      <a:pt x="8365" y="664"/>
                    </a:cubicBezTo>
                    <a:lnTo>
                      <a:pt x="7753" y="1021"/>
                    </a:lnTo>
                    <a:cubicBezTo>
                      <a:pt x="7549" y="1174"/>
                      <a:pt x="7294" y="1276"/>
                      <a:pt x="7090" y="1327"/>
                    </a:cubicBezTo>
                    <a:cubicBezTo>
                      <a:pt x="6988" y="1377"/>
                      <a:pt x="6835" y="1377"/>
                      <a:pt x="6733" y="1377"/>
                    </a:cubicBezTo>
                    <a:cubicBezTo>
                      <a:pt x="6529" y="1377"/>
                      <a:pt x="6325" y="1377"/>
                      <a:pt x="6172" y="1327"/>
                    </a:cubicBezTo>
                    <a:cubicBezTo>
                      <a:pt x="5152" y="1072"/>
                      <a:pt x="4285" y="460"/>
                      <a:pt x="3316" y="154"/>
                    </a:cubicBezTo>
                    <a:cubicBezTo>
                      <a:pt x="3061" y="52"/>
                      <a:pt x="2806" y="1"/>
                      <a:pt x="2551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26;p33">
                <a:extLst>
                  <a:ext uri="{FF2B5EF4-FFF2-40B4-BE49-F238E27FC236}">
                    <a16:creationId xmlns:a16="http://schemas.microsoft.com/office/drawing/2014/main" id="{91D66479-FC3C-370A-9F74-E8750840FA0F}"/>
                  </a:ext>
                </a:extLst>
              </p:cNvPr>
              <p:cNvSpPr/>
              <p:nvPr/>
            </p:nvSpPr>
            <p:spPr>
              <a:xfrm>
                <a:off x="2491296" y="4383910"/>
                <a:ext cx="166837" cy="37686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3030" extrusionOk="0">
                    <a:moveTo>
                      <a:pt x="10149" y="0"/>
                    </a:moveTo>
                    <a:cubicBezTo>
                      <a:pt x="9792" y="0"/>
                      <a:pt x="9435" y="102"/>
                      <a:pt x="9078" y="255"/>
                    </a:cubicBezTo>
                    <a:cubicBezTo>
                      <a:pt x="8772" y="408"/>
                      <a:pt x="8466" y="561"/>
                      <a:pt x="8211" y="765"/>
                    </a:cubicBezTo>
                    <a:cubicBezTo>
                      <a:pt x="8007" y="867"/>
                      <a:pt x="7855" y="969"/>
                      <a:pt x="7651" y="1020"/>
                    </a:cubicBezTo>
                    <a:cubicBezTo>
                      <a:pt x="7447" y="1071"/>
                      <a:pt x="7243" y="1122"/>
                      <a:pt x="7090" y="1122"/>
                    </a:cubicBezTo>
                    <a:cubicBezTo>
                      <a:pt x="6835" y="1122"/>
                      <a:pt x="6580" y="1071"/>
                      <a:pt x="6325" y="1020"/>
                    </a:cubicBezTo>
                    <a:cubicBezTo>
                      <a:pt x="5356" y="765"/>
                      <a:pt x="4438" y="204"/>
                      <a:pt x="3418" y="51"/>
                    </a:cubicBezTo>
                    <a:cubicBezTo>
                      <a:pt x="3273" y="25"/>
                      <a:pt x="3128" y="12"/>
                      <a:pt x="2984" y="12"/>
                    </a:cubicBezTo>
                    <a:cubicBezTo>
                      <a:pt x="2570" y="12"/>
                      <a:pt x="2164" y="117"/>
                      <a:pt x="1786" y="306"/>
                    </a:cubicBezTo>
                    <a:cubicBezTo>
                      <a:pt x="1123" y="714"/>
                      <a:pt x="562" y="1275"/>
                      <a:pt x="154" y="1938"/>
                    </a:cubicBezTo>
                    <a:cubicBezTo>
                      <a:pt x="52" y="2091"/>
                      <a:pt x="1" y="2295"/>
                      <a:pt x="52" y="2448"/>
                    </a:cubicBezTo>
                    <a:cubicBezTo>
                      <a:pt x="52" y="2652"/>
                      <a:pt x="154" y="2805"/>
                      <a:pt x="307" y="2907"/>
                    </a:cubicBezTo>
                    <a:cubicBezTo>
                      <a:pt x="429" y="2989"/>
                      <a:pt x="568" y="3029"/>
                      <a:pt x="703" y="3029"/>
                    </a:cubicBezTo>
                    <a:cubicBezTo>
                      <a:pt x="907" y="3029"/>
                      <a:pt x="1102" y="2938"/>
                      <a:pt x="1225" y="2754"/>
                    </a:cubicBezTo>
                    <a:cubicBezTo>
                      <a:pt x="1429" y="2448"/>
                      <a:pt x="1582" y="2193"/>
                      <a:pt x="1837" y="1989"/>
                    </a:cubicBezTo>
                    <a:cubicBezTo>
                      <a:pt x="1990" y="1785"/>
                      <a:pt x="2143" y="1683"/>
                      <a:pt x="2296" y="1530"/>
                    </a:cubicBezTo>
                    <a:cubicBezTo>
                      <a:pt x="2398" y="1479"/>
                      <a:pt x="2551" y="1428"/>
                      <a:pt x="2653" y="1377"/>
                    </a:cubicBezTo>
                    <a:cubicBezTo>
                      <a:pt x="2755" y="1377"/>
                      <a:pt x="2857" y="1377"/>
                      <a:pt x="2959" y="1326"/>
                    </a:cubicBezTo>
                    <a:cubicBezTo>
                      <a:pt x="3112" y="1377"/>
                      <a:pt x="3316" y="1377"/>
                      <a:pt x="3469" y="1377"/>
                    </a:cubicBezTo>
                    <a:cubicBezTo>
                      <a:pt x="3826" y="1530"/>
                      <a:pt x="4234" y="1632"/>
                      <a:pt x="4591" y="1836"/>
                    </a:cubicBezTo>
                    <a:cubicBezTo>
                      <a:pt x="4999" y="1989"/>
                      <a:pt x="5458" y="2193"/>
                      <a:pt x="5917" y="2295"/>
                    </a:cubicBezTo>
                    <a:cubicBezTo>
                      <a:pt x="6172" y="2346"/>
                      <a:pt x="6427" y="2397"/>
                      <a:pt x="6682" y="2448"/>
                    </a:cubicBezTo>
                    <a:lnTo>
                      <a:pt x="7600" y="2448"/>
                    </a:lnTo>
                    <a:cubicBezTo>
                      <a:pt x="7906" y="2397"/>
                      <a:pt x="8211" y="2295"/>
                      <a:pt x="8517" y="2142"/>
                    </a:cubicBezTo>
                    <a:cubicBezTo>
                      <a:pt x="8823" y="1989"/>
                      <a:pt x="9078" y="1836"/>
                      <a:pt x="9333" y="1632"/>
                    </a:cubicBezTo>
                    <a:cubicBezTo>
                      <a:pt x="9486" y="1530"/>
                      <a:pt x="9690" y="1479"/>
                      <a:pt x="9843" y="1428"/>
                    </a:cubicBezTo>
                    <a:lnTo>
                      <a:pt x="10098" y="1326"/>
                    </a:lnTo>
                    <a:cubicBezTo>
                      <a:pt x="10251" y="1326"/>
                      <a:pt x="10353" y="1326"/>
                      <a:pt x="10506" y="1377"/>
                    </a:cubicBezTo>
                    <a:cubicBezTo>
                      <a:pt x="11220" y="1632"/>
                      <a:pt x="11934" y="1836"/>
                      <a:pt x="12648" y="1989"/>
                    </a:cubicBezTo>
                    <a:cubicBezTo>
                      <a:pt x="12852" y="1989"/>
                      <a:pt x="13005" y="1938"/>
                      <a:pt x="13158" y="1836"/>
                    </a:cubicBezTo>
                    <a:cubicBezTo>
                      <a:pt x="13311" y="1683"/>
                      <a:pt x="13362" y="1530"/>
                      <a:pt x="13413" y="1377"/>
                    </a:cubicBezTo>
                    <a:cubicBezTo>
                      <a:pt x="13413" y="1020"/>
                      <a:pt x="13158" y="663"/>
                      <a:pt x="12801" y="612"/>
                    </a:cubicBezTo>
                    <a:cubicBezTo>
                      <a:pt x="12648" y="612"/>
                      <a:pt x="12495" y="612"/>
                      <a:pt x="12342" y="561"/>
                    </a:cubicBezTo>
                    <a:cubicBezTo>
                      <a:pt x="12036" y="510"/>
                      <a:pt x="11730" y="357"/>
                      <a:pt x="11373" y="255"/>
                    </a:cubicBezTo>
                    <a:cubicBezTo>
                      <a:pt x="11016" y="102"/>
                      <a:pt x="10608" y="51"/>
                      <a:pt x="1025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27;p33">
                <a:extLst>
                  <a:ext uri="{FF2B5EF4-FFF2-40B4-BE49-F238E27FC236}">
                    <a16:creationId xmlns:a16="http://schemas.microsoft.com/office/drawing/2014/main" id="{503D904F-F8BE-1BDF-1148-D90F67FD20C8}"/>
                  </a:ext>
                </a:extLst>
              </p:cNvPr>
              <p:cNvSpPr/>
              <p:nvPr/>
            </p:nvSpPr>
            <p:spPr>
              <a:xfrm>
                <a:off x="2921347" y="4012849"/>
                <a:ext cx="324768" cy="242307"/>
              </a:xfrm>
              <a:custGeom>
                <a:avLst/>
                <a:gdLst/>
                <a:ahLst/>
                <a:cxnLst/>
                <a:rect l="l" t="t" r="r" b="b"/>
                <a:pathLst>
                  <a:path w="26112" h="19482" extrusionOk="0">
                    <a:moveTo>
                      <a:pt x="21062" y="0"/>
                    </a:moveTo>
                    <a:cubicBezTo>
                      <a:pt x="20246" y="51"/>
                      <a:pt x="19430" y="153"/>
                      <a:pt x="18615" y="357"/>
                    </a:cubicBezTo>
                    <a:cubicBezTo>
                      <a:pt x="17952" y="459"/>
                      <a:pt x="17340" y="612"/>
                      <a:pt x="16728" y="765"/>
                    </a:cubicBezTo>
                    <a:lnTo>
                      <a:pt x="16218" y="918"/>
                    </a:lnTo>
                    <a:cubicBezTo>
                      <a:pt x="15963" y="969"/>
                      <a:pt x="15657" y="1071"/>
                      <a:pt x="15300" y="1122"/>
                    </a:cubicBezTo>
                    <a:cubicBezTo>
                      <a:pt x="14994" y="1173"/>
                      <a:pt x="14586" y="1224"/>
                      <a:pt x="14178" y="1275"/>
                    </a:cubicBezTo>
                    <a:lnTo>
                      <a:pt x="13923" y="1326"/>
                    </a:lnTo>
                    <a:cubicBezTo>
                      <a:pt x="13158" y="1428"/>
                      <a:pt x="12393" y="1530"/>
                      <a:pt x="11628" y="1632"/>
                    </a:cubicBezTo>
                    <a:lnTo>
                      <a:pt x="10200" y="1836"/>
                    </a:lnTo>
                    <a:cubicBezTo>
                      <a:pt x="7191" y="2244"/>
                      <a:pt x="3723" y="2754"/>
                      <a:pt x="561" y="4182"/>
                    </a:cubicBezTo>
                    <a:cubicBezTo>
                      <a:pt x="0" y="4437"/>
                      <a:pt x="0" y="5202"/>
                      <a:pt x="561" y="5406"/>
                    </a:cubicBezTo>
                    <a:cubicBezTo>
                      <a:pt x="561" y="5457"/>
                      <a:pt x="612" y="5457"/>
                      <a:pt x="612" y="5508"/>
                    </a:cubicBezTo>
                    <a:cubicBezTo>
                      <a:pt x="816" y="5712"/>
                      <a:pt x="969" y="5967"/>
                      <a:pt x="1122" y="6171"/>
                    </a:cubicBezTo>
                    <a:cubicBezTo>
                      <a:pt x="1377" y="6579"/>
                      <a:pt x="1530" y="6987"/>
                      <a:pt x="1683" y="7395"/>
                    </a:cubicBezTo>
                    <a:cubicBezTo>
                      <a:pt x="1887" y="8313"/>
                      <a:pt x="2040" y="9231"/>
                      <a:pt x="2040" y="10200"/>
                    </a:cubicBezTo>
                    <a:lnTo>
                      <a:pt x="2040" y="12138"/>
                    </a:lnTo>
                    <a:cubicBezTo>
                      <a:pt x="2040" y="12903"/>
                      <a:pt x="2040" y="13668"/>
                      <a:pt x="2091" y="14484"/>
                    </a:cubicBezTo>
                    <a:cubicBezTo>
                      <a:pt x="2091" y="15147"/>
                      <a:pt x="2193" y="15810"/>
                      <a:pt x="2346" y="16422"/>
                    </a:cubicBezTo>
                    <a:cubicBezTo>
                      <a:pt x="2397" y="16779"/>
                      <a:pt x="2499" y="17136"/>
                      <a:pt x="2601" y="17442"/>
                    </a:cubicBezTo>
                    <a:cubicBezTo>
                      <a:pt x="2652" y="17595"/>
                      <a:pt x="2703" y="17697"/>
                      <a:pt x="2754" y="17850"/>
                    </a:cubicBezTo>
                    <a:cubicBezTo>
                      <a:pt x="2805" y="17952"/>
                      <a:pt x="2856" y="18105"/>
                      <a:pt x="2907" y="18207"/>
                    </a:cubicBezTo>
                    <a:lnTo>
                      <a:pt x="2907" y="18360"/>
                    </a:lnTo>
                    <a:lnTo>
                      <a:pt x="3009" y="18615"/>
                    </a:lnTo>
                    <a:cubicBezTo>
                      <a:pt x="3060" y="18768"/>
                      <a:pt x="3162" y="18921"/>
                      <a:pt x="3315" y="19023"/>
                    </a:cubicBezTo>
                    <a:cubicBezTo>
                      <a:pt x="3468" y="19125"/>
                      <a:pt x="3621" y="19176"/>
                      <a:pt x="3774" y="19227"/>
                    </a:cubicBezTo>
                    <a:cubicBezTo>
                      <a:pt x="3978" y="19329"/>
                      <a:pt x="4233" y="19380"/>
                      <a:pt x="4437" y="19431"/>
                    </a:cubicBezTo>
                    <a:cubicBezTo>
                      <a:pt x="4692" y="19482"/>
                      <a:pt x="4947" y="19482"/>
                      <a:pt x="5151" y="19482"/>
                    </a:cubicBezTo>
                    <a:lnTo>
                      <a:pt x="5712" y="19482"/>
                    </a:lnTo>
                    <a:cubicBezTo>
                      <a:pt x="6171" y="19482"/>
                      <a:pt x="6630" y="19380"/>
                      <a:pt x="7089" y="19329"/>
                    </a:cubicBezTo>
                    <a:cubicBezTo>
                      <a:pt x="8058" y="19125"/>
                      <a:pt x="8976" y="18819"/>
                      <a:pt x="9894" y="18564"/>
                    </a:cubicBezTo>
                    <a:lnTo>
                      <a:pt x="10149" y="18513"/>
                    </a:lnTo>
                    <a:cubicBezTo>
                      <a:pt x="10863" y="18309"/>
                      <a:pt x="11577" y="18054"/>
                      <a:pt x="12342" y="17901"/>
                    </a:cubicBezTo>
                    <a:cubicBezTo>
                      <a:pt x="13413" y="17697"/>
                      <a:pt x="14484" y="17544"/>
                      <a:pt x="15555" y="17391"/>
                    </a:cubicBezTo>
                    <a:cubicBezTo>
                      <a:pt x="16575" y="17238"/>
                      <a:pt x="17544" y="17085"/>
                      <a:pt x="18513" y="16881"/>
                    </a:cubicBezTo>
                    <a:cubicBezTo>
                      <a:pt x="19583" y="16677"/>
                      <a:pt x="20654" y="16422"/>
                      <a:pt x="21725" y="16065"/>
                    </a:cubicBezTo>
                    <a:cubicBezTo>
                      <a:pt x="22235" y="15912"/>
                      <a:pt x="22694" y="15759"/>
                      <a:pt x="23204" y="15555"/>
                    </a:cubicBezTo>
                    <a:cubicBezTo>
                      <a:pt x="23408" y="15453"/>
                      <a:pt x="23612" y="15351"/>
                      <a:pt x="23867" y="15249"/>
                    </a:cubicBezTo>
                    <a:lnTo>
                      <a:pt x="24224" y="15096"/>
                    </a:lnTo>
                    <a:cubicBezTo>
                      <a:pt x="24326" y="15045"/>
                      <a:pt x="24377" y="15045"/>
                      <a:pt x="24428" y="14994"/>
                    </a:cubicBezTo>
                    <a:lnTo>
                      <a:pt x="24632" y="14943"/>
                    </a:lnTo>
                    <a:lnTo>
                      <a:pt x="24938" y="14892"/>
                    </a:lnTo>
                    <a:cubicBezTo>
                      <a:pt x="25091" y="14841"/>
                      <a:pt x="25244" y="14790"/>
                      <a:pt x="25346" y="14739"/>
                    </a:cubicBezTo>
                    <a:cubicBezTo>
                      <a:pt x="25550" y="14637"/>
                      <a:pt x="25703" y="14535"/>
                      <a:pt x="25805" y="14382"/>
                    </a:cubicBezTo>
                    <a:cubicBezTo>
                      <a:pt x="25907" y="14229"/>
                      <a:pt x="25958" y="14076"/>
                      <a:pt x="26009" y="13923"/>
                    </a:cubicBezTo>
                    <a:cubicBezTo>
                      <a:pt x="26060" y="13770"/>
                      <a:pt x="26060" y="13617"/>
                      <a:pt x="26111" y="13413"/>
                    </a:cubicBezTo>
                    <a:cubicBezTo>
                      <a:pt x="26111" y="13056"/>
                      <a:pt x="26111" y="12699"/>
                      <a:pt x="26060" y="12342"/>
                    </a:cubicBezTo>
                    <a:cubicBezTo>
                      <a:pt x="26009" y="11883"/>
                      <a:pt x="25907" y="11475"/>
                      <a:pt x="25856" y="11118"/>
                    </a:cubicBezTo>
                    <a:cubicBezTo>
                      <a:pt x="25703" y="10353"/>
                      <a:pt x="25499" y="9537"/>
                      <a:pt x="25346" y="8772"/>
                    </a:cubicBezTo>
                    <a:lnTo>
                      <a:pt x="25346" y="8721"/>
                    </a:lnTo>
                    <a:lnTo>
                      <a:pt x="25295" y="8568"/>
                    </a:lnTo>
                    <a:cubicBezTo>
                      <a:pt x="25142" y="8058"/>
                      <a:pt x="25040" y="7548"/>
                      <a:pt x="24989" y="7038"/>
                    </a:cubicBezTo>
                    <a:cubicBezTo>
                      <a:pt x="24938" y="6477"/>
                      <a:pt x="24938" y="5916"/>
                      <a:pt x="24887" y="5355"/>
                    </a:cubicBezTo>
                    <a:cubicBezTo>
                      <a:pt x="24887" y="5049"/>
                      <a:pt x="24887" y="4794"/>
                      <a:pt x="24887" y="4539"/>
                    </a:cubicBezTo>
                    <a:cubicBezTo>
                      <a:pt x="24887" y="3978"/>
                      <a:pt x="24836" y="3570"/>
                      <a:pt x="24785" y="3162"/>
                    </a:cubicBezTo>
                    <a:cubicBezTo>
                      <a:pt x="24734" y="2754"/>
                      <a:pt x="24683" y="2397"/>
                      <a:pt x="24581" y="1989"/>
                    </a:cubicBezTo>
                    <a:cubicBezTo>
                      <a:pt x="24479" y="1632"/>
                      <a:pt x="24326" y="1275"/>
                      <a:pt x="24122" y="918"/>
                    </a:cubicBezTo>
                    <a:cubicBezTo>
                      <a:pt x="24020" y="816"/>
                      <a:pt x="23918" y="663"/>
                      <a:pt x="23765" y="561"/>
                    </a:cubicBezTo>
                    <a:cubicBezTo>
                      <a:pt x="23612" y="459"/>
                      <a:pt x="23459" y="357"/>
                      <a:pt x="23306" y="306"/>
                    </a:cubicBezTo>
                    <a:cubicBezTo>
                      <a:pt x="23153" y="255"/>
                      <a:pt x="23051" y="204"/>
                      <a:pt x="22898" y="153"/>
                    </a:cubicBezTo>
                    <a:cubicBezTo>
                      <a:pt x="22694" y="102"/>
                      <a:pt x="22490" y="51"/>
                      <a:pt x="22235" y="51"/>
                    </a:cubicBezTo>
                    <a:cubicBezTo>
                      <a:pt x="22031" y="0"/>
                      <a:pt x="21827" y="0"/>
                      <a:pt x="216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28;p33">
                <a:extLst>
                  <a:ext uri="{FF2B5EF4-FFF2-40B4-BE49-F238E27FC236}">
                    <a16:creationId xmlns:a16="http://schemas.microsoft.com/office/drawing/2014/main" id="{CB965875-9EF5-C8B4-C80F-EB46E704AC1E}"/>
                  </a:ext>
                </a:extLst>
              </p:cNvPr>
              <p:cNvSpPr/>
              <p:nvPr/>
            </p:nvSpPr>
            <p:spPr>
              <a:xfrm>
                <a:off x="2976532" y="4234846"/>
                <a:ext cx="268314" cy="64078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5152" extrusionOk="0">
                    <a:moveTo>
                      <a:pt x="20705" y="1"/>
                    </a:moveTo>
                    <a:cubicBezTo>
                      <a:pt x="15503" y="1276"/>
                      <a:pt x="10149" y="1837"/>
                      <a:pt x="4896" y="2857"/>
                    </a:cubicBezTo>
                    <a:cubicBezTo>
                      <a:pt x="3468" y="3112"/>
                      <a:pt x="2040" y="3418"/>
                      <a:pt x="663" y="3826"/>
                    </a:cubicBezTo>
                    <a:lnTo>
                      <a:pt x="510" y="3826"/>
                    </a:lnTo>
                    <a:cubicBezTo>
                      <a:pt x="408" y="3877"/>
                      <a:pt x="306" y="3979"/>
                      <a:pt x="255" y="4081"/>
                    </a:cubicBezTo>
                    <a:cubicBezTo>
                      <a:pt x="0" y="4336"/>
                      <a:pt x="51" y="4794"/>
                      <a:pt x="357" y="4998"/>
                    </a:cubicBezTo>
                    <a:cubicBezTo>
                      <a:pt x="510" y="5100"/>
                      <a:pt x="714" y="5151"/>
                      <a:pt x="867" y="5151"/>
                    </a:cubicBezTo>
                    <a:cubicBezTo>
                      <a:pt x="6069" y="3724"/>
                      <a:pt x="11424" y="3163"/>
                      <a:pt x="16727" y="2194"/>
                    </a:cubicBezTo>
                    <a:cubicBezTo>
                      <a:pt x="18104" y="1939"/>
                      <a:pt x="19532" y="1684"/>
                      <a:pt x="20960" y="1327"/>
                    </a:cubicBezTo>
                    <a:cubicBezTo>
                      <a:pt x="21113" y="1276"/>
                      <a:pt x="21266" y="1174"/>
                      <a:pt x="21368" y="1072"/>
                    </a:cubicBezTo>
                    <a:cubicBezTo>
                      <a:pt x="21572" y="766"/>
                      <a:pt x="21521" y="358"/>
                      <a:pt x="21215" y="103"/>
                    </a:cubicBezTo>
                    <a:cubicBezTo>
                      <a:pt x="21113" y="52"/>
                      <a:pt x="20960" y="1"/>
                      <a:pt x="20858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29;p33">
                <a:extLst>
                  <a:ext uri="{FF2B5EF4-FFF2-40B4-BE49-F238E27FC236}">
                    <a16:creationId xmlns:a16="http://schemas.microsoft.com/office/drawing/2014/main" id="{C6C08526-A6D6-1B67-9415-D42B67016A0B}"/>
                  </a:ext>
                </a:extLst>
              </p:cNvPr>
              <p:cNvSpPr/>
              <p:nvPr/>
            </p:nvSpPr>
            <p:spPr>
              <a:xfrm>
                <a:off x="3093233" y="3879644"/>
                <a:ext cx="226450" cy="185232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14893" extrusionOk="0">
                    <a:moveTo>
                      <a:pt x="14688" y="1"/>
                    </a:moveTo>
                    <a:lnTo>
                      <a:pt x="3826" y="2653"/>
                    </a:lnTo>
                    <a:lnTo>
                      <a:pt x="562" y="3418"/>
                    </a:lnTo>
                    <a:lnTo>
                      <a:pt x="52" y="3520"/>
                    </a:lnTo>
                    <a:cubicBezTo>
                      <a:pt x="1" y="3724"/>
                      <a:pt x="1" y="3928"/>
                      <a:pt x="1" y="4132"/>
                    </a:cubicBezTo>
                    <a:cubicBezTo>
                      <a:pt x="1" y="4438"/>
                      <a:pt x="205" y="4693"/>
                      <a:pt x="511" y="4795"/>
                    </a:cubicBezTo>
                    <a:cubicBezTo>
                      <a:pt x="817" y="5458"/>
                      <a:pt x="1174" y="6172"/>
                      <a:pt x="1582" y="6784"/>
                    </a:cubicBezTo>
                    <a:cubicBezTo>
                      <a:pt x="2143" y="7651"/>
                      <a:pt x="2806" y="8518"/>
                      <a:pt x="3571" y="9232"/>
                    </a:cubicBezTo>
                    <a:cubicBezTo>
                      <a:pt x="4336" y="10047"/>
                      <a:pt x="5151" y="10710"/>
                      <a:pt x="6018" y="11373"/>
                    </a:cubicBezTo>
                    <a:cubicBezTo>
                      <a:pt x="6885" y="11985"/>
                      <a:pt x="7752" y="12546"/>
                      <a:pt x="8721" y="13005"/>
                    </a:cubicBezTo>
                    <a:cubicBezTo>
                      <a:pt x="9639" y="13515"/>
                      <a:pt x="10608" y="13923"/>
                      <a:pt x="11577" y="14229"/>
                    </a:cubicBezTo>
                    <a:cubicBezTo>
                      <a:pt x="12546" y="14586"/>
                      <a:pt x="13515" y="14790"/>
                      <a:pt x="14484" y="14892"/>
                    </a:cubicBezTo>
                    <a:lnTo>
                      <a:pt x="14994" y="14892"/>
                    </a:lnTo>
                    <a:cubicBezTo>
                      <a:pt x="15300" y="14892"/>
                      <a:pt x="15555" y="14892"/>
                      <a:pt x="15810" y="14841"/>
                    </a:cubicBezTo>
                    <a:cubicBezTo>
                      <a:pt x="16167" y="14790"/>
                      <a:pt x="16524" y="14688"/>
                      <a:pt x="16881" y="14535"/>
                    </a:cubicBezTo>
                    <a:cubicBezTo>
                      <a:pt x="17187" y="14382"/>
                      <a:pt x="17442" y="14229"/>
                      <a:pt x="17697" y="13974"/>
                    </a:cubicBezTo>
                    <a:cubicBezTo>
                      <a:pt x="17799" y="13872"/>
                      <a:pt x="17901" y="13719"/>
                      <a:pt x="18003" y="13566"/>
                    </a:cubicBezTo>
                    <a:cubicBezTo>
                      <a:pt x="18105" y="13464"/>
                      <a:pt x="18156" y="13362"/>
                      <a:pt x="18207" y="13260"/>
                    </a:cubicBezTo>
                    <a:lnTo>
                      <a:pt x="16269" y="5152"/>
                    </a:lnTo>
                    <a:lnTo>
                      <a:pt x="16218" y="4795"/>
                    </a:lnTo>
                    <a:lnTo>
                      <a:pt x="16065" y="4285"/>
                    </a:lnTo>
                    <a:lnTo>
                      <a:pt x="15963" y="3826"/>
                    </a:lnTo>
                    <a:lnTo>
                      <a:pt x="15249" y="817"/>
                    </a:lnTo>
                    <a:lnTo>
                      <a:pt x="15096" y="256"/>
                    </a:lnTo>
                    <a:cubicBezTo>
                      <a:pt x="14994" y="154"/>
                      <a:pt x="14892" y="103"/>
                      <a:pt x="14739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732;p33">
              <a:extLst>
                <a:ext uri="{FF2B5EF4-FFF2-40B4-BE49-F238E27FC236}">
                  <a16:creationId xmlns:a16="http://schemas.microsoft.com/office/drawing/2014/main" id="{59B48A63-69E1-F661-9A51-2DEB0F82D180}"/>
                </a:ext>
              </a:extLst>
            </p:cNvPr>
            <p:cNvSpPr/>
            <p:nvPr/>
          </p:nvSpPr>
          <p:spPr>
            <a:xfrm rot="126817" flipH="1">
              <a:off x="185271" y="3751126"/>
              <a:ext cx="3076318" cy="108877"/>
            </a:xfrm>
            <a:custGeom>
              <a:avLst/>
              <a:gdLst/>
              <a:ahLst/>
              <a:cxnLst/>
              <a:rect l="l" t="t" r="r" b="b"/>
              <a:pathLst>
                <a:path w="997" h="391" extrusionOk="0">
                  <a:moveTo>
                    <a:pt x="44" y="0"/>
                  </a:moveTo>
                  <a:cubicBezTo>
                    <a:pt x="13" y="0"/>
                    <a:pt x="0" y="46"/>
                    <a:pt x="31" y="63"/>
                  </a:cubicBezTo>
                  <a:lnTo>
                    <a:pt x="940" y="388"/>
                  </a:lnTo>
                  <a:cubicBezTo>
                    <a:pt x="944" y="390"/>
                    <a:pt x="949" y="391"/>
                    <a:pt x="953" y="391"/>
                  </a:cubicBezTo>
                  <a:cubicBezTo>
                    <a:pt x="984" y="391"/>
                    <a:pt x="997" y="344"/>
                    <a:pt x="961" y="330"/>
                  </a:cubicBezTo>
                  <a:lnTo>
                    <a:pt x="53" y="1"/>
                  </a:ln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33;p33">
              <a:extLst>
                <a:ext uri="{FF2B5EF4-FFF2-40B4-BE49-F238E27FC236}">
                  <a16:creationId xmlns:a16="http://schemas.microsoft.com/office/drawing/2014/main" id="{79A14DBE-9734-7A67-68A1-831545241E8B}"/>
                </a:ext>
              </a:extLst>
            </p:cNvPr>
            <p:cNvSpPr/>
            <p:nvPr/>
          </p:nvSpPr>
          <p:spPr>
            <a:xfrm>
              <a:off x="2647644" y="2238752"/>
              <a:ext cx="58170" cy="138129"/>
            </a:xfrm>
            <a:custGeom>
              <a:avLst/>
              <a:gdLst/>
              <a:ahLst/>
              <a:cxnLst/>
              <a:rect l="l" t="t" r="r" b="b"/>
              <a:pathLst>
                <a:path w="4897" h="11721" extrusionOk="0">
                  <a:moveTo>
                    <a:pt x="4030" y="1"/>
                  </a:moveTo>
                  <a:lnTo>
                    <a:pt x="4030" y="52"/>
                  </a:lnTo>
                  <a:cubicBezTo>
                    <a:pt x="3826" y="103"/>
                    <a:pt x="3673" y="205"/>
                    <a:pt x="3622" y="358"/>
                  </a:cubicBezTo>
                  <a:cubicBezTo>
                    <a:pt x="3112" y="1734"/>
                    <a:pt x="2653" y="3162"/>
                    <a:pt x="2245" y="4590"/>
                  </a:cubicBezTo>
                  <a:cubicBezTo>
                    <a:pt x="1837" y="6018"/>
                    <a:pt x="1429" y="7344"/>
                    <a:pt x="970" y="8721"/>
                  </a:cubicBezTo>
                  <a:cubicBezTo>
                    <a:pt x="715" y="9384"/>
                    <a:pt x="409" y="10098"/>
                    <a:pt x="103" y="10761"/>
                  </a:cubicBezTo>
                  <a:cubicBezTo>
                    <a:pt x="1" y="10914"/>
                    <a:pt x="1" y="11067"/>
                    <a:pt x="52" y="11220"/>
                  </a:cubicBezTo>
                  <a:cubicBezTo>
                    <a:pt x="103" y="11424"/>
                    <a:pt x="205" y="11577"/>
                    <a:pt x="409" y="11628"/>
                  </a:cubicBezTo>
                  <a:cubicBezTo>
                    <a:pt x="505" y="11692"/>
                    <a:pt x="611" y="11721"/>
                    <a:pt x="718" y="11721"/>
                  </a:cubicBezTo>
                  <a:cubicBezTo>
                    <a:pt x="951" y="11721"/>
                    <a:pt x="1187" y="11583"/>
                    <a:pt x="1327" y="11373"/>
                  </a:cubicBezTo>
                  <a:cubicBezTo>
                    <a:pt x="2857" y="8109"/>
                    <a:pt x="3520" y="4590"/>
                    <a:pt x="4744" y="1224"/>
                  </a:cubicBezTo>
                  <a:lnTo>
                    <a:pt x="4795" y="969"/>
                  </a:lnTo>
                  <a:lnTo>
                    <a:pt x="4897" y="816"/>
                  </a:lnTo>
                  <a:cubicBezTo>
                    <a:pt x="4897" y="715"/>
                    <a:pt x="4897" y="613"/>
                    <a:pt x="4897" y="511"/>
                  </a:cubicBezTo>
                  <a:cubicBezTo>
                    <a:pt x="4795" y="307"/>
                    <a:pt x="4693" y="154"/>
                    <a:pt x="4540" y="103"/>
                  </a:cubicBezTo>
                  <a:cubicBezTo>
                    <a:pt x="4438" y="52"/>
                    <a:pt x="4336" y="1"/>
                    <a:pt x="4234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734;p33">
              <a:extLst>
                <a:ext uri="{FF2B5EF4-FFF2-40B4-BE49-F238E27FC236}">
                  <a16:creationId xmlns:a16="http://schemas.microsoft.com/office/drawing/2014/main" id="{22ECB6E1-31D6-22F8-E5A9-6F8996BC7264}"/>
                </a:ext>
              </a:extLst>
            </p:cNvPr>
            <p:cNvGrpSpPr/>
            <p:nvPr/>
          </p:nvGrpSpPr>
          <p:grpSpPr>
            <a:xfrm>
              <a:off x="685504" y="1559634"/>
              <a:ext cx="2170551" cy="2403987"/>
              <a:chOff x="1287433" y="2116342"/>
              <a:chExt cx="2272654" cy="2537150"/>
            </a:xfrm>
          </p:grpSpPr>
          <p:sp>
            <p:nvSpPr>
              <p:cNvPr id="18" name="Google Shape;1735;p33">
                <a:extLst>
                  <a:ext uri="{FF2B5EF4-FFF2-40B4-BE49-F238E27FC236}">
                    <a16:creationId xmlns:a16="http://schemas.microsoft.com/office/drawing/2014/main" id="{1C4C2B2A-B7BC-0847-7142-65B3EB23E427}"/>
                  </a:ext>
                </a:extLst>
              </p:cNvPr>
              <p:cNvSpPr/>
              <p:nvPr/>
            </p:nvSpPr>
            <p:spPr>
              <a:xfrm>
                <a:off x="1520847" y="2490561"/>
                <a:ext cx="1647882" cy="2162931"/>
              </a:xfrm>
              <a:custGeom>
                <a:avLst/>
                <a:gdLst/>
                <a:ahLst/>
                <a:cxnLst/>
                <a:rect l="l" t="t" r="r" b="b"/>
                <a:pathLst>
                  <a:path w="132493" h="173904" extrusionOk="0">
                    <a:moveTo>
                      <a:pt x="25142" y="118826"/>
                    </a:moveTo>
                    <a:cubicBezTo>
                      <a:pt x="25244" y="119438"/>
                      <a:pt x="25397" y="120101"/>
                      <a:pt x="25499" y="120713"/>
                    </a:cubicBezTo>
                    <a:cubicBezTo>
                      <a:pt x="25652" y="120815"/>
                      <a:pt x="25703" y="120968"/>
                      <a:pt x="25703" y="121121"/>
                    </a:cubicBezTo>
                    <a:cubicBezTo>
                      <a:pt x="25703" y="121376"/>
                      <a:pt x="25703" y="121579"/>
                      <a:pt x="25652" y="121834"/>
                    </a:cubicBezTo>
                    <a:cubicBezTo>
                      <a:pt x="25856" y="123262"/>
                      <a:pt x="26060" y="124792"/>
                      <a:pt x="26162" y="126373"/>
                    </a:cubicBezTo>
                    <a:lnTo>
                      <a:pt x="26162" y="126424"/>
                    </a:lnTo>
                    <a:cubicBezTo>
                      <a:pt x="26366" y="128464"/>
                      <a:pt x="26468" y="130555"/>
                      <a:pt x="26468" y="132850"/>
                    </a:cubicBezTo>
                    <a:lnTo>
                      <a:pt x="26468" y="134482"/>
                    </a:lnTo>
                    <a:lnTo>
                      <a:pt x="26468" y="135757"/>
                    </a:lnTo>
                    <a:cubicBezTo>
                      <a:pt x="26468" y="136063"/>
                      <a:pt x="26468" y="136420"/>
                      <a:pt x="26417" y="136777"/>
                    </a:cubicBezTo>
                    <a:lnTo>
                      <a:pt x="26366" y="137542"/>
                    </a:lnTo>
                    <a:cubicBezTo>
                      <a:pt x="26366" y="137848"/>
                      <a:pt x="26417" y="138103"/>
                      <a:pt x="26417" y="138409"/>
                    </a:cubicBezTo>
                    <a:cubicBezTo>
                      <a:pt x="26417" y="138664"/>
                      <a:pt x="26468" y="138868"/>
                      <a:pt x="26519" y="139021"/>
                    </a:cubicBezTo>
                    <a:cubicBezTo>
                      <a:pt x="26621" y="139531"/>
                      <a:pt x="26672" y="140041"/>
                      <a:pt x="26774" y="140551"/>
                    </a:cubicBezTo>
                    <a:cubicBezTo>
                      <a:pt x="26876" y="141061"/>
                      <a:pt x="26978" y="141469"/>
                      <a:pt x="27029" y="141928"/>
                    </a:cubicBezTo>
                    <a:cubicBezTo>
                      <a:pt x="27080" y="142081"/>
                      <a:pt x="27029" y="142234"/>
                      <a:pt x="26978" y="142336"/>
                    </a:cubicBezTo>
                    <a:cubicBezTo>
                      <a:pt x="26876" y="142438"/>
                      <a:pt x="26774" y="142540"/>
                      <a:pt x="26672" y="142540"/>
                    </a:cubicBezTo>
                    <a:lnTo>
                      <a:pt x="26570" y="142540"/>
                    </a:lnTo>
                    <a:cubicBezTo>
                      <a:pt x="26315" y="142540"/>
                      <a:pt x="26111" y="142387"/>
                      <a:pt x="26060" y="142132"/>
                    </a:cubicBezTo>
                    <a:lnTo>
                      <a:pt x="26060" y="142183"/>
                    </a:lnTo>
                    <a:lnTo>
                      <a:pt x="26009" y="141979"/>
                    </a:lnTo>
                    <a:lnTo>
                      <a:pt x="25958" y="141724"/>
                    </a:lnTo>
                    <a:cubicBezTo>
                      <a:pt x="25907" y="141571"/>
                      <a:pt x="25856" y="141418"/>
                      <a:pt x="25805" y="141214"/>
                    </a:cubicBezTo>
                    <a:lnTo>
                      <a:pt x="25550" y="140245"/>
                    </a:lnTo>
                    <a:lnTo>
                      <a:pt x="25499" y="140092"/>
                    </a:lnTo>
                    <a:cubicBezTo>
                      <a:pt x="25346" y="139582"/>
                      <a:pt x="25193" y="139072"/>
                      <a:pt x="25091" y="138562"/>
                    </a:cubicBezTo>
                    <a:cubicBezTo>
                      <a:pt x="24836" y="137695"/>
                      <a:pt x="24683" y="136777"/>
                      <a:pt x="24479" y="135859"/>
                    </a:cubicBezTo>
                    <a:cubicBezTo>
                      <a:pt x="24377" y="135247"/>
                      <a:pt x="24224" y="134635"/>
                      <a:pt x="24122" y="134023"/>
                    </a:cubicBezTo>
                    <a:cubicBezTo>
                      <a:pt x="23918" y="132901"/>
                      <a:pt x="23765" y="131779"/>
                      <a:pt x="23612" y="130657"/>
                    </a:cubicBezTo>
                    <a:cubicBezTo>
                      <a:pt x="23510" y="129535"/>
                      <a:pt x="23459" y="128413"/>
                      <a:pt x="23510" y="127291"/>
                    </a:cubicBezTo>
                    <a:cubicBezTo>
                      <a:pt x="23561" y="126169"/>
                      <a:pt x="23663" y="125098"/>
                      <a:pt x="23918" y="124027"/>
                    </a:cubicBezTo>
                    <a:cubicBezTo>
                      <a:pt x="24020" y="123466"/>
                      <a:pt x="24173" y="122956"/>
                      <a:pt x="24326" y="122446"/>
                    </a:cubicBezTo>
                    <a:cubicBezTo>
                      <a:pt x="24377" y="122293"/>
                      <a:pt x="24479" y="122140"/>
                      <a:pt x="24530" y="121936"/>
                    </a:cubicBezTo>
                    <a:cubicBezTo>
                      <a:pt x="24581" y="121783"/>
                      <a:pt x="24581" y="121528"/>
                      <a:pt x="24632" y="121274"/>
                    </a:cubicBezTo>
                    <a:cubicBezTo>
                      <a:pt x="24785" y="120407"/>
                      <a:pt x="24938" y="119591"/>
                      <a:pt x="25142" y="118826"/>
                    </a:cubicBezTo>
                    <a:close/>
                    <a:moveTo>
                      <a:pt x="59821" y="1"/>
                    </a:moveTo>
                    <a:cubicBezTo>
                      <a:pt x="57679" y="52"/>
                      <a:pt x="55537" y="307"/>
                      <a:pt x="53395" y="715"/>
                    </a:cubicBezTo>
                    <a:cubicBezTo>
                      <a:pt x="51253" y="1123"/>
                      <a:pt x="49162" y="1684"/>
                      <a:pt x="47071" y="2449"/>
                    </a:cubicBezTo>
                    <a:cubicBezTo>
                      <a:pt x="42991" y="3928"/>
                      <a:pt x="39116" y="6018"/>
                      <a:pt x="35597" y="8670"/>
                    </a:cubicBezTo>
                    <a:cubicBezTo>
                      <a:pt x="32129" y="11271"/>
                      <a:pt x="29018" y="14331"/>
                      <a:pt x="26468" y="17850"/>
                    </a:cubicBezTo>
                    <a:cubicBezTo>
                      <a:pt x="25805" y="18666"/>
                      <a:pt x="25193" y="19584"/>
                      <a:pt x="24479" y="20757"/>
                    </a:cubicBezTo>
                    <a:cubicBezTo>
                      <a:pt x="23816" y="21726"/>
                      <a:pt x="23204" y="22797"/>
                      <a:pt x="22541" y="23919"/>
                    </a:cubicBezTo>
                    <a:cubicBezTo>
                      <a:pt x="21317" y="26061"/>
                      <a:pt x="20195" y="28254"/>
                      <a:pt x="19175" y="30548"/>
                    </a:cubicBezTo>
                    <a:cubicBezTo>
                      <a:pt x="17187" y="35087"/>
                      <a:pt x="15759" y="39830"/>
                      <a:pt x="14892" y="44675"/>
                    </a:cubicBezTo>
                    <a:cubicBezTo>
                      <a:pt x="14688" y="45644"/>
                      <a:pt x="14586" y="46613"/>
                      <a:pt x="14433" y="47633"/>
                    </a:cubicBezTo>
                    <a:cubicBezTo>
                      <a:pt x="14127" y="47174"/>
                      <a:pt x="13770" y="46766"/>
                      <a:pt x="13362" y="46409"/>
                    </a:cubicBezTo>
                    <a:cubicBezTo>
                      <a:pt x="12852" y="45950"/>
                      <a:pt x="12291" y="45593"/>
                      <a:pt x="11628" y="45338"/>
                    </a:cubicBezTo>
                    <a:cubicBezTo>
                      <a:pt x="11373" y="45185"/>
                      <a:pt x="11067" y="45083"/>
                      <a:pt x="10761" y="45032"/>
                    </a:cubicBezTo>
                    <a:cubicBezTo>
                      <a:pt x="10455" y="44930"/>
                      <a:pt x="10149" y="44879"/>
                      <a:pt x="9792" y="44879"/>
                    </a:cubicBezTo>
                    <a:lnTo>
                      <a:pt x="9333" y="44879"/>
                    </a:lnTo>
                    <a:cubicBezTo>
                      <a:pt x="8874" y="44879"/>
                      <a:pt x="8415" y="44930"/>
                      <a:pt x="8007" y="45032"/>
                    </a:cubicBezTo>
                    <a:cubicBezTo>
                      <a:pt x="7395" y="45134"/>
                      <a:pt x="6783" y="45338"/>
                      <a:pt x="6222" y="45644"/>
                    </a:cubicBezTo>
                    <a:cubicBezTo>
                      <a:pt x="5661" y="45950"/>
                      <a:pt x="5151" y="46256"/>
                      <a:pt x="4641" y="46664"/>
                    </a:cubicBezTo>
                    <a:cubicBezTo>
                      <a:pt x="3621" y="47531"/>
                      <a:pt x="2754" y="48602"/>
                      <a:pt x="2193" y="49826"/>
                    </a:cubicBezTo>
                    <a:cubicBezTo>
                      <a:pt x="1887" y="50438"/>
                      <a:pt x="1632" y="51050"/>
                      <a:pt x="1479" y="51712"/>
                    </a:cubicBezTo>
                    <a:cubicBezTo>
                      <a:pt x="1326" y="52426"/>
                      <a:pt x="1275" y="53089"/>
                      <a:pt x="1275" y="53803"/>
                    </a:cubicBezTo>
                    <a:cubicBezTo>
                      <a:pt x="1275" y="54466"/>
                      <a:pt x="1326" y="55129"/>
                      <a:pt x="1479" y="55792"/>
                    </a:cubicBezTo>
                    <a:cubicBezTo>
                      <a:pt x="1581" y="56404"/>
                      <a:pt x="1785" y="57016"/>
                      <a:pt x="1989" y="57628"/>
                    </a:cubicBezTo>
                    <a:cubicBezTo>
                      <a:pt x="2499" y="58852"/>
                      <a:pt x="3162" y="59974"/>
                      <a:pt x="3978" y="60994"/>
                    </a:cubicBezTo>
                    <a:cubicBezTo>
                      <a:pt x="4794" y="61963"/>
                      <a:pt x="5712" y="62779"/>
                      <a:pt x="6783" y="63442"/>
                    </a:cubicBezTo>
                    <a:cubicBezTo>
                      <a:pt x="7293" y="63748"/>
                      <a:pt x="7803" y="64054"/>
                      <a:pt x="8364" y="64258"/>
                    </a:cubicBezTo>
                    <a:cubicBezTo>
                      <a:pt x="8874" y="64462"/>
                      <a:pt x="9435" y="64615"/>
                      <a:pt x="9996" y="64666"/>
                    </a:cubicBezTo>
                    <a:cubicBezTo>
                      <a:pt x="10353" y="64717"/>
                      <a:pt x="10659" y="64768"/>
                      <a:pt x="11016" y="64768"/>
                    </a:cubicBezTo>
                    <a:cubicBezTo>
                      <a:pt x="11220" y="64768"/>
                      <a:pt x="11475" y="64768"/>
                      <a:pt x="11679" y="64717"/>
                    </a:cubicBezTo>
                    <a:cubicBezTo>
                      <a:pt x="12291" y="64666"/>
                      <a:pt x="12801" y="64513"/>
                      <a:pt x="13362" y="64309"/>
                    </a:cubicBezTo>
                    <a:cubicBezTo>
                      <a:pt x="13719" y="64105"/>
                      <a:pt x="14127" y="63901"/>
                      <a:pt x="14484" y="63697"/>
                    </a:cubicBezTo>
                    <a:cubicBezTo>
                      <a:pt x="14586" y="63595"/>
                      <a:pt x="14739" y="63493"/>
                      <a:pt x="14841" y="63391"/>
                    </a:cubicBezTo>
                    <a:cubicBezTo>
                      <a:pt x="14994" y="64105"/>
                      <a:pt x="15147" y="64819"/>
                      <a:pt x="15300" y="65533"/>
                    </a:cubicBezTo>
                    <a:cubicBezTo>
                      <a:pt x="15759" y="67471"/>
                      <a:pt x="16320" y="69409"/>
                      <a:pt x="17085" y="71245"/>
                    </a:cubicBezTo>
                    <a:cubicBezTo>
                      <a:pt x="17696" y="72877"/>
                      <a:pt x="18410" y="74407"/>
                      <a:pt x="19277" y="75885"/>
                    </a:cubicBezTo>
                    <a:cubicBezTo>
                      <a:pt x="20144" y="77364"/>
                      <a:pt x="21215" y="78792"/>
                      <a:pt x="22388" y="80067"/>
                    </a:cubicBezTo>
                    <a:cubicBezTo>
                      <a:pt x="23561" y="81342"/>
                      <a:pt x="24887" y="82464"/>
                      <a:pt x="26315" y="83382"/>
                    </a:cubicBezTo>
                    <a:cubicBezTo>
                      <a:pt x="26723" y="83637"/>
                      <a:pt x="27182" y="83892"/>
                      <a:pt x="27641" y="84096"/>
                    </a:cubicBezTo>
                    <a:cubicBezTo>
                      <a:pt x="27641" y="84147"/>
                      <a:pt x="27692" y="84198"/>
                      <a:pt x="27692" y="84198"/>
                    </a:cubicBezTo>
                    <a:cubicBezTo>
                      <a:pt x="28865" y="85065"/>
                      <a:pt x="30089" y="85779"/>
                      <a:pt x="31466" y="86238"/>
                    </a:cubicBezTo>
                    <a:cubicBezTo>
                      <a:pt x="32945" y="86799"/>
                      <a:pt x="34424" y="87207"/>
                      <a:pt x="35954" y="87513"/>
                    </a:cubicBezTo>
                    <a:cubicBezTo>
                      <a:pt x="37076" y="87819"/>
                      <a:pt x="38249" y="88023"/>
                      <a:pt x="39422" y="88227"/>
                    </a:cubicBezTo>
                    <a:lnTo>
                      <a:pt x="39524" y="88227"/>
                    </a:lnTo>
                    <a:cubicBezTo>
                      <a:pt x="39524" y="88941"/>
                      <a:pt x="39524" y="89604"/>
                      <a:pt x="39575" y="90114"/>
                    </a:cubicBezTo>
                    <a:lnTo>
                      <a:pt x="39575" y="90777"/>
                    </a:lnTo>
                    <a:cubicBezTo>
                      <a:pt x="39626" y="91491"/>
                      <a:pt x="39677" y="92256"/>
                      <a:pt x="39677" y="92970"/>
                    </a:cubicBezTo>
                    <a:lnTo>
                      <a:pt x="39677" y="93429"/>
                    </a:lnTo>
                    <a:cubicBezTo>
                      <a:pt x="37076" y="92460"/>
                      <a:pt x="34373" y="91746"/>
                      <a:pt x="31670" y="91185"/>
                    </a:cubicBezTo>
                    <a:cubicBezTo>
                      <a:pt x="29681" y="90828"/>
                      <a:pt x="27692" y="90624"/>
                      <a:pt x="25703" y="90624"/>
                    </a:cubicBezTo>
                    <a:cubicBezTo>
                      <a:pt x="24785" y="90624"/>
                      <a:pt x="23867" y="90675"/>
                      <a:pt x="22949" y="90777"/>
                    </a:cubicBezTo>
                    <a:cubicBezTo>
                      <a:pt x="21470" y="90930"/>
                      <a:pt x="19991" y="91236"/>
                      <a:pt x="18563" y="91746"/>
                    </a:cubicBezTo>
                    <a:cubicBezTo>
                      <a:pt x="17238" y="92154"/>
                      <a:pt x="15963" y="92715"/>
                      <a:pt x="14739" y="93378"/>
                    </a:cubicBezTo>
                    <a:cubicBezTo>
                      <a:pt x="12903" y="94449"/>
                      <a:pt x="11220" y="95724"/>
                      <a:pt x="9741" y="97305"/>
                    </a:cubicBezTo>
                    <a:cubicBezTo>
                      <a:pt x="8262" y="98834"/>
                      <a:pt x="6987" y="100517"/>
                      <a:pt x="5916" y="102404"/>
                    </a:cubicBezTo>
                    <a:cubicBezTo>
                      <a:pt x="4794" y="104291"/>
                      <a:pt x="3876" y="106280"/>
                      <a:pt x="3162" y="108371"/>
                    </a:cubicBezTo>
                    <a:cubicBezTo>
                      <a:pt x="2397" y="110462"/>
                      <a:pt x="1785" y="112655"/>
                      <a:pt x="1377" y="114848"/>
                    </a:cubicBezTo>
                    <a:cubicBezTo>
                      <a:pt x="918" y="117041"/>
                      <a:pt x="612" y="119234"/>
                      <a:pt x="459" y="121478"/>
                    </a:cubicBezTo>
                    <a:cubicBezTo>
                      <a:pt x="306" y="123568"/>
                      <a:pt x="255" y="125710"/>
                      <a:pt x="357" y="127852"/>
                    </a:cubicBezTo>
                    <a:cubicBezTo>
                      <a:pt x="306" y="128107"/>
                      <a:pt x="255" y="128413"/>
                      <a:pt x="204" y="128719"/>
                    </a:cubicBezTo>
                    <a:cubicBezTo>
                      <a:pt x="102" y="129637"/>
                      <a:pt x="0" y="130555"/>
                      <a:pt x="51" y="131524"/>
                    </a:cubicBezTo>
                    <a:cubicBezTo>
                      <a:pt x="102" y="133462"/>
                      <a:pt x="357" y="135451"/>
                      <a:pt x="867" y="137338"/>
                    </a:cubicBezTo>
                    <a:cubicBezTo>
                      <a:pt x="1377" y="139327"/>
                      <a:pt x="2040" y="141265"/>
                      <a:pt x="2907" y="143101"/>
                    </a:cubicBezTo>
                    <a:cubicBezTo>
                      <a:pt x="3774" y="144987"/>
                      <a:pt x="4743" y="146823"/>
                      <a:pt x="5916" y="148557"/>
                    </a:cubicBezTo>
                    <a:cubicBezTo>
                      <a:pt x="6987" y="150189"/>
                      <a:pt x="8160" y="151770"/>
                      <a:pt x="9486" y="153249"/>
                    </a:cubicBezTo>
                    <a:cubicBezTo>
                      <a:pt x="10098" y="153861"/>
                      <a:pt x="10761" y="154575"/>
                      <a:pt x="11424" y="155187"/>
                    </a:cubicBezTo>
                    <a:cubicBezTo>
                      <a:pt x="11730" y="155442"/>
                      <a:pt x="12036" y="155748"/>
                      <a:pt x="12342" y="156003"/>
                    </a:cubicBezTo>
                    <a:cubicBezTo>
                      <a:pt x="12699" y="156309"/>
                      <a:pt x="13158" y="156666"/>
                      <a:pt x="13566" y="156972"/>
                    </a:cubicBezTo>
                    <a:cubicBezTo>
                      <a:pt x="17187" y="159777"/>
                      <a:pt x="21062" y="162276"/>
                      <a:pt x="25142" y="164418"/>
                    </a:cubicBezTo>
                    <a:cubicBezTo>
                      <a:pt x="29222" y="166560"/>
                      <a:pt x="33506" y="168344"/>
                      <a:pt x="37943" y="169823"/>
                    </a:cubicBezTo>
                    <a:cubicBezTo>
                      <a:pt x="42328" y="171251"/>
                      <a:pt x="46867" y="172322"/>
                      <a:pt x="51406" y="172985"/>
                    </a:cubicBezTo>
                    <a:cubicBezTo>
                      <a:pt x="53650" y="173342"/>
                      <a:pt x="55996" y="173546"/>
                      <a:pt x="58291" y="173699"/>
                    </a:cubicBezTo>
                    <a:cubicBezTo>
                      <a:pt x="59413" y="173750"/>
                      <a:pt x="60586" y="173750"/>
                      <a:pt x="61759" y="173801"/>
                    </a:cubicBezTo>
                    <a:cubicBezTo>
                      <a:pt x="62575" y="173801"/>
                      <a:pt x="63390" y="173801"/>
                      <a:pt x="64155" y="173852"/>
                    </a:cubicBezTo>
                    <a:cubicBezTo>
                      <a:pt x="65481" y="173852"/>
                      <a:pt x="66654" y="173903"/>
                      <a:pt x="67878" y="173903"/>
                    </a:cubicBezTo>
                    <a:cubicBezTo>
                      <a:pt x="68592" y="173903"/>
                      <a:pt x="69255" y="173903"/>
                      <a:pt x="69867" y="173852"/>
                    </a:cubicBezTo>
                    <a:cubicBezTo>
                      <a:pt x="71703" y="173852"/>
                      <a:pt x="73590" y="173546"/>
                      <a:pt x="75375" y="173087"/>
                    </a:cubicBezTo>
                    <a:cubicBezTo>
                      <a:pt x="75783" y="172985"/>
                      <a:pt x="76140" y="172832"/>
                      <a:pt x="76548" y="172679"/>
                    </a:cubicBezTo>
                    <a:cubicBezTo>
                      <a:pt x="76854" y="172526"/>
                      <a:pt x="77211" y="172322"/>
                      <a:pt x="77517" y="172169"/>
                    </a:cubicBezTo>
                    <a:cubicBezTo>
                      <a:pt x="77721" y="172016"/>
                      <a:pt x="77925" y="171863"/>
                      <a:pt x="78180" y="171710"/>
                    </a:cubicBezTo>
                    <a:cubicBezTo>
                      <a:pt x="78333" y="171557"/>
                      <a:pt x="78486" y="171404"/>
                      <a:pt x="78690" y="171251"/>
                    </a:cubicBezTo>
                    <a:cubicBezTo>
                      <a:pt x="78792" y="171149"/>
                      <a:pt x="78894" y="171047"/>
                      <a:pt x="78996" y="170894"/>
                    </a:cubicBezTo>
                    <a:lnTo>
                      <a:pt x="79098" y="170690"/>
                    </a:lnTo>
                    <a:cubicBezTo>
                      <a:pt x="79098" y="170639"/>
                      <a:pt x="79098" y="170588"/>
                      <a:pt x="79149" y="170537"/>
                    </a:cubicBezTo>
                    <a:cubicBezTo>
                      <a:pt x="79149" y="170537"/>
                      <a:pt x="79149" y="170537"/>
                      <a:pt x="79149" y="170486"/>
                    </a:cubicBezTo>
                    <a:cubicBezTo>
                      <a:pt x="79149" y="170435"/>
                      <a:pt x="79149" y="170384"/>
                      <a:pt x="79149" y="170333"/>
                    </a:cubicBezTo>
                    <a:cubicBezTo>
                      <a:pt x="79098" y="170231"/>
                      <a:pt x="79098" y="170180"/>
                      <a:pt x="79098" y="170129"/>
                    </a:cubicBezTo>
                    <a:cubicBezTo>
                      <a:pt x="79047" y="170027"/>
                      <a:pt x="78996" y="169925"/>
                      <a:pt x="78945" y="169874"/>
                    </a:cubicBezTo>
                    <a:cubicBezTo>
                      <a:pt x="78894" y="169772"/>
                      <a:pt x="78792" y="169721"/>
                      <a:pt x="78741" y="169670"/>
                    </a:cubicBezTo>
                    <a:lnTo>
                      <a:pt x="80832" y="169670"/>
                    </a:lnTo>
                    <a:cubicBezTo>
                      <a:pt x="81393" y="169619"/>
                      <a:pt x="81954" y="169568"/>
                      <a:pt x="82413" y="169517"/>
                    </a:cubicBezTo>
                    <a:cubicBezTo>
                      <a:pt x="82872" y="169466"/>
                      <a:pt x="83331" y="169364"/>
                      <a:pt x="83790" y="169262"/>
                    </a:cubicBezTo>
                    <a:cubicBezTo>
                      <a:pt x="83943" y="169211"/>
                      <a:pt x="84096" y="169109"/>
                      <a:pt x="84249" y="169058"/>
                    </a:cubicBezTo>
                    <a:cubicBezTo>
                      <a:pt x="84351" y="169007"/>
                      <a:pt x="84402" y="168956"/>
                      <a:pt x="84504" y="168905"/>
                    </a:cubicBezTo>
                    <a:cubicBezTo>
                      <a:pt x="84555" y="168854"/>
                      <a:pt x="84606" y="168803"/>
                      <a:pt x="84708" y="168701"/>
                    </a:cubicBezTo>
                    <a:cubicBezTo>
                      <a:pt x="84810" y="168599"/>
                      <a:pt x="84861" y="168446"/>
                      <a:pt x="84912" y="168293"/>
                    </a:cubicBezTo>
                    <a:cubicBezTo>
                      <a:pt x="84912" y="168242"/>
                      <a:pt x="84912" y="168140"/>
                      <a:pt x="84912" y="168089"/>
                    </a:cubicBezTo>
                    <a:cubicBezTo>
                      <a:pt x="84861" y="167988"/>
                      <a:pt x="84861" y="167937"/>
                      <a:pt x="84810" y="167886"/>
                    </a:cubicBezTo>
                    <a:cubicBezTo>
                      <a:pt x="84708" y="167631"/>
                      <a:pt x="84504" y="167478"/>
                      <a:pt x="84249" y="167376"/>
                    </a:cubicBezTo>
                    <a:cubicBezTo>
                      <a:pt x="84351" y="167274"/>
                      <a:pt x="84453" y="167172"/>
                      <a:pt x="84453" y="167070"/>
                    </a:cubicBezTo>
                    <a:cubicBezTo>
                      <a:pt x="84504" y="166917"/>
                      <a:pt x="84504" y="166764"/>
                      <a:pt x="84453" y="166662"/>
                    </a:cubicBezTo>
                    <a:cubicBezTo>
                      <a:pt x="84402" y="166407"/>
                      <a:pt x="84300" y="166152"/>
                      <a:pt x="84096" y="165948"/>
                    </a:cubicBezTo>
                    <a:cubicBezTo>
                      <a:pt x="83994" y="165846"/>
                      <a:pt x="83892" y="165744"/>
                      <a:pt x="83790" y="165642"/>
                    </a:cubicBezTo>
                    <a:cubicBezTo>
                      <a:pt x="83841" y="165540"/>
                      <a:pt x="83892" y="165387"/>
                      <a:pt x="83841" y="165285"/>
                    </a:cubicBezTo>
                    <a:cubicBezTo>
                      <a:pt x="83637" y="164775"/>
                      <a:pt x="83280" y="164316"/>
                      <a:pt x="82923" y="163908"/>
                    </a:cubicBezTo>
                    <a:cubicBezTo>
                      <a:pt x="82515" y="163500"/>
                      <a:pt x="82107" y="163143"/>
                      <a:pt x="81597" y="162837"/>
                    </a:cubicBezTo>
                    <a:cubicBezTo>
                      <a:pt x="80526" y="162225"/>
                      <a:pt x="79302" y="161868"/>
                      <a:pt x="78078" y="161664"/>
                    </a:cubicBezTo>
                    <a:cubicBezTo>
                      <a:pt x="77823" y="161613"/>
                      <a:pt x="77517" y="161562"/>
                      <a:pt x="77211" y="161511"/>
                    </a:cubicBezTo>
                    <a:cubicBezTo>
                      <a:pt x="77211" y="161511"/>
                      <a:pt x="77160" y="161460"/>
                      <a:pt x="77160" y="161460"/>
                    </a:cubicBezTo>
                    <a:cubicBezTo>
                      <a:pt x="76038" y="160695"/>
                      <a:pt x="74712" y="160287"/>
                      <a:pt x="73335" y="160287"/>
                    </a:cubicBezTo>
                    <a:cubicBezTo>
                      <a:pt x="74253" y="154677"/>
                      <a:pt x="74865" y="149628"/>
                      <a:pt x="75171" y="144936"/>
                    </a:cubicBezTo>
                    <a:cubicBezTo>
                      <a:pt x="75528" y="139684"/>
                      <a:pt x="75477" y="134431"/>
                      <a:pt x="75018" y="129229"/>
                    </a:cubicBezTo>
                    <a:cubicBezTo>
                      <a:pt x="74610" y="125302"/>
                      <a:pt x="73947" y="121427"/>
                      <a:pt x="72876" y="117653"/>
                    </a:cubicBezTo>
                    <a:lnTo>
                      <a:pt x="73029" y="117653"/>
                    </a:lnTo>
                    <a:cubicBezTo>
                      <a:pt x="74916" y="117551"/>
                      <a:pt x="76752" y="117143"/>
                      <a:pt x="78435" y="116378"/>
                    </a:cubicBezTo>
                    <a:cubicBezTo>
                      <a:pt x="79353" y="116021"/>
                      <a:pt x="80271" y="115562"/>
                      <a:pt x="81495" y="114950"/>
                    </a:cubicBezTo>
                    <a:cubicBezTo>
                      <a:pt x="82413" y="114491"/>
                      <a:pt x="83280" y="113981"/>
                      <a:pt x="84198" y="113522"/>
                    </a:cubicBezTo>
                    <a:lnTo>
                      <a:pt x="84351" y="113420"/>
                    </a:lnTo>
                    <a:lnTo>
                      <a:pt x="85626" y="112706"/>
                    </a:lnTo>
                    <a:cubicBezTo>
                      <a:pt x="86135" y="112451"/>
                      <a:pt x="86645" y="112196"/>
                      <a:pt x="87053" y="111992"/>
                    </a:cubicBezTo>
                    <a:lnTo>
                      <a:pt x="87461" y="111737"/>
                    </a:lnTo>
                    <a:cubicBezTo>
                      <a:pt x="88379" y="111278"/>
                      <a:pt x="89399" y="110819"/>
                      <a:pt x="90317" y="110309"/>
                    </a:cubicBezTo>
                    <a:cubicBezTo>
                      <a:pt x="92918" y="108983"/>
                      <a:pt x="94958" y="107912"/>
                      <a:pt x="96845" y="106841"/>
                    </a:cubicBezTo>
                    <a:cubicBezTo>
                      <a:pt x="99089" y="105566"/>
                      <a:pt x="101129" y="104291"/>
                      <a:pt x="103016" y="102914"/>
                    </a:cubicBezTo>
                    <a:cubicBezTo>
                      <a:pt x="104036" y="102251"/>
                      <a:pt x="105005" y="101486"/>
                      <a:pt x="105974" y="100721"/>
                    </a:cubicBezTo>
                    <a:cubicBezTo>
                      <a:pt x="106943" y="99956"/>
                      <a:pt x="107759" y="99242"/>
                      <a:pt x="108727" y="98375"/>
                    </a:cubicBezTo>
                    <a:cubicBezTo>
                      <a:pt x="110257" y="96897"/>
                      <a:pt x="111787" y="95367"/>
                      <a:pt x="113368" y="93582"/>
                    </a:cubicBezTo>
                    <a:cubicBezTo>
                      <a:pt x="114847" y="91899"/>
                      <a:pt x="116326" y="90063"/>
                      <a:pt x="117754" y="88125"/>
                    </a:cubicBezTo>
                    <a:cubicBezTo>
                      <a:pt x="120559" y="84300"/>
                      <a:pt x="123058" y="80271"/>
                      <a:pt x="125200" y="75987"/>
                    </a:cubicBezTo>
                    <a:cubicBezTo>
                      <a:pt x="127291" y="71857"/>
                      <a:pt x="128974" y="67471"/>
                      <a:pt x="130249" y="62983"/>
                    </a:cubicBezTo>
                    <a:cubicBezTo>
                      <a:pt x="130708" y="61198"/>
                      <a:pt x="131167" y="59362"/>
                      <a:pt x="131523" y="57271"/>
                    </a:cubicBezTo>
                    <a:cubicBezTo>
                      <a:pt x="131829" y="55435"/>
                      <a:pt x="132084" y="53548"/>
                      <a:pt x="132237" y="51763"/>
                    </a:cubicBezTo>
                    <a:cubicBezTo>
                      <a:pt x="132441" y="49775"/>
                      <a:pt x="132492" y="47786"/>
                      <a:pt x="132390" y="45797"/>
                    </a:cubicBezTo>
                    <a:cubicBezTo>
                      <a:pt x="132339" y="44879"/>
                      <a:pt x="132237" y="43910"/>
                      <a:pt x="132084" y="42992"/>
                    </a:cubicBezTo>
                    <a:cubicBezTo>
                      <a:pt x="131931" y="42125"/>
                      <a:pt x="131727" y="41258"/>
                      <a:pt x="131422" y="40442"/>
                    </a:cubicBezTo>
                    <a:cubicBezTo>
                      <a:pt x="131218" y="39779"/>
                      <a:pt x="130963" y="39167"/>
                      <a:pt x="130606" y="38606"/>
                    </a:cubicBezTo>
                    <a:cubicBezTo>
                      <a:pt x="130606" y="38249"/>
                      <a:pt x="130606" y="37892"/>
                      <a:pt x="130555" y="37586"/>
                    </a:cubicBezTo>
                    <a:lnTo>
                      <a:pt x="130555" y="37382"/>
                    </a:lnTo>
                    <a:cubicBezTo>
                      <a:pt x="130555" y="36719"/>
                      <a:pt x="130555" y="36107"/>
                      <a:pt x="130504" y="35546"/>
                    </a:cubicBezTo>
                    <a:cubicBezTo>
                      <a:pt x="130504" y="34118"/>
                      <a:pt x="130351" y="32690"/>
                      <a:pt x="130096" y="31313"/>
                    </a:cubicBezTo>
                    <a:cubicBezTo>
                      <a:pt x="129994" y="30701"/>
                      <a:pt x="129841" y="30038"/>
                      <a:pt x="129637" y="29477"/>
                    </a:cubicBezTo>
                    <a:cubicBezTo>
                      <a:pt x="129484" y="28916"/>
                      <a:pt x="129229" y="28406"/>
                      <a:pt x="128923" y="27999"/>
                    </a:cubicBezTo>
                    <a:cubicBezTo>
                      <a:pt x="128770" y="27744"/>
                      <a:pt x="128566" y="27591"/>
                      <a:pt x="128362" y="27438"/>
                    </a:cubicBezTo>
                    <a:cubicBezTo>
                      <a:pt x="128107" y="27285"/>
                      <a:pt x="127852" y="27183"/>
                      <a:pt x="127597" y="27132"/>
                    </a:cubicBezTo>
                    <a:lnTo>
                      <a:pt x="127291" y="27132"/>
                    </a:lnTo>
                    <a:cubicBezTo>
                      <a:pt x="127138" y="27132"/>
                      <a:pt x="127036" y="27183"/>
                      <a:pt x="126934" y="27234"/>
                    </a:cubicBezTo>
                    <a:cubicBezTo>
                      <a:pt x="126730" y="27387"/>
                      <a:pt x="126577" y="27540"/>
                      <a:pt x="126424" y="27744"/>
                    </a:cubicBezTo>
                    <a:cubicBezTo>
                      <a:pt x="126322" y="27846"/>
                      <a:pt x="126220" y="27999"/>
                      <a:pt x="126169" y="28152"/>
                    </a:cubicBezTo>
                    <a:cubicBezTo>
                      <a:pt x="126067" y="28355"/>
                      <a:pt x="125965" y="28559"/>
                      <a:pt x="125863" y="28763"/>
                    </a:cubicBezTo>
                    <a:cubicBezTo>
                      <a:pt x="125812" y="28916"/>
                      <a:pt x="125761" y="29069"/>
                      <a:pt x="125710" y="29273"/>
                    </a:cubicBezTo>
                    <a:lnTo>
                      <a:pt x="125710" y="28916"/>
                    </a:lnTo>
                    <a:cubicBezTo>
                      <a:pt x="125812" y="27642"/>
                      <a:pt x="125608" y="26418"/>
                      <a:pt x="125047" y="25296"/>
                    </a:cubicBezTo>
                    <a:cubicBezTo>
                      <a:pt x="124996" y="25194"/>
                      <a:pt x="124945" y="25143"/>
                      <a:pt x="124894" y="25143"/>
                    </a:cubicBezTo>
                    <a:lnTo>
                      <a:pt x="124690" y="25143"/>
                    </a:lnTo>
                    <a:cubicBezTo>
                      <a:pt x="124639" y="25143"/>
                      <a:pt x="124588" y="25194"/>
                      <a:pt x="124537" y="25194"/>
                    </a:cubicBezTo>
                    <a:cubicBezTo>
                      <a:pt x="124027" y="25551"/>
                      <a:pt x="123568" y="26061"/>
                      <a:pt x="123262" y="26622"/>
                    </a:cubicBezTo>
                    <a:cubicBezTo>
                      <a:pt x="122905" y="27234"/>
                      <a:pt x="122599" y="27846"/>
                      <a:pt x="122395" y="28559"/>
                    </a:cubicBezTo>
                    <a:cubicBezTo>
                      <a:pt x="122038" y="29630"/>
                      <a:pt x="121783" y="30752"/>
                      <a:pt x="121579" y="31874"/>
                    </a:cubicBezTo>
                    <a:cubicBezTo>
                      <a:pt x="121528" y="31364"/>
                      <a:pt x="121477" y="30905"/>
                      <a:pt x="121426" y="30497"/>
                    </a:cubicBezTo>
                    <a:cubicBezTo>
                      <a:pt x="121375" y="29885"/>
                      <a:pt x="121324" y="29324"/>
                      <a:pt x="121171" y="28712"/>
                    </a:cubicBezTo>
                    <a:cubicBezTo>
                      <a:pt x="121120" y="28457"/>
                      <a:pt x="121018" y="28203"/>
                      <a:pt x="120916" y="27948"/>
                    </a:cubicBezTo>
                    <a:cubicBezTo>
                      <a:pt x="120865" y="27693"/>
                      <a:pt x="120763" y="27489"/>
                      <a:pt x="120610" y="27285"/>
                    </a:cubicBezTo>
                    <a:cubicBezTo>
                      <a:pt x="120508" y="27081"/>
                      <a:pt x="120355" y="26928"/>
                      <a:pt x="120151" y="26775"/>
                    </a:cubicBezTo>
                    <a:cubicBezTo>
                      <a:pt x="119998" y="26673"/>
                      <a:pt x="119794" y="26571"/>
                      <a:pt x="119539" y="26520"/>
                    </a:cubicBezTo>
                    <a:lnTo>
                      <a:pt x="119437" y="26520"/>
                    </a:lnTo>
                    <a:cubicBezTo>
                      <a:pt x="119233" y="26520"/>
                      <a:pt x="119080" y="26571"/>
                      <a:pt x="118927" y="26622"/>
                    </a:cubicBezTo>
                    <a:cubicBezTo>
                      <a:pt x="118876" y="26673"/>
                      <a:pt x="118774" y="26724"/>
                      <a:pt x="118672" y="26775"/>
                    </a:cubicBezTo>
                    <a:cubicBezTo>
                      <a:pt x="118621" y="26826"/>
                      <a:pt x="118570" y="26877"/>
                      <a:pt x="118468" y="26979"/>
                    </a:cubicBezTo>
                    <a:cubicBezTo>
                      <a:pt x="118417" y="27030"/>
                      <a:pt x="118366" y="27132"/>
                      <a:pt x="118264" y="27234"/>
                    </a:cubicBezTo>
                    <a:cubicBezTo>
                      <a:pt x="118213" y="27336"/>
                      <a:pt x="118162" y="27438"/>
                      <a:pt x="118111" y="27540"/>
                    </a:cubicBezTo>
                    <a:cubicBezTo>
                      <a:pt x="118009" y="27744"/>
                      <a:pt x="117907" y="27999"/>
                      <a:pt x="117856" y="28203"/>
                    </a:cubicBezTo>
                    <a:cubicBezTo>
                      <a:pt x="117754" y="28457"/>
                      <a:pt x="117703" y="28763"/>
                      <a:pt x="117652" y="29018"/>
                    </a:cubicBezTo>
                    <a:cubicBezTo>
                      <a:pt x="117550" y="28712"/>
                      <a:pt x="117448" y="28457"/>
                      <a:pt x="117295" y="28203"/>
                    </a:cubicBezTo>
                    <a:cubicBezTo>
                      <a:pt x="117142" y="28050"/>
                      <a:pt x="117040" y="27948"/>
                      <a:pt x="116836" y="27846"/>
                    </a:cubicBezTo>
                    <a:cubicBezTo>
                      <a:pt x="116768" y="27846"/>
                      <a:pt x="116700" y="27823"/>
                      <a:pt x="116632" y="27823"/>
                    </a:cubicBezTo>
                    <a:cubicBezTo>
                      <a:pt x="116598" y="27823"/>
                      <a:pt x="116564" y="27829"/>
                      <a:pt x="116530" y="27846"/>
                    </a:cubicBezTo>
                    <a:cubicBezTo>
                      <a:pt x="116513" y="27829"/>
                      <a:pt x="116490" y="27823"/>
                      <a:pt x="116464" y="27823"/>
                    </a:cubicBezTo>
                    <a:cubicBezTo>
                      <a:pt x="116411" y="27823"/>
                      <a:pt x="116343" y="27846"/>
                      <a:pt x="116275" y="27846"/>
                    </a:cubicBezTo>
                    <a:cubicBezTo>
                      <a:pt x="116020" y="27948"/>
                      <a:pt x="115816" y="28050"/>
                      <a:pt x="115612" y="28203"/>
                    </a:cubicBezTo>
                    <a:cubicBezTo>
                      <a:pt x="115459" y="28355"/>
                      <a:pt x="115255" y="28559"/>
                      <a:pt x="115102" y="28763"/>
                    </a:cubicBezTo>
                    <a:cubicBezTo>
                      <a:pt x="114949" y="28967"/>
                      <a:pt x="114847" y="29222"/>
                      <a:pt x="114745" y="29477"/>
                    </a:cubicBezTo>
                    <a:cubicBezTo>
                      <a:pt x="114643" y="29732"/>
                      <a:pt x="114541" y="29987"/>
                      <a:pt x="114490" y="30242"/>
                    </a:cubicBezTo>
                    <a:cubicBezTo>
                      <a:pt x="114337" y="30854"/>
                      <a:pt x="114286" y="31517"/>
                      <a:pt x="114235" y="32180"/>
                    </a:cubicBezTo>
                    <a:cubicBezTo>
                      <a:pt x="114235" y="33302"/>
                      <a:pt x="114286" y="34424"/>
                      <a:pt x="114388" y="35597"/>
                    </a:cubicBezTo>
                    <a:cubicBezTo>
                      <a:pt x="114388" y="35954"/>
                      <a:pt x="114439" y="36362"/>
                      <a:pt x="114490" y="36719"/>
                    </a:cubicBezTo>
                    <a:cubicBezTo>
                      <a:pt x="114541" y="37280"/>
                      <a:pt x="114592" y="37841"/>
                      <a:pt x="114643" y="38402"/>
                    </a:cubicBezTo>
                    <a:lnTo>
                      <a:pt x="114643" y="39218"/>
                    </a:lnTo>
                    <a:lnTo>
                      <a:pt x="114643" y="40799"/>
                    </a:lnTo>
                    <a:lnTo>
                      <a:pt x="114643" y="44012"/>
                    </a:lnTo>
                    <a:cubicBezTo>
                      <a:pt x="114643" y="45338"/>
                      <a:pt x="114541" y="46715"/>
                      <a:pt x="114490" y="47990"/>
                    </a:cubicBezTo>
                    <a:cubicBezTo>
                      <a:pt x="114439" y="48041"/>
                      <a:pt x="114388" y="48143"/>
                      <a:pt x="114388" y="48245"/>
                    </a:cubicBezTo>
                    <a:lnTo>
                      <a:pt x="114388" y="49214"/>
                    </a:lnTo>
                    <a:lnTo>
                      <a:pt x="114388" y="49775"/>
                    </a:lnTo>
                    <a:cubicBezTo>
                      <a:pt x="114388" y="49928"/>
                      <a:pt x="114388" y="50132"/>
                      <a:pt x="114337" y="50336"/>
                    </a:cubicBezTo>
                    <a:cubicBezTo>
                      <a:pt x="114184" y="52375"/>
                      <a:pt x="113980" y="54262"/>
                      <a:pt x="113623" y="56098"/>
                    </a:cubicBezTo>
                    <a:cubicBezTo>
                      <a:pt x="113317" y="57934"/>
                      <a:pt x="112807" y="59872"/>
                      <a:pt x="112246" y="61861"/>
                    </a:cubicBezTo>
                    <a:cubicBezTo>
                      <a:pt x="112246" y="61963"/>
                      <a:pt x="112195" y="62065"/>
                      <a:pt x="112144" y="62218"/>
                    </a:cubicBezTo>
                    <a:cubicBezTo>
                      <a:pt x="111430" y="64717"/>
                      <a:pt x="110512" y="67318"/>
                      <a:pt x="109390" y="70072"/>
                    </a:cubicBezTo>
                    <a:cubicBezTo>
                      <a:pt x="109339" y="70123"/>
                      <a:pt x="109339" y="70174"/>
                      <a:pt x="109339" y="70276"/>
                    </a:cubicBezTo>
                    <a:cubicBezTo>
                      <a:pt x="108524" y="72010"/>
                      <a:pt x="107555" y="73744"/>
                      <a:pt x="106535" y="75426"/>
                    </a:cubicBezTo>
                    <a:lnTo>
                      <a:pt x="106586" y="75375"/>
                    </a:lnTo>
                    <a:lnTo>
                      <a:pt x="106586" y="75375"/>
                    </a:lnTo>
                    <a:cubicBezTo>
                      <a:pt x="104189" y="79251"/>
                      <a:pt x="101333" y="82770"/>
                      <a:pt x="98018" y="85932"/>
                    </a:cubicBezTo>
                    <a:lnTo>
                      <a:pt x="98018" y="85983"/>
                    </a:lnTo>
                    <a:cubicBezTo>
                      <a:pt x="95060" y="88788"/>
                      <a:pt x="91745" y="91185"/>
                      <a:pt x="88175" y="93174"/>
                    </a:cubicBezTo>
                    <a:cubicBezTo>
                      <a:pt x="84912" y="94959"/>
                      <a:pt x="81444" y="96336"/>
                      <a:pt x="77823" y="97305"/>
                    </a:cubicBezTo>
                    <a:cubicBezTo>
                      <a:pt x="76038" y="97713"/>
                      <a:pt x="74253" y="98070"/>
                      <a:pt x="72417" y="98273"/>
                    </a:cubicBezTo>
                    <a:cubicBezTo>
                      <a:pt x="70836" y="98426"/>
                      <a:pt x="69255" y="98528"/>
                      <a:pt x="67674" y="98528"/>
                    </a:cubicBezTo>
                    <a:lnTo>
                      <a:pt x="66807" y="98528"/>
                    </a:lnTo>
                    <a:cubicBezTo>
                      <a:pt x="66297" y="98528"/>
                      <a:pt x="65736" y="98528"/>
                      <a:pt x="65175" y="98477"/>
                    </a:cubicBezTo>
                    <a:cubicBezTo>
                      <a:pt x="64614" y="98375"/>
                      <a:pt x="64206" y="98375"/>
                      <a:pt x="63594" y="98324"/>
                    </a:cubicBezTo>
                    <a:cubicBezTo>
                      <a:pt x="63085" y="98019"/>
                      <a:pt x="62575" y="97662"/>
                      <a:pt x="62116" y="97254"/>
                    </a:cubicBezTo>
                    <a:cubicBezTo>
                      <a:pt x="61555" y="96744"/>
                      <a:pt x="60994" y="96183"/>
                      <a:pt x="60586" y="95571"/>
                    </a:cubicBezTo>
                    <a:cubicBezTo>
                      <a:pt x="60178" y="94959"/>
                      <a:pt x="59872" y="94296"/>
                      <a:pt x="59617" y="93633"/>
                    </a:cubicBezTo>
                    <a:cubicBezTo>
                      <a:pt x="59362" y="92766"/>
                      <a:pt x="59158" y="91899"/>
                      <a:pt x="59056" y="90981"/>
                    </a:cubicBezTo>
                    <a:cubicBezTo>
                      <a:pt x="59005" y="90216"/>
                      <a:pt x="59005" y="89502"/>
                      <a:pt x="59056" y="88737"/>
                    </a:cubicBezTo>
                    <a:cubicBezTo>
                      <a:pt x="59872" y="88635"/>
                      <a:pt x="60688" y="88482"/>
                      <a:pt x="61555" y="88278"/>
                    </a:cubicBezTo>
                    <a:cubicBezTo>
                      <a:pt x="62983" y="87972"/>
                      <a:pt x="64359" y="87666"/>
                      <a:pt x="65787" y="87258"/>
                    </a:cubicBezTo>
                    <a:cubicBezTo>
                      <a:pt x="68643" y="86442"/>
                      <a:pt x="71397" y="85422"/>
                      <a:pt x="74049" y="84198"/>
                    </a:cubicBezTo>
                    <a:cubicBezTo>
                      <a:pt x="76752" y="82974"/>
                      <a:pt x="79251" y="81444"/>
                      <a:pt x="81546" y="79659"/>
                    </a:cubicBezTo>
                    <a:cubicBezTo>
                      <a:pt x="81903" y="79404"/>
                      <a:pt x="82260" y="79098"/>
                      <a:pt x="82617" y="78843"/>
                    </a:cubicBezTo>
                    <a:cubicBezTo>
                      <a:pt x="84810" y="77160"/>
                      <a:pt x="86696" y="75120"/>
                      <a:pt x="88277" y="72826"/>
                    </a:cubicBezTo>
                    <a:cubicBezTo>
                      <a:pt x="92816" y="66553"/>
                      <a:pt x="95927" y="59107"/>
                      <a:pt x="94958" y="51305"/>
                    </a:cubicBezTo>
                    <a:cubicBezTo>
                      <a:pt x="94448" y="47378"/>
                      <a:pt x="93275" y="43553"/>
                      <a:pt x="92306" y="39677"/>
                    </a:cubicBezTo>
                    <a:cubicBezTo>
                      <a:pt x="91031" y="34577"/>
                      <a:pt x="90164" y="29426"/>
                      <a:pt x="89246" y="24225"/>
                    </a:cubicBezTo>
                    <a:cubicBezTo>
                      <a:pt x="89042" y="22950"/>
                      <a:pt x="88787" y="21675"/>
                      <a:pt x="88430" y="20400"/>
                    </a:cubicBezTo>
                    <a:cubicBezTo>
                      <a:pt x="87971" y="19074"/>
                      <a:pt x="87410" y="17748"/>
                      <a:pt x="86747" y="16524"/>
                    </a:cubicBezTo>
                    <a:lnTo>
                      <a:pt x="85269" y="13209"/>
                    </a:lnTo>
                    <a:cubicBezTo>
                      <a:pt x="83586" y="9588"/>
                      <a:pt x="80475" y="7140"/>
                      <a:pt x="77211" y="4947"/>
                    </a:cubicBezTo>
                    <a:cubicBezTo>
                      <a:pt x="75528" y="3775"/>
                      <a:pt x="73692" y="2806"/>
                      <a:pt x="71856" y="2041"/>
                    </a:cubicBezTo>
                    <a:cubicBezTo>
                      <a:pt x="70989" y="1684"/>
                      <a:pt x="70122" y="1378"/>
                      <a:pt x="69306" y="1123"/>
                    </a:cubicBezTo>
                    <a:cubicBezTo>
                      <a:pt x="68337" y="817"/>
                      <a:pt x="67317" y="613"/>
                      <a:pt x="66348" y="460"/>
                    </a:cubicBezTo>
                    <a:cubicBezTo>
                      <a:pt x="64461" y="154"/>
                      <a:pt x="62524" y="1"/>
                      <a:pt x="60586" y="1"/>
                    </a:cubicBez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736;p33">
                <a:extLst>
                  <a:ext uri="{FF2B5EF4-FFF2-40B4-BE49-F238E27FC236}">
                    <a16:creationId xmlns:a16="http://schemas.microsoft.com/office/drawing/2014/main" id="{22FC811E-E640-99E2-C19D-231DCB82D25D}"/>
                  </a:ext>
                </a:extLst>
              </p:cNvPr>
              <p:cNvSpPr/>
              <p:nvPr/>
            </p:nvSpPr>
            <p:spPr>
              <a:xfrm>
                <a:off x="1779000" y="3254883"/>
                <a:ext cx="373610" cy="338101"/>
              </a:xfrm>
              <a:custGeom>
                <a:avLst/>
                <a:gdLst/>
                <a:ahLst/>
                <a:cxnLst/>
                <a:rect l="l" t="t" r="r" b="b"/>
                <a:pathLst>
                  <a:path w="30039" h="27184" extrusionOk="0">
                    <a:moveTo>
                      <a:pt x="11628" y="0"/>
                    </a:moveTo>
                    <a:cubicBezTo>
                      <a:pt x="10914" y="0"/>
                      <a:pt x="10200" y="102"/>
                      <a:pt x="9486" y="204"/>
                    </a:cubicBezTo>
                    <a:cubicBezTo>
                      <a:pt x="8670" y="357"/>
                      <a:pt x="7854" y="561"/>
                      <a:pt x="7038" y="867"/>
                    </a:cubicBezTo>
                    <a:cubicBezTo>
                      <a:pt x="6171" y="1122"/>
                      <a:pt x="5355" y="1428"/>
                      <a:pt x="4590" y="1836"/>
                    </a:cubicBezTo>
                    <a:cubicBezTo>
                      <a:pt x="3825" y="2193"/>
                      <a:pt x="3111" y="2652"/>
                      <a:pt x="2448" y="3111"/>
                    </a:cubicBezTo>
                    <a:cubicBezTo>
                      <a:pt x="2091" y="3315"/>
                      <a:pt x="1836" y="3570"/>
                      <a:pt x="1530" y="3825"/>
                    </a:cubicBezTo>
                    <a:cubicBezTo>
                      <a:pt x="1224" y="4131"/>
                      <a:pt x="918" y="4437"/>
                      <a:pt x="663" y="4794"/>
                    </a:cubicBezTo>
                    <a:cubicBezTo>
                      <a:pt x="459" y="5151"/>
                      <a:pt x="255" y="5559"/>
                      <a:pt x="153" y="5967"/>
                    </a:cubicBezTo>
                    <a:cubicBezTo>
                      <a:pt x="51" y="6375"/>
                      <a:pt x="0" y="6834"/>
                      <a:pt x="0" y="7242"/>
                    </a:cubicBezTo>
                    <a:cubicBezTo>
                      <a:pt x="51" y="8160"/>
                      <a:pt x="204" y="9078"/>
                      <a:pt x="459" y="9945"/>
                    </a:cubicBezTo>
                    <a:cubicBezTo>
                      <a:pt x="765" y="11373"/>
                      <a:pt x="1224" y="13005"/>
                      <a:pt x="1734" y="14636"/>
                    </a:cubicBezTo>
                    <a:cubicBezTo>
                      <a:pt x="2142" y="15911"/>
                      <a:pt x="2652" y="17135"/>
                      <a:pt x="3315" y="18308"/>
                    </a:cubicBezTo>
                    <a:cubicBezTo>
                      <a:pt x="3927" y="19379"/>
                      <a:pt x="4692" y="20348"/>
                      <a:pt x="5559" y="21215"/>
                    </a:cubicBezTo>
                    <a:cubicBezTo>
                      <a:pt x="6069" y="21674"/>
                      <a:pt x="6528" y="22082"/>
                      <a:pt x="7089" y="22490"/>
                    </a:cubicBezTo>
                    <a:cubicBezTo>
                      <a:pt x="7650" y="22847"/>
                      <a:pt x="8262" y="23255"/>
                      <a:pt x="8874" y="23561"/>
                    </a:cubicBezTo>
                    <a:cubicBezTo>
                      <a:pt x="10353" y="24326"/>
                      <a:pt x="11883" y="24887"/>
                      <a:pt x="13464" y="25346"/>
                    </a:cubicBezTo>
                    <a:cubicBezTo>
                      <a:pt x="15453" y="25907"/>
                      <a:pt x="17442" y="26366"/>
                      <a:pt x="19482" y="26621"/>
                    </a:cubicBezTo>
                    <a:cubicBezTo>
                      <a:pt x="20654" y="26774"/>
                      <a:pt x="21878" y="26876"/>
                      <a:pt x="23051" y="26876"/>
                    </a:cubicBezTo>
                    <a:lnTo>
                      <a:pt x="23459" y="26876"/>
                    </a:lnTo>
                    <a:cubicBezTo>
                      <a:pt x="24479" y="26876"/>
                      <a:pt x="25499" y="26825"/>
                      <a:pt x="26519" y="26672"/>
                    </a:cubicBezTo>
                    <a:lnTo>
                      <a:pt x="26519" y="26672"/>
                    </a:lnTo>
                    <a:cubicBezTo>
                      <a:pt x="26468" y="26825"/>
                      <a:pt x="26468" y="27029"/>
                      <a:pt x="26621" y="27131"/>
                    </a:cubicBezTo>
                    <a:cubicBezTo>
                      <a:pt x="26675" y="27167"/>
                      <a:pt x="26736" y="27184"/>
                      <a:pt x="26796" y="27184"/>
                    </a:cubicBezTo>
                    <a:cubicBezTo>
                      <a:pt x="26906" y="27184"/>
                      <a:pt x="27014" y="27128"/>
                      <a:pt x="27080" y="27029"/>
                    </a:cubicBezTo>
                    <a:cubicBezTo>
                      <a:pt x="27998" y="25754"/>
                      <a:pt x="28763" y="24326"/>
                      <a:pt x="29222" y="22847"/>
                    </a:cubicBezTo>
                    <a:cubicBezTo>
                      <a:pt x="29681" y="21470"/>
                      <a:pt x="29936" y="19991"/>
                      <a:pt x="29987" y="18512"/>
                    </a:cubicBezTo>
                    <a:cubicBezTo>
                      <a:pt x="30038" y="15605"/>
                      <a:pt x="29324" y="12750"/>
                      <a:pt x="27947" y="10251"/>
                    </a:cubicBezTo>
                    <a:cubicBezTo>
                      <a:pt x="26519" y="7650"/>
                      <a:pt x="24581" y="5355"/>
                      <a:pt x="22184" y="3621"/>
                    </a:cubicBezTo>
                    <a:cubicBezTo>
                      <a:pt x="21011" y="2754"/>
                      <a:pt x="19685" y="1989"/>
                      <a:pt x="18309" y="1428"/>
                    </a:cubicBezTo>
                    <a:cubicBezTo>
                      <a:pt x="16932" y="816"/>
                      <a:pt x="15504" y="408"/>
                      <a:pt x="14025" y="204"/>
                    </a:cubicBezTo>
                    <a:cubicBezTo>
                      <a:pt x="13260" y="51"/>
                      <a:pt x="12546" y="0"/>
                      <a:pt x="1178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37;p33">
                <a:extLst>
                  <a:ext uri="{FF2B5EF4-FFF2-40B4-BE49-F238E27FC236}">
                    <a16:creationId xmlns:a16="http://schemas.microsoft.com/office/drawing/2014/main" id="{EDC08B1D-16BA-C531-6A34-1D1430770149}"/>
                  </a:ext>
                </a:extLst>
              </p:cNvPr>
              <p:cNvSpPr/>
              <p:nvPr/>
            </p:nvSpPr>
            <p:spPr>
              <a:xfrm>
                <a:off x="2152598" y="2970089"/>
                <a:ext cx="83729" cy="7421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5967" extrusionOk="0">
                    <a:moveTo>
                      <a:pt x="3723" y="0"/>
                    </a:moveTo>
                    <a:cubicBezTo>
                      <a:pt x="3519" y="0"/>
                      <a:pt x="3264" y="0"/>
                      <a:pt x="3060" y="51"/>
                    </a:cubicBezTo>
                    <a:cubicBezTo>
                      <a:pt x="2805" y="102"/>
                      <a:pt x="2550" y="153"/>
                      <a:pt x="2346" y="255"/>
                    </a:cubicBezTo>
                    <a:cubicBezTo>
                      <a:pt x="2142" y="306"/>
                      <a:pt x="1989" y="408"/>
                      <a:pt x="1785" y="510"/>
                    </a:cubicBezTo>
                    <a:cubicBezTo>
                      <a:pt x="1581" y="612"/>
                      <a:pt x="1377" y="765"/>
                      <a:pt x="1224" y="918"/>
                    </a:cubicBezTo>
                    <a:cubicBezTo>
                      <a:pt x="1020" y="1071"/>
                      <a:pt x="816" y="1275"/>
                      <a:pt x="663" y="1479"/>
                    </a:cubicBezTo>
                    <a:cubicBezTo>
                      <a:pt x="408" y="1785"/>
                      <a:pt x="204" y="2142"/>
                      <a:pt x="102" y="2550"/>
                    </a:cubicBezTo>
                    <a:cubicBezTo>
                      <a:pt x="51" y="2805"/>
                      <a:pt x="0" y="3009"/>
                      <a:pt x="0" y="3264"/>
                    </a:cubicBezTo>
                    <a:cubicBezTo>
                      <a:pt x="0" y="3417"/>
                      <a:pt x="51" y="3570"/>
                      <a:pt x="51" y="3723"/>
                    </a:cubicBezTo>
                    <a:cubicBezTo>
                      <a:pt x="102" y="3876"/>
                      <a:pt x="153" y="4029"/>
                      <a:pt x="204" y="4182"/>
                    </a:cubicBezTo>
                    <a:cubicBezTo>
                      <a:pt x="357" y="4641"/>
                      <a:pt x="663" y="5049"/>
                      <a:pt x="1071" y="5355"/>
                    </a:cubicBezTo>
                    <a:cubicBezTo>
                      <a:pt x="1224" y="5508"/>
                      <a:pt x="1428" y="5610"/>
                      <a:pt x="1632" y="5712"/>
                    </a:cubicBezTo>
                    <a:cubicBezTo>
                      <a:pt x="1785" y="5763"/>
                      <a:pt x="1938" y="5814"/>
                      <a:pt x="2091" y="5865"/>
                    </a:cubicBezTo>
                    <a:cubicBezTo>
                      <a:pt x="2295" y="5916"/>
                      <a:pt x="2550" y="5916"/>
                      <a:pt x="2754" y="5967"/>
                    </a:cubicBezTo>
                    <a:cubicBezTo>
                      <a:pt x="3009" y="5967"/>
                      <a:pt x="3213" y="5916"/>
                      <a:pt x="3468" y="5865"/>
                    </a:cubicBezTo>
                    <a:cubicBezTo>
                      <a:pt x="3570" y="5865"/>
                      <a:pt x="3621" y="5865"/>
                      <a:pt x="3723" y="5814"/>
                    </a:cubicBezTo>
                    <a:cubicBezTo>
                      <a:pt x="3825" y="5839"/>
                      <a:pt x="3914" y="5852"/>
                      <a:pt x="4003" y="5852"/>
                    </a:cubicBezTo>
                    <a:cubicBezTo>
                      <a:pt x="4093" y="5852"/>
                      <a:pt x="4182" y="5839"/>
                      <a:pt x="4284" y="5814"/>
                    </a:cubicBezTo>
                    <a:cubicBezTo>
                      <a:pt x="4488" y="5814"/>
                      <a:pt x="4743" y="5712"/>
                      <a:pt x="4947" y="5610"/>
                    </a:cubicBezTo>
                    <a:cubicBezTo>
                      <a:pt x="5202" y="5508"/>
                      <a:pt x="5355" y="5406"/>
                      <a:pt x="5559" y="5253"/>
                    </a:cubicBezTo>
                    <a:cubicBezTo>
                      <a:pt x="5763" y="5100"/>
                      <a:pt x="5916" y="4896"/>
                      <a:pt x="6120" y="4743"/>
                    </a:cubicBezTo>
                    <a:cubicBezTo>
                      <a:pt x="6222" y="4539"/>
                      <a:pt x="6324" y="4335"/>
                      <a:pt x="6426" y="4131"/>
                    </a:cubicBezTo>
                    <a:cubicBezTo>
                      <a:pt x="6528" y="3927"/>
                      <a:pt x="6579" y="3774"/>
                      <a:pt x="6630" y="3621"/>
                    </a:cubicBezTo>
                    <a:cubicBezTo>
                      <a:pt x="6681" y="3366"/>
                      <a:pt x="6732" y="3111"/>
                      <a:pt x="6732" y="2907"/>
                    </a:cubicBezTo>
                    <a:cubicBezTo>
                      <a:pt x="6732" y="2652"/>
                      <a:pt x="6681" y="2397"/>
                      <a:pt x="6630" y="2142"/>
                    </a:cubicBezTo>
                    <a:cubicBezTo>
                      <a:pt x="6477" y="1632"/>
                      <a:pt x="6222" y="1173"/>
                      <a:pt x="5865" y="816"/>
                    </a:cubicBezTo>
                    <a:cubicBezTo>
                      <a:pt x="5661" y="663"/>
                      <a:pt x="5457" y="510"/>
                      <a:pt x="5253" y="357"/>
                    </a:cubicBezTo>
                    <a:cubicBezTo>
                      <a:pt x="4998" y="255"/>
                      <a:pt x="4794" y="153"/>
                      <a:pt x="4539" y="102"/>
                    </a:cubicBezTo>
                    <a:cubicBezTo>
                      <a:pt x="4284" y="0"/>
                      <a:pt x="4080" y="0"/>
                      <a:pt x="3825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8;p33">
                <a:extLst>
                  <a:ext uri="{FF2B5EF4-FFF2-40B4-BE49-F238E27FC236}">
                    <a16:creationId xmlns:a16="http://schemas.microsoft.com/office/drawing/2014/main" id="{470A3F61-0447-3EEC-E0EA-6E5F66F94A82}"/>
                  </a:ext>
                </a:extLst>
              </p:cNvPr>
              <p:cNvSpPr/>
              <p:nvPr/>
            </p:nvSpPr>
            <p:spPr>
              <a:xfrm>
                <a:off x="2599763" y="2919978"/>
                <a:ext cx="57101" cy="56466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540" extrusionOk="0">
                    <a:moveTo>
                      <a:pt x="1428" y="0"/>
                    </a:moveTo>
                    <a:cubicBezTo>
                      <a:pt x="1275" y="0"/>
                      <a:pt x="1122" y="51"/>
                      <a:pt x="969" y="153"/>
                    </a:cubicBezTo>
                    <a:cubicBezTo>
                      <a:pt x="816" y="204"/>
                      <a:pt x="714" y="306"/>
                      <a:pt x="612" y="408"/>
                    </a:cubicBezTo>
                    <a:cubicBezTo>
                      <a:pt x="357" y="612"/>
                      <a:pt x="204" y="867"/>
                      <a:pt x="102" y="1173"/>
                    </a:cubicBezTo>
                    <a:cubicBezTo>
                      <a:pt x="51" y="1326"/>
                      <a:pt x="51" y="1479"/>
                      <a:pt x="0" y="1632"/>
                    </a:cubicBezTo>
                    <a:cubicBezTo>
                      <a:pt x="0" y="1836"/>
                      <a:pt x="0" y="1989"/>
                      <a:pt x="0" y="2193"/>
                    </a:cubicBezTo>
                    <a:cubicBezTo>
                      <a:pt x="51" y="2448"/>
                      <a:pt x="153" y="2754"/>
                      <a:pt x="255" y="3009"/>
                    </a:cubicBezTo>
                    <a:cubicBezTo>
                      <a:pt x="357" y="3264"/>
                      <a:pt x="510" y="3519"/>
                      <a:pt x="663" y="3723"/>
                    </a:cubicBezTo>
                    <a:cubicBezTo>
                      <a:pt x="714" y="3825"/>
                      <a:pt x="816" y="3876"/>
                      <a:pt x="867" y="3927"/>
                    </a:cubicBezTo>
                    <a:cubicBezTo>
                      <a:pt x="1020" y="4080"/>
                      <a:pt x="1122" y="4182"/>
                      <a:pt x="1275" y="4284"/>
                    </a:cubicBezTo>
                    <a:cubicBezTo>
                      <a:pt x="1581" y="4437"/>
                      <a:pt x="1887" y="4539"/>
                      <a:pt x="2193" y="4539"/>
                    </a:cubicBezTo>
                    <a:lnTo>
                      <a:pt x="2550" y="4539"/>
                    </a:lnTo>
                    <a:lnTo>
                      <a:pt x="2754" y="4488"/>
                    </a:lnTo>
                    <a:cubicBezTo>
                      <a:pt x="3162" y="4488"/>
                      <a:pt x="3570" y="4284"/>
                      <a:pt x="3825" y="3927"/>
                    </a:cubicBezTo>
                    <a:cubicBezTo>
                      <a:pt x="3876" y="3774"/>
                      <a:pt x="3978" y="3672"/>
                      <a:pt x="4029" y="3519"/>
                    </a:cubicBezTo>
                    <a:lnTo>
                      <a:pt x="4182" y="3315"/>
                    </a:lnTo>
                    <a:cubicBezTo>
                      <a:pt x="4386" y="3060"/>
                      <a:pt x="4539" y="2703"/>
                      <a:pt x="4539" y="2346"/>
                    </a:cubicBezTo>
                    <a:cubicBezTo>
                      <a:pt x="4590" y="2040"/>
                      <a:pt x="4488" y="1734"/>
                      <a:pt x="4335" y="1479"/>
                    </a:cubicBezTo>
                    <a:cubicBezTo>
                      <a:pt x="4284" y="1326"/>
                      <a:pt x="4233" y="1224"/>
                      <a:pt x="4131" y="1122"/>
                    </a:cubicBezTo>
                    <a:cubicBezTo>
                      <a:pt x="4080" y="1071"/>
                      <a:pt x="4080" y="969"/>
                      <a:pt x="4029" y="867"/>
                    </a:cubicBezTo>
                    <a:cubicBezTo>
                      <a:pt x="3927" y="663"/>
                      <a:pt x="3774" y="510"/>
                      <a:pt x="3621" y="408"/>
                    </a:cubicBezTo>
                    <a:cubicBezTo>
                      <a:pt x="3430" y="293"/>
                      <a:pt x="3210" y="236"/>
                      <a:pt x="3005" y="236"/>
                    </a:cubicBezTo>
                    <a:cubicBezTo>
                      <a:pt x="2936" y="236"/>
                      <a:pt x="2869" y="242"/>
                      <a:pt x="2805" y="255"/>
                    </a:cubicBezTo>
                    <a:lnTo>
                      <a:pt x="2754" y="255"/>
                    </a:lnTo>
                    <a:lnTo>
                      <a:pt x="2601" y="204"/>
                    </a:lnTo>
                    <a:cubicBezTo>
                      <a:pt x="2397" y="102"/>
                      <a:pt x="2193" y="51"/>
                      <a:pt x="1989" y="51"/>
                    </a:cubicBezTo>
                    <a:cubicBezTo>
                      <a:pt x="1964" y="26"/>
                      <a:pt x="1926" y="13"/>
                      <a:pt x="1881" y="13"/>
                    </a:cubicBezTo>
                    <a:cubicBezTo>
                      <a:pt x="1836" y="13"/>
                      <a:pt x="1785" y="26"/>
                      <a:pt x="1734" y="51"/>
                    </a:cubicBezTo>
                    <a:lnTo>
                      <a:pt x="1428" y="5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39;p33">
                <a:extLst>
                  <a:ext uri="{FF2B5EF4-FFF2-40B4-BE49-F238E27FC236}">
                    <a16:creationId xmlns:a16="http://schemas.microsoft.com/office/drawing/2014/main" id="{5011F518-3389-A8B3-C4EF-7424137F4517}"/>
                  </a:ext>
                </a:extLst>
              </p:cNvPr>
              <p:cNvSpPr/>
              <p:nvPr/>
            </p:nvSpPr>
            <p:spPr>
              <a:xfrm>
                <a:off x="2058533" y="2871771"/>
                <a:ext cx="114363" cy="85707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6891" extrusionOk="0">
                    <a:moveTo>
                      <a:pt x="7104" y="0"/>
                    </a:moveTo>
                    <a:cubicBezTo>
                      <a:pt x="6645" y="51"/>
                      <a:pt x="6186" y="102"/>
                      <a:pt x="5727" y="255"/>
                    </a:cubicBezTo>
                    <a:cubicBezTo>
                      <a:pt x="4911" y="510"/>
                      <a:pt x="4146" y="918"/>
                      <a:pt x="3483" y="1479"/>
                    </a:cubicBezTo>
                    <a:cubicBezTo>
                      <a:pt x="3126" y="1734"/>
                      <a:pt x="2820" y="2040"/>
                      <a:pt x="2514" y="2295"/>
                    </a:cubicBezTo>
                    <a:cubicBezTo>
                      <a:pt x="2157" y="2652"/>
                      <a:pt x="1851" y="3009"/>
                      <a:pt x="1545" y="3417"/>
                    </a:cubicBezTo>
                    <a:cubicBezTo>
                      <a:pt x="1290" y="3774"/>
                      <a:pt x="1035" y="4182"/>
                      <a:pt x="831" y="4590"/>
                    </a:cubicBezTo>
                    <a:cubicBezTo>
                      <a:pt x="627" y="4947"/>
                      <a:pt x="474" y="5304"/>
                      <a:pt x="321" y="5661"/>
                    </a:cubicBezTo>
                    <a:cubicBezTo>
                      <a:pt x="1" y="6367"/>
                      <a:pt x="588" y="6891"/>
                      <a:pt x="1169" y="6891"/>
                    </a:cubicBezTo>
                    <a:cubicBezTo>
                      <a:pt x="1512" y="6891"/>
                      <a:pt x="1853" y="6708"/>
                      <a:pt x="2004" y="6273"/>
                    </a:cubicBezTo>
                    <a:cubicBezTo>
                      <a:pt x="2106" y="5967"/>
                      <a:pt x="2259" y="5661"/>
                      <a:pt x="2412" y="5355"/>
                    </a:cubicBezTo>
                    <a:cubicBezTo>
                      <a:pt x="2769" y="4743"/>
                      <a:pt x="3177" y="4182"/>
                      <a:pt x="3687" y="3621"/>
                    </a:cubicBezTo>
                    <a:cubicBezTo>
                      <a:pt x="4095" y="3162"/>
                      <a:pt x="4605" y="2754"/>
                      <a:pt x="5115" y="2448"/>
                    </a:cubicBezTo>
                    <a:cubicBezTo>
                      <a:pt x="5523" y="2193"/>
                      <a:pt x="5931" y="2040"/>
                      <a:pt x="6339" y="1887"/>
                    </a:cubicBezTo>
                    <a:cubicBezTo>
                      <a:pt x="6696" y="1785"/>
                      <a:pt x="7002" y="1734"/>
                      <a:pt x="7308" y="1734"/>
                    </a:cubicBezTo>
                    <a:cubicBezTo>
                      <a:pt x="7614" y="1734"/>
                      <a:pt x="7920" y="1785"/>
                      <a:pt x="8175" y="1836"/>
                    </a:cubicBezTo>
                    <a:cubicBezTo>
                      <a:pt x="8430" y="1836"/>
                      <a:pt x="8634" y="1785"/>
                      <a:pt x="8838" y="1632"/>
                    </a:cubicBezTo>
                    <a:cubicBezTo>
                      <a:pt x="9042" y="1479"/>
                      <a:pt x="9144" y="1275"/>
                      <a:pt x="9144" y="1071"/>
                    </a:cubicBezTo>
                    <a:cubicBezTo>
                      <a:pt x="9195" y="816"/>
                      <a:pt x="9093" y="612"/>
                      <a:pt x="8991" y="408"/>
                    </a:cubicBezTo>
                    <a:lnTo>
                      <a:pt x="8838" y="255"/>
                    </a:lnTo>
                    <a:cubicBezTo>
                      <a:pt x="8685" y="153"/>
                      <a:pt x="8532" y="102"/>
                      <a:pt x="8379" y="102"/>
                    </a:cubicBezTo>
                    <a:cubicBezTo>
                      <a:pt x="8073" y="0"/>
                      <a:pt x="7716" y="0"/>
                      <a:pt x="7410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40;p33">
                <a:extLst>
                  <a:ext uri="{FF2B5EF4-FFF2-40B4-BE49-F238E27FC236}">
                    <a16:creationId xmlns:a16="http://schemas.microsoft.com/office/drawing/2014/main" id="{49FC92B2-2862-EC04-7FF0-75EA2EC49B0C}"/>
                  </a:ext>
                </a:extLst>
              </p:cNvPr>
              <p:cNvSpPr/>
              <p:nvPr/>
            </p:nvSpPr>
            <p:spPr>
              <a:xfrm>
                <a:off x="2575025" y="2840055"/>
                <a:ext cx="75732" cy="32238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2592" extrusionOk="0">
                    <a:moveTo>
                      <a:pt x="1734" y="1"/>
                    </a:moveTo>
                    <a:lnTo>
                      <a:pt x="1785" y="52"/>
                    </a:lnTo>
                    <a:cubicBezTo>
                      <a:pt x="1377" y="103"/>
                      <a:pt x="970" y="204"/>
                      <a:pt x="562" y="357"/>
                    </a:cubicBezTo>
                    <a:cubicBezTo>
                      <a:pt x="358" y="408"/>
                      <a:pt x="154" y="612"/>
                      <a:pt x="103" y="816"/>
                    </a:cubicBezTo>
                    <a:cubicBezTo>
                      <a:pt x="1" y="1020"/>
                      <a:pt x="1" y="1275"/>
                      <a:pt x="103" y="1479"/>
                    </a:cubicBezTo>
                    <a:cubicBezTo>
                      <a:pt x="154" y="1683"/>
                      <a:pt x="358" y="1887"/>
                      <a:pt x="562" y="1938"/>
                    </a:cubicBezTo>
                    <a:cubicBezTo>
                      <a:pt x="664" y="1989"/>
                      <a:pt x="778" y="2015"/>
                      <a:pt x="893" y="2015"/>
                    </a:cubicBezTo>
                    <a:cubicBezTo>
                      <a:pt x="1008" y="2015"/>
                      <a:pt x="1123" y="1989"/>
                      <a:pt x="1224" y="1938"/>
                    </a:cubicBezTo>
                    <a:lnTo>
                      <a:pt x="1428" y="1887"/>
                    </a:lnTo>
                    <a:cubicBezTo>
                      <a:pt x="1683" y="1836"/>
                      <a:pt x="1989" y="1785"/>
                      <a:pt x="2244" y="1785"/>
                    </a:cubicBezTo>
                    <a:cubicBezTo>
                      <a:pt x="2550" y="1785"/>
                      <a:pt x="2805" y="1785"/>
                      <a:pt x="3111" y="1836"/>
                    </a:cubicBezTo>
                    <a:cubicBezTo>
                      <a:pt x="3366" y="1938"/>
                      <a:pt x="3621" y="2040"/>
                      <a:pt x="3876" y="2142"/>
                    </a:cubicBezTo>
                    <a:cubicBezTo>
                      <a:pt x="4029" y="2244"/>
                      <a:pt x="4131" y="2295"/>
                      <a:pt x="4284" y="2397"/>
                    </a:cubicBezTo>
                    <a:cubicBezTo>
                      <a:pt x="4460" y="2534"/>
                      <a:pt x="4641" y="2592"/>
                      <a:pt x="4812" y="2592"/>
                    </a:cubicBezTo>
                    <a:cubicBezTo>
                      <a:pt x="5537" y="2592"/>
                      <a:pt x="6088" y="1547"/>
                      <a:pt x="5304" y="969"/>
                    </a:cubicBezTo>
                    <a:cubicBezTo>
                      <a:pt x="4947" y="714"/>
                      <a:pt x="4590" y="510"/>
                      <a:pt x="4182" y="357"/>
                    </a:cubicBezTo>
                    <a:cubicBezTo>
                      <a:pt x="3825" y="204"/>
                      <a:pt x="3417" y="103"/>
                      <a:pt x="3009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41;p33">
                <a:extLst>
                  <a:ext uri="{FF2B5EF4-FFF2-40B4-BE49-F238E27FC236}">
                    <a16:creationId xmlns:a16="http://schemas.microsoft.com/office/drawing/2014/main" id="{4F7B429E-9E80-611E-8BEB-6E85E965B2FE}"/>
                  </a:ext>
                </a:extLst>
              </p:cNvPr>
              <p:cNvSpPr/>
              <p:nvPr/>
            </p:nvSpPr>
            <p:spPr>
              <a:xfrm>
                <a:off x="2448312" y="3035411"/>
                <a:ext cx="109599" cy="95483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7677" extrusionOk="0">
                    <a:moveTo>
                      <a:pt x="4885" y="1"/>
                    </a:moveTo>
                    <a:cubicBezTo>
                      <a:pt x="4375" y="1"/>
                      <a:pt x="3916" y="103"/>
                      <a:pt x="3406" y="205"/>
                    </a:cubicBezTo>
                    <a:lnTo>
                      <a:pt x="3406" y="256"/>
                    </a:lnTo>
                    <a:cubicBezTo>
                      <a:pt x="2233" y="511"/>
                      <a:pt x="1213" y="1225"/>
                      <a:pt x="499" y="2143"/>
                    </a:cubicBezTo>
                    <a:cubicBezTo>
                      <a:pt x="0" y="2855"/>
                      <a:pt x="621" y="3567"/>
                      <a:pt x="1249" y="3567"/>
                    </a:cubicBezTo>
                    <a:cubicBezTo>
                      <a:pt x="1521" y="3567"/>
                      <a:pt x="1793" y="3435"/>
                      <a:pt x="1978" y="3112"/>
                    </a:cubicBezTo>
                    <a:lnTo>
                      <a:pt x="2131" y="2959"/>
                    </a:lnTo>
                    <a:cubicBezTo>
                      <a:pt x="2335" y="2755"/>
                      <a:pt x="2539" y="2551"/>
                      <a:pt x="2743" y="2398"/>
                    </a:cubicBezTo>
                    <a:cubicBezTo>
                      <a:pt x="3049" y="2245"/>
                      <a:pt x="3355" y="2092"/>
                      <a:pt x="3661" y="1990"/>
                    </a:cubicBezTo>
                    <a:cubicBezTo>
                      <a:pt x="3967" y="1888"/>
                      <a:pt x="4273" y="1786"/>
                      <a:pt x="4630" y="1786"/>
                    </a:cubicBezTo>
                    <a:cubicBezTo>
                      <a:pt x="4704" y="1771"/>
                      <a:pt x="4779" y="1765"/>
                      <a:pt x="4854" y="1765"/>
                    </a:cubicBezTo>
                    <a:cubicBezTo>
                      <a:pt x="5034" y="1765"/>
                      <a:pt x="5214" y="1801"/>
                      <a:pt x="5395" y="1837"/>
                    </a:cubicBezTo>
                    <a:cubicBezTo>
                      <a:pt x="5599" y="1837"/>
                      <a:pt x="5803" y="1939"/>
                      <a:pt x="5956" y="1990"/>
                    </a:cubicBezTo>
                    <a:cubicBezTo>
                      <a:pt x="6160" y="2092"/>
                      <a:pt x="6313" y="2245"/>
                      <a:pt x="6517" y="2347"/>
                    </a:cubicBezTo>
                    <a:cubicBezTo>
                      <a:pt x="6568" y="2449"/>
                      <a:pt x="6670" y="2551"/>
                      <a:pt x="6772" y="2653"/>
                    </a:cubicBezTo>
                    <a:cubicBezTo>
                      <a:pt x="6772" y="2704"/>
                      <a:pt x="6823" y="2806"/>
                      <a:pt x="6874" y="2857"/>
                    </a:cubicBezTo>
                    <a:cubicBezTo>
                      <a:pt x="6874" y="2959"/>
                      <a:pt x="6925" y="3061"/>
                      <a:pt x="6925" y="3112"/>
                    </a:cubicBezTo>
                    <a:cubicBezTo>
                      <a:pt x="6925" y="3265"/>
                      <a:pt x="6925" y="3367"/>
                      <a:pt x="6925" y="3520"/>
                    </a:cubicBezTo>
                    <a:cubicBezTo>
                      <a:pt x="6874" y="3724"/>
                      <a:pt x="6772" y="3979"/>
                      <a:pt x="6670" y="4183"/>
                    </a:cubicBezTo>
                    <a:cubicBezTo>
                      <a:pt x="6466" y="4642"/>
                      <a:pt x="6160" y="5050"/>
                      <a:pt x="5854" y="5407"/>
                    </a:cubicBezTo>
                    <a:cubicBezTo>
                      <a:pt x="5599" y="5662"/>
                      <a:pt x="5395" y="5917"/>
                      <a:pt x="5140" y="6121"/>
                    </a:cubicBezTo>
                    <a:cubicBezTo>
                      <a:pt x="4416" y="6724"/>
                      <a:pt x="4993" y="7676"/>
                      <a:pt x="5694" y="7676"/>
                    </a:cubicBezTo>
                    <a:cubicBezTo>
                      <a:pt x="5882" y="7676"/>
                      <a:pt x="6079" y="7608"/>
                      <a:pt x="6262" y="7447"/>
                    </a:cubicBezTo>
                    <a:cubicBezTo>
                      <a:pt x="6619" y="7141"/>
                      <a:pt x="6976" y="6784"/>
                      <a:pt x="7282" y="6427"/>
                    </a:cubicBezTo>
                    <a:cubicBezTo>
                      <a:pt x="7537" y="6121"/>
                      <a:pt x="7792" y="5764"/>
                      <a:pt x="8047" y="5407"/>
                    </a:cubicBezTo>
                    <a:cubicBezTo>
                      <a:pt x="8557" y="4591"/>
                      <a:pt x="8812" y="3622"/>
                      <a:pt x="8659" y="2653"/>
                    </a:cubicBezTo>
                    <a:cubicBezTo>
                      <a:pt x="8608" y="2398"/>
                      <a:pt x="8557" y="2194"/>
                      <a:pt x="8455" y="1990"/>
                    </a:cubicBezTo>
                    <a:cubicBezTo>
                      <a:pt x="8302" y="1735"/>
                      <a:pt x="8149" y="1531"/>
                      <a:pt x="7996" y="1327"/>
                    </a:cubicBezTo>
                    <a:cubicBezTo>
                      <a:pt x="7792" y="1123"/>
                      <a:pt x="7588" y="919"/>
                      <a:pt x="7384" y="766"/>
                    </a:cubicBezTo>
                    <a:cubicBezTo>
                      <a:pt x="7078" y="613"/>
                      <a:pt x="6823" y="460"/>
                      <a:pt x="6517" y="307"/>
                    </a:cubicBezTo>
                    <a:cubicBezTo>
                      <a:pt x="6313" y="256"/>
                      <a:pt x="6109" y="154"/>
                      <a:pt x="5905" y="154"/>
                    </a:cubicBezTo>
                    <a:cubicBezTo>
                      <a:pt x="5599" y="52"/>
                      <a:pt x="5293" y="52"/>
                      <a:pt x="498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42;p33">
                <a:extLst>
                  <a:ext uri="{FF2B5EF4-FFF2-40B4-BE49-F238E27FC236}">
                    <a16:creationId xmlns:a16="http://schemas.microsoft.com/office/drawing/2014/main" id="{7B2F2C6B-B99D-6984-1C7D-FE40462A23CC}"/>
                  </a:ext>
                </a:extLst>
              </p:cNvPr>
              <p:cNvSpPr/>
              <p:nvPr/>
            </p:nvSpPr>
            <p:spPr>
              <a:xfrm>
                <a:off x="2354931" y="3189549"/>
                <a:ext cx="212159" cy="53456"/>
              </a:xfrm>
              <a:custGeom>
                <a:avLst/>
                <a:gdLst/>
                <a:ahLst/>
                <a:cxnLst/>
                <a:rect l="l" t="t" r="r" b="b"/>
                <a:pathLst>
                  <a:path w="17058" h="4298" extrusionOk="0">
                    <a:moveTo>
                      <a:pt x="714" y="0"/>
                    </a:moveTo>
                    <a:cubicBezTo>
                      <a:pt x="561" y="0"/>
                      <a:pt x="357" y="51"/>
                      <a:pt x="255" y="204"/>
                    </a:cubicBezTo>
                    <a:cubicBezTo>
                      <a:pt x="0" y="459"/>
                      <a:pt x="0" y="867"/>
                      <a:pt x="255" y="1122"/>
                    </a:cubicBezTo>
                    <a:cubicBezTo>
                      <a:pt x="1020" y="1836"/>
                      <a:pt x="1887" y="2397"/>
                      <a:pt x="2805" y="2856"/>
                    </a:cubicBezTo>
                    <a:cubicBezTo>
                      <a:pt x="3723" y="3315"/>
                      <a:pt x="4692" y="3621"/>
                      <a:pt x="5712" y="3876"/>
                    </a:cubicBezTo>
                    <a:cubicBezTo>
                      <a:pt x="6681" y="4131"/>
                      <a:pt x="7752" y="4284"/>
                      <a:pt x="8772" y="4284"/>
                    </a:cubicBezTo>
                    <a:cubicBezTo>
                      <a:pt x="8962" y="4293"/>
                      <a:pt x="9150" y="4297"/>
                      <a:pt x="9337" y="4297"/>
                    </a:cubicBezTo>
                    <a:cubicBezTo>
                      <a:pt x="10206" y="4297"/>
                      <a:pt x="11053" y="4206"/>
                      <a:pt x="11934" y="4080"/>
                    </a:cubicBezTo>
                    <a:cubicBezTo>
                      <a:pt x="13464" y="3825"/>
                      <a:pt x="14994" y="3264"/>
                      <a:pt x="16371" y="2499"/>
                    </a:cubicBezTo>
                    <a:cubicBezTo>
                      <a:pt x="17057" y="2113"/>
                      <a:pt x="16661" y="1222"/>
                      <a:pt x="16062" y="1222"/>
                    </a:cubicBezTo>
                    <a:cubicBezTo>
                      <a:pt x="15949" y="1222"/>
                      <a:pt x="15829" y="1253"/>
                      <a:pt x="15708" y="1326"/>
                    </a:cubicBezTo>
                    <a:cubicBezTo>
                      <a:pt x="15300" y="1581"/>
                      <a:pt x="14943" y="1734"/>
                      <a:pt x="14535" y="1938"/>
                    </a:cubicBezTo>
                    <a:cubicBezTo>
                      <a:pt x="13413" y="2346"/>
                      <a:pt x="12291" y="2652"/>
                      <a:pt x="11169" y="2805"/>
                    </a:cubicBezTo>
                    <a:cubicBezTo>
                      <a:pt x="10531" y="2907"/>
                      <a:pt x="9894" y="2958"/>
                      <a:pt x="9256" y="2958"/>
                    </a:cubicBezTo>
                    <a:cubicBezTo>
                      <a:pt x="8619" y="2958"/>
                      <a:pt x="7981" y="2907"/>
                      <a:pt x="7344" y="2805"/>
                    </a:cubicBezTo>
                    <a:cubicBezTo>
                      <a:pt x="6171" y="2652"/>
                      <a:pt x="5100" y="2397"/>
                      <a:pt x="4029" y="1938"/>
                    </a:cubicBezTo>
                    <a:cubicBezTo>
                      <a:pt x="3213" y="1581"/>
                      <a:pt x="2397" y="1122"/>
                      <a:pt x="1683" y="561"/>
                    </a:cubicBezTo>
                    <a:cubicBezTo>
                      <a:pt x="1530" y="459"/>
                      <a:pt x="1377" y="306"/>
                      <a:pt x="1173" y="204"/>
                    </a:cubicBezTo>
                    <a:cubicBezTo>
                      <a:pt x="1071" y="51"/>
                      <a:pt x="918" y="0"/>
                      <a:pt x="714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43;p33">
                <a:extLst>
                  <a:ext uri="{FF2B5EF4-FFF2-40B4-BE49-F238E27FC236}">
                    <a16:creationId xmlns:a16="http://schemas.microsoft.com/office/drawing/2014/main" id="{8BDB2DD1-188B-81D0-13DE-2A02E50B704C}"/>
                  </a:ext>
                </a:extLst>
              </p:cNvPr>
              <p:cNvSpPr/>
              <p:nvPr/>
            </p:nvSpPr>
            <p:spPr>
              <a:xfrm>
                <a:off x="2609278" y="2767743"/>
                <a:ext cx="192831" cy="240653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19349" extrusionOk="0">
                    <a:moveTo>
                      <a:pt x="14790" y="1"/>
                    </a:moveTo>
                    <a:lnTo>
                      <a:pt x="14688" y="52"/>
                    </a:lnTo>
                    <a:lnTo>
                      <a:pt x="14535" y="52"/>
                    </a:lnTo>
                    <a:cubicBezTo>
                      <a:pt x="14433" y="103"/>
                      <a:pt x="14331" y="205"/>
                      <a:pt x="14280" y="307"/>
                    </a:cubicBezTo>
                    <a:cubicBezTo>
                      <a:pt x="10710" y="3979"/>
                      <a:pt x="7395" y="7905"/>
                      <a:pt x="4335" y="12036"/>
                    </a:cubicBezTo>
                    <a:cubicBezTo>
                      <a:pt x="2856" y="14025"/>
                      <a:pt x="1428" y="16116"/>
                      <a:pt x="153" y="18258"/>
                    </a:cubicBezTo>
                    <a:lnTo>
                      <a:pt x="51" y="18411"/>
                    </a:lnTo>
                    <a:cubicBezTo>
                      <a:pt x="0" y="18513"/>
                      <a:pt x="0" y="18615"/>
                      <a:pt x="0" y="18768"/>
                    </a:cubicBezTo>
                    <a:cubicBezTo>
                      <a:pt x="0" y="18921"/>
                      <a:pt x="102" y="19074"/>
                      <a:pt x="255" y="19227"/>
                    </a:cubicBezTo>
                    <a:cubicBezTo>
                      <a:pt x="330" y="19302"/>
                      <a:pt x="459" y="19349"/>
                      <a:pt x="603" y="19349"/>
                    </a:cubicBezTo>
                    <a:cubicBezTo>
                      <a:pt x="656" y="19349"/>
                      <a:pt x="711" y="19343"/>
                      <a:pt x="765" y="19329"/>
                    </a:cubicBezTo>
                    <a:cubicBezTo>
                      <a:pt x="918" y="19329"/>
                      <a:pt x="1071" y="19227"/>
                      <a:pt x="1173" y="19074"/>
                    </a:cubicBezTo>
                    <a:cubicBezTo>
                      <a:pt x="3927" y="14739"/>
                      <a:pt x="6936" y="10557"/>
                      <a:pt x="10251" y="6681"/>
                    </a:cubicBezTo>
                    <a:cubicBezTo>
                      <a:pt x="11883" y="4744"/>
                      <a:pt x="13566" y="2908"/>
                      <a:pt x="15300" y="1123"/>
                    </a:cubicBezTo>
                    <a:cubicBezTo>
                      <a:pt x="15453" y="970"/>
                      <a:pt x="15504" y="766"/>
                      <a:pt x="15453" y="613"/>
                    </a:cubicBezTo>
                    <a:cubicBezTo>
                      <a:pt x="15453" y="460"/>
                      <a:pt x="15351" y="256"/>
                      <a:pt x="15198" y="154"/>
                    </a:cubicBezTo>
                    <a:cubicBezTo>
                      <a:pt x="15096" y="52"/>
                      <a:pt x="14943" y="1"/>
                      <a:pt x="14790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44;p33">
                <a:extLst>
                  <a:ext uri="{FF2B5EF4-FFF2-40B4-BE49-F238E27FC236}">
                    <a16:creationId xmlns:a16="http://schemas.microsoft.com/office/drawing/2014/main" id="{22DCD28A-CFB7-35D2-1631-3A2555253D72}"/>
                  </a:ext>
                </a:extLst>
              </p:cNvPr>
              <p:cNvSpPr/>
              <p:nvPr/>
            </p:nvSpPr>
            <p:spPr>
              <a:xfrm>
                <a:off x="2680321" y="2887629"/>
                <a:ext cx="111639" cy="140183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11271" extrusionOk="0">
                    <a:moveTo>
                      <a:pt x="8211" y="0"/>
                    </a:moveTo>
                    <a:cubicBezTo>
                      <a:pt x="8007" y="0"/>
                      <a:pt x="7803" y="102"/>
                      <a:pt x="7701" y="255"/>
                    </a:cubicBezTo>
                    <a:cubicBezTo>
                      <a:pt x="5100" y="3468"/>
                      <a:pt x="2448" y="6681"/>
                      <a:pt x="204" y="10149"/>
                    </a:cubicBezTo>
                    <a:cubicBezTo>
                      <a:pt x="51" y="10302"/>
                      <a:pt x="0" y="10506"/>
                      <a:pt x="51" y="10659"/>
                    </a:cubicBezTo>
                    <a:cubicBezTo>
                      <a:pt x="51" y="10863"/>
                      <a:pt x="153" y="11016"/>
                      <a:pt x="306" y="11118"/>
                    </a:cubicBezTo>
                    <a:cubicBezTo>
                      <a:pt x="459" y="11220"/>
                      <a:pt x="612" y="11271"/>
                      <a:pt x="816" y="11271"/>
                    </a:cubicBezTo>
                    <a:cubicBezTo>
                      <a:pt x="969" y="11220"/>
                      <a:pt x="1122" y="11118"/>
                      <a:pt x="1224" y="11016"/>
                    </a:cubicBezTo>
                    <a:cubicBezTo>
                      <a:pt x="3519" y="7548"/>
                      <a:pt x="6171" y="4335"/>
                      <a:pt x="8772" y="1071"/>
                    </a:cubicBezTo>
                    <a:cubicBezTo>
                      <a:pt x="8976" y="765"/>
                      <a:pt x="8925" y="357"/>
                      <a:pt x="8619" y="102"/>
                    </a:cubicBezTo>
                    <a:cubicBezTo>
                      <a:pt x="8517" y="51"/>
                      <a:pt x="8364" y="0"/>
                      <a:pt x="8211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45;p33">
                <a:extLst>
                  <a:ext uri="{FF2B5EF4-FFF2-40B4-BE49-F238E27FC236}">
                    <a16:creationId xmlns:a16="http://schemas.microsoft.com/office/drawing/2014/main" id="{3404F150-D51E-202E-64A6-0796F35D4A43}"/>
                  </a:ext>
                </a:extLst>
              </p:cNvPr>
              <p:cNvSpPr/>
              <p:nvPr/>
            </p:nvSpPr>
            <p:spPr>
              <a:xfrm>
                <a:off x="2088532" y="2827369"/>
                <a:ext cx="209323" cy="267518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21509" extrusionOk="0">
                    <a:moveTo>
                      <a:pt x="15861" y="1"/>
                    </a:moveTo>
                    <a:cubicBezTo>
                      <a:pt x="15657" y="1"/>
                      <a:pt x="15504" y="103"/>
                      <a:pt x="15402" y="256"/>
                    </a:cubicBezTo>
                    <a:cubicBezTo>
                      <a:pt x="13668" y="2346"/>
                      <a:pt x="11883" y="4488"/>
                      <a:pt x="10200" y="6630"/>
                    </a:cubicBezTo>
                    <a:lnTo>
                      <a:pt x="7650" y="9843"/>
                    </a:lnTo>
                    <a:cubicBezTo>
                      <a:pt x="7191" y="10353"/>
                      <a:pt x="6783" y="10914"/>
                      <a:pt x="6375" y="11424"/>
                    </a:cubicBezTo>
                    <a:cubicBezTo>
                      <a:pt x="5916" y="11985"/>
                      <a:pt x="5610" y="12393"/>
                      <a:pt x="5202" y="12903"/>
                    </a:cubicBezTo>
                    <a:cubicBezTo>
                      <a:pt x="4233" y="14076"/>
                      <a:pt x="3162" y="15249"/>
                      <a:pt x="2244" y="16473"/>
                    </a:cubicBezTo>
                    <a:cubicBezTo>
                      <a:pt x="1785" y="17136"/>
                      <a:pt x="1326" y="17799"/>
                      <a:pt x="918" y="18513"/>
                    </a:cubicBezTo>
                    <a:cubicBezTo>
                      <a:pt x="561" y="19176"/>
                      <a:pt x="255" y="19839"/>
                      <a:pt x="51" y="20553"/>
                    </a:cubicBezTo>
                    <a:cubicBezTo>
                      <a:pt x="51" y="20604"/>
                      <a:pt x="51" y="20706"/>
                      <a:pt x="0" y="20757"/>
                    </a:cubicBezTo>
                    <a:cubicBezTo>
                      <a:pt x="0" y="20859"/>
                      <a:pt x="0" y="20961"/>
                      <a:pt x="51" y="21114"/>
                    </a:cubicBezTo>
                    <a:cubicBezTo>
                      <a:pt x="153" y="21267"/>
                      <a:pt x="255" y="21369"/>
                      <a:pt x="408" y="21471"/>
                    </a:cubicBezTo>
                    <a:cubicBezTo>
                      <a:pt x="510" y="21496"/>
                      <a:pt x="599" y="21509"/>
                      <a:pt x="682" y="21509"/>
                    </a:cubicBezTo>
                    <a:cubicBezTo>
                      <a:pt x="765" y="21509"/>
                      <a:pt x="842" y="21496"/>
                      <a:pt x="918" y="21471"/>
                    </a:cubicBezTo>
                    <a:cubicBezTo>
                      <a:pt x="1122" y="21369"/>
                      <a:pt x="1224" y="21267"/>
                      <a:pt x="1326" y="21114"/>
                    </a:cubicBezTo>
                    <a:cubicBezTo>
                      <a:pt x="1530" y="20298"/>
                      <a:pt x="1887" y="19584"/>
                      <a:pt x="2295" y="18870"/>
                    </a:cubicBezTo>
                    <a:cubicBezTo>
                      <a:pt x="3468" y="16932"/>
                      <a:pt x="4998" y="15249"/>
                      <a:pt x="6426" y="13515"/>
                    </a:cubicBezTo>
                    <a:cubicBezTo>
                      <a:pt x="6834" y="13005"/>
                      <a:pt x="7242" y="12495"/>
                      <a:pt x="7599" y="11985"/>
                    </a:cubicBezTo>
                    <a:cubicBezTo>
                      <a:pt x="8007" y="11526"/>
                      <a:pt x="8466" y="10914"/>
                      <a:pt x="8874" y="10404"/>
                    </a:cubicBezTo>
                    <a:cubicBezTo>
                      <a:pt x="9741" y="9333"/>
                      <a:pt x="10608" y="8262"/>
                      <a:pt x="11424" y="7191"/>
                    </a:cubicBezTo>
                    <a:cubicBezTo>
                      <a:pt x="13107" y="5151"/>
                      <a:pt x="14790" y="3111"/>
                      <a:pt x="16473" y="1072"/>
                    </a:cubicBezTo>
                    <a:cubicBezTo>
                      <a:pt x="16830" y="664"/>
                      <a:pt x="16473" y="1"/>
                      <a:pt x="15912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46;p33">
                <a:extLst>
                  <a:ext uri="{FF2B5EF4-FFF2-40B4-BE49-F238E27FC236}">
                    <a16:creationId xmlns:a16="http://schemas.microsoft.com/office/drawing/2014/main" id="{455258C4-38C8-7A06-809E-C72EE71F873F}"/>
                  </a:ext>
                </a:extLst>
              </p:cNvPr>
              <p:cNvSpPr/>
              <p:nvPr/>
            </p:nvSpPr>
            <p:spPr>
              <a:xfrm>
                <a:off x="2165906" y="2971992"/>
                <a:ext cx="120532" cy="155407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12495" extrusionOk="0">
                    <a:moveTo>
                      <a:pt x="8926" y="0"/>
                    </a:moveTo>
                    <a:cubicBezTo>
                      <a:pt x="8722" y="0"/>
                      <a:pt x="8518" y="102"/>
                      <a:pt x="8416" y="306"/>
                    </a:cubicBezTo>
                    <a:cubicBezTo>
                      <a:pt x="5560" y="3927"/>
                      <a:pt x="2704" y="7548"/>
                      <a:pt x="154" y="11424"/>
                    </a:cubicBezTo>
                    <a:cubicBezTo>
                      <a:pt x="52" y="11526"/>
                      <a:pt x="1" y="11730"/>
                      <a:pt x="1" y="11883"/>
                    </a:cubicBezTo>
                    <a:cubicBezTo>
                      <a:pt x="1" y="12087"/>
                      <a:pt x="103" y="12240"/>
                      <a:pt x="256" y="12342"/>
                    </a:cubicBezTo>
                    <a:cubicBezTo>
                      <a:pt x="409" y="12444"/>
                      <a:pt x="562" y="12495"/>
                      <a:pt x="766" y="12495"/>
                    </a:cubicBezTo>
                    <a:cubicBezTo>
                      <a:pt x="919" y="12444"/>
                      <a:pt x="1072" y="12342"/>
                      <a:pt x="1225" y="12240"/>
                    </a:cubicBezTo>
                    <a:cubicBezTo>
                      <a:pt x="3775" y="8364"/>
                      <a:pt x="6580" y="4743"/>
                      <a:pt x="9436" y="1122"/>
                    </a:cubicBezTo>
                    <a:cubicBezTo>
                      <a:pt x="9691" y="816"/>
                      <a:pt x="9640" y="408"/>
                      <a:pt x="9334" y="153"/>
                    </a:cubicBezTo>
                    <a:cubicBezTo>
                      <a:pt x="9232" y="51"/>
                      <a:pt x="9079" y="0"/>
                      <a:pt x="8926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47;p33">
                <a:extLst>
                  <a:ext uri="{FF2B5EF4-FFF2-40B4-BE49-F238E27FC236}">
                    <a16:creationId xmlns:a16="http://schemas.microsoft.com/office/drawing/2014/main" id="{F512D1AF-5905-6BE2-301C-7AADB844D15B}"/>
                  </a:ext>
                </a:extLst>
              </p:cNvPr>
              <p:cNvSpPr/>
              <p:nvPr/>
            </p:nvSpPr>
            <p:spPr>
              <a:xfrm>
                <a:off x="2305455" y="3655744"/>
                <a:ext cx="315253" cy="177620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4281" extrusionOk="0">
                    <a:moveTo>
                      <a:pt x="24479" y="1"/>
                    </a:moveTo>
                    <a:lnTo>
                      <a:pt x="23969" y="103"/>
                    </a:lnTo>
                    <a:cubicBezTo>
                      <a:pt x="21012" y="1582"/>
                      <a:pt x="17952" y="2755"/>
                      <a:pt x="14739" y="3571"/>
                    </a:cubicBezTo>
                    <a:cubicBezTo>
                      <a:pt x="12954" y="4030"/>
                      <a:pt x="11169" y="4336"/>
                      <a:pt x="9333" y="4590"/>
                    </a:cubicBezTo>
                    <a:cubicBezTo>
                      <a:pt x="7752" y="4743"/>
                      <a:pt x="6171" y="4845"/>
                      <a:pt x="4590" y="4845"/>
                    </a:cubicBezTo>
                    <a:lnTo>
                      <a:pt x="3723" y="4845"/>
                    </a:lnTo>
                    <a:cubicBezTo>
                      <a:pt x="3213" y="4845"/>
                      <a:pt x="2652" y="4845"/>
                      <a:pt x="2091" y="4743"/>
                    </a:cubicBezTo>
                    <a:cubicBezTo>
                      <a:pt x="1530" y="4692"/>
                      <a:pt x="1071" y="4692"/>
                      <a:pt x="510" y="4641"/>
                    </a:cubicBezTo>
                    <a:lnTo>
                      <a:pt x="408" y="4539"/>
                    </a:lnTo>
                    <a:cubicBezTo>
                      <a:pt x="306" y="4590"/>
                      <a:pt x="204" y="4692"/>
                      <a:pt x="102" y="4794"/>
                    </a:cubicBezTo>
                    <a:cubicBezTo>
                      <a:pt x="1" y="4998"/>
                      <a:pt x="1" y="5253"/>
                      <a:pt x="102" y="5457"/>
                    </a:cubicBezTo>
                    <a:cubicBezTo>
                      <a:pt x="765" y="7038"/>
                      <a:pt x="1530" y="8568"/>
                      <a:pt x="2397" y="10047"/>
                    </a:cubicBezTo>
                    <a:cubicBezTo>
                      <a:pt x="2907" y="10863"/>
                      <a:pt x="3417" y="11628"/>
                      <a:pt x="4029" y="12393"/>
                    </a:cubicBezTo>
                    <a:cubicBezTo>
                      <a:pt x="4539" y="13056"/>
                      <a:pt x="5151" y="13668"/>
                      <a:pt x="5814" y="14178"/>
                    </a:cubicBezTo>
                    <a:cubicBezTo>
                      <a:pt x="5916" y="14229"/>
                      <a:pt x="6069" y="14280"/>
                      <a:pt x="6171" y="14280"/>
                    </a:cubicBezTo>
                    <a:lnTo>
                      <a:pt x="6324" y="14280"/>
                    </a:lnTo>
                    <a:cubicBezTo>
                      <a:pt x="6477" y="14229"/>
                      <a:pt x="6579" y="14178"/>
                      <a:pt x="6681" y="14076"/>
                    </a:cubicBezTo>
                    <a:cubicBezTo>
                      <a:pt x="8517" y="13872"/>
                      <a:pt x="10302" y="13413"/>
                      <a:pt x="11985" y="12699"/>
                    </a:cubicBezTo>
                    <a:cubicBezTo>
                      <a:pt x="13974" y="11883"/>
                      <a:pt x="15861" y="10863"/>
                      <a:pt x="17595" y="9639"/>
                    </a:cubicBezTo>
                    <a:cubicBezTo>
                      <a:pt x="19227" y="8517"/>
                      <a:pt x="20757" y="7140"/>
                      <a:pt x="22134" y="5661"/>
                    </a:cubicBezTo>
                    <a:cubicBezTo>
                      <a:pt x="22797" y="4947"/>
                      <a:pt x="23357" y="4132"/>
                      <a:pt x="23918" y="3367"/>
                    </a:cubicBezTo>
                    <a:cubicBezTo>
                      <a:pt x="24428" y="2551"/>
                      <a:pt x="24887" y="1735"/>
                      <a:pt x="25244" y="868"/>
                    </a:cubicBezTo>
                    <a:cubicBezTo>
                      <a:pt x="25346" y="664"/>
                      <a:pt x="25295" y="409"/>
                      <a:pt x="25142" y="205"/>
                    </a:cubicBezTo>
                    <a:cubicBezTo>
                      <a:pt x="25040" y="154"/>
                      <a:pt x="24938" y="52"/>
                      <a:pt x="24836" y="52"/>
                    </a:cubicBezTo>
                    <a:cubicBezTo>
                      <a:pt x="24785" y="1"/>
                      <a:pt x="24683" y="1"/>
                      <a:pt x="246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748;p33">
                <a:extLst>
                  <a:ext uri="{FF2B5EF4-FFF2-40B4-BE49-F238E27FC236}">
                    <a16:creationId xmlns:a16="http://schemas.microsoft.com/office/drawing/2014/main" id="{67CEB029-FD64-B41A-141E-0FC2D27679A3}"/>
                  </a:ext>
                </a:extLst>
              </p:cNvPr>
              <p:cNvSpPr/>
              <p:nvPr/>
            </p:nvSpPr>
            <p:spPr>
              <a:xfrm>
                <a:off x="1788515" y="3600558"/>
                <a:ext cx="674884" cy="891184"/>
              </a:xfrm>
              <a:custGeom>
                <a:avLst/>
                <a:gdLst/>
                <a:ahLst/>
                <a:cxnLst/>
                <a:rect l="l" t="t" r="r" b="b"/>
                <a:pathLst>
                  <a:path w="54262" h="71653" extrusionOk="0">
                    <a:moveTo>
                      <a:pt x="3927" y="1"/>
                    </a:moveTo>
                    <a:cubicBezTo>
                      <a:pt x="3417" y="1"/>
                      <a:pt x="2907" y="1"/>
                      <a:pt x="2397" y="103"/>
                    </a:cubicBezTo>
                    <a:cubicBezTo>
                      <a:pt x="2193" y="154"/>
                      <a:pt x="1989" y="205"/>
                      <a:pt x="1785" y="256"/>
                    </a:cubicBezTo>
                    <a:cubicBezTo>
                      <a:pt x="1632" y="256"/>
                      <a:pt x="1479" y="307"/>
                      <a:pt x="1326" y="358"/>
                    </a:cubicBezTo>
                    <a:cubicBezTo>
                      <a:pt x="1173" y="409"/>
                      <a:pt x="1071" y="511"/>
                      <a:pt x="969" y="562"/>
                    </a:cubicBezTo>
                    <a:cubicBezTo>
                      <a:pt x="816" y="613"/>
                      <a:pt x="714" y="715"/>
                      <a:pt x="612" y="817"/>
                    </a:cubicBezTo>
                    <a:cubicBezTo>
                      <a:pt x="459" y="970"/>
                      <a:pt x="357" y="1174"/>
                      <a:pt x="255" y="1378"/>
                    </a:cubicBezTo>
                    <a:cubicBezTo>
                      <a:pt x="153" y="1633"/>
                      <a:pt x="102" y="1837"/>
                      <a:pt x="51" y="2092"/>
                    </a:cubicBezTo>
                    <a:cubicBezTo>
                      <a:pt x="0" y="2653"/>
                      <a:pt x="0" y="3214"/>
                      <a:pt x="153" y="3775"/>
                    </a:cubicBezTo>
                    <a:cubicBezTo>
                      <a:pt x="357" y="4897"/>
                      <a:pt x="663" y="5968"/>
                      <a:pt x="1071" y="7039"/>
                    </a:cubicBezTo>
                    <a:lnTo>
                      <a:pt x="1224" y="7498"/>
                    </a:lnTo>
                    <a:lnTo>
                      <a:pt x="1224" y="7549"/>
                    </a:lnTo>
                    <a:cubicBezTo>
                      <a:pt x="1377" y="8008"/>
                      <a:pt x="1530" y="8518"/>
                      <a:pt x="1632" y="8976"/>
                    </a:cubicBezTo>
                    <a:cubicBezTo>
                      <a:pt x="1632" y="9027"/>
                      <a:pt x="1632" y="9078"/>
                      <a:pt x="1632" y="9078"/>
                    </a:cubicBezTo>
                    <a:cubicBezTo>
                      <a:pt x="1632" y="9231"/>
                      <a:pt x="1734" y="9384"/>
                      <a:pt x="1734" y="9537"/>
                    </a:cubicBezTo>
                    <a:cubicBezTo>
                      <a:pt x="1734" y="9588"/>
                      <a:pt x="1734" y="9639"/>
                      <a:pt x="1734" y="9639"/>
                    </a:cubicBezTo>
                    <a:cubicBezTo>
                      <a:pt x="2397" y="12495"/>
                      <a:pt x="2856" y="15351"/>
                      <a:pt x="3111" y="18258"/>
                    </a:cubicBezTo>
                    <a:cubicBezTo>
                      <a:pt x="3264" y="19788"/>
                      <a:pt x="3366" y="21165"/>
                      <a:pt x="3366" y="22491"/>
                    </a:cubicBezTo>
                    <a:cubicBezTo>
                      <a:pt x="3366" y="23409"/>
                      <a:pt x="3366" y="24327"/>
                      <a:pt x="3315" y="25245"/>
                    </a:cubicBezTo>
                    <a:cubicBezTo>
                      <a:pt x="3315" y="25653"/>
                      <a:pt x="3315" y="26163"/>
                      <a:pt x="3315" y="26673"/>
                    </a:cubicBezTo>
                    <a:cubicBezTo>
                      <a:pt x="3315" y="27489"/>
                      <a:pt x="3315" y="28152"/>
                      <a:pt x="3315" y="28815"/>
                    </a:cubicBezTo>
                    <a:cubicBezTo>
                      <a:pt x="3315" y="29172"/>
                      <a:pt x="3366" y="29478"/>
                      <a:pt x="3417" y="29835"/>
                    </a:cubicBezTo>
                    <a:cubicBezTo>
                      <a:pt x="3417" y="30090"/>
                      <a:pt x="3519" y="30345"/>
                      <a:pt x="3519" y="30600"/>
                    </a:cubicBezTo>
                    <a:lnTo>
                      <a:pt x="3519" y="30651"/>
                    </a:lnTo>
                    <a:cubicBezTo>
                      <a:pt x="3519" y="30753"/>
                      <a:pt x="3570" y="30855"/>
                      <a:pt x="3570" y="30957"/>
                    </a:cubicBezTo>
                    <a:cubicBezTo>
                      <a:pt x="3825" y="32690"/>
                      <a:pt x="3978" y="33965"/>
                      <a:pt x="4131" y="35189"/>
                    </a:cubicBezTo>
                    <a:lnTo>
                      <a:pt x="4182" y="35801"/>
                    </a:lnTo>
                    <a:lnTo>
                      <a:pt x="4182" y="35699"/>
                    </a:lnTo>
                    <a:cubicBezTo>
                      <a:pt x="4233" y="36515"/>
                      <a:pt x="4284" y="37178"/>
                      <a:pt x="4335" y="37790"/>
                    </a:cubicBezTo>
                    <a:cubicBezTo>
                      <a:pt x="4386" y="38351"/>
                      <a:pt x="4386" y="38912"/>
                      <a:pt x="4386" y="39626"/>
                    </a:cubicBezTo>
                    <a:cubicBezTo>
                      <a:pt x="4386" y="40748"/>
                      <a:pt x="4386" y="41870"/>
                      <a:pt x="4335" y="42992"/>
                    </a:cubicBezTo>
                    <a:lnTo>
                      <a:pt x="4335" y="43043"/>
                    </a:lnTo>
                    <a:lnTo>
                      <a:pt x="4335" y="43502"/>
                    </a:lnTo>
                    <a:cubicBezTo>
                      <a:pt x="4233" y="46052"/>
                      <a:pt x="4335" y="48653"/>
                      <a:pt x="4590" y="51203"/>
                    </a:cubicBezTo>
                    <a:cubicBezTo>
                      <a:pt x="4692" y="51713"/>
                      <a:pt x="4743" y="52223"/>
                      <a:pt x="4896" y="52733"/>
                    </a:cubicBezTo>
                    <a:cubicBezTo>
                      <a:pt x="4794" y="52784"/>
                      <a:pt x="4794" y="52886"/>
                      <a:pt x="4794" y="52937"/>
                    </a:cubicBezTo>
                    <a:cubicBezTo>
                      <a:pt x="4794" y="53039"/>
                      <a:pt x="4845" y="53141"/>
                      <a:pt x="4896" y="53192"/>
                    </a:cubicBezTo>
                    <a:cubicBezTo>
                      <a:pt x="6426" y="55130"/>
                      <a:pt x="8211" y="56914"/>
                      <a:pt x="10098" y="58495"/>
                    </a:cubicBezTo>
                    <a:cubicBezTo>
                      <a:pt x="12036" y="60076"/>
                      <a:pt x="14076" y="61504"/>
                      <a:pt x="16269" y="62728"/>
                    </a:cubicBezTo>
                    <a:cubicBezTo>
                      <a:pt x="18411" y="63952"/>
                      <a:pt x="20654" y="64972"/>
                      <a:pt x="22949" y="65890"/>
                    </a:cubicBezTo>
                    <a:cubicBezTo>
                      <a:pt x="24020" y="66349"/>
                      <a:pt x="25040" y="66706"/>
                      <a:pt x="26213" y="67114"/>
                    </a:cubicBezTo>
                    <a:cubicBezTo>
                      <a:pt x="27386" y="67573"/>
                      <a:pt x="28457" y="67930"/>
                      <a:pt x="29528" y="68287"/>
                    </a:cubicBezTo>
                    <a:cubicBezTo>
                      <a:pt x="32129" y="69154"/>
                      <a:pt x="34475" y="69868"/>
                      <a:pt x="36719" y="70378"/>
                    </a:cubicBezTo>
                    <a:cubicBezTo>
                      <a:pt x="39167" y="70990"/>
                      <a:pt x="41615" y="71398"/>
                      <a:pt x="44164" y="71551"/>
                    </a:cubicBezTo>
                    <a:cubicBezTo>
                      <a:pt x="44776" y="71602"/>
                      <a:pt x="45439" y="71653"/>
                      <a:pt x="46051" y="71653"/>
                    </a:cubicBezTo>
                    <a:cubicBezTo>
                      <a:pt x="47887" y="71653"/>
                      <a:pt x="49672" y="71449"/>
                      <a:pt x="51406" y="70990"/>
                    </a:cubicBezTo>
                    <a:cubicBezTo>
                      <a:pt x="51508" y="71041"/>
                      <a:pt x="51559" y="71092"/>
                      <a:pt x="51661" y="71092"/>
                    </a:cubicBezTo>
                    <a:cubicBezTo>
                      <a:pt x="51814" y="71092"/>
                      <a:pt x="51916" y="70990"/>
                      <a:pt x="51967" y="70837"/>
                    </a:cubicBezTo>
                    <a:cubicBezTo>
                      <a:pt x="52120" y="70786"/>
                      <a:pt x="52171" y="70633"/>
                      <a:pt x="52120" y="70480"/>
                    </a:cubicBezTo>
                    <a:cubicBezTo>
                      <a:pt x="52885" y="68185"/>
                      <a:pt x="53344" y="65839"/>
                      <a:pt x="53548" y="63442"/>
                    </a:cubicBezTo>
                    <a:cubicBezTo>
                      <a:pt x="53701" y="61861"/>
                      <a:pt x="53803" y="60229"/>
                      <a:pt x="53854" y="58648"/>
                    </a:cubicBezTo>
                    <a:lnTo>
                      <a:pt x="53854" y="58597"/>
                    </a:lnTo>
                    <a:cubicBezTo>
                      <a:pt x="53905" y="57781"/>
                      <a:pt x="53956" y="56761"/>
                      <a:pt x="54058" y="55792"/>
                    </a:cubicBezTo>
                    <a:cubicBezTo>
                      <a:pt x="54058" y="55639"/>
                      <a:pt x="54058" y="55537"/>
                      <a:pt x="54058" y="55385"/>
                    </a:cubicBezTo>
                    <a:lnTo>
                      <a:pt x="54058" y="55232"/>
                    </a:lnTo>
                    <a:lnTo>
                      <a:pt x="54058" y="55130"/>
                    </a:lnTo>
                    <a:cubicBezTo>
                      <a:pt x="54058" y="54722"/>
                      <a:pt x="54160" y="54212"/>
                      <a:pt x="54160" y="53804"/>
                    </a:cubicBezTo>
                    <a:cubicBezTo>
                      <a:pt x="54211" y="53090"/>
                      <a:pt x="54211" y="52427"/>
                      <a:pt x="54262" y="51662"/>
                    </a:cubicBezTo>
                    <a:cubicBezTo>
                      <a:pt x="54262" y="50336"/>
                      <a:pt x="54262" y="48908"/>
                      <a:pt x="54211" y="47378"/>
                    </a:cubicBezTo>
                    <a:cubicBezTo>
                      <a:pt x="54058" y="44522"/>
                      <a:pt x="53803" y="41717"/>
                      <a:pt x="53548" y="38810"/>
                    </a:cubicBezTo>
                    <a:cubicBezTo>
                      <a:pt x="53548" y="38708"/>
                      <a:pt x="53548" y="38606"/>
                      <a:pt x="53497" y="38453"/>
                    </a:cubicBezTo>
                    <a:cubicBezTo>
                      <a:pt x="53497" y="38096"/>
                      <a:pt x="53446" y="37739"/>
                      <a:pt x="53446" y="37382"/>
                    </a:cubicBezTo>
                    <a:cubicBezTo>
                      <a:pt x="53395" y="36770"/>
                      <a:pt x="53344" y="36158"/>
                      <a:pt x="53344" y="35648"/>
                    </a:cubicBezTo>
                    <a:lnTo>
                      <a:pt x="53344" y="35444"/>
                    </a:lnTo>
                    <a:lnTo>
                      <a:pt x="53344" y="34934"/>
                    </a:lnTo>
                    <a:cubicBezTo>
                      <a:pt x="53293" y="34118"/>
                      <a:pt x="53242" y="33098"/>
                      <a:pt x="53140" y="32079"/>
                    </a:cubicBezTo>
                    <a:cubicBezTo>
                      <a:pt x="53038" y="31212"/>
                      <a:pt x="52885" y="30294"/>
                      <a:pt x="52630" y="29427"/>
                    </a:cubicBezTo>
                    <a:cubicBezTo>
                      <a:pt x="52528" y="29019"/>
                      <a:pt x="52375" y="28611"/>
                      <a:pt x="52222" y="28203"/>
                    </a:cubicBezTo>
                    <a:cubicBezTo>
                      <a:pt x="52069" y="27948"/>
                      <a:pt x="51916" y="27693"/>
                      <a:pt x="51763" y="27438"/>
                    </a:cubicBezTo>
                    <a:cubicBezTo>
                      <a:pt x="51712" y="27234"/>
                      <a:pt x="51610" y="27030"/>
                      <a:pt x="51559" y="26775"/>
                    </a:cubicBezTo>
                    <a:cubicBezTo>
                      <a:pt x="51253" y="25908"/>
                      <a:pt x="50896" y="24990"/>
                      <a:pt x="50437" y="23970"/>
                    </a:cubicBezTo>
                    <a:cubicBezTo>
                      <a:pt x="49621" y="22134"/>
                      <a:pt x="48703" y="20400"/>
                      <a:pt x="47632" y="18513"/>
                    </a:cubicBezTo>
                    <a:lnTo>
                      <a:pt x="47428" y="18105"/>
                    </a:lnTo>
                    <a:lnTo>
                      <a:pt x="47377" y="18054"/>
                    </a:lnTo>
                    <a:cubicBezTo>
                      <a:pt x="47020" y="17391"/>
                      <a:pt x="46663" y="16728"/>
                      <a:pt x="46357" y="16065"/>
                    </a:cubicBezTo>
                    <a:lnTo>
                      <a:pt x="45898" y="15249"/>
                    </a:lnTo>
                    <a:lnTo>
                      <a:pt x="45847" y="15147"/>
                    </a:lnTo>
                    <a:lnTo>
                      <a:pt x="45337" y="14178"/>
                    </a:lnTo>
                    <a:cubicBezTo>
                      <a:pt x="45337" y="14178"/>
                      <a:pt x="45337" y="14127"/>
                      <a:pt x="45337" y="14127"/>
                    </a:cubicBezTo>
                    <a:cubicBezTo>
                      <a:pt x="44929" y="13362"/>
                      <a:pt x="44470" y="12495"/>
                      <a:pt x="43909" y="11577"/>
                    </a:cubicBezTo>
                    <a:cubicBezTo>
                      <a:pt x="43501" y="10914"/>
                      <a:pt x="43042" y="10251"/>
                      <a:pt x="42583" y="9588"/>
                    </a:cubicBezTo>
                    <a:cubicBezTo>
                      <a:pt x="42073" y="8976"/>
                      <a:pt x="41513" y="8365"/>
                      <a:pt x="40952" y="7804"/>
                    </a:cubicBezTo>
                    <a:cubicBezTo>
                      <a:pt x="40187" y="7039"/>
                      <a:pt x="39320" y="6427"/>
                      <a:pt x="38402" y="5866"/>
                    </a:cubicBezTo>
                    <a:lnTo>
                      <a:pt x="38147" y="5866"/>
                    </a:lnTo>
                    <a:cubicBezTo>
                      <a:pt x="38045" y="5917"/>
                      <a:pt x="37943" y="6019"/>
                      <a:pt x="37943" y="6121"/>
                    </a:cubicBezTo>
                    <a:cubicBezTo>
                      <a:pt x="37535" y="8314"/>
                      <a:pt x="37229" y="10455"/>
                      <a:pt x="37076" y="12699"/>
                    </a:cubicBezTo>
                    <a:lnTo>
                      <a:pt x="37076" y="12954"/>
                    </a:lnTo>
                    <a:cubicBezTo>
                      <a:pt x="37076" y="13311"/>
                      <a:pt x="37025" y="13719"/>
                      <a:pt x="37025" y="14127"/>
                    </a:cubicBezTo>
                    <a:cubicBezTo>
                      <a:pt x="36974" y="14586"/>
                      <a:pt x="36872" y="14994"/>
                      <a:pt x="36821" y="15555"/>
                    </a:cubicBezTo>
                    <a:cubicBezTo>
                      <a:pt x="36668" y="16473"/>
                      <a:pt x="36464" y="17391"/>
                      <a:pt x="36260" y="18309"/>
                    </a:cubicBezTo>
                    <a:lnTo>
                      <a:pt x="36260" y="18360"/>
                    </a:lnTo>
                    <a:lnTo>
                      <a:pt x="36260" y="18462"/>
                    </a:lnTo>
                    <a:cubicBezTo>
                      <a:pt x="36005" y="19635"/>
                      <a:pt x="35750" y="20910"/>
                      <a:pt x="35597" y="22134"/>
                    </a:cubicBezTo>
                    <a:cubicBezTo>
                      <a:pt x="35444" y="23052"/>
                      <a:pt x="35393" y="24021"/>
                      <a:pt x="35393" y="24990"/>
                    </a:cubicBezTo>
                    <a:cubicBezTo>
                      <a:pt x="34016" y="23358"/>
                      <a:pt x="32486" y="21777"/>
                      <a:pt x="30956" y="20298"/>
                    </a:cubicBezTo>
                    <a:cubicBezTo>
                      <a:pt x="29834" y="19227"/>
                      <a:pt x="28712" y="18105"/>
                      <a:pt x="27692" y="16983"/>
                    </a:cubicBezTo>
                    <a:cubicBezTo>
                      <a:pt x="27335" y="16626"/>
                      <a:pt x="26978" y="16218"/>
                      <a:pt x="26672" y="15861"/>
                    </a:cubicBezTo>
                    <a:cubicBezTo>
                      <a:pt x="26315" y="15453"/>
                      <a:pt x="26009" y="15096"/>
                      <a:pt x="25754" y="14739"/>
                    </a:cubicBezTo>
                    <a:lnTo>
                      <a:pt x="25652" y="14637"/>
                    </a:lnTo>
                    <a:cubicBezTo>
                      <a:pt x="25040" y="13872"/>
                      <a:pt x="24326" y="13056"/>
                      <a:pt x="23612" y="12189"/>
                    </a:cubicBezTo>
                    <a:cubicBezTo>
                      <a:pt x="22235" y="10608"/>
                      <a:pt x="20807" y="8976"/>
                      <a:pt x="19328" y="7396"/>
                    </a:cubicBezTo>
                    <a:cubicBezTo>
                      <a:pt x="18564" y="6529"/>
                      <a:pt x="17748" y="5611"/>
                      <a:pt x="16881" y="4744"/>
                    </a:cubicBezTo>
                    <a:cubicBezTo>
                      <a:pt x="16830" y="4642"/>
                      <a:pt x="16779" y="4540"/>
                      <a:pt x="16728" y="4438"/>
                    </a:cubicBezTo>
                    <a:cubicBezTo>
                      <a:pt x="16524" y="4183"/>
                      <a:pt x="16320" y="3928"/>
                      <a:pt x="16065" y="3724"/>
                    </a:cubicBezTo>
                    <a:cubicBezTo>
                      <a:pt x="15810" y="3520"/>
                      <a:pt x="15504" y="3316"/>
                      <a:pt x="15198" y="3112"/>
                    </a:cubicBezTo>
                    <a:cubicBezTo>
                      <a:pt x="14892" y="2959"/>
                      <a:pt x="14586" y="2755"/>
                      <a:pt x="14229" y="2653"/>
                    </a:cubicBezTo>
                    <a:cubicBezTo>
                      <a:pt x="13770" y="2449"/>
                      <a:pt x="13260" y="2245"/>
                      <a:pt x="12801" y="2041"/>
                    </a:cubicBezTo>
                    <a:lnTo>
                      <a:pt x="12495" y="1939"/>
                    </a:lnTo>
                    <a:cubicBezTo>
                      <a:pt x="11730" y="1633"/>
                      <a:pt x="10965" y="1378"/>
                      <a:pt x="10200" y="1123"/>
                    </a:cubicBezTo>
                    <a:cubicBezTo>
                      <a:pt x="9333" y="868"/>
                      <a:pt x="8466" y="613"/>
                      <a:pt x="7650" y="460"/>
                    </a:cubicBezTo>
                    <a:cubicBezTo>
                      <a:pt x="6783" y="256"/>
                      <a:pt x="5916" y="103"/>
                      <a:pt x="4998" y="52"/>
                    </a:cubicBezTo>
                    <a:cubicBezTo>
                      <a:pt x="4692" y="52"/>
                      <a:pt x="4386" y="1"/>
                      <a:pt x="4029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49;p33">
                <a:extLst>
                  <a:ext uri="{FF2B5EF4-FFF2-40B4-BE49-F238E27FC236}">
                    <a16:creationId xmlns:a16="http://schemas.microsoft.com/office/drawing/2014/main" id="{D280747C-305C-457A-335E-F3A4449388F2}"/>
                  </a:ext>
                </a:extLst>
              </p:cNvPr>
              <p:cNvSpPr/>
              <p:nvPr/>
            </p:nvSpPr>
            <p:spPr>
              <a:xfrm>
                <a:off x="2221725" y="3901844"/>
                <a:ext cx="28631" cy="543929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43733" extrusionOk="0">
                    <a:moveTo>
                      <a:pt x="817" y="1"/>
                    </a:moveTo>
                    <a:cubicBezTo>
                      <a:pt x="613" y="1"/>
                      <a:pt x="460" y="103"/>
                      <a:pt x="358" y="256"/>
                    </a:cubicBezTo>
                    <a:lnTo>
                      <a:pt x="256" y="409"/>
                    </a:lnTo>
                    <a:cubicBezTo>
                      <a:pt x="256" y="511"/>
                      <a:pt x="205" y="613"/>
                      <a:pt x="256" y="766"/>
                    </a:cubicBezTo>
                    <a:cubicBezTo>
                      <a:pt x="256" y="2143"/>
                      <a:pt x="307" y="3520"/>
                      <a:pt x="307" y="4897"/>
                    </a:cubicBezTo>
                    <a:lnTo>
                      <a:pt x="307" y="5152"/>
                    </a:lnTo>
                    <a:lnTo>
                      <a:pt x="307" y="6937"/>
                    </a:lnTo>
                    <a:cubicBezTo>
                      <a:pt x="307" y="9741"/>
                      <a:pt x="256" y="12495"/>
                      <a:pt x="205" y="15300"/>
                    </a:cubicBezTo>
                    <a:cubicBezTo>
                      <a:pt x="103" y="19125"/>
                      <a:pt x="1" y="23001"/>
                      <a:pt x="52" y="26877"/>
                    </a:cubicBezTo>
                    <a:cubicBezTo>
                      <a:pt x="52" y="26928"/>
                      <a:pt x="52" y="26979"/>
                      <a:pt x="52" y="27030"/>
                    </a:cubicBezTo>
                    <a:cubicBezTo>
                      <a:pt x="52" y="28713"/>
                      <a:pt x="52" y="30396"/>
                      <a:pt x="103" y="32078"/>
                    </a:cubicBezTo>
                    <a:cubicBezTo>
                      <a:pt x="205" y="35750"/>
                      <a:pt x="460" y="39473"/>
                      <a:pt x="919" y="43196"/>
                    </a:cubicBezTo>
                    <a:cubicBezTo>
                      <a:pt x="987" y="43561"/>
                      <a:pt x="1280" y="43732"/>
                      <a:pt x="1574" y="43732"/>
                    </a:cubicBezTo>
                    <a:cubicBezTo>
                      <a:pt x="1937" y="43732"/>
                      <a:pt x="2301" y="43471"/>
                      <a:pt x="2245" y="42992"/>
                    </a:cubicBezTo>
                    <a:cubicBezTo>
                      <a:pt x="1939" y="40238"/>
                      <a:pt x="1684" y="37484"/>
                      <a:pt x="1582" y="34730"/>
                    </a:cubicBezTo>
                    <a:cubicBezTo>
                      <a:pt x="1480" y="33353"/>
                      <a:pt x="1429" y="31925"/>
                      <a:pt x="1429" y="30549"/>
                    </a:cubicBezTo>
                    <a:lnTo>
                      <a:pt x="1429" y="28458"/>
                    </a:lnTo>
                    <a:lnTo>
                      <a:pt x="1429" y="27489"/>
                    </a:lnTo>
                    <a:lnTo>
                      <a:pt x="1429" y="26979"/>
                    </a:lnTo>
                    <a:lnTo>
                      <a:pt x="1429" y="26418"/>
                    </a:lnTo>
                    <a:lnTo>
                      <a:pt x="1429" y="24327"/>
                    </a:lnTo>
                    <a:cubicBezTo>
                      <a:pt x="1429" y="22899"/>
                      <a:pt x="1429" y="21522"/>
                      <a:pt x="1480" y="20145"/>
                    </a:cubicBezTo>
                    <a:cubicBezTo>
                      <a:pt x="1531" y="17340"/>
                      <a:pt x="1582" y="14586"/>
                      <a:pt x="1633" y="11781"/>
                    </a:cubicBezTo>
                    <a:cubicBezTo>
                      <a:pt x="1633" y="9537"/>
                      <a:pt x="1684" y="7345"/>
                      <a:pt x="1684" y="5101"/>
                    </a:cubicBezTo>
                    <a:lnTo>
                      <a:pt x="1684" y="5050"/>
                    </a:lnTo>
                    <a:cubicBezTo>
                      <a:pt x="1684" y="3571"/>
                      <a:pt x="1633" y="2092"/>
                      <a:pt x="1582" y="613"/>
                    </a:cubicBezTo>
                    <a:cubicBezTo>
                      <a:pt x="1582" y="409"/>
                      <a:pt x="1480" y="256"/>
                      <a:pt x="1327" y="154"/>
                    </a:cubicBezTo>
                    <a:cubicBezTo>
                      <a:pt x="1225" y="52"/>
                      <a:pt x="1072" y="1"/>
                      <a:pt x="919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50;p33">
                <a:extLst>
                  <a:ext uri="{FF2B5EF4-FFF2-40B4-BE49-F238E27FC236}">
                    <a16:creationId xmlns:a16="http://schemas.microsoft.com/office/drawing/2014/main" id="{39FA204D-85FB-B915-4158-EEF9AB250E06}"/>
                  </a:ext>
                </a:extLst>
              </p:cNvPr>
              <p:cNvSpPr/>
              <p:nvPr/>
            </p:nvSpPr>
            <p:spPr>
              <a:xfrm>
                <a:off x="2262321" y="4233577"/>
                <a:ext cx="43146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248" extrusionOk="0">
                    <a:moveTo>
                      <a:pt x="1684" y="1"/>
                    </a:moveTo>
                    <a:lnTo>
                      <a:pt x="1684" y="52"/>
                    </a:lnTo>
                    <a:cubicBezTo>
                      <a:pt x="1582" y="52"/>
                      <a:pt x="1531" y="52"/>
                      <a:pt x="1429" y="103"/>
                    </a:cubicBezTo>
                    <a:cubicBezTo>
                      <a:pt x="1327" y="154"/>
                      <a:pt x="1276" y="205"/>
                      <a:pt x="1174" y="256"/>
                    </a:cubicBezTo>
                    <a:cubicBezTo>
                      <a:pt x="1072" y="358"/>
                      <a:pt x="970" y="460"/>
                      <a:pt x="868" y="562"/>
                    </a:cubicBezTo>
                    <a:cubicBezTo>
                      <a:pt x="817" y="613"/>
                      <a:pt x="766" y="715"/>
                      <a:pt x="715" y="766"/>
                    </a:cubicBezTo>
                    <a:cubicBezTo>
                      <a:pt x="664" y="817"/>
                      <a:pt x="562" y="970"/>
                      <a:pt x="511" y="1072"/>
                    </a:cubicBezTo>
                    <a:cubicBezTo>
                      <a:pt x="154" y="1225"/>
                      <a:pt x="1" y="1633"/>
                      <a:pt x="205" y="1990"/>
                    </a:cubicBezTo>
                    <a:cubicBezTo>
                      <a:pt x="256" y="2143"/>
                      <a:pt x="307" y="2245"/>
                      <a:pt x="409" y="2296"/>
                    </a:cubicBezTo>
                    <a:lnTo>
                      <a:pt x="562" y="2449"/>
                    </a:lnTo>
                    <a:cubicBezTo>
                      <a:pt x="511" y="2653"/>
                      <a:pt x="562" y="2806"/>
                      <a:pt x="715" y="2959"/>
                    </a:cubicBezTo>
                    <a:cubicBezTo>
                      <a:pt x="817" y="3061"/>
                      <a:pt x="970" y="3163"/>
                      <a:pt x="1123" y="3214"/>
                    </a:cubicBezTo>
                    <a:cubicBezTo>
                      <a:pt x="1249" y="3235"/>
                      <a:pt x="1385" y="3247"/>
                      <a:pt x="1518" y="3247"/>
                    </a:cubicBezTo>
                    <a:cubicBezTo>
                      <a:pt x="1707" y="3247"/>
                      <a:pt x="1891" y="3222"/>
                      <a:pt x="2041" y="3163"/>
                    </a:cubicBezTo>
                    <a:cubicBezTo>
                      <a:pt x="2245" y="3112"/>
                      <a:pt x="2398" y="3061"/>
                      <a:pt x="2551" y="3010"/>
                    </a:cubicBezTo>
                    <a:cubicBezTo>
                      <a:pt x="2704" y="2908"/>
                      <a:pt x="2857" y="2806"/>
                      <a:pt x="2959" y="2704"/>
                    </a:cubicBezTo>
                    <a:cubicBezTo>
                      <a:pt x="3112" y="2551"/>
                      <a:pt x="3265" y="2398"/>
                      <a:pt x="3316" y="2245"/>
                    </a:cubicBezTo>
                    <a:cubicBezTo>
                      <a:pt x="3418" y="2092"/>
                      <a:pt x="3469" y="1939"/>
                      <a:pt x="3469" y="1786"/>
                    </a:cubicBezTo>
                    <a:cubicBezTo>
                      <a:pt x="3469" y="1327"/>
                      <a:pt x="3316" y="919"/>
                      <a:pt x="3061" y="613"/>
                    </a:cubicBezTo>
                    <a:cubicBezTo>
                      <a:pt x="2908" y="460"/>
                      <a:pt x="2755" y="358"/>
                      <a:pt x="2602" y="256"/>
                    </a:cubicBezTo>
                    <a:cubicBezTo>
                      <a:pt x="2551" y="205"/>
                      <a:pt x="2449" y="154"/>
                      <a:pt x="2347" y="103"/>
                    </a:cubicBezTo>
                    <a:cubicBezTo>
                      <a:pt x="2296" y="52"/>
                      <a:pt x="2194" y="52"/>
                      <a:pt x="2092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51;p33">
                <a:extLst>
                  <a:ext uri="{FF2B5EF4-FFF2-40B4-BE49-F238E27FC236}">
                    <a16:creationId xmlns:a16="http://schemas.microsoft.com/office/drawing/2014/main" id="{FB3AFC4C-A94A-CC30-EEE9-6FCD6FC53309}"/>
                  </a:ext>
                </a:extLst>
              </p:cNvPr>
              <p:cNvSpPr/>
              <p:nvPr/>
            </p:nvSpPr>
            <p:spPr>
              <a:xfrm>
                <a:off x="2256613" y="4111802"/>
                <a:ext cx="43780" cy="39327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162" extrusionOk="0">
                    <a:moveTo>
                      <a:pt x="2041" y="0"/>
                    </a:moveTo>
                    <a:lnTo>
                      <a:pt x="2041" y="51"/>
                    </a:lnTo>
                    <a:cubicBezTo>
                      <a:pt x="1837" y="102"/>
                      <a:pt x="1684" y="102"/>
                      <a:pt x="1480" y="153"/>
                    </a:cubicBezTo>
                    <a:cubicBezTo>
                      <a:pt x="1378" y="204"/>
                      <a:pt x="1225" y="255"/>
                      <a:pt x="1072" y="357"/>
                    </a:cubicBezTo>
                    <a:cubicBezTo>
                      <a:pt x="1021" y="408"/>
                      <a:pt x="970" y="459"/>
                      <a:pt x="919" y="561"/>
                    </a:cubicBezTo>
                    <a:cubicBezTo>
                      <a:pt x="868" y="612"/>
                      <a:pt x="817" y="714"/>
                      <a:pt x="817" y="867"/>
                    </a:cubicBezTo>
                    <a:lnTo>
                      <a:pt x="766" y="867"/>
                    </a:lnTo>
                    <a:cubicBezTo>
                      <a:pt x="613" y="969"/>
                      <a:pt x="511" y="1071"/>
                      <a:pt x="409" y="1224"/>
                    </a:cubicBezTo>
                    <a:cubicBezTo>
                      <a:pt x="307" y="1275"/>
                      <a:pt x="256" y="1377"/>
                      <a:pt x="205" y="1479"/>
                    </a:cubicBezTo>
                    <a:cubicBezTo>
                      <a:pt x="103" y="1632"/>
                      <a:pt x="52" y="1785"/>
                      <a:pt x="1" y="1989"/>
                    </a:cubicBezTo>
                    <a:cubicBezTo>
                      <a:pt x="1" y="2040"/>
                      <a:pt x="1" y="2142"/>
                      <a:pt x="1" y="2244"/>
                    </a:cubicBezTo>
                    <a:cubicBezTo>
                      <a:pt x="1" y="2397"/>
                      <a:pt x="52" y="2499"/>
                      <a:pt x="154" y="2652"/>
                    </a:cubicBezTo>
                    <a:cubicBezTo>
                      <a:pt x="256" y="2805"/>
                      <a:pt x="409" y="2907"/>
                      <a:pt x="613" y="3009"/>
                    </a:cubicBezTo>
                    <a:cubicBezTo>
                      <a:pt x="766" y="3060"/>
                      <a:pt x="970" y="3111"/>
                      <a:pt x="1123" y="3162"/>
                    </a:cubicBezTo>
                    <a:lnTo>
                      <a:pt x="1837" y="3162"/>
                    </a:lnTo>
                    <a:cubicBezTo>
                      <a:pt x="1990" y="3162"/>
                      <a:pt x="2143" y="3111"/>
                      <a:pt x="2296" y="3111"/>
                    </a:cubicBezTo>
                    <a:cubicBezTo>
                      <a:pt x="2449" y="3060"/>
                      <a:pt x="2551" y="2958"/>
                      <a:pt x="2704" y="2907"/>
                    </a:cubicBezTo>
                    <a:cubicBezTo>
                      <a:pt x="2806" y="2805"/>
                      <a:pt x="2857" y="2754"/>
                      <a:pt x="2959" y="2652"/>
                    </a:cubicBezTo>
                    <a:cubicBezTo>
                      <a:pt x="3010" y="2550"/>
                      <a:pt x="3112" y="2448"/>
                      <a:pt x="3163" y="2346"/>
                    </a:cubicBezTo>
                    <a:cubicBezTo>
                      <a:pt x="3265" y="2142"/>
                      <a:pt x="3316" y="1938"/>
                      <a:pt x="3367" y="1683"/>
                    </a:cubicBezTo>
                    <a:cubicBezTo>
                      <a:pt x="3367" y="1581"/>
                      <a:pt x="3418" y="1428"/>
                      <a:pt x="3418" y="1326"/>
                    </a:cubicBezTo>
                    <a:cubicBezTo>
                      <a:pt x="3418" y="1326"/>
                      <a:pt x="3418" y="1224"/>
                      <a:pt x="3469" y="1224"/>
                    </a:cubicBezTo>
                    <a:cubicBezTo>
                      <a:pt x="3520" y="1071"/>
                      <a:pt x="3520" y="918"/>
                      <a:pt x="3520" y="765"/>
                    </a:cubicBezTo>
                    <a:cubicBezTo>
                      <a:pt x="3469" y="612"/>
                      <a:pt x="3418" y="510"/>
                      <a:pt x="3367" y="357"/>
                    </a:cubicBezTo>
                    <a:cubicBezTo>
                      <a:pt x="3316" y="306"/>
                      <a:pt x="3214" y="255"/>
                      <a:pt x="3163" y="204"/>
                    </a:cubicBezTo>
                    <a:cubicBezTo>
                      <a:pt x="2959" y="51"/>
                      <a:pt x="2755" y="0"/>
                      <a:pt x="2551" y="0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52;p33">
                <a:extLst>
                  <a:ext uri="{FF2B5EF4-FFF2-40B4-BE49-F238E27FC236}">
                    <a16:creationId xmlns:a16="http://schemas.microsoft.com/office/drawing/2014/main" id="{5752DD6C-CBB2-A84E-3F4D-8FCA68918328}"/>
                  </a:ext>
                </a:extLst>
              </p:cNvPr>
              <p:cNvSpPr/>
              <p:nvPr/>
            </p:nvSpPr>
            <p:spPr>
              <a:xfrm>
                <a:off x="2124688" y="4232309"/>
                <a:ext cx="338076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7182" h="20859" extrusionOk="0">
                    <a:moveTo>
                      <a:pt x="27080" y="1"/>
                    </a:moveTo>
                    <a:cubicBezTo>
                      <a:pt x="26927" y="1"/>
                      <a:pt x="26774" y="103"/>
                      <a:pt x="26621" y="205"/>
                    </a:cubicBezTo>
                    <a:cubicBezTo>
                      <a:pt x="25550" y="1429"/>
                      <a:pt x="24632" y="2704"/>
                      <a:pt x="23867" y="4132"/>
                    </a:cubicBezTo>
                    <a:cubicBezTo>
                      <a:pt x="23408" y="4896"/>
                      <a:pt x="22949" y="5712"/>
                      <a:pt x="22388" y="6426"/>
                    </a:cubicBezTo>
                    <a:cubicBezTo>
                      <a:pt x="21470" y="7701"/>
                      <a:pt x="20348" y="8823"/>
                      <a:pt x="19124" y="9843"/>
                    </a:cubicBezTo>
                    <a:cubicBezTo>
                      <a:pt x="17645" y="11016"/>
                      <a:pt x="16064" y="11985"/>
                      <a:pt x="14382" y="12750"/>
                    </a:cubicBezTo>
                    <a:cubicBezTo>
                      <a:pt x="13668" y="13056"/>
                      <a:pt x="12954" y="13311"/>
                      <a:pt x="12240" y="13566"/>
                    </a:cubicBezTo>
                    <a:cubicBezTo>
                      <a:pt x="11475" y="13821"/>
                      <a:pt x="10659" y="14025"/>
                      <a:pt x="9843" y="14127"/>
                    </a:cubicBezTo>
                    <a:cubicBezTo>
                      <a:pt x="8619" y="14331"/>
                      <a:pt x="7395" y="14382"/>
                      <a:pt x="6222" y="14484"/>
                    </a:cubicBezTo>
                    <a:cubicBezTo>
                      <a:pt x="4284" y="14535"/>
                      <a:pt x="2397" y="14790"/>
                      <a:pt x="510" y="15249"/>
                    </a:cubicBezTo>
                    <a:cubicBezTo>
                      <a:pt x="306" y="15300"/>
                      <a:pt x="204" y="15453"/>
                      <a:pt x="102" y="15606"/>
                    </a:cubicBezTo>
                    <a:cubicBezTo>
                      <a:pt x="0" y="15759"/>
                      <a:pt x="0" y="15912"/>
                      <a:pt x="51" y="16116"/>
                    </a:cubicBezTo>
                    <a:cubicBezTo>
                      <a:pt x="153" y="16371"/>
                      <a:pt x="306" y="16575"/>
                      <a:pt x="459" y="16830"/>
                    </a:cubicBezTo>
                    <a:cubicBezTo>
                      <a:pt x="1122" y="17034"/>
                      <a:pt x="1785" y="17289"/>
                      <a:pt x="2448" y="17493"/>
                    </a:cubicBezTo>
                    <a:cubicBezTo>
                      <a:pt x="5049" y="18411"/>
                      <a:pt x="7395" y="19074"/>
                      <a:pt x="9639" y="19584"/>
                    </a:cubicBezTo>
                    <a:cubicBezTo>
                      <a:pt x="12036" y="20196"/>
                      <a:pt x="14535" y="20604"/>
                      <a:pt x="17084" y="20808"/>
                    </a:cubicBezTo>
                    <a:cubicBezTo>
                      <a:pt x="17696" y="20808"/>
                      <a:pt x="18359" y="20859"/>
                      <a:pt x="18971" y="20859"/>
                    </a:cubicBezTo>
                    <a:cubicBezTo>
                      <a:pt x="20807" y="20859"/>
                      <a:pt x="22592" y="20655"/>
                      <a:pt x="24326" y="20196"/>
                    </a:cubicBezTo>
                    <a:cubicBezTo>
                      <a:pt x="24377" y="20247"/>
                      <a:pt x="24479" y="20298"/>
                      <a:pt x="24581" y="20298"/>
                    </a:cubicBezTo>
                    <a:cubicBezTo>
                      <a:pt x="24683" y="20298"/>
                      <a:pt x="24836" y="20196"/>
                      <a:pt x="24887" y="20043"/>
                    </a:cubicBezTo>
                    <a:cubicBezTo>
                      <a:pt x="24989" y="19992"/>
                      <a:pt x="25091" y="19839"/>
                      <a:pt x="25040" y="19686"/>
                    </a:cubicBezTo>
                    <a:cubicBezTo>
                      <a:pt x="25754" y="17442"/>
                      <a:pt x="26264" y="15045"/>
                      <a:pt x="26468" y="12699"/>
                    </a:cubicBezTo>
                    <a:cubicBezTo>
                      <a:pt x="26621" y="11067"/>
                      <a:pt x="26723" y="9435"/>
                      <a:pt x="26774" y="7854"/>
                    </a:cubicBezTo>
                    <a:lnTo>
                      <a:pt x="26774" y="7803"/>
                    </a:lnTo>
                    <a:cubicBezTo>
                      <a:pt x="26825" y="6987"/>
                      <a:pt x="26876" y="5967"/>
                      <a:pt x="26978" y="4998"/>
                    </a:cubicBezTo>
                    <a:cubicBezTo>
                      <a:pt x="26978" y="4845"/>
                      <a:pt x="26978" y="4743"/>
                      <a:pt x="26978" y="4591"/>
                    </a:cubicBezTo>
                    <a:lnTo>
                      <a:pt x="26978" y="4438"/>
                    </a:lnTo>
                    <a:lnTo>
                      <a:pt x="26978" y="4336"/>
                    </a:lnTo>
                    <a:cubicBezTo>
                      <a:pt x="26978" y="3928"/>
                      <a:pt x="27080" y="3418"/>
                      <a:pt x="27080" y="3010"/>
                    </a:cubicBezTo>
                    <a:cubicBezTo>
                      <a:pt x="27131" y="2296"/>
                      <a:pt x="27131" y="1633"/>
                      <a:pt x="27182" y="868"/>
                    </a:cubicBezTo>
                    <a:lnTo>
                      <a:pt x="27182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53;p33">
                <a:extLst>
                  <a:ext uri="{FF2B5EF4-FFF2-40B4-BE49-F238E27FC236}">
                    <a16:creationId xmlns:a16="http://schemas.microsoft.com/office/drawing/2014/main" id="{298FC249-43E1-99CF-0038-990DC1787675}"/>
                  </a:ext>
                </a:extLst>
              </p:cNvPr>
              <p:cNvSpPr/>
              <p:nvPr/>
            </p:nvSpPr>
            <p:spPr>
              <a:xfrm>
                <a:off x="2574391" y="3220630"/>
                <a:ext cx="123069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5300" extrusionOk="0">
                    <a:moveTo>
                      <a:pt x="7497" y="0"/>
                    </a:moveTo>
                    <a:cubicBezTo>
                      <a:pt x="7038" y="51"/>
                      <a:pt x="6630" y="102"/>
                      <a:pt x="6222" y="255"/>
                    </a:cubicBezTo>
                    <a:cubicBezTo>
                      <a:pt x="5763" y="408"/>
                      <a:pt x="5355" y="612"/>
                      <a:pt x="4998" y="867"/>
                    </a:cubicBezTo>
                    <a:cubicBezTo>
                      <a:pt x="4590" y="1122"/>
                      <a:pt x="4233" y="1377"/>
                      <a:pt x="3927" y="1683"/>
                    </a:cubicBezTo>
                    <a:cubicBezTo>
                      <a:pt x="3570" y="2040"/>
                      <a:pt x="3213" y="2397"/>
                      <a:pt x="2907" y="2805"/>
                    </a:cubicBezTo>
                    <a:cubicBezTo>
                      <a:pt x="2295" y="3570"/>
                      <a:pt x="1734" y="4488"/>
                      <a:pt x="1326" y="5406"/>
                    </a:cubicBezTo>
                    <a:cubicBezTo>
                      <a:pt x="919" y="6375"/>
                      <a:pt x="562" y="7344"/>
                      <a:pt x="307" y="8364"/>
                    </a:cubicBezTo>
                    <a:cubicBezTo>
                      <a:pt x="103" y="9282"/>
                      <a:pt x="1" y="10251"/>
                      <a:pt x="1" y="11220"/>
                    </a:cubicBezTo>
                    <a:cubicBezTo>
                      <a:pt x="1" y="11628"/>
                      <a:pt x="52" y="12036"/>
                      <a:pt x="154" y="12444"/>
                    </a:cubicBezTo>
                    <a:cubicBezTo>
                      <a:pt x="205" y="12801"/>
                      <a:pt x="358" y="13209"/>
                      <a:pt x="511" y="13566"/>
                    </a:cubicBezTo>
                    <a:cubicBezTo>
                      <a:pt x="664" y="13872"/>
                      <a:pt x="868" y="14178"/>
                      <a:pt x="1123" y="14433"/>
                    </a:cubicBezTo>
                    <a:cubicBezTo>
                      <a:pt x="1479" y="14892"/>
                      <a:pt x="1989" y="15147"/>
                      <a:pt x="2601" y="15300"/>
                    </a:cubicBezTo>
                    <a:lnTo>
                      <a:pt x="2703" y="15300"/>
                    </a:lnTo>
                    <a:cubicBezTo>
                      <a:pt x="3009" y="14892"/>
                      <a:pt x="3315" y="14535"/>
                      <a:pt x="3570" y="14127"/>
                    </a:cubicBezTo>
                    <a:cubicBezTo>
                      <a:pt x="6528" y="9996"/>
                      <a:pt x="8874" y="5406"/>
                      <a:pt x="9894" y="510"/>
                    </a:cubicBezTo>
                    <a:cubicBezTo>
                      <a:pt x="9792" y="459"/>
                      <a:pt x="9690" y="408"/>
                      <a:pt x="9588" y="357"/>
                    </a:cubicBezTo>
                    <a:cubicBezTo>
                      <a:pt x="9333" y="255"/>
                      <a:pt x="9078" y="204"/>
                      <a:pt x="8823" y="153"/>
                    </a:cubicBezTo>
                    <a:cubicBezTo>
                      <a:pt x="8466" y="51"/>
                      <a:pt x="8109" y="0"/>
                      <a:pt x="770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54;p33">
                <a:extLst>
                  <a:ext uri="{FF2B5EF4-FFF2-40B4-BE49-F238E27FC236}">
                    <a16:creationId xmlns:a16="http://schemas.microsoft.com/office/drawing/2014/main" id="{CDE742AC-AE3C-B121-F0A4-B445BB150D28}"/>
                  </a:ext>
                </a:extLst>
              </p:cNvPr>
              <p:cNvSpPr/>
              <p:nvPr/>
            </p:nvSpPr>
            <p:spPr>
              <a:xfrm>
                <a:off x="2785604" y="2464555"/>
                <a:ext cx="774483" cy="714223"/>
              </a:xfrm>
              <a:custGeom>
                <a:avLst/>
                <a:gdLst/>
                <a:ahLst/>
                <a:cxnLst/>
                <a:rect l="l" t="t" r="r" b="b"/>
                <a:pathLst>
                  <a:path w="62270" h="57425" extrusionOk="0">
                    <a:moveTo>
                      <a:pt x="11424" y="1"/>
                    </a:moveTo>
                    <a:cubicBezTo>
                      <a:pt x="11322" y="52"/>
                      <a:pt x="11220" y="103"/>
                      <a:pt x="11169" y="205"/>
                    </a:cubicBezTo>
                    <a:cubicBezTo>
                      <a:pt x="11169" y="256"/>
                      <a:pt x="11169" y="307"/>
                      <a:pt x="11169" y="358"/>
                    </a:cubicBezTo>
                    <a:cubicBezTo>
                      <a:pt x="9486" y="5050"/>
                      <a:pt x="7905" y="9588"/>
                      <a:pt x="6529" y="13923"/>
                    </a:cubicBezTo>
                    <a:cubicBezTo>
                      <a:pt x="6529" y="13923"/>
                      <a:pt x="6529" y="13974"/>
                      <a:pt x="6529" y="13974"/>
                    </a:cubicBezTo>
                    <a:lnTo>
                      <a:pt x="6478" y="14127"/>
                    </a:lnTo>
                    <a:lnTo>
                      <a:pt x="6478" y="14229"/>
                    </a:lnTo>
                    <a:cubicBezTo>
                      <a:pt x="4897" y="19176"/>
                      <a:pt x="3469" y="23970"/>
                      <a:pt x="2347" y="28560"/>
                    </a:cubicBezTo>
                    <a:cubicBezTo>
                      <a:pt x="1480" y="31874"/>
                      <a:pt x="715" y="35189"/>
                      <a:pt x="103" y="38351"/>
                    </a:cubicBezTo>
                    <a:cubicBezTo>
                      <a:pt x="103" y="38402"/>
                      <a:pt x="103" y="38453"/>
                      <a:pt x="103" y="38504"/>
                    </a:cubicBezTo>
                    <a:lnTo>
                      <a:pt x="103" y="38555"/>
                    </a:lnTo>
                    <a:cubicBezTo>
                      <a:pt x="103" y="38708"/>
                      <a:pt x="52" y="38810"/>
                      <a:pt x="1" y="38963"/>
                    </a:cubicBezTo>
                    <a:cubicBezTo>
                      <a:pt x="1" y="39065"/>
                      <a:pt x="1" y="39167"/>
                      <a:pt x="52" y="39218"/>
                    </a:cubicBezTo>
                    <a:cubicBezTo>
                      <a:pt x="103" y="39269"/>
                      <a:pt x="205" y="39320"/>
                      <a:pt x="307" y="39371"/>
                    </a:cubicBezTo>
                    <a:lnTo>
                      <a:pt x="358" y="39371"/>
                    </a:lnTo>
                    <a:cubicBezTo>
                      <a:pt x="511" y="39371"/>
                      <a:pt x="664" y="39269"/>
                      <a:pt x="664" y="39065"/>
                    </a:cubicBezTo>
                    <a:lnTo>
                      <a:pt x="664" y="39014"/>
                    </a:lnTo>
                    <a:cubicBezTo>
                      <a:pt x="5662" y="41564"/>
                      <a:pt x="10761" y="43859"/>
                      <a:pt x="16014" y="45848"/>
                    </a:cubicBezTo>
                    <a:cubicBezTo>
                      <a:pt x="20910" y="47786"/>
                      <a:pt x="25959" y="49469"/>
                      <a:pt x="30803" y="51203"/>
                    </a:cubicBezTo>
                    <a:lnTo>
                      <a:pt x="32333" y="51764"/>
                    </a:lnTo>
                    <a:cubicBezTo>
                      <a:pt x="37586" y="53600"/>
                      <a:pt x="42788" y="55384"/>
                      <a:pt x="47888" y="57424"/>
                    </a:cubicBezTo>
                    <a:lnTo>
                      <a:pt x="47990" y="57424"/>
                    </a:lnTo>
                    <a:cubicBezTo>
                      <a:pt x="48092" y="57424"/>
                      <a:pt x="48194" y="57373"/>
                      <a:pt x="48296" y="57271"/>
                    </a:cubicBezTo>
                    <a:cubicBezTo>
                      <a:pt x="48296" y="57271"/>
                      <a:pt x="48347" y="57220"/>
                      <a:pt x="48347" y="57169"/>
                    </a:cubicBezTo>
                    <a:cubicBezTo>
                      <a:pt x="50285" y="51203"/>
                      <a:pt x="51764" y="46664"/>
                      <a:pt x="53191" y="42431"/>
                    </a:cubicBezTo>
                    <a:cubicBezTo>
                      <a:pt x="54976" y="37127"/>
                      <a:pt x="56659" y="32333"/>
                      <a:pt x="58291" y="27795"/>
                    </a:cubicBezTo>
                    <a:cubicBezTo>
                      <a:pt x="59566" y="24225"/>
                      <a:pt x="60892" y="20757"/>
                      <a:pt x="62218" y="17442"/>
                    </a:cubicBezTo>
                    <a:cubicBezTo>
                      <a:pt x="62269" y="17238"/>
                      <a:pt x="62218" y="17085"/>
                      <a:pt x="62065" y="16983"/>
                    </a:cubicBezTo>
                    <a:cubicBezTo>
                      <a:pt x="62014" y="16932"/>
                      <a:pt x="61963" y="16881"/>
                      <a:pt x="61912" y="16881"/>
                    </a:cubicBezTo>
                    <a:cubicBezTo>
                      <a:pt x="59158" y="15657"/>
                      <a:pt x="56302" y="14637"/>
                      <a:pt x="53395" y="13923"/>
                    </a:cubicBezTo>
                    <a:cubicBezTo>
                      <a:pt x="52376" y="13617"/>
                      <a:pt x="51407" y="13362"/>
                      <a:pt x="50438" y="13107"/>
                    </a:cubicBezTo>
                    <a:cubicBezTo>
                      <a:pt x="48551" y="12597"/>
                      <a:pt x="46562" y="12036"/>
                      <a:pt x="44624" y="11424"/>
                    </a:cubicBezTo>
                    <a:cubicBezTo>
                      <a:pt x="43910" y="11220"/>
                      <a:pt x="43145" y="10965"/>
                      <a:pt x="42431" y="10710"/>
                    </a:cubicBezTo>
                    <a:lnTo>
                      <a:pt x="42329" y="10659"/>
                    </a:lnTo>
                    <a:lnTo>
                      <a:pt x="39983" y="9894"/>
                    </a:lnTo>
                    <a:cubicBezTo>
                      <a:pt x="38606" y="9435"/>
                      <a:pt x="37178" y="8925"/>
                      <a:pt x="35291" y="8262"/>
                    </a:cubicBezTo>
                    <a:lnTo>
                      <a:pt x="31364" y="6835"/>
                    </a:lnTo>
                    <a:cubicBezTo>
                      <a:pt x="29580" y="6172"/>
                      <a:pt x="27744" y="5560"/>
                      <a:pt x="25959" y="4897"/>
                    </a:cubicBezTo>
                    <a:cubicBezTo>
                      <a:pt x="23664" y="4132"/>
                      <a:pt x="21318" y="3316"/>
                      <a:pt x="19074" y="2602"/>
                    </a:cubicBezTo>
                    <a:cubicBezTo>
                      <a:pt x="16677" y="1786"/>
                      <a:pt x="14229" y="970"/>
                      <a:pt x="11832" y="103"/>
                    </a:cubicBezTo>
                    <a:cubicBezTo>
                      <a:pt x="11781" y="52"/>
                      <a:pt x="11730" y="52"/>
                      <a:pt x="11730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57;p33">
                <a:extLst>
                  <a:ext uri="{FF2B5EF4-FFF2-40B4-BE49-F238E27FC236}">
                    <a16:creationId xmlns:a16="http://schemas.microsoft.com/office/drawing/2014/main" id="{A23F441C-3F82-5043-0526-F0DE5343043A}"/>
                  </a:ext>
                </a:extLst>
              </p:cNvPr>
              <p:cNvSpPr/>
              <p:nvPr/>
            </p:nvSpPr>
            <p:spPr>
              <a:xfrm>
                <a:off x="3017116" y="2911098"/>
                <a:ext cx="88182" cy="15223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2240" extrusionOk="0">
                    <a:moveTo>
                      <a:pt x="4999" y="0"/>
                    </a:moveTo>
                    <a:cubicBezTo>
                      <a:pt x="4540" y="0"/>
                      <a:pt x="4132" y="102"/>
                      <a:pt x="3673" y="204"/>
                    </a:cubicBezTo>
                    <a:cubicBezTo>
                      <a:pt x="3112" y="357"/>
                      <a:pt x="2551" y="612"/>
                      <a:pt x="2041" y="969"/>
                    </a:cubicBezTo>
                    <a:cubicBezTo>
                      <a:pt x="1888" y="1122"/>
                      <a:pt x="1684" y="1275"/>
                      <a:pt x="1531" y="1428"/>
                    </a:cubicBezTo>
                    <a:cubicBezTo>
                      <a:pt x="1225" y="1734"/>
                      <a:pt x="970" y="2040"/>
                      <a:pt x="817" y="2448"/>
                    </a:cubicBezTo>
                    <a:cubicBezTo>
                      <a:pt x="562" y="2856"/>
                      <a:pt x="409" y="3264"/>
                      <a:pt x="307" y="3723"/>
                    </a:cubicBezTo>
                    <a:cubicBezTo>
                      <a:pt x="103" y="4590"/>
                      <a:pt x="1" y="5457"/>
                      <a:pt x="52" y="6324"/>
                    </a:cubicBezTo>
                    <a:cubicBezTo>
                      <a:pt x="52" y="7293"/>
                      <a:pt x="154" y="8211"/>
                      <a:pt x="307" y="9129"/>
                    </a:cubicBezTo>
                    <a:cubicBezTo>
                      <a:pt x="409" y="9588"/>
                      <a:pt x="511" y="10098"/>
                      <a:pt x="664" y="10557"/>
                    </a:cubicBezTo>
                    <a:cubicBezTo>
                      <a:pt x="766" y="10863"/>
                      <a:pt x="919" y="11118"/>
                      <a:pt x="1072" y="11424"/>
                    </a:cubicBezTo>
                    <a:cubicBezTo>
                      <a:pt x="1837" y="11679"/>
                      <a:pt x="2602" y="11985"/>
                      <a:pt x="3367" y="12240"/>
                    </a:cubicBezTo>
                    <a:cubicBezTo>
                      <a:pt x="3724" y="12036"/>
                      <a:pt x="4030" y="11730"/>
                      <a:pt x="4285" y="11424"/>
                    </a:cubicBezTo>
                    <a:cubicBezTo>
                      <a:pt x="4438" y="11220"/>
                      <a:pt x="4591" y="11016"/>
                      <a:pt x="4744" y="10812"/>
                    </a:cubicBezTo>
                    <a:cubicBezTo>
                      <a:pt x="4897" y="10506"/>
                      <a:pt x="5050" y="10200"/>
                      <a:pt x="5203" y="9945"/>
                    </a:cubicBezTo>
                    <a:cubicBezTo>
                      <a:pt x="5407" y="9384"/>
                      <a:pt x="5560" y="8772"/>
                      <a:pt x="5611" y="8211"/>
                    </a:cubicBezTo>
                    <a:cubicBezTo>
                      <a:pt x="5662" y="7395"/>
                      <a:pt x="5611" y="6579"/>
                      <a:pt x="5458" y="5814"/>
                    </a:cubicBezTo>
                    <a:cubicBezTo>
                      <a:pt x="5356" y="5406"/>
                      <a:pt x="5254" y="4998"/>
                      <a:pt x="5101" y="4641"/>
                    </a:cubicBezTo>
                    <a:cubicBezTo>
                      <a:pt x="4999" y="4437"/>
                      <a:pt x="4948" y="4182"/>
                      <a:pt x="4897" y="3978"/>
                    </a:cubicBezTo>
                    <a:cubicBezTo>
                      <a:pt x="4795" y="3570"/>
                      <a:pt x="4744" y="3213"/>
                      <a:pt x="4744" y="2856"/>
                    </a:cubicBezTo>
                    <a:cubicBezTo>
                      <a:pt x="4744" y="2652"/>
                      <a:pt x="4795" y="2499"/>
                      <a:pt x="4795" y="2295"/>
                    </a:cubicBezTo>
                    <a:cubicBezTo>
                      <a:pt x="4846" y="2193"/>
                      <a:pt x="4897" y="2142"/>
                      <a:pt x="4948" y="2040"/>
                    </a:cubicBezTo>
                    <a:cubicBezTo>
                      <a:pt x="4948" y="1989"/>
                      <a:pt x="4999" y="1938"/>
                      <a:pt x="5050" y="1887"/>
                    </a:cubicBezTo>
                    <a:lnTo>
                      <a:pt x="5203" y="1734"/>
                    </a:lnTo>
                    <a:cubicBezTo>
                      <a:pt x="5305" y="1734"/>
                      <a:pt x="5407" y="1683"/>
                      <a:pt x="5509" y="1632"/>
                    </a:cubicBezTo>
                    <a:cubicBezTo>
                      <a:pt x="5713" y="1581"/>
                      <a:pt x="5917" y="1581"/>
                      <a:pt x="6121" y="1581"/>
                    </a:cubicBezTo>
                    <a:lnTo>
                      <a:pt x="6223" y="1581"/>
                    </a:lnTo>
                    <a:cubicBezTo>
                      <a:pt x="6427" y="1581"/>
                      <a:pt x="6580" y="1479"/>
                      <a:pt x="6682" y="1326"/>
                    </a:cubicBezTo>
                    <a:cubicBezTo>
                      <a:pt x="6733" y="1326"/>
                      <a:pt x="6784" y="1275"/>
                      <a:pt x="6784" y="1275"/>
                    </a:cubicBezTo>
                    <a:cubicBezTo>
                      <a:pt x="6937" y="1173"/>
                      <a:pt x="7039" y="1020"/>
                      <a:pt x="7039" y="816"/>
                    </a:cubicBezTo>
                    <a:cubicBezTo>
                      <a:pt x="7090" y="663"/>
                      <a:pt x="7039" y="459"/>
                      <a:pt x="6937" y="306"/>
                    </a:cubicBezTo>
                    <a:cubicBezTo>
                      <a:pt x="6835" y="153"/>
                      <a:pt x="6682" y="102"/>
                      <a:pt x="6478" y="51"/>
                    </a:cubicBezTo>
                    <a:cubicBezTo>
                      <a:pt x="6121" y="0"/>
                      <a:pt x="5764" y="0"/>
                      <a:pt x="540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58;p33">
                <a:extLst>
                  <a:ext uri="{FF2B5EF4-FFF2-40B4-BE49-F238E27FC236}">
                    <a16:creationId xmlns:a16="http://schemas.microsoft.com/office/drawing/2014/main" id="{45635EFD-80FC-BC85-F2C1-6A6BF5E62A24}"/>
                  </a:ext>
                </a:extLst>
              </p:cNvPr>
              <p:cNvSpPr/>
              <p:nvPr/>
            </p:nvSpPr>
            <p:spPr>
              <a:xfrm>
                <a:off x="3159202" y="3027799"/>
                <a:ext cx="273389" cy="1509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2139" extrusionOk="0">
                    <a:moveTo>
                      <a:pt x="663" y="1"/>
                    </a:moveTo>
                    <a:cubicBezTo>
                      <a:pt x="459" y="1"/>
                      <a:pt x="306" y="103"/>
                      <a:pt x="204" y="256"/>
                    </a:cubicBezTo>
                    <a:cubicBezTo>
                      <a:pt x="102" y="409"/>
                      <a:pt x="51" y="562"/>
                      <a:pt x="51" y="766"/>
                    </a:cubicBezTo>
                    <a:cubicBezTo>
                      <a:pt x="102" y="1123"/>
                      <a:pt x="153" y="1531"/>
                      <a:pt x="102" y="1939"/>
                    </a:cubicBezTo>
                    <a:cubicBezTo>
                      <a:pt x="102" y="2245"/>
                      <a:pt x="102" y="2551"/>
                      <a:pt x="102" y="2806"/>
                    </a:cubicBezTo>
                    <a:lnTo>
                      <a:pt x="51" y="3469"/>
                    </a:lnTo>
                    <a:cubicBezTo>
                      <a:pt x="0" y="3979"/>
                      <a:pt x="0" y="4540"/>
                      <a:pt x="51" y="5101"/>
                    </a:cubicBezTo>
                    <a:cubicBezTo>
                      <a:pt x="102" y="5305"/>
                      <a:pt x="153" y="5560"/>
                      <a:pt x="204" y="5764"/>
                    </a:cubicBezTo>
                    <a:lnTo>
                      <a:pt x="663" y="5917"/>
                    </a:lnTo>
                    <a:lnTo>
                      <a:pt x="2295" y="6478"/>
                    </a:lnTo>
                    <a:cubicBezTo>
                      <a:pt x="7548" y="8314"/>
                      <a:pt x="12750" y="10098"/>
                      <a:pt x="17850" y="12138"/>
                    </a:cubicBezTo>
                    <a:lnTo>
                      <a:pt x="17952" y="12138"/>
                    </a:lnTo>
                    <a:cubicBezTo>
                      <a:pt x="18054" y="12138"/>
                      <a:pt x="18156" y="12087"/>
                      <a:pt x="18258" y="11985"/>
                    </a:cubicBezTo>
                    <a:cubicBezTo>
                      <a:pt x="18258" y="11985"/>
                      <a:pt x="18309" y="11934"/>
                      <a:pt x="18309" y="11883"/>
                    </a:cubicBezTo>
                    <a:cubicBezTo>
                      <a:pt x="19737" y="7549"/>
                      <a:pt x="20910" y="3928"/>
                      <a:pt x="21981" y="664"/>
                    </a:cubicBezTo>
                    <a:cubicBezTo>
                      <a:pt x="21930" y="613"/>
                      <a:pt x="21828" y="562"/>
                      <a:pt x="21777" y="562"/>
                    </a:cubicBezTo>
                    <a:cubicBezTo>
                      <a:pt x="21675" y="511"/>
                      <a:pt x="21573" y="511"/>
                      <a:pt x="21471" y="511"/>
                    </a:cubicBezTo>
                    <a:lnTo>
                      <a:pt x="21420" y="511"/>
                    </a:lnTo>
                    <a:cubicBezTo>
                      <a:pt x="21318" y="511"/>
                      <a:pt x="21165" y="562"/>
                      <a:pt x="21114" y="664"/>
                    </a:cubicBezTo>
                    <a:lnTo>
                      <a:pt x="20808" y="817"/>
                    </a:lnTo>
                    <a:cubicBezTo>
                      <a:pt x="19890" y="1276"/>
                      <a:pt x="18921" y="1633"/>
                      <a:pt x="17952" y="1888"/>
                    </a:cubicBezTo>
                    <a:cubicBezTo>
                      <a:pt x="16269" y="2245"/>
                      <a:pt x="14535" y="2449"/>
                      <a:pt x="12852" y="2449"/>
                    </a:cubicBezTo>
                    <a:lnTo>
                      <a:pt x="12087" y="2449"/>
                    </a:lnTo>
                    <a:cubicBezTo>
                      <a:pt x="9384" y="2347"/>
                      <a:pt x="6732" y="1888"/>
                      <a:pt x="4131" y="1174"/>
                    </a:cubicBezTo>
                    <a:cubicBezTo>
                      <a:pt x="3162" y="868"/>
                      <a:pt x="2295" y="562"/>
                      <a:pt x="1377" y="154"/>
                    </a:cubicBezTo>
                    <a:cubicBezTo>
                      <a:pt x="1275" y="103"/>
                      <a:pt x="1224" y="103"/>
                      <a:pt x="1122" y="103"/>
                    </a:cubicBezTo>
                    <a:lnTo>
                      <a:pt x="1071" y="103"/>
                    </a:lnTo>
                    <a:cubicBezTo>
                      <a:pt x="969" y="52"/>
                      <a:pt x="867" y="1"/>
                      <a:pt x="714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59;p33">
                <a:extLst>
                  <a:ext uri="{FF2B5EF4-FFF2-40B4-BE49-F238E27FC236}">
                    <a16:creationId xmlns:a16="http://schemas.microsoft.com/office/drawing/2014/main" id="{FED841B3-DDF6-5BD0-6FAC-694848B158AD}"/>
                  </a:ext>
                </a:extLst>
              </p:cNvPr>
              <p:cNvSpPr/>
              <p:nvPr/>
            </p:nvSpPr>
            <p:spPr>
              <a:xfrm>
                <a:off x="3246737" y="2574925"/>
                <a:ext cx="313350" cy="195368"/>
              </a:xfrm>
              <a:custGeom>
                <a:avLst/>
                <a:gdLst/>
                <a:ahLst/>
                <a:cxnLst/>
                <a:rect l="l" t="t" r="r" b="b"/>
                <a:pathLst>
                  <a:path w="25194" h="157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69" y="1989"/>
                      <a:pt x="2244" y="3876"/>
                      <a:pt x="3723" y="5559"/>
                    </a:cubicBezTo>
                    <a:cubicBezTo>
                      <a:pt x="5253" y="7344"/>
                      <a:pt x="6936" y="8925"/>
                      <a:pt x="8823" y="10353"/>
                    </a:cubicBezTo>
                    <a:cubicBezTo>
                      <a:pt x="10659" y="11730"/>
                      <a:pt x="12597" y="12954"/>
                      <a:pt x="14586" y="14025"/>
                    </a:cubicBezTo>
                    <a:cubicBezTo>
                      <a:pt x="15249" y="14382"/>
                      <a:pt x="15962" y="14688"/>
                      <a:pt x="16676" y="14943"/>
                    </a:cubicBezTo>
                    <a:cubicBezTo>
                      <a:pt x="17339" y="15198"/>
                      <a:pt x="18002" y="15351"/>
                      <a:pt x="18716" y="15504"/>
                    </a:cubicBezTo>
                    <a:cubicBezTo>
                      <a:pt x="19379" y="15657"/>
                      <a:pt x="20042" y="15708"/>
                      <a:pt x="20756" y="15708"/>
                    </a:cubicBezTo>
                    <a:lnTo>
                      <a:pt x="20909" y="15708"/>
                    </a:lnTo>
                    <a:cubicBezTo>
                      <a:pt x="21266" y="15708"/>
                      <a:pt x="21572" y="15708"/>
                      <a:pt x="21878" y="15657"/>
                    </a:cubicBezTo>
                    <a:cubicBezTo>
                      <a:pt x="22082" y="15657"/>
                      <a:pt x="22235" y="15606"/>
                      <a:pt x="22439" y="15606"/>
                    </a:cubicBezTo>
                    <a:cubicBezTo>
                      <a:pt x="23306" y="13209"/>
                      <a:pt x="24224" y="10863"/>
                      <a:pt x="25091" y="8619"/>
                    </a:cubicBezTo>
                    <a:cubicBezTo>
                      <a:pt x="25193" y="8466"/>
                      <a:pt x="25091" y="8262"/>
                      <a:pt x="24938" y="8160"/>
                    </a:cubicBezTo>
                    <a:cubicBezTo>
                      <a:pt x="24938" y="8109"/>
                      <a:pt x="24887" y="8109"/>
                      <a:pt x="24785" y="8058"/>
                    </a:cubicBezTo>
                    <a:cubicBezTo>
                      <a:pt x="22082" y="6834"/>
                      <a:pt x="19226" y="5814"/>
                      <a:pt x="16319" y="5049"/>
                    </a:cubicBezTo>
                    <a:cubicBezTo>
                      <a:pt x="15300" y="4743"/>
                      <a:pt x="14331" y="4488"/>
                      <a:pt x="13362" y="4233"/>
                    </a:cubicBezTo>
                    <a:cubicBezTo>
                      <a:pt x="11475" y="3723"/>
                      <a:pt x="9486" y="3162"/>
                      <a:pt x="7548" y="2550"/>
                    </a:cubicBezTo>
                    <a:cubicBezTo>
                      <a:pt x="6834" y="2346"/>
                      <a:pt x="6069" y="2091"/>
                      <a:pt x="5355" y="1836"/>
                    </a:cubicBezTo>
                    <a:lnTo>
                      <a:pt x="5253" y="1785"/>
                    </a:lnTo>
                    <a:lnTo>
                      <a:pt x="2907" y="10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60;p33">
                <a:extLst>
                  <a:ext uri="{FF2B5EF4-FFF2-40B4-BE49-F238E27FC236}">
                    <a16:creationId xmlns:a16="http://schemas.microsoft.com/office/drawing/2014/main" id="{8D0B379E-B12B-CC8E-48D9-0A165E05AEAB}"/>
                  </a:ext>
                </a:extLst>
              </p:cNvPr>
              <p:cNvSpPr/>
              <p:nvPr/>
            </p:nvSpPr>
            <p:spPr>
              <a:xfrm>
                <a:off x="3027899" y="2920613"/>
                <a:ext cx="144636" cy="27465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22083" extrusionOk="0">
                    <a:moveTo>
                      <a:pt x="5968" y="0"/>
                    </a:moveTo>
                    <a:cubicBezTo>
                      <a:pt x="5764" y="0"/>
                      <a:pt x="5560" y="51"/>
                      <a:pt x="5356" y="51"/>
                    </a:cubicBezTo>
                    <a:cubicBezTo>
                      <a:pt x="4999" y="102"/>
                      <a:pt x="4591" y="204"/>
                      <a:pt x="4234" y="357"/>
                    </a:cubicBezTo>
                    <a:cubicBezTo>
                      <a:pt x="3928" y="459"/>
                      <a:pt x="3571" y="663"/>
                      <a:pt x="3316" y="867"/>
                    </a:cubicBezTo>
                    <a:cubicBezTo>
                      <a:pt x="3010" y="1173"/>
                      <a:pt x="2806" y="1530"/>
                      <a:pt x="2704" y="1887"/>
                    </a:cubicBezTo>
                    <a:cubicBezTo>
                      <a:pt x="2602" y="2244"/>
                      <a:pt x="2602" y="2601"/>
                      <a:pt x="2755" y="2907"/>
                    </a:cubicBezTo>
                    <a:cubicBezTo>
                      <a:pt x="2806" y="3060"/>
                      <a:pt x="2908" y="3213"/>
                      <a:pt x="2959" y="3315"/>
                    </a:cubicBezTo>
                    <a:cubicBezTo>
                      <a:pt x="3061" y="3468"/>
                      <a:pt x="3163" y="3621"/>
                      <a:pt x="3265" y="3723"/>
                    </a:cubicBezTo>
                    <a:cubicBezTo>
                      <a:pt x="3367" y="3825"/>
                      <a:pt x="3418" y="3927"/>
                      <a:pt x="3520" y="3978"/>
                    </a:cubicBezTo>
                    <a:cubicBezTo>
                      <a:pt x="3673" y="4182"/>
                      <a:pt x="3775" y="4335"/>
                      <a:pt x="3928" y="4539"/>
                    </a:cubicBezTo>
                    <a:lnTo>
                      <a:pt x="4132" y="4845"/>
                    </a:lnTo>
                    <a:cubicBezTo>
                      <a:pt x="4285" y="5151"/>
                      <a:pt x="4387" y="5457"/>
                      <a:pt x="4489" y="5814"/>
                    </a:cubicBezTo>
                    <a:cubicBezTo>
                      <a:pt x="4642" y="6426"/>
                      <a:pt x="4642" y="7140"/>
                      <a:pt x="4438" y="7803"/>
                    </a:cubicBezTo>
                    <a:cubicBezTo>
                      <a:pt x="4285" y="8262"/>
                      <a:pt x="4132" y="8670"/>
                      <a:pt x="3877" y="9078"/>
                    </a:cubicBezTo>
                    <a:cubicBezTo>
                      <a:pt x="3418" y="9792"/>
                      <a:pt x="2908" y="10455"/>
                      <a:pt x="2347" y="11118"/>
                    </a:cubicBezTo>
                    <a:cubicBezTo>
                      <a:pt x="2143" y="11322"/>
                      <a:pt x="1939" y="11577"/>
                      <a:pt x="1684" y="11832"/>
                    </a:cubicBezTo>
                    <a:cubicBezTo>
                      <a:pt x="1327" y="12291"/>
                      <a:pt x="970" y="12801"/>
                      <a:pt x="664" y="13311"/>
                    </a:cubicBezTo>
                    <a:cubicBezTo>
                      <a:pt x="358" y="13821"/>
                      <a:pt x="154" y="14382"/>
                      <a:pt x="1" y="14943"/>
                    </a:cubicBezTo>
                    <a:cubicBezTo>
                      <a:pt x="1" y="14994"/>
                      <a:pt x="1" y="15045"/>
                      <a:pt x="1" y="15096"/>
                    </a:cubicBezTo>
                    <a:lnTo>
                      <a:pt x="1" y="15300"/>
                    </a:lnTo>
                    <a:cubicBezTo>
                      <a:pt x="1" y="15504"/>
                      <a:pt x="1" y="15708"/>
                      <a:pt x="52" y="15861"/>
                    </a:cubicBezTo>
                    <a:cubicBezTo>
                      <a:pt x="52" y="16065"/>
                      <a:pt x="103" y="16320"/>
                      <a:pt x="154" y="16524"/>
                    </a:cubicBezTo>
                    <a:cubicBezTo>
                      <a:pt x="256" y="16881"/>
                      <a:pt x="358" y="17237"/>
                      <a:pt x="562" y="17594"/>
                    </a:cubicBezTo>
                    <a:cubicBezTo>
                      <a:pt x="664" y="17900"/>
                      <a:pt x="817" y="18206"/>
                      <a:pt x="1021" y="18512"/>
                    </a:cubicBezTo>
                    <a:cubicBezTo>
                      <a:pt x="1225" y="18818"/>
                      <a:pt x="1480" y="19073"/>
                      <a:pt x="1786" y="19379"/>
                    </a:cubicBezTo>
                    <a:cubicBezTo>
                      <a:pt x="2041" y="19634"/>
                      <a:pt x="2347" y="19889"/>
                      <a:pt x="2704" y="20144"/>
                    </a:cubicBezTo>
                    <a:cubicBezTo>
                      <a:pt x="3367" y="20654"/>
                      <a:pt x="4132" y="21113"/>
                      <a:pt x="4948" y="21419"/>
                    </a:cubicBezTo>
                    <a:cubicBezTo>
                      <a:pt x="5356" y="21572"/>
                      <a:pt x="5764" y="21725"/>
                      <a:pt x="6172" y="21827"/>
                    </a:cubicBezTo>
                    <a:cubicBezTo>
                      <a:pt x="6529" y="21929"/>
                      <a:pt x="6886" y="22031"/>
                      <a:pt x="7294" y="22082"/>
                    </a:cubicBezTo>
                    <a:lnTo>
                      <a:pt x="7702" y="22082"/>
                    </a:lnTo>
                    <a:cubicBezTo>
                      <a:pt x="8110" y="22082"/>
                      <a:pt x="8467" y="21980"/>
                      <a:pt x="8824" y="21878"/>
                    </a:cubicBezTo>
                    <a:cubicBezTo>
                      <a:pt x="9742" y="21419"/>
                      <a:pt x="10404" y="20654"/>
                      <a:pt x="10761" y="19736"/>
                    </a:cubicBezTo>
                    <a:cubicBezTo>
                      <a:pt x="10965" y="19175"/>
                      <a:pt x="11118" y="18614"/>
                      <a:pt x="11220" y="18104"/>
                    </a:cubicBezTo>
                    <a:cubicBezTo>
                      <a:pt x="11322" y="17492"/>
                      <a:pt x="11424" y="16932"/>
                      <a:pt x="11475" y="16371"/>
                    </a:cubicBezTo>
                    <a:cubicBezTo>
                      <a:pt x="11577" y="15249"/>
                      <a:pt x="11628" y="14076"/>
                      <a:pt x="11577" y="12954"/>
                    </a:cubicBezTo>
                    <a:lnTo>
                      <a:pt x="11577" y="12801"/>
                    </a:lnTo>
                    <a:cubicBezTo>
                      <a:pt x="11577" y="11934"/>
                      <a:pt x="11577" y="11016"/>
                      <a:pt x="11577" y="10098"/>
                    </a:cubicBezTo>
                    <a:cubicBezTo>
                      <a:pt x="11526" y="8874"/>
                      <a:pt x="11373" y="7599"/>
                      <a:pt x="11169" y="6375"/>
                    </a:cubicBezTo>
                    <a:cubicBezTo>
                      <a:pt x="10965" y="5049"/>
                      <a:pt x="10557" y="3825"/>
                      <a:pt x="9946" y="2652"/>
                    </a:cubicBezTo>
                    <a:cubicBezTo>
                      <a:pt x="9640" y="2142"/>
                      <a:pt x="9283" y="1683"/>
                      <a:pt x="8824" y="1224"/>
                    </a:cubicBezTo>
                    <a:cubicBezTo>
                      <a:pt x="8416" y="867"/>
                      <a:pt x="7906" y="510"/>
                      <a:pt x="7396" y="306"/>
                    </a:cubicBezTo>
                    <a:cubicBezTo>
                      <a:pt x="7090" y="204"/>
                      <a:pt x="6784" y="153"/>
                      <a:pt x="6478" y="102"/>
                    </a:cubicBezTo>
                    <a:lnTo>
                      <a:pt x="5968" y="102"/>
                    </a:lnTo>
                    <a:lnTo>
                      <a:pt x="5968" y="0"/>
                    </a:ln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61;p33">
                <a:extLst>
                  <a:ext uri="{FF2B5EF4-FFF2-40B4-BE49-F238E27FC236}">
                    <a16:creationId xmlns:a16="http://schemas.microsoft.com/office/drawing/2014/main" id="{C369D8C3-1C5E-5CCD-B9D4-8F6896B90952}"/>
                  </a:ext>
                </a:extLst>
              </p:cNvPr>
              <p:cNvSpPr/>
              <p:nvPr/>
            </p:nvSpPr>
            <p:spPr>
              <a:xfrm>
                <a:off x="2240755" y="3140072"/>
                <a:ext cx="492214" cy="535347"/>
              </a:xfrm>
              <a:custGeom>
                <a:avLst/>
                <a:gdLst/>
                <a:ahLst/>
                <a:cxnLst/>
                <a:rect l="l" t="t" r="r" b="b"/>
                <a:pathLst>
                  <a:path w="39575" h="43043" extrusionOk="0">
                    <a:moveTo>
                      <a:pt x="37178" y="0"/>
                    </a:moveTo>
                    <a:cubicBezTo>
                      <a:pt x="37127" y="0"/>
                      <a:pt x="37076" y="51"/>
                      <a:pt x="37025" y="51"/>
                    </a:cubicBezTo>
                    <a:cubicBezTo>
                      <a:pt x="36974" y="102"/>
                      <a:pt x="36923" y="153"/>
                      <a:pt x="36872" y="255"/>
                    </a:cubicBezTo>
                    <a:lnTo>
                      <a:pt x="36821" y="255"/>
                    </a:lnTo>
                    <a:cubicBezTo>
                      <a:pt x="36770" y="357"/>
                      <a:pt x="36719" y="408"/>
                      <a:pt x="36719" y="510"/>
                    </a:cubicBezTo>
                    <a:lnTo>
                      <a:pt x="36668" y="969"/>
                    </a:lnTo>
                    <a:lnTo>
                      <a:pt x="36668" y="1122"/>
                    </a:lnTo>
                    <a:cubicBezTo>
                      <a:pt x="36566" y="1581"/>
                      <a:pt x="36515" y="2091"/>
                      <a:pt x="36464" y="2550"/>
                    </a:cubicBezTo>
                    <a:cubicBezTo>
                      <a:pt x="36413" y="3060"/>
                      <a:pt x="36311" y="3570"/>
                      <a:pt x="36209" y="4131"/>
                    </a:cubicBezTo>
                    <a:lnTo>
                      <a:pt x="36209" y="4182"/>
                    </a:lnTo>
                    <a:cubicBezTo>
                      <a:pt x="35546" y="7395"/>
                      <a:pt x="34475" y="10506"/>
                      <a:pt x="32996" y="13464"/>
                    </a:cubicBezTo>
                    <a:lnTo>
                      <a:pt x="32996" y="13515"/>
                    </a:lnTo>
                    <a:cubicBezTo>
                      <a:pt x="31466" y="16626"/>
                      <a:pt x="29528" y="19533"/>
                      <a:pt x="27234" y="22134"/>
                    </a:cubicBezTo>
                    <a:lnTo>
                      <a:pt x="27081" y="22338"/>
                    </a:lnTo>
                    <a:cubicBezTo>
                      <a:pt x="24735" y="24989"/>
                      <a:pt x="22134" y="27335"/>
                      <a:pt x="19227" y="29324"/>
                    </a:cubicBezTo>
                    <a:lnTo>
                      <a:pt x="18921" y="29579"/>
                    </a:lnTo>
                    <a:cubicBezTo>
                      <a:pt x="16116" y="31466"/>
                      <a:pt x="13056" y="32996"/>
                      <a:pt x="9843" y="34169"/>
                    </a:cubicBezTo>
                    <a:cubicBezTo>
                      <a:pt x="6936" y="35189"/>
                      <a:pt x="3877" y="35801"/>
                      <a:pt x="766" y="36056"/>
                    </a:cubicBezTo>
                    <a:lnTo>
                      <a:pt x="307" y="36056"/>
                    </a:lnTo>
                    <a:cubicBezTo>
                      <a:pt x="205" y="36056"/>
                      <a:pt x="154" y="36107"/>
                      <a:pt x="103" y="36158"/>
                    </a:cubicBezTo>
                    <a:cubicBezTo>
                      <a:pt x="52" y="36209"/>
                      <a:pt x="1" y="36311"/>
                      <a:pt x="1" y="36362"/>
                    </a:cubicBezTo>
                    <a:cubicBezTo>
                      <a:pt x="1" y="36464"/>
                      <a:pt x="52" y="36566"/>
                      <a:pt x="103" y="36617"/>
                    </a:cubicBezTo>
                    <a:lnTo>
                      <a:pt x="154" y="36668"/>
                    </a:lnTo>
                    <a:cubicBezTo>
                      <a:pt x="154" y="37688"/>
                      <a:pt x="358" y="38708"/>
                      <a:pt x="664" y="39677"/>
                    </a:cubicBezTo>
                    <a:cubicBezTo>
                      <a:pt x="970" y="40697"/>
                      <a:pt x="1429" y="41717"/>
                      <a:pt x="1939" y="42686"/>
                    </a:cubicBezTo>
                    <a:cubicBezTo>
                      <a:pt x="1939" y="42737"/>
                      <a:pt x="1990" y="42788"/>
                      <a:pt x="2041" y="42839"/>
                    </a:cubicBezTo>
                    <a:cubicBezTo>
                      <a:pt x="2092" y="42890"/>
                      <a:pt x="2143" y="42890"/>
                      <a:pt x="2194" y="42941"/>
                    </a:cubicBezTo>
                    <a:cubicBezTo>
                      <a:pt x="2245" y="42941"/>
                      <a:pt x="2347" y="42992"/>
                      <a:pt x="2398" y="42992"/>
                    </a:cubicBezTo>
                    <a:cubicBezTo>
                      <a:pt x="2500" y="43043"/>
                      <a:pt x="2551" y="43043"/>
                      <a:pt x="2653" y="43043"/>
                    </a:cubicBezTo>
                    <a:lnTo>
                      <a:pt x="3214" y="43043"/>
                    </a:lnTo>
                    <a:cubicBezTo>
                      <a:pt x="3622" y="43043"/>
                      <a:pt x="3979" y="42992"/>
                      <a:pt x="4387" y="42941"/>
                    </a:cubicBezTo>
                    <a:cubicBezTo>
                      <a:pt x="4744" y="42839"/>
                      <a:pt x="5152" y="42737"/>
                      <a:pt x="5508" y="42584"/>
                    </a:cubicBezTo>
                    <a:cubicBezTo>
                      <a:pt x="5814" y="42431"/>
                      <a:pt x="6120" y="42227"/>
                      <a:pt x="6375" y="41972"/>
                    </a:cubicBezTo>
                    <a:cubicBezTo>
                      <a:pt x="6477" y="41870"/>
                      <a:pt x="6579" y="41717"/>
                      <a:pt x="6681" y="41615"/>
                    </a:cubicBezTo>
                    <a:cubicBezTo>
                      <a:pt x="6732" y="41462"/>
                      <a:pt x="6834" y="41360"/>
                      <a:pt x="6885" y="41207"/>
                    </a:cubicBezTo>
                    <a:cubicBezTo>
                      <a:pt x="6987" y="40952"/>
                      <a:pt x="7038" y="40697"/>
                      <a:pt x="7140" y="40442"/>
                    </a:cubicBezTo>
                    <a:cubicBezTo>
                      <a:pt x="7191" y="40136"/>
                      <a:pt x="7242" y="39881"/>
                      <a:pt x="7293" y="39575"/>
                    </a:cubicBezTo>
                    <a:cubicBezTo>
                      <a:pt x="7344" y="39371"/>
                      <a:pt x="7395" y="39116"/>
                      <a:pt x="7446" y="38861"/>
                    </a:cubicBezTo>
                    <a:cubicBezTo>
                      <a:pt x="7497" y="38708"/>
                      <a:pt x="7548" y="38504"/>
                      <a:pt x="7599" y="38300"/>
                    </a:cubicBezTo>
                    <a:cubicBezTo>
                      <a:pt x="7701" y="38402"/>
                      <a:pt x="7803" y="38555"/>
                      <a:pt x="7854" y="38657"/>
                    </a:cubicBezTo>
                    <a:cubicBezTo>
                      <a:pt x="8109" y="39014"/>
                      <a:pt x="8262" y="39320"/>
                      <a:pt x="8466" y="39677"/>
                    </a:cubicBezTo>
                    <a:cubicBezTo>
                      <a:pt x="8466" y="39728"/>
                      <a:pt x="8517" y="39830"/>
                      <a:pt x="8517" y="39881"/>
                    </a:cubicBezTo>
                    <a:cubicBezTo>
                      <a:pt x="8619" y="40085"/>
                      <a:pt x="8772" y="40289"/>
                      <a:pt x="8874" y="40493"/>
                    </a:cubicBezTo>
                    <a:cubicBezTo>
                      <a:pt x="8976" y="40595"/>
                      <a:pt x="9027" y="40697"/>
                      <a:pt x="9129" y="40799"/>
                    </a:cubicBezTo>
                    <a:cubicBezTo>
                      <a:pt x="9231" y="40850"/>
                      <a:pt x="9384" y="40952"/>
                      <a:pt x="9486" y="41003"/>
                    </a:cubicBezTo>
                    <a:cubicBezTo>
                      <a:pt x="9843" y="41156"/>
                      <a:pt x="10149" y="41258"/>
                      <a:pt x="10506" y="41309"/>
                    </a:cubicBezTo>
                    <a:cubicBezTo>
                      <a:pt x="10914" y="41360"/>
                      <a:pt x="11322" y="41411"/>
                      <a:pt x="11781" y="41411"/>
                    </a:cubicBezTo>
                    <a:cubicBezTo>
                      <a:pt x="12189" y="41411"/>
                      <a:pt x="12648" y="41411"/>
                      <a:pt x="13056" y="41360"/>
                    </a:cubicBezTo>
                    <a:cubicBezTo>
                      <a:pt x="13872" y="41258"/>
                      <a:pt x="14739" y="41105"/>
                      <a:pt x="15555" y="41003"/>
                    </a:cubicBezTo>
                    <a:lnTo>
                      <a:pt x="15657" y="41003"/>
                    </a:lnTo>
                    <a:lnTo>
                      <a:pt x="16830" y="40799"/>
                    </a:lnTo>
                    <a:lnTo>
                      <a:pt x="17646" y="40697"/>
                    </a:lnTo>
                    <a:lnTo>
                      <a:pt x="18105" y="40646"/>
                    </a:lnTo>
                    <a:cubicBezTo>
                      <a:pt x="19176" y="40544"/>
                      <a:pt x="20196" y="40391"/>
                      <a:pt x="21216" y="40187"/>
                    </a:cubicBezTo>
                    <a:cubicBezTo>
                      <a:pt x="23256" y="39830"/>
                      <a:pt x="25296" y="39422"/>
                      <a:pt x="27285" y="38912"/>
                    </a:cubicBezTo>
                    <a:cubicBezTo>
                      <a:pt x="29885" y="38249"/>
                      <a:pt x="32486" y="37433"/>
                      <a:pt x="34985" y="36464"/>
                    </a:cubicBezTo>
                    <a:lnTo>
                      <a:pt x="35087" y="36464"/>
                    </a:lnTo>
                    <a:cubicBezTo>
                      <a:pt x="35189" y="36464"/>
                      <a:pt x="35342" y="36362"/>
                      <a:pt x="35393" y="36311"/>
                    </a:cubicBezTo>
                    <a:lnTo>
                      <a:pt x="35444" y="36311"/>
                    </a:lnTo>
                    <a:cubicBezTo>
                      <a:pt x="35495" y="36260"/>
                      <a:pt x="35597" y="36158"/>
                      <a:pt x="35597" y="36107"/>
                    </a:cubicBezTo>
                    <a:cubicBezTo>
                      <a:pt x="35597" y="36056"/>
                      <a:pt x="35597" y="35954"/>
                      <a:pt x="35597" y="35903"/>
                    </a:cubicBezTo>
                    <a:cubicBezTo>
                      <a:pt x="37229" y="33098"/>
                      <a:pt x="38249" y="29630"/>
                      <a:pt x="38810" y="25040"/>
                    </a:cubicBezTo>
                    <a:cubicBezTo>
                      <a:pt x="39014" y="23153"/>
                      <a:pt x="39116" y="21267"/>
                      <a:pt x="39269" y="19176"/>
                    </a:cubicBezTo>
                    <a:cubicBezTo>
                      <a:pt x="39269" y="18870"/>
                      <a:pt x="39269" y="18564"/>
                      <a:pt x="39320" y="18207"/>
                    </a:cubicBezTo>
                    <a:cubicBezTo>
                      <a:pt x="39422" y="16626"/>
                      <a:pt x="39473" y="14994"/>
                      <a:pt x="39524" y="13362"/>
                    </a:cubicBezTo>
                    <a:cubicBezTo>
                      <a:pt x="39575" y="11373"/>
                      <a:pt x="39524" y="9333"/>
                      <a:pt x="39320" y="7344"/>
                    </a:cubicBezTo>
                    <a:cubicBezTo>
                      <a:pt x="39116" y="5355"/>
                      <a:pt x="38708" y="3417"/>
                      <a:pt x="37994" y="1581"/>
                    </a:cubicBezTo>
                    <a:cubicBezTo>
                      <a:pt x="37841" y="1173"/>
                      <a:pt x="37637" y="714"/>
                      <a:pt x="37433" y="255"/>
                    </a:cubicBezTo>
                    <a:cubicBezTo>
                      <a:pt x="37382" y="153"/>
                      <a:pt x="37229" y="102"/>
                      <a:pt x="37127" y="102"/>
                    </a:cubicBezTo>
                    <a:lnTo>
                      <a:pt x="3717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62;p33">
                <a:extLst>
                  <a:ext uri="{FF2B5EF4-FFF2-40B4-BE49-F238E27FC236}">
                    <a16:creationId xmlns:a16="http://schemas.microsoft.com/office/drawing/2014/main" id="{0618EDF3-F2AF-A26F-3049-CF70CA077A01}"/>
                  </a:ext>
                </a:extLst>
              </p:cNvPr>
              <p:cNvSpPr/>
              <p:nvPr/>
            </p:nvSpPr>
            <p:spPr>
              <a:xfrm>
                <a:off x="2242023" y="3337331"/>
                <a:ext cx="489042" cy="3387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27234" extrusionOk="0">
                    <a:moveTo>
                      <a:pt x="39320" y="1"/>
                    </a:moveTo>
                    <a:lnTo>
                      <a:pt x="39320" y="1"/>
                    </a:lnTo>
                    <a:cubicBezTo>
                      <a:pt x="38606" y="664"/>
                      <a:pt x="37892" y="1276"/>
                      <a:pt x="37229" y="1888"/>
                    </a:cubicBezTo>
                    <a:cubicBezTo>
                      <a:pt x="36515" y="2551"/>
                      <a:pt x="35699" y="3265"/>
                      <a:pt x="34883" y="3928"/>
                    </a:cubicBezTo>
                    <a:cubicBezTo>
                      <a:pt x="33863" y="4795"/>
                      <a:pt x="32741" y="5509"/>
                      <a:pt x="31568" y="6121"/>
                    </a:cubicBezTo>
                    <a:cubicBezTo>
                      <a:pt x="30905" y="6427"/>
                      <a:pt x="30191" y="6682"/>
                      <a:pt x="29426" y="6783"/>
                    </a:cubicBezTo>
                    <a:cubicBezTo>
                      <a:pt x="28967" y="6885"/>
                      <a:pt x="28508" y="6936"/>
                      <a:pt x="28049" y="6936"/>
                    </a:cubicBezTo>
                    <a:lnTo>
                      <a:pt x="27336" y="6936"/>
                    </a:lnTo>
                    <a:cubicBezTo>
                      <a:pt x="27132" y="6936"/>
                      <a:pt x="26877" y="6834"/>
                      <a:pt x="26673" y="6834"/>
                    </a:cubicBezTo>
                    <a:cubicBezTo>
                      <a:pt x="24378" y="9384"/>
                      <a:pt x="21828" y="11628"/>
                      <a:pt x="19023" y="13617"/>
                    </a:cubicBezTo>
                    <a:lnTo>
                      <a:pt x="18717" y="13821"/>
                    </a:lnTo>
                    <a:cubicBezTo>
                      <a:pt x="15912" y="15657"/>
                      <a:pt x="12903" y="17187"/>
                      <a:pt x="9741" y="18309"/>
                    </a:cubicBezTo>
                    <a:cubicBezTo>
                      <a:pt x="6834" y="19329"/>
                      <a:pt x="3775" y="19941"/>
                      <a:pt x="664" y="20196"/>
                    </a:cubicBezTo>
                    <a:lnTo>
                      <a:pt x="307" y="20196"/>
                    </a:lnTo>
                    <a:cubicBezTo>
                      <a:pt x="205" y="20349"/>
                      <a:pt x="103" y="20502"/>
                      <a:pt x="1" y="20706"/>
                    </a:cubicBezTo>
                    <a:cubicBezTo>
                      <a:pt x="1" y="20757"/>
                      <a:pt x="1" y="20757"/>
                      <a:pt x="1" y="20808"/>
                    </a:cubicBezTo>
                    <a:lnTo>
                      <a:pt x="52" y="20859"/>
                    </a:lnTo>
                    <a:cubicBezTo>
                      <a:pt x="103" y="21879"/>
                      <a:pt x="256" y="22848"/>
                      <a:pt x="562" y="23817"/>
                    </a:cubicBezTo>
                    <a:cubicBezTo>
                      <a:pt x="919" y="24888"/>
                      <a:pt x="1327" y="25908"/>
                      <a:pt x="1837" y="26877"/>
                    </a:cubicBezTo>
                    <a:cubicBezTo>
                      <a:pt x="1888" y="26928"/>
                      <a:pt x="1939" y="26979"/>
                      <a:pt x="1990" y="26979"/>
                    </a:cubicBezTo>
                    <a:cubicBezTo>
                      <a:pt x="2041" y="27030"/>
                      <a:pt x="2092" y="27081"/>
                      <a:pt x="2143" y="27081"/>
                    </a:cubicBezTo>
                    <a:cubicBezTo>
                      <a:pt x="2194" y="27132"/>
                      <a:pt x="2245" y="27183"/>
                      <a:pt x="2347" y="27183"/>
                    </a:cubicBezTo>
                    <a:cubicBezTo>
                      <a:pt x="2398" y="27183"/>
                      <a:pt x="2500" y="27234"/>
                      <a:pt x="2602" y="27234"/>
                    </a:cubicBezTo>
                    <a:lnTo>
                      <a:pt x="3163" y="27234"/>
                    </a:lnTo>
                    <a:cubicBezTo>
                      <a:pt x="3520" y="27234"/>
                      <a:pt x="3928" y="27183"/>
                      <a:pt x="4285" y="27081"/>
                    </a:cubicBezTo>
                    <a:cubicBezTo>
                      <a:pt x="4693" y="27030"/>
                      <a:pt x="5050" y="26928"/>
                      <a:pt x="5406" y="26724"/>
                    </a:cubicBezTo>
                    <a:cubicBezTo>
                      <a:pt x="5763" y="26622"/>
                      <a:pt x="6018" y="26418"/>
                      <a:pt x="6273" y="26163"/>
                    </a:cubicBezTo>
                    <a:cubicBezTo>
                      <a:pt x="6426" y="26061"/>
                      <a:pt x="6528" y="25908"/>
                      <a:pt x="6579" y="25755"/>
                    </a:cubicBezTo>
                    <a:cubicBezTo>
                      <a:pt x="6681" y="25653"/>
                      <a:pt x="6732" y="25500"/>
                      <a:pt x="6783" y="25398"/>
                    </a:cubicBezTo>
                    <a:cubicBezTo>
                      <a:pt x="6885" y="25143"/>
                      <a:pt x="6987" y="24888"/>
                      <a:pt x="7038" y="24582"/>
                    </a:cubicBezTo>
                    <a:cubicBezTo>
                      <a:pt x="7089" y="24327"/>
                      <a:pt x="7191" y="24021"/>
                      <a:pt x="7242" y="23766"/>
                    </a:cubicBezTo>
                    <a:cubicBezTo>
                      <a:pt x="7242" y="23511"/>
                      <a:pt x="7293" y="23256"/>
                      <a:pt x="7344" y="23052"/>
                    </a:cubicBezTo>
                    <a:cubicBezTo>
                      <a:pt x="7395" y="22848"/>
                      <a:pt x="7446" y="22695"/>
                      <a:pt x="7548" y="22491"/>
                    </a:cubicBezTo>
                    <a:cubicBezTo>
                      <a:pt x="7650" y="22593"/>
                      <a:pt x="7701" y="22695"/>
                      <a:pt x="7803" y="22848"/>
                    </a:cubicBezTo>
                    <a:cubicBezTo>
                      <a:pt x="8007" y="23154"/>
                      <a:pt x="8211" y="23511"/>
                      <a:pt x="8364" y="23868"/>
                    </a:cubicBezTo>
                    <a:cubicBezTo>
                      <a:pt x="8415" y="23919"/>
                      <a:pt x="8415" y="23970"/>
                      <a:pt x="8466" y="24021"/>
                    </a:cubicBezTo>
                    <a:cubicBezTo>
                      <a:pt x="8568" y="24276"/>
                      <a:pt x="8670" y="24480"/>
                      <a:pt x="8823" y="24684"/>
                    </a:cubicBezTo>
                    <a:cubicBezTo>
                      <a:pt x="8874" y="24786"/>
                      <a:pt x="8976" y="24888"/>
                      <a:pt x="9078" y="24939"/>
                    </a:cubicBezTo>
                    <a:cubicBezTo>
                      <a:pt x="9180" y="25041"/>
                      <a:pt x="9282" y="25143"/>
                      <a:pt x="9435" y="25194"/>
                    </a:cubicBezTo>
                    <a:cubicBezTo>
                      <a:pt x="9741" y="25296"/>
                      <a:pt x="10098" y="25398"/>
                      <a:pt x="10455" y="25449"/>
                    </a:cubicBezTo>
                    <a:cubicBezTo>
                      <a:pt x="10863" y="25551"/>
                      <a:pt x="11271" y="25551"/>
                      <a:pt x="11679" y="25551"/>
                    </a:cubicBezTo>
                    <a:cubicBezTo>
                      <a:pt x="12087" y="25551"/>
                      <a:pt x="12546" y="25551"/>
                      <a:pt x="12954" y="25500"/>
                    </a:cubicBezTo>
                    <a:cubicBezTo>
                      <a:pt x="13770" y="25398"/>
                      <a:pt x="14637" y="25245"/>
                      <a:pt x="15453" y="25143"/>
                    </a:cubicBezTo>
                    <a:lnTo>
                      <a:pt x="15555" y="25143"/>
                    </a:lnTo>
                    <a:lnTo>
                      <a:pt x="16728" y="24939"/>
                    </a:lnTo>
                    <a:lnTo>
                      <a:pt x="17544" y="24837"/>
                    </a:lnTo>
                    <a:lnTo>
                      <a:pt x="18003" y="24786"/>
                    </a:lnTo>
                    <a:cubicBezTo>
                      <a:pt x="19074" y="24684"/>
                      <a:pt x="20094" y="24531"/>
                      <a:pt x="21114" y="24327"/>
                    </a:cubicBezTo>
                    <a:cubicBezTo>
                      <a:pt x="23154" y="23970"/>
                      <a:pt x="25194" y="23562"/>
                      <a:pt x="27183" y="23052"/>
                    </a:cubicBezTo>
                    <a:cubicBezTo>
                      <a:pt x="29783" y="22389"/>
                      <a:pt x="32384" y="21573"/>
                      <a:pt x="34883" y="20604"/>
                    </a:cubicBezTo>
                    <a:lnTo>
                      <a:pt x="34985" y="20604"/>
                    </a:lnTo>
                    <a:cubicBezTo>
                      <a:pt x="35087" y="20604"/>
                      <a:pt x="35240" y="20502"/>
                      <a:pt x="35291" y="20451"/>
                    </a:cubicBezTo>
                    <a:lnTo>
                      <a:pt x="35342" y="20451"/>
                    </a:lnTo>
                    <a:cubicBezTo>
                      <a:pt x="35393" y="20400"/>
                      <a:pt x="35495" y="20298"/>
                      <a:pt x="35495" y="20247"/>
                    </a:cubicBezTo>
                    <a:cubicBezTo>
                      <a:pt x="35495" y="20196"/>
                      <a:pt x="35495" y="20094"/>
                      <a:pt x="35495" y="20043"/>
                    </a:cubicBezTo>
                    <a:cubicBezTo>
                      <a:pt x="37127" y="17238"/>
                      <a:pt x="38147" y="13770"/>
                      <a:pt x="38708" y="9180"/>
                    </a:cubicBezTo>
                    <a:cubicBezTo>
                      <a:pt x="38912" y="7293"/>
                      <a:pt x="39014" y="5407"/>
                      <a:pt x="39167" y="3316"/>
                    </a:cubicBezTo>
                    <a:cubicBezTo>
                      <a:pt x="39167" y="3010"/>
                      <a:pt x="39167" y="2704"/>
                      <a:pt x="39218" y="2347"/>
                    </a:cubicBezTo>
                    <a:cubicBezTo>
                      <a:pt x="39269" y="1582"/>
                      <a:pt x="39269" y="817"/>
                      <a:pt x="393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63;p33">
                <a:extLst>
                  <a:ext uri="{FF2B5EF4-FFF2-40B4-BE49-F238E27FC236}">
                    <a16:creationId xmlns:a16="http://schemas.microsoft.com/office/drawing/2014/main" id="{52828F75-96E8-871E-BE7F-ABBB30BA586D}"/>
                  </a:ext>
                </a:extLst>
              </p:cNvPr>
              <p:cNvSpPr/>
              <p:nvPr/>
            </p:nvSpPr>
            <p:spPr>
              <a:xfrm>
                <a:off x="1287433" y="2116976"/>
                <a:ext cx="1382117" cy="1621875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130402" extrusionOk="0">
                    <a:moveTo>
                      <a:pt x="56608" y="0"/>
                    </a:moveTo>
                    <a:cubicBezTo>
                      <a:pt x="55945" y="0"/>
                      <a:pt x="55231" y="102"/>
                      <a:pt x="54568" y="204"/>
                    </a:cubicBezTo>
                    <a:cubicBezTo>
                      <a:pt x="53854" y="357"/>
                      <a:pt x="53140" y="561"/>
                      <a:pt x="52426" y="816"/>
                    </a:cubicBezTo>
                    <a:cubicBezTo>
                      <a:pt x="51712" y="1020"/>
                      <a:pt x="50947" y="1326"/>
                      <a:pt x="50182" y="1632"/>
                    </a:cubicBezTo>
                    <a:cubicBezTo>
                      <a:pt x="48856" y="2244"/>
                      <a:pt x="47530" y="2907"/>
                      <a:pt x="46255" y="3672"/>
                    </a:cubicBezTo>
                    <a:cubicBezTo>
                      <a:pt x="45694" y="4029"/>
                      <a:pt x="45133" y="4386"/>
                      <a:pt x="44674" y="4743"/>
                    </a:cubicBezTo>
                    <a:cubicBezTo>
                      <a:pt x="44011" y="5202"/>
                      <a:pt x="43399" y="5712"/>
                      <a:pt x="42838" y="6273"/>
                    </a:cubicBezTo>
                    <a:cubicBezTo>
                      <a:pt x="41512" y="7548"/>
                      <a:pt x="40441" y="8976"/>
                      <a:pt x="39574" y="10557"/>
                    </a:cubicBezTo>
                    <a:cubicBezTo>
                      <a:pt x="38656" y="12137"/>
                      <a:pt x="37993" y="13820"/>
                      <a:pt x="37636" y="15554"/>
                    </a:cubicBezTo>
                    <a:cubicBezTo>
                      <a:pt x="37585" y="15962"/>
                      <a:pt x="37483" y="16319"/>
                      <a:pt x="37432" y="16727"/>
                    </a:cubicBezTo>
                    <a:cubicBezTo>
                      <a:pt x="37381" y="16625"/>
                      <a:pt x="37279" y="16523"/>
                      <a:pt x="37177" y="16421"/>
                    </a:cubicBezTo>
                    <a:cubicBezTo>
                      <a:pt x="36769" y="16013"/>
                      <a:pt x="36362" y="15707"/>
                      <a:pt x="35903" y="15452"/>
                    </a:cubicBezTo>
                    <a:cubicBezTo>
                      <a:pt x="34934" y="14942"/>
                      <a:pt x="33812" y="14636"/>
                      <a:pt x="32690" y="14636"/>
                    </a:cubicBezTo>
                    <a:lnTo>
                      <a:pt x="32333" y="14636"/>
                    </a:lnTo>
                    <a:cubicBezTo>
                      <a:pt x="31874" y="14636"/>
                      <a:pt x="31415" y="14636"/>
                      <a:pt x="30956" y="14738"/>
                    </a:cubicBezTo>
                    <a:cubicBezTo>
                      <a:pt x="30344" y="14789"/>
                      <a:pt x="29732" y="14891"/>
                      <a:pt x="29171" y="15044"/>
                    </a:cubicBezTo>
                    <a:cubicBezTo>
                      <a:pt x="27947" y="15401"/>
                      <a:pt x="26774" y="15860"/>
                      <a:pt x="25652" y="16472"/>
                    </a:cubicBezTo>
                    <a:cubicBezTo>
                      <a:pt x="24530" y="17033"/>
                      <a:pt x="23510" y="17747"/>
                      <a:pt x="22592" y="18563"/>
                    </a:cubicBezTo>
                    <a:cubicBezTo>
                      <a:pt x="22133" y="18971"/>
                      <a:pt x="21674" y="19379"/>
                      <a:pt x="21317" y="19838"/>
                    </a:cubicBezTo>
                    <a:cubicBezTo>
                      <a:pt x="20960" y="20246"/>
                      <a:pt x="20603" y="20705"/>
                      <a:pt x="20348" y="21164"/>
                    </a:cubicBezTo>
                    <a:cubicBezTo>
                      <a:pt x="19889" y="21929"/>
                      <a:pt x="19583" y="22745"/>
                      <a:pt x="19481" y="23663"/>
                    </a:cubicBezTo>
                    <a:cubicBezTo>
                      <a:pt x="19481" y="23714"/>
                      <a:pt x="19481" y="23816"/>
                      <a:pt x="19532" y="23867"/>
                    </a:cubicBezTo>
                    <a:lnTo>
                      <a:pt x="19481" y="24020"/>
                    </a:lnTo>
                    <a:cubicBezTo>
                      <a:pt x="19328" y="24173"/>
                      <a:pt x="19379" y="24377"/>
                      <a:pt x="19532" y="24479"/>
                    </a:cubicBezTo>
                    <a:cubicBezTo>
                      <a:pt x="19583" y="24530"/>
                      <a:pt x="19685" y="24530"/>
                      <a:pt x="19736" y="24530"/>
                    </a:cubicBezTo>
                    <a:cubicBezTo>
                      <a:pt x="19838" y="24530"/>
                      <a:pt x="19940" y="24479"/>
                      <a:pt x="19991" y="24377"/>
                    </a:cubicBezTo>
                    <a:cubicBezTo>
                      <a:pt x="20195" y="24122"/>
                      <a:pt x="20399" y="23867"/>
                      <a:pt x="20603" y="23612"/>
                    </a:cubicBezTo>
                    <a:cubicBezTo>
                      <a:pt x="21062" y="23102"/>
                      <a:pt x="21572" y="22643"/>
                      <a:pt x="22133" y="22286"/>
                    </a:cubicBezTo>
                    <a:cubicBezTo>
                      <a:pt x="22949" y="21776"/>
                      <a:pt x="23765" y="21368"/>
                      <a:pt x="24683" y="21062"/>
                    </a:cubicBezTo>
                    <a:cubicBezTo>
                      <a:pt x="25703" y="20705"/>
                      <a:pt x="26825" y="20501"/>
                      <a:pt x="27947" y="20450"/>
                    </a:cubicBezTo>
                    <a:lnTo>
                      <a:pt x="28865" y="20450"/>
                    </a:lnTo>
                    <a:cubicBezTo>
                      <a:pt x="29630" y="20450"/>
                      <a:pt x="30395" y="20501"/>
                      <a:pt x="31109" y="20654"/>
                    </a:cubicBezTo>
                    <a:cubicBezTo>
                      <a:pt x="31772" y="20756"/>
                      <a:pt x="32435" y="20960"/>
                      <a:pt x="33047" y="21215"/>
                    </a:cubicBezTo>
                    <a:cubicBezTo>
                      <a:pt x="32843" y="21266"/>
                      <a:pt x="32690" y="21317"/>
                      <a:pt x="32435" y="21368"/>
                    </a:cubicBezTo>
                    <a:cubicBezTo>
                      <a:pt x="31976" y="21470"/>
                      <a:pt x="31466" y="21674"/>
                      <a:pt x="31007" y="21827"/>
                    </a:cubicBezTo>
                    <a:cubicBezTo>
                      <a:pt x="29987" y="22235"/>
                      <a:pt x="29069" y="22745"/>
                      <a:pt x="28151" y="23306"/>
                    </a:cubicBezTo>
                    <a:cubicBezTo>
                      <a:pt x="27233" y="23867"/>
                      <a:pt x="26366" y="24530"/>
                      <a:pt x="25550" y="25193"/>
                    </a:cubicBezTo>
                    <a:cubicBezTo>
                      <a:pt x="24734" y="25856"/>
                      <a:pt x="23918" y="26621"/>
                      <a:pt x="23000" y="27539"/>
                    </a:cubicBezTo>
                    <a:cubicBezTo>
                      <a:pt x="21419" y="29120"/>
                      <a:pt x="19940" y="30752"/>
                      <a:pt x="18512" y="32537"/>
                    </a:cubicBezTo>
                    <a:cubicBezTo>
                      <a:pt x="17798" y="33404"/>
                      <a:pt x="17135" y="34271"/>
                      <a:pt x="16625" y="34934"/>
                    </a:cubicBezTo>
                    <a:cubicBezTo>
                      <a:pt x="15962" y="35800"/>
                      <a:pt x="15248" y="36718"/>
                      <a:pt x="14585" y="37636"/>
                    </a:cubicBezTo>
                    <a:cubicBezTo>
                      <a:pt x="11628" y="41767"/>
                      <a:pt x="9129" y="46204"/>
                      <a:pt x="7089" y="50896"/>
                    </a:cubicBezTo>
                    <a:cubicBezTo>
                      <a:pt x="4998" y="55639"/>
                      <a:pt x="3366" y="60534"/>
                      <a:pt x="2244" y="65634"/>
                    </a:cubicBezTo>
                    <a:cubicBezTo>
                      <a:pt x="1683" y="68082"/>
                      <a:pt x="1275" y="70581"/>
                      <a:pt x="969" y="73080"/>
                    </a:cubicBezTo>
                    <a:cubicBezTo>
                      <a:pt x="867" y="74304"/>
                      <a:pt x="765" y="75579"/>
                      <a:pt x="663" y="76854"/>
                    </a:cubicBezTo>
                    <a:cubicBezTo>
                      <a:pt x="663" y="77211"/>
                      <a:pt x="612" y="77466"/>
                      <a:pt x="612" y="77925"/>
                    </a:cubicBezTo>
                    <a:lnTo>
                      <a:pt x="561" y="78741"/>
                    </a:lnTo>
                    <a:lnTo>
                      <a:pt x="561" y="78792"/>
                    </a:lnTo>
                    <a:cubicBezTo>
                      <a:pt x="510" y="79557"/>
                      <a:pt x="459" y="80373"/>
                      <a:pt x="408" y="81189"/>
                    </a:cubicBezTo>
                    <a:cubicBezTo>
                      <a:pt x="306" y="82667"/>
                      <a:pt x="204" y="84095"/>
                      <a:pt x="153" y="85472"/>
                    </a:cubicBezTo>
                    <a:cubicBezTo>
                      <a:pt x="0" y="88736"/>
                      <a:pt x="51" y="92000"/>
                      <a:pt x="306" y="95213"/>
                    </a:cubicBezTo>
                    <a:cubicBezTo>
                      <a:pt x="408" y="96692"/>
                      <a:pt x="663" y="98171"/>
                      <a:pt x="969" y="99650"/>
                    </a:cubicBezTo>
                    <a:cubicBezTo>
                      <a:pt x="1122" y="100313"/>
                      <a:pt x="1275" y="100925"/>
                      <a:pt x="1479" y="101537"/>
                    </a:cubicBezTo>
                    <a:cubicBezTo>
                      <a:pt x="1683" y="102098"/>
                      <a:pt x="1938" y="102659"/>
                      <a:pt x="2193" y="103169"/>
                    </a:cubicBezTo>
                    <a:cubicBezTo>
                      <a:pt x="2499" y="103730"/>
                      <a:pt x="2856" y="104189"/>
                      <a:pt x="3315" y="104648"/>
                    </a:cubicBezTo>
                    <a:cubicBezTo>
                      <a:pt x="3774" y="105004"/>
                      <a:pt x="4335" y="105310"/>
                      <a:pt x="4896" y="105463"/>
                    </a:cubicBezTo>
                    <a:lnTo>
                      <a:pt x="4998" y="105463"/>
                    </a:lnTo>
                    <a:cubicBezTo>
                      <a:pt x="5049" y="105463"/>
                      <a:pt x="5100" y="105412"/>
                      <a:pt x="5151" y="105412"/>
                    </a:cubicBezTo>
                    <a:cubicBezTo>
                      <a:pt x="5253" y="105361"/>
                      <a:pt x="5355" y="105259"/>
                      <a:pt x="5355" y="105106"/>
                    </a:cubicBezTo>
                    <a:cubicBezTo>
                      <a:pt x="5355" y="104495"/>
                      <a:pt x="5406" y="103832"/>
                      <a:pt x="5406" y="103271"/>
                    </a:cubicBezTo>
                    <a:cubicBezTo>
                      <a:pt x="5457" y="101741"/>
                      <a:pt x="5508" y="100160"/>
                      <a:pt x="5610" y="98579"/>
                    </a:cubicBezTo>
                    <a:cubicBezTo>
                      <a:pt x="5610" y="98885"/>
                      <a:pt x="5661" y="99242"/>
                      <a:pt x="5712" y="99599"/>
                    </a:cubicBezTo>
                    <a:cubicBezTo>
                      <a:pt x="5865" y="101129"/>
                      <a:pt x="6120" y="102608"/>
                      <a:pt x="6426" y="104087"/>
                    </a:cubicBezTo>
                    <a:cubicBezTo>
                      <a:pt x="6732" y="105514"/>
                      <a:pt x="7140" y="106891"/>
                      <a:pt x="7599" y="108268"/>
                    </a:cubicBezTo>
                    <a:cubicBezTo>
                      <a:pt x="8109" y="109696"/>
                      <a:pt x="8721" y="111124"/>
                      <a:pt x="9435" y="112501"/>
                    </a:cubicBezTo>
                    <a:cubicBezTo>
                      <a:pt x="9486" y="112603"/>
                      <a:pt x="9588" y="112654"/>
                      <a:pt x="9690" y="112654"/>
                    </a:cubicBezTo>
                    <a:cubicBezTo>
                      <a:pt x="10863" y="113878"/>
                      <a:pt x="12189" y="114949"/>
                      <a:pt x="13667" y="115867"/>
                    </a:cubicBezTo>
                    <a:lnTo>
                      <a:pt x="14993" y="116734"/>
                    </a:lnTo>
                    <a:lnTo>
                      <a:pt x="15962" y="117346"/>
                    </a:lnTo>
                    <a:cubicBezTo>
                      <a:pt x="16472" y="117652"/>
                      <a:pt x="16982" y="118009"/>
                      <a:pt x="17390" y="118264"/>
                    </a:cubicBezTo>
                    <a:lnTo>
                      <a:pt x="17441" y="118315"/>
                    </a:lnTo>
                    <a:lnTo>
                      <a:pt x="18512" y="119029"/>
                    </a:lnTo>
                    <a:cubicBezTo>
                      <a:pt x="20399" y="120304"/>
                      <a:pt x="22184" y="121324"/>
                      <a:pt x="23867" y="122293"/>
                    </a:cubicBezTo>
                    <a:cubicBezTo>
                      <a:pt x="24836" y="122803"/>
                      <a:pt x="25805" y="123313"/>
                      <a:pt x="26723" y="123772"/>
                    </a:cubicBezTo>
                    <a:cubicBezTo>
                      <a:pt x="27437" y="124129"/>
                      <a:pt x="28253" y="124537"/>
                      <a:pt x="29171" y="124996"/>
                    </a:cubicBezTo>
                    <a:cubicBezTo>
                      <a:pt x="30956" y="125812"/>
                      <a:pt x="32741" y="126577"/>
                      <a:pt x="34526" y="127240"/>
                    </a:cubicBezTo>
                    <a:cubicBezTo>
                      <a:pt x="36362" y="127903"/>
                      <a:pt x="38248" y="128361"/>
                      <a:pt x="40186" y="128565"/>
                    </a:cubicBezTo>
                    <a:cubicBezTo>
                      <a:pt x="40696" y="128667"/>
                      <a:pt x="41257" y="128667"/>
                      <a:pt x="41818" y="128667"/>
                    </a:cubicBezTo>
                    <a:lnTo>
                      <a:pt x="42940" y="128667"/>
                    </a:lnTo>
                    <a:cubicBezTo>
                      <a:pt x="43042" y="128667"/>
                      <a:pt x="43093" y="128616"/>
                      <a:pt x="43195" y="128514"/>
                    </a:cubicBezTo>
                    <a:cubicBezTo>
                      <a:pt x="43246" y="128463"/>
                      <a:pt x="43246" y="128361"/>
                      <a:pt x="43246" y="128259"/>
                    </a:cubicBezTo>
                    <a:cubicBezTo>
                      <a:pt x="43195" y="128209"/>
                      <a:pt x="43144" y="128107"/>
                      <a:pt x="43093" y="128056"/>
                    </a:cubicBezTo>
                    <a:cubicBezTo>
                      <a:pt x="43042" y="128005"/>
                      <a:pt x="42940" y="128005"/>
                      <a:pt x="42889" y="128005"/>
                    </a:cubicBezTo>
                    <a:cubicBezTo>
                      <a:pt x="42583" y="127087"/>
                      <a:pt x="42277" y="126169"/>
                      <a:pt x="42124" y="125251"/>
                    </a:cubicBezTo>
                    <a:cubicBezTo>
                      <a:pt x="41971" y="124588"/>
                      <a:pt x="41869" y="123925"/>
                      <a:pt x="41767" y="123211"/>
                    </a:cubicBezTo>
                    <a:lnTo>
                      <a:pt x="41767" y="123211"/>
                    </a:lnTo>
                    <a:cubicBezTo>
                      <a:pt x="42430" y="124129"/>
                      <a:pt x="43042" y="125098"/>
                      <a:pt x="43654" y="126016"/>
                    </a:cubicBezTo>
                    <a:cubicBezTo>
                      <a:pt x="44317" y="127087"/>
                      <a:pt x="45082" y="128209"/>
                      <a:pt x="45847" y="129279"/>
                    </a:cubicBezTo>
                    <a:cubicBezTo>
                      <a:pt x="45949" y="129381"/>
                      <a:pt x="46000" y="129432"/>
                      <a:pt x="46102" y="129432"/>
                    </a:cubicBezTo>
                    <a:cubicBezTo>
                      <a:pt x="46153" y="129483"/>
                      <a:pt x="46204" y="129534"/>
                      <a:pt x="46306" y="129585"/>
                    </a:cubicBezTo>
                    <a:cubicBezTo>
                      <a:pt x="46867" y="129738"/>
                      <a:pt x="47428" y="129891"/>
                      <a:pt x="47989" y="129993"/>
                    </a:cubicBezTo>
                    <a:cubicBezTo>
                      <a:pt x="48601" y="130095"/>
                      <a:pt x="49264" y="130197"/>
                      <a:pt x="50029" y="130248"/>
                    </a:cubicBezTo>
                    <a:cubicBezTo>
                      <a:pt x="50794" y="130350"/>
                      <a:pt x="51661" y="130401"/>
                      <a:pt x="52477" y="130401"/>
                    </a:cubicBezTo>
                    <a:cubicBezTo>
                      <a:pt x="53191" y="130401"/>
                      <a:pt x="53905" y="130350"/>
                      <a:pt x="54619" y="130299"/>
                    </a:cubicBezTo>
                    <a:cubicBezTo>
                      <a:pt x="55486" y="130197"/>
                      <a:pt x="56353" y="130044"/>
                      <a:pt x="57220" y="129789"/>
                    </a:cubicBezTo>
                    <a:cubicBezTo>
                      <a:pt x="57577" y="129687"/>
                      <a:pt x="57934" y="129585"/>
                      <a:pt x="58291" y="129432"/>
                    </a:cubicBezTo>
                    <a:cubicBezTo>
                      <a:pt x="58546" y="129330"/>
                      <a:pt x="58750" y="129228"/>
                      <a:pt x="58954" y="129075"/>
                    </a:cubicBezTo>
                    <a:lnTo>
                      <a:pt x="59005" y="129075"/>
                    </a:lnTo>
                    <a:cubicBezTo>
                      <a:pt x="59107" y="129075"/>
                      <a:pt x="59208" y="129024"/>
                      <a:pt x="59259" y="128973"/>
                    </a:cubicBezTo>
                    <a:cubicBezTo>
                      <a:pt x="59259" y="128922"/>
                      <a:pt x="59310" y="128871"/>
                      <a:pt x="59310" y="128820"/>
                    </a:cubicBezTo>
                    <a:cubicBezTo>
                      <a:pt x="59463" y="128718"/>
                      <a:pt x="59463" y="128514"/>
                      <a:pt x="59361" y="128412"/>
                    </a:cubicBezTo>
                    <a:cubicBezTo>
                      <a:pt x="59361" y="128361"/>
                      <a:pt x="59310" y="128361"/>
                      <a:pt x="59310" y="128310"/>
                    </a:cubicBezTo>
                    <a:lnTo>
                      <a:pt x="59310" y="124078"/>
                    </a:lnTo>
                    <a:lnTo>
                      <a:pt x="59310" y="123313"/>
                    </a:lnTo>
                    <a:lnTo>
                      <a:pt x="59310" y="122344"/>
                    </a:lnTo>
                    <a:cubicBezTo>
                      <a:pt x="59310" y="122293"/>
                      <a:pt x="59310" y="122293"/>
                      <a:pt x="59310" y="122242"/>
                    </a:cubicBezTo>
                    <a:cubicBezTo>
                      <a:pt x="59310" y="121120"/>
                      <a:pt x="59361" y="119845"/>
                      <a:pt x="59361" y="118621"/>
                    </a:cubicBezTo>
                    <a:lnTo>
                      <a:pt x="59361" y="118570"/>
                    </a:lnTo>
                    <a:cubicBezTo>
                      <a:pt x="59361" y="118519"/>
                      <a:pt x="59361" y="118417"/>
                      <a:pt x="59361" y="118315"/>
                    </a:cubicBezTo>
                    <a:cubicBezTo>
                      <a:pt x="59310" y="118213"/>
                      <a:pt x="59259" y="118162"/>
                      <a:pt x="59157" y="118111"/>
                    </a:cubicBezTo>
                    <a:cubicBezTo>
                      <a:pt x="58138" y="117805"/>
                      <a:pt x="57067" y="117448"/>
                      <a:pt x="56047" y="117142"/>
                    </a:cubicBezTo>
                    <a:lnTo>
                      <a:pt x="55996" y="117142"/>
                    </a:lnTo>
                    <a:cubicBezTo>
                      <a:pt x="55384" y="116989"/>
                      <a:pt x="54670" y="116785"/>
                      <a:pt x="54007" y="116530"/>
                    </a:cubicBezTo>
                    <a:cubicBezTo>
                      <a:pt x="53038" y="116224"/>
                      <a:pt x="52171" y="115918"/>
                      <a:pt x="51406" y="115612"/>
                    </a:cubicBezTo>
                    <a:cubicBezTo>
                      <a:pt x="50692" y="115306"/>
                      <a:pt x="49978" y="115000"/>
                      <a:pt x="49315" y="114592"/>
                    </a:cubicBezTo>
                    <a:cubicBezTo>
                      <a:pt x="48550" y="114082"/>
                      <a:pt x="47836" y="113521"/>
                      <a:pt x="47173" y="112858"/>
                    </a:cubicBezTo>
                    <a:cubicBezTo>
                      <a:pt x="46510" y="112144"/>
                      <a:pt x="45898" y="111277"/>
                      <a:pt x="45439" y="110410"/>
                    </a:cubicBezTo>
                    <a:cubicBezTo>
                      <a:pt x="44776" y="109135"/>
                      <a:pt x="44266" y="107809"/>
                      <a:pt x="43909" y="106432"/>
                    </a:cubicBezTo>
                    <a:cubicBezTo>
                      <a:pt x="43654" y="105667"/>
                      <a:pt x="43450" y="104902"/>
                      <a:pt x="43246" y="104138"/>
                    </a:cubicBezTo>
                    <a:cubicBezTo>
                      <a:pt x="43042" y="103220"/>
                      <a:pt x="42787" y="102251"/>
                      <a:pt x="42532" y="101282"/>
                    </a:cubicBezTo>
                    <a:lnTo>
                      <a:pt x="42532" y="101333"/>
                    </a:lnTo>
                    <a:cubicBezTo>
                      <a:pt x="40951" y="94805"/>
                      <a:pt x="39931" y="88175"/>
                      <a:pt x="39370" y="81495"/>
                    </a:cubicBezTo>
                    <a:cubicBezTo>
                      <a:pt x="39064" y="78180"/>
                      <a:pt x="38962" y="74865"/>
                      <a:pt x="39064" y="71652"/>
                    </a:cubicBezTo>
                    <a:cubicBezTo>
                      <a:pt x="39064" y="70428"/>
                      <a:pt x="39115" y="69255"/>
                      <a:pt x="39217" y="68184"/>
                    </a:cubicBezTo>
                    <a:cubicBezTo>
                      <a:pt x="39268" y="66909"/>
                      <a:pt x="39370" y="65838"/>
                      <a:pt x="39472" y="64869"/>
                    </a:cubicBezTo>
                    <a:cubicBezTo>
                      <a:pt x="40747" y="63696"/>
                      <a:pt x="42022" y="62574"/>
                      <a:pt x="43399" y="61554"/>
                    </a:cubicBezTo>
                    <a:cubicBezTo>
                      <a:pt x="47989" y="58138"/>
                      <a:pt x="53038" y="55333"/>
                      <a:pt x="58342" y="53242"/>
                    </a:cubicBezTo>
                    <a:cubicBezTo>
                      <a:pt x="61554" y="51967"/>
                      <a:pt x="64869" y="50794"/>
                      <a:pt x="68184" y="49825"/>
                    </a:cubicBezTo>
                    <a:cubicBezTo>
                      <a:pt x="69816" y="49366"/>
                      <a:pt x="71499" y="48958"/>
                      <a:pt x="73182" y="48550"/>
                    </a:cubicBezTo>
                    <a:cubicBezTo>
                      <a:pt x="73947" y="48346"/>
                      <a:pt x="74763" y="48142"/>
                      <a:pt x="75630" y="47989"/>
                    </a:cubicBezTo>
                    <a:lnTo>
                      <a:pt x="76803" y="47734"/>
                    </a:lnTo>
                    <a:cubicBezTo>
                      <a:pt x="77160" y="47683"/>
                      <a:pt x="77517" y="47581"/>
                      <a:pt x="77874" y="47530"/>
                    </a:cubicBezTo>
                    <a:cubicBezTo>
                      <a:pt x="78537" y="47479"/>
                      <a:pt x="79200" y="47428"/>
                      <a:pt x="79761" y="47377"/>
                    </a:cubicBezTo>
                    <a:lnTo>
                      <a:pt x="81087" y="47326"/>
                    </a:lnTo>
                    <a:lnTo>
                      <a:pt x="81953" y="47326"/>
                    </a:lnTo>
                    <a:cubicBezTo>
                      <a:pt x="82769" y="47275"/>
                      <a:pt x="83483" y="47224"/>
                      <a:pt x="84095" y="47122"/>
                    </a:cubicBezTo>
                    <a:cubicBezTo>
                      <a:pt x="84758" y="47071"/>
                      <a:pt x="85472" y="46969"/>
                      <a:pt x="86084" y="46816"/>
                    </a:cubicBezTo>
                    <a:cubicBezTo>
                      <a:pt x="86696" y="46663"/>
                      <a:pt x="87257" y="46459"/>
                      <a:pt x="87767" y="46153"/>
                    </a:cubicBezTo>
                    <a:cubicBezTo>
                      <a:pt x="88073" y="46000"/>
                      <a:pt x="88277" y="45847"/>
                      <a:pt x="88532" y="45592"/>
                    </a:cubicBezTo>
                    <a:cubicBezTo>
                      <a:pt x="88736" y="45388"/>
                      <a:pt x="88940" y="45133"/>
                      <a:pt x="89093" y="44827"/>
                    </a:cubicBezTo>
                    <a:cubicBezTo>
                      <a:pt x="89246" y="44572"/>
                      <a:pt x="89399" y="44266"/>
                      <a:pt x="89501" y="44011"/>
                    </a:cubicBezTo>
                    <a:cubicBezTo>
                      <a:pt x="89603" y="43705"/>
                      <a:pt x="89705" y="43399"/>
                      <a:pt x="89858" y="42991"/>
                    </a:cubicBezTo>
                    <a:lnTo>
                      <a:pt x="90011" y="42481"/>
                    </a:lnTo>
                    <a:cubicBezTo>
                      <a:pt x="90062" y="42226"/>
                      <a:pt x="90164" y="41920"/>
                      <a:pt x="90266" y="41614"/>
                    </a:cubicBezTo>
                    <a:lnTo>
                      <a:pt x="90419" y="41971"/>
                    </a:lnTo>
                    <a:cubicBezTo>
                      <a:pt x="90521" y="42226"/>
                      <a:pt x="90623" y="42481"/>
                      <a:pt x="90674" y="42685"/>
                    </a:cubicBezTo>
                    <a:cubicBezTo>
                      <a:pt x="90725" y="42940"/>
                      <a:pt x="90725" y="43144"/>
                      <a:pt x="90776" y="43348"/>
                    </a:cubicBezTo>
                    <a:lnTo>
                      <a:pt x="90776" y="43501"/>
                    </a:lnTo>
                    <a:lnTo>
                      <a:pt x="90776" y="43603"/>
                    </a:lnTo>
                    <a:cubicBezTo>
                      <a:pt x="90827" y="43909"/>
                      <a:pt x="90878" y="44164"/>
                      <a:pt x="90929" y="44470"/>
                    </a:cubicBezTo>
                    <a:cubicBezTo>
                      <a:pt x="91031" y="44827"/>
                      <a:pt x="91235" y="45184"/>
                      <a:pt x="91490" y="45439"/>
                    </a:cubicBezTo>
                    <a:cubicBezTo>
                      <a:pt x="91898" y="45745"/>
                      <a:pt x="92357" y="45949"/>
                      <a:pt x="92867" y="46102"/>
                    </a:cubicBezTo>
                    <a:cubicBezTo>
                      <a:pt x="93173" y="46153"/>
                      <a:pt x="93428" y="46204"/>
                      <a:pt x="93683" y="46204"/>
                    </a:cubicBezTo>
                    <a:cubicBezTo>
                      <a:pt x="94040" y="46255"/>
                      <a:pt x="94397" y="46255"/>
                      <a:pt x="94754" y="46255"/>
                    </a:cubicBezTo>
                    <a:cubicBezTo>
                      <a:pt x="95417" y="46255"/>
                      <a:pt x="96131" y="46204"/>
                      <a:pt x="96743" y="46153"/>
                    </a:cubicBezTo>
                    <a:lnTo>
                      <a:pt x="97712" y="46051"/>
                    </a:lnTo>
                    <a:lnTo>
                      <a:pt x="98885" y="45949"/>
                    </a:lnTo>
                    <a:cubicBezTo>
                      <a:pt x="99497" y="45898"/>
                      <a:pt x="99956" y="45847"/>
                      <a:pt x="100466" y="45847"/>
                    </a:cubicBezTo>
                    <a:lnTo>
                      <a:pt x="100721" y="45847"/>
                    </a:lnTo>
                    <a:cubicBezTo>
                      <a:pt x="101078" y="45847"/>
                      <a:pt x="101435" y="45898"/>
                      <a:pt x="101792" y="45949"/>
                    </a:cubicBezTo>
                    <a:lnTo>
                      <a:pt x="101894" y="45949"/>
                    </a:lnTo>
                    <a:cubicBezTo>
                      <a:pt x="102251" y="45949"/>
                      <a:pt x="102710" y="46000"/>
                      <a:pt x="103220" y="46051"/>
                    </a:cubicBezTo>
                    <a:cubicBezTo>
                      <a:pt x="105412" y="46357"/>
                      <a:pt x="107554" y="46816"/>
                      <a:pt x="109696" y="47326"/>
                    </a:cubicBezTo>
                    <a:lnTo>
                      <a:pt x="109696" y="47377"/>
                    </a:lnTo>
                    <a:lnTo>
                      <a:pt x="110359" y="47530"/>
                    </a:lnTo>
                    <a:cubicBezTo>
                      <a:pt x="110818" y="46255"/>
                      <a:pt x="111073" y="44878"/>
                      <a:pt x="111073" y="43501"/>
                    </a:cubicBezTo>
                    <a:cubicBezTo>
                      <a:pt x="111124" y="41971"/>
                      <a:pt x="110971" y="40390"/>
                      <a:pt x="110716" y="38809"/>
                    </a:cubicBezTo>
                    <a:cubicBezTo>
                      <a:pt x="110461" y="37228"/>
                      <a:pt x="110104" y="35698"/>
                      <a:pt x="109645" y="34118"/>
                    </a:cubicBezTo>
                    <a:cubicBezTo>
                      <a:pt x="109237" y="32792"/>
                      <a:pt x="108778" y="31415"/>
                      <a:pt x="108268" y="30089"/>
                    </a:cubicBezTo>
                    <a:cubicBezTo>
                      <a:pt x="107707" y="28610"/>
                      <a:pt x="107044" y="27182"/>
                      <a:pt x="106330" y="25805"/>
                    </a:cubicBezTo>
                    <a:cubicBezTo>
                      <a:pt x="105565" y="24428"/>
                      <a:pt x="104699" y="23102"/>
                      <a:pt x="103781" y="21878"/>
                    </a:cubicBezTo>
                    <a:cubicBezTo>
                      <a:pt x="101894" y="19379"/>
                      <a:pt x="99650" y="17186"/>
                      <a:pt x="97151" y="15299"/>
                    </a:cubicBezTo>
                    <a:cubicBezTo>
                      <a:pt x="94499" y="13361"/>
                      <a:pt x="91643" y="11780"/>
                      <a:pt x="88634" y="10608"/>
                    </a:cubicBezTo>
                    <a:cubicBezTo>
                      <a:pt x="85319" y="9282"/>
                      <a:pt x="81801" y="8415"/>
                      <a:pt x="78282" y="8109"/>
                    </a:cubicBezTo>
                    <a:cubicBezTo>
                      <a:pt x="77109" y="7956"/>
                      <a:pt x="75936" y="7905"/>
                      <a:pt x="74763" y="7905"/>
                    </a:cubicBezTo>
                    <a:cubicBezTo>
                      <a:pt x="72519" y="7905"/>
                      <a:pt x="70224" y="8109"/>
                      <a:pt x="68031" y="8517"/>
                    </a:cubicBezTo>
                    <a:cubicBezTo>
                      <a:pt x="64614" y="9129"/>
                      <a:pt x="61299" y="10149"/>
                      <a:pt x="58189" y="11577"/>
                    </a:cubicBezTo>
                    <a:cubicBezTo>
                      <a:pt x="54466" y="13259"/>
                      <a:pt x="50947" y="15401"/>
                      <a:pt x="47785" y="17951"/>
                    </a:cubicBezTo>
                    <a:cubicBezTo>
                      <a:pt x="47887" y="16880"/>
                      <a:pt x="48040" y="15860"/>
                      <a:pt x="48244" y="14840"/>
                    </a:cubicBezTo>
                    <a:cubicBezTo>
                      <a:pt x="48703" y="12443"/>
                      <a:pt x="49417" y="10098"/>
                      <a:pt x="50488" y="7854"/>
                    </a:cubicBezTo>
                    <a:cubicBezTo>
                      <a:pt x="51100" y="6528"/>
                      <a:pt x="51916" y="5304"/>
                      <a:pt x="52834" y="4233"/>
                    </a:cubicBezTo>
                    <a:cubicBezTo>
                      <a:pt x="53548" y="3417"/>
                      <a:pt x="54313" y="2754"/>
                      <a:pt x="55231" y="2142"/>
                    </a:cubicBezTo>
                    <a:cubicBezTo>
                      <a:pt x="55996" y="1632"/>
                      <a:pt x="56812" y="1224"/>
                      <a:pt x="57730" y="918"/>
                    </a:cubicBezTo>
                    <a:lnTo>
                      <a:pt x="57934" y="867"/>
                    </a:lnTo>
                    <a:lnTo>
                      <a:pt x="58240" y="918"/>
                    </a:lnTo>
                    <a:lnTo>
                      <a:pt x="58342" y="918"/>
                    </a:lnTo>
                    <a:cubicBezTo>
                      <a:pt x="58444" y="918"/>
                      <a:pt x="58597" y="816"/>
                      <a:pt x="58648" y="714"/>
                    </a:cubicBezTo>
                    <a:cubicBezTo>
                      <a:pt x="58699" y="612"/>
                      <a:pt x="58648" y="459"/>
                      <a:pt x="58597" y="408"/>
                    </a:cubicBezTo>
                    <a:cubicBezTo>
                      <a:pt x="58597" y="357"/>
                      <a:pt x="58597" y="357"/>
                      <a:pt x="58597" y="306"/>
                    </a:cubicBezTo>
                    <a:cubicBezTo>
                      <a:pt x="58546" y="153"/>
                      <a:pt x="58444" y="51"/>
                      <a:pt x="58291" y="51"/>
                    </a:cubicBezTo>
                    <a:lnTo>
                      <a:pt x="58189" y="51"/>
                    </a:lnTo>
                    <a:lnTo>
                      <a:pt x="57934" y="102"/>
                    </a:lnTo>
                    <a:cubicBezTo>
                      <a:pt x="57475" y="51"/>
                      <a:pt x="57067" y="0"/>
                      <a:pt x="56659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764;p33">
                <a:extLst>
                  <a:ext uri="{FF2B5EF4-FFF2-40B4-BE49-F238E27FC236}">
                    <a16:creationId xmlns:a16="http://schemas.microsoft.com/office/drawing/2014/main" id="{2A24D9AE-1A1D-A4FF-9D11-E2E5BEBD5C98}"/>
                  </a:ext>
                </a:extLst>
              </p:cNvPr>
              <p:cNvSpPr/>
              <p:nvPr/>
            </p:nvSpPr>
            <p:spPr>
              <a:xfrm>
                <a:off x="1532265" y="3032874"/>
                <a:ext cx="159847" cy="270851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21777" extrusionOk="0">
                    <a:moveTo>
                      <a:pt x="7548" y="1"/>
                    </a:moveTo>
                    <a:cubicBezTo>
                      <a:pt x="7089" y="1"/>
                      <a:pt x="6579" y="52"/>
                      <a:pt x="6120" y="256"/>
                    </a:cubicBezTo>
                    <a:cubicBezTo>
                      <a:pt x="5814" y="358"/>
                      <a:pt x="5559" y="460"/>
                      <a:pt x="5304" y="664"/>
                    </a:cubicBezTo>
                    <a:cubicBezTo>
                      <a:pt x="5049" y="817"/>
                      <a:pt x="4794" y="970"/>
                      <a:pt x="4539" y="1174"/>
                    </a:cubicBezTo>
                    <a:cubicBezTo>
                      <a:pt x="4080" y="1633"/>
                      <a:pt x="3621" y="2092"/>
                      <a:pt x="3213" y="2653"/>
                    </a:cubicBezTo>
                    <a:cubicBezTo>
                      <a:pt x="2805" y="3214"/>
                      <a:pt x="2448" y="3826"/>
                      <a:pt x="2142" y="4438"/>
                    </a:cubicBezTo>
                    <a:cubicBezTo>
                      <a:pt x="1836" y="5050"/>
                      <a:pt x="1530" y="5662"/>
                      <a:pt x="1326" y="6274"/>
                    </a:cubicBezTo>
                    <a:cubicBezTo>
                      <a:pt x="1071" y="6886"/>
                      <a:pt x="867" y="7447"/>
                      <a:pt x="663" y="8058"/>
                    </a:cubicBezTo>
                    <a:cubicBezTo>
                      <a:pt x="459" y="8721"/>
                      <a:pt x="306" y="9384"/>
                      <a:pt x="204" y="10098"/>
                    </a:cubicBezTo>
                    <a:cubicBezTo>
                      <a:pt x="51" y="10914"/>
                      <a:pt x="0" y="11781"/>
                      <a:pt x="0" y="12699"/>
                    </a:cubicBezTo>
                    <a:cubicBezTo>
                      <a:pt x="51" y="13515"/>
                      <a:pt x="204" y="14331"/>
                      <a:pt x="459" y="15147"/>
                    </a:cubicBezTo>
                    <a:cubicBezTo>
                      <a:pt x="714" y="15963"/>
                      <a:pt x="1071" y="16677"/>
                      <a:pt x="1530" y="17391"/>
                    </a:cubicBezTo>
                    <a:cubicBezTo>
                      <a:pt x="1989" y="18105"/>
                      <a:pt x="2601" y="18768"/>
                      <a:pt x="3315" y="19329"/>
                    </a:cubicBezTo>
                    <a:cubicBezTo>
                      <a:pt x="3825" y="19737"/>
                      <a:pt x="4386" y="20094"/>
                      <a:pt x="4998" y="20400"/>
                    </a:cubicBezTo>
                    <a:cubicBezTo>
                      <a:pt x="5661" y="20808"/>
                      <a:pt x="6375" y="21165"/>
                      <a:pt x="7140" y="21420"/>
                    </a:cubicBezTo>
                    <a:cubicBezTo>
                      <a:pt x="7752" y="21675"/>
                      <a:pt x="8466" y="21777"/>
                      <a:pt x="9129" y="21777"/>
                    </a:cubicBezTo>
                    <a:lnTo>
                      <a:pt x="9435" y="21777"/>
                    </a:lnTo>
                    <a:cubicBezTo>
                      <a:pt x="9792" y="21777"/>
                      <a:pt x="10098" y="21675"/>
                      <a:pt x="10455" y="21573"/>
                    </a:cubicBezTo>
                    <a:cubicBezTo>
                      <a:pt x="10710" y="21471"/>
                      <a:pt x="10914" y="21318"/>
                      <a:pt x="11118" y="21114"/>
                    </a:cubicBezTo>
                    <a:cubicBezTo>
                      <a:pt x="11271" y="20910"/>
                      <a:pt x="11424" y="20706"/>
                      <a:pt x="11526" y="20451"/>
                    </a:cubicBezTo>
                    <a:cubicBezTo>
                      <a:pt x="11679" y="20196"/>
                      <a:pt x="11730" y="19941"/>
                      <a:pt x="11832" y="19635"/>
                    </a:cubicBezTo>
                    <a:cubicBezTo>
                      <a:pt x="11934" y="19023"/>
                      <a:pt x="11985" y="18411"/>
                      <a:pt x="12036" y="17748"/>
                    </a:cubicBezTo>
                    <a:cubicBezTo>
                      <a:pt x="12036" y="16983"/>
                      <a:pt x="12036" y="16269"/>
                      <a:pt x="11985" y="15555"/>
                    </a:cubicBezTo>
                    <a:lnTo>
                      <a:pt x="11985" y="15249"/>
                    </a:lnTo>
                    <a:cubicBezTo>
                      <a:pt x="11985" y="14739"/>
                      <a:pt x="11934" y="14178"/>
                      <a:pt x="11934" y="13668"/>
                    </a:cubicBezTo>
                    <a:lnTo>
                      <a:pt x="11934" y="13107"/>
                    </a:lnTo>
                    <a:lnTo>
                      <a:pt x="11985" y="11883"/>
                    </a:lnTo>
                    <a:cubicBezTo>
                      <a:pt x="12036" y="11118"/>
                      <a:pt x="12138" y="10302"/>
                      <a:pt x="12240" y="9435"/>
                    </a:cubicBezTo>
                    <a:cubicBezTo>
                      <a:pt x="12342" y="8058"/>
                      <a:pt x="12546" y="6580"/>
                      <a:pt x="12699" y="5101"/>
                    </a:cubicBezTo>
                    <a:cubicBezTo>
                      <a:pt x="12801" y="4999"/>
                      <a:pt x="12852" y="4846"/>
                      <a:pt x="12801" y="4693"/>
                    </a:cubicBezTo>
                    <a:lnTo>
                      <a:pt x="12750" y="4642"/>
                    </a:lnTo>
                    <a:lnTo>
                      <a:pt x="12750" y="4591"/>
                    </a:lnTo>
                    <a:cubicBezTo>
                      <a:pt x="12801" y="4438"/>
                      <a:pt x="12699" y="4336"/>
                      <a:pt x="12597" y="4234"/>
                    </a:cubicBezTo>
                    <a:cubicBezTo>
                      <a:pt x="12342" y="3673"/>
                      <a:pt x="12087" y="3112"/>
                      <a:pt x="11730" y="2602"/>
                    </a:cubicBezTo>
                    <a:cubicBezTo>
                      <a:pt x="11322" y="1939"/>
                      <a:pt x="10812" y="1378"/>
                      <a:pt x="10200" y="868"/>
                    </a:cubicBezTo>
                    <a:cubicBezTo>
                      <a:pt x="9537" y="409"/>
                      <a:pt x="8772" y="103"/>
                      <a:pt x="7956" y="1"/>
                    </a:cubicBezTo>
                    <a:close/>
                  </a:path>
                </a:pathLst>
              </a:custGeom>
              <a:solidFill>
                <a:srgbClr val="FFCD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765;p33">
                <a:extLst>
                  <a:ext uri="{FF2B5EF4-FFF2-40B4-BE49-F238E27FC236}">
                    <a16:creationId xmlns:a16="http://schemas.microsoft.com/office/drawing/2014/main" id="{55668D53-AD7A-462A-BDB6-C3CB3D320049}"/>
                  </a:ext>
                </a:extLst>
              </p:cNvPr>
              <p:cNvSpPr/>
              <p:nvPr/>
            </p:nvSpPr>
            <p:spPr>
              <a:xfrm>
                <a:off x="1576033" y="3091865"/>
                <a:ext cx="117348" cy="72958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5866" extrusionOk="0">
                    <a:moveTo>
                      <a:pt x="3366" y="1"/>
                    </a:moveTo>
                    <a:lnTo>
                      <a:pt x="3417" y="52"/>
                    </a:lnTo>
                    <a:cubicBezTo>
                      <a:pt x="3009" y="52"/>
                      <a:pt x="2601" y="154"/>
                      <a:pt x="2244" y="307"/>
                    </a:cubicBezTo>
                    <a:cubicBezTo>
                      <a:pt x="1836" y="460"/>
                      <a:pt x="1479" y="715"/>
                      <a:pt x="1173" y="970"/>
                    </a:cubicBezTo>
                    <a:cubicBezTo>
                      <a:pt x="765" y="1225"/>
                      <a:pt x="459" y="1582"/>
                      <a:pt x="204" y="1939"/>
                    </a:cubicBezTo>
                    <a:cubicBezTo>
                      <a:pt x="0" y="2245"/>
                      <a:pt x="51" y="2653"/>
                      <a:pt x="357" y="2857"/>
                    </a:cubicBezTo>
                    <a:cubicBezTo>
                      <a:pt x="469" y="2931"/>
                      <a:pt x="608" y="2979"/>
                      <a:pt x="735" y="2979"/>
                    </a:cubicBezTo>
                    <a:cubicBezTo>
                      <a:pt x="781" y="2979"/>
                      <a:pt x="826" y="2972"/>
                      <a:pt x="867" y="2959"/>
                    </a:cubicBezTo>
                    <a:cubicBezTo>
                      <a:pt x="1071" y="2908"/>
                      <a:pt x="1224" y="2806"/>
                      <a:pt x="1275" y="2704"/>
                    </a:cubicBezTo>
                    <a:lnTo>
                      <a:pt x="1479" y="2449"/>
                    </a:lnTo>
                    <a:cubicBezTo>
                      <a:pt x="1836" y="1990"/>
                      <a:pt x="2346" y="1684"/>
                      <a:pt x="2856" y="1480"/>
                    </a:cubicBezTo>
                    <a:cubicBezTo>
                      <a:pt x="3162" y="1378"/>
                      <a:pt x="3417" y="1327"/>
                      <a:pt x="3723" y="1327"/>
                    </a:cubicBezTo>
                    <a:cubicBezTo>
                      <a:pt x="3813" y="1312"/>
                      <a:pt x="3907" y="1305"/>
                      <a:pt x="4002" y="1305"/>
                    </a:cubicBezTo>
                    <a:cubicBezTo>
                      <a:pt x="4234" y="1305"/>
                      <a:pt x="4476" y="1342"/>
                      <a:pt x="4692" y="1378"/>
                    </a:cubicBezTo>
                    <a:cubicBezTo>
                      <a:pt x="5100" y="1429"/>
                      <a:pt x="5406" y="1582"/>
                      <a:pt x="5763" y="1735"/>
                    </a:cubicBezTo>
                    <a:cubicBezTo>
                      <a:pt x="6120" y="1888"/>
                      <a:pt x="6426" y="2092"/>
                      <a:pt x="6681" y="2347"/>
                    </a:cubicBezTo>
                    <a:cubicBezTo>
                      <a:pt x="6987" y="2602"/>
                      <a:pt x="7242" y="2857"/>
                      <a:pt x="7446" y="3163"/>
                    </a:cubicBezTo>
                    <a:cubicBezTo>
                      <a:pt x="7599" y="3468"/>
                      <a:pt x="7803" y="3774"/>
                      <a:pt x="7905" y="4080"/>
                    </a:cubicBezTo>
                    <a:cubicBezTo>
                      <a:pt x="8007" y="4386"/>
                      <a:pt x="8058" y="4743"/>
                      <a:pt x="8109" y="5049"/>
                    </a:cubicBezTo>
                    <a:lnTo>
                      <a:pt x="8109" y="5151"/>
                    </a:lnTo>
                    <a:lnTo>
                      <a:pt x="8109" y="5304"/>
                    </a:lnTo>
                    <a:cubicBezTo>
                      <a:pt x="8109" y="5406"/>
                      <a:pt x="8160" y="5508"/>
                      <a:pt x="8262" y="5610"/>
                    </a:cubicBezTo>
                    <a:cubicBezTo>
                      <a:pt x="8364" y="5763"/>
                      <a:pt x="8568" y="5814"/>
                      <a:pt x="8721" y="5865"/>
                    </a:cubicBezTo>
                    <a:cubicBezTo>
                      <a:pt x="8925" y="5865"/>
                      <a:pt x="9078" y="5814"/>
                      <a:pt x="9231" y="5661"/>
                    </a:cubicBezTo>
                    <a:cubicBezTo>
                      <a:pt x="9333" y="5559"/>
                      <a:pt x="9435" y="5406"/>
                      <a:pt x="9435" y="5202"/>
                    </a:cubicBezTo>
                    <a:cubicBezTo>
                      <a:pt x="9435" y="4743"/>
                      <a:pt x="9333" y="4335"/>
                      <a:pt x="9231" y="3876"/>
                    </a:cubicBezTo>
                    <a:cubicBezTo>
                      <a:pt x="9078" y="3468"/>
                      <a:pt x="8925" y="3061"/>
                      <a:pt x="8721" y="2704"/>
                    </a:cubicBezTo>
                    <a:cubicBezTo>
                      <a:pt x="8262" y="1990"/>
                      <a:pt x="7650" y="1378"/>
                      <a:pt x="6936" y="919"/>
                    </a:cubicBezTo>
                    <a:cubicBezTo>
                      <a:pt x="6273" y="460"/>
                      <a:pt x="5457" y="154"/>
                      <a:pt x="4641" y="52"/>
                    </a:cubicBezTo>
                    <a:cubicBezTo>
                      <a:pt x="4437" y="1"/>
                      <a:pt x="4233" y="1"/>
                      <a:pt x="4029" y="1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766;p33">
                <a:extLst>
                  <a:ext uri="{FF2B5EF4-FFF2-40B4-BE49-F238E27FC236}">
                    <a16:creationId xmlns:a16="http://schemas.microsoft.com/office/drawing/2014/main" id="{909F9E61-5257-EF72-AF47-2157498C90C8}"/>
                  </a:ext>
                </a:extLst>
              </p:cNvPr>
              <p:cNvSpPr/>
              <p:nvPr/>
            </p:nvSpPr>
            <p:spPr>
              <a:xfrm>
                <a:off x="1607736" y="3102810"/>
                <a:ext cx="64078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6394" extrusionOk="0">
                    <a:moveTo>
                      <a:pt x="4208" y="0"/>
                    </a:moveTo>
                    <a:cubicBezTo>
                      <a:pt x="4183" y="0"/>
                      <a:pt x="4157" y="13"/>
                      <a:pt x="4132" y="39"/>
                    </a:cubicBezTo>
                    <a:cubicBezTo>
                      <a:pt x="3469" y="141"/>
                      <a:pt x="2806" y="345"/>
                      <a:pt x="2245" y="651"/>
                    </a:cubicBezTo>
                    <a:cubicBezTo>
                      <a:pt x="1633" y="1008"/>
                      <a:pt x="1123" y="1416"/>
                      <a:pt x="766" y="1926"/>
                    </a:cubicBezTo>
                    <a:cubicBezTo>
                      <a:pt x="358" y="2486"/>
                      <a:pt x="154" y="3098"/>
                      <a:pt x="52" y="3710"/>
                    </a:cubicBezTo>
                    <a:cubicBezTo>
                      <a:pt x="1" y="4118"/>
                      <a:pt x="1" y="4475"/>
                      <a:pt x="52" y="4832"/>
                    </a:cubicBezTo>
                    <a:cubicBezTo>
                      <a:pt x="103" y="5189"/>
                      <a:pt x="154" y="5546"/>
                      <a:pt x="307" y="5852"/>
                    </a:cubicBezTo>
                    <a:lnTo>
                      <a:pt x="358" y="6005"/>
                    </a:lnTo>
                    <a:cubicBezTo>
                      <a:pt x="479" y="6247"/>
                      <a:pt x="696" y="6394"/>
                      <a:pt x="907" y="6394"/>
                    </a:cubicBezTo>
                    <a:cubicBezTo>
                      <a:pt x="963" y="6394"/>
                      <a:pt x="1019" y="6384"/>
                      <a:pt x="1072" y="6362"/>
                    </a:cubicBezTo>
                    <a:cubicBezTo>
                      <a:pt x="1276" y="6362"/>
                      <a:pt x="1429" y="6260"/>
                      <a:pt x="1531" y="6107"/>
                    </a:cubicBezTo>
                    <a:cubicBezTo>
                      <a:pt x="1633" y="5954"/>
                      <a:pt x="1633" y="5750"/>
                      <a:pt x="1633" y="5597"/>
                    </a:cubicBezTo>
                    <a:cubicBezTo>
                      <a:pt x="1480" y="5240"/>
                      <a:pt x="1378" y="4832"/>
                      <a:pt x="1378" y="4475"/>
                    </a:cubicBezTo>
                    <a:cubicBezTo>
                      <a:pt x="1327" y="4220"/>
                      <a:pt x="1378" y="3965"/>
                      <a:pt x="1378" y="3710"/>
                    </a:cubicBezTo>
                    <a:cubicBezTo>
                      <a:pt x="1429" y="3506"/>
                      <a:pt x="1531" y="3302"/>
                      <a:pt x="1582" y="3098"/>
                    </a:cubicBezTo>
                    <a:cubicBezTo>
                      <a:pt x="1684" y="2894"/>
                      <a:pt x="1837" y="2741"/>
                      <a:pt x="1939" y="2537"/>
                    </a:cubicBezTo>
                    <a:cubicBezTo>
                      <a:pt x="2143" y="2384"/>
                      <a:pt x="2347" y="2181"/>
                      <a:pt x="2551" y="2028"/>
                    </a:cubicBezTo>
                    <a:cubicBezTo>
                      <a:pt x="2857" y="1875"/>
                      <a:pt x="3163" y="1671"/>
                      <a:pt x="3469" y="1569"/>
                    </a:cubicBezTo>
                    <a:cubicBezTo>
                      <a:pt x="3775" y="1467"/>
                      <a:pt x="4081" y="1416"/>
                      <a:pt x="4387" y="1365"/>
                    </a:cubicBezTo>
                    <a:cubicBezTo>
                      <a:pt x="4999" y="1212"/>
                      <a:pt x="5152" y="447"/>
                      <a:pt x="4642" y="141"/>
                    </a:cubicBezTo>
                    <a:cubicBezTo>
                      <a:pt x="4567" y="66"/>
                      <a:pt x="4465" y="19"/>
                      <a:pt x="4376" y="19"/>
                    </a:cubicBezTo>
                    <a:cubicBezTo>
                      <a:pt x="4343" y="19"/>
                      <a:pt x="4312" y="25"/>
                      <a:pt x="4285" y="39"/>
                    </a:cubicBezTo>
                    <a:cubicBezTo>
                      <a:pt x="4259" y="13"/>
                      <a:pt x="4234" y="0"/>
                      <a:pt x="4208" y="0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767;p33">
                <a:extLst>
                  <a:ext uri="{FF2B5EF4-FFF2-40B4-BE49-F238E27FC236}">
                    <a16:creationId xmlns:a16="http://schemas.microsoft.com/office/drawing/2014/main" id="{6FD2AFDF-0389-A25C-2813-8A9273664821}"/>
                  </a:ext>
                </a:extLst>
              </p:cNvPr>
              <p:cNvSpPr/>
              <p:nvPr/>
            </p:nvSpPr>
            <p:spPr>
              <a:xfrm>
                <a:off x="1615348" y="3233466"/>
                <a:ext cx="45683" cy="4298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456" extrusionOk="0">
                    <a:moveTo>
                      <a:pt x="1575" y="1"/>
                    </a:moveTo>
                    <a:cubicBezTo>
                      <a:pt x="1531" y="1"/>
                      <a:pt x="1480" y="14"/>
                      <a:pt x="1429" y="39"/>
                    </a:cubicBezTo>
                    <a:lnTo>
                      <a:pt x="1480" y="39"/>
                    </a:lnTo>
                    <a:cubicBezTo>
                      <a:pt x="1327" y="39"/>
                      <a:pt x="1174" y="90"/>
                      <a:pt x="1021" y="192"/>
                    </a:cubicBezTo>
                    <a:lnTo>
                      <a:pt x="766" y="345"/>
                    </a:lnTo>
                    <a:cubicBezTo>
                      <a:pt x="664" y="447"/>
                      <a:pt x="562" y="498"/>
                      <a:pt x="511" y="600"/>
                    </a:cubicBezTo>
                    <a:cubicBezTo>
                      <a:pt x="409" y="702"/>
                      <a:pt x="307" y="855"/>
                      <a:pt x="205" y="1008"/>
                    </a:cubicBezTo>
                    <a:cubicBezTo>
                      <a:pt x="154" y="1161"/>
                      <a:pt x="103" y="1314"/>
                      <a:pt x="52" y="1467"/>
                    </a:cubicBezTo>
                    <a:cubicBezTo>
                      <a:pt x="1" y="1569"/>
                      <a:pt x="1" y="1722"/>
                      <a:pt x="1" y="1824"/>
                    </a:cubicBezTo>
                    <a:cubicBezTo>
                      <a:pt x="1" y="1926"/>
                      <a:pt x="1" y="2028"/>
                      <a:pt x="1" y="2130"/>
                    </a:cubicBezTo>
                    <a:cubicBezTo>
                      <a:pt x="1" y="2232"/>
                      <a:pt x="52" y="2334"/>
                      <a:pt x="103" y="2436"/>
                    </a:cubicBezTo>
                    <a:cubicBezTo>
                      <a:pt x="154" y="2589"/>
                      <a:pt x="205" y="2742"/>
                      <a:pt x="307" y="2844"/>
                    </a:cubicBezTo>
                    <a:cubicBezTo>
                      <a:pt x="460" y="2997"/>
                      <a:pt x="613" y="3150"/>
                      <a:pt x="817" y="3252"/>
                    </a:cubicBezTo>
                    <a:cubicBezTo>
                      <a:pt x="970" y="3303"/>
                      <a:pt x="1174" y="3354"/>
                      <a:pt x="1327" y="3405"/>
                    </a:cubicBezTo>
                    <a:lnTo>
                      <a:pt x="1837" y="3405"/>
                    </a:lnTo>
                    <a:cubicBezTo>
                      <a:pt x="1888" y="3405"/>
                      <a:pt x="1990" y="3405"/>
                      <a:pt x="2092" y="3456"/>
                    </a:cubicBezTo>
                    <a:cubicBezTo>
                      <a:pt x="2296" y="3456"/>
                      <a:pt x="2500" y="3405"/>
                      <a:pt x="2704" y="3354"/>
                    </a:cubicBezTo>
                    <a:cubicBezTo>
                      <a:pt x="2806" y="3303"/>
                      <a:pt x="2908" y="3252"/>
                      <a:pt x="3010" y="3201"/>
                    </a:cubicBezTo>
                    <a:lnTo>
                      <a:pt x="3112" y="3099"/>
                    </a:lnTo>
                    <a:cubicBezTo>
                      <a:pt x="3316" y="2946"/>
                      <a:pt x="3469" y="2742"/>
                      <a:pt x="3520" y="2538"/>
                    </a:cubicBezTo>
                    <a:cubicBezTo>
                      <a:pt x="3622" y="2385"/>
                      <a:pt x="3673" y="2181"/>
                      <a:pt x="3673" y="2028"/>
                    </a:cubicBezTo>
                    <a:cubicBezTo>
                      <a:pt x="3673" y="1773"/>
                      <a:pt x="3673" y="1518"/>
                      <a:pt x="3571" y="1314"/>
                    </a:cubicBezTo>
                    <a:cubicBezTo>
                      <a:pt x="3469" y="1110"/>
                      <a:pt x="3367" y="906"/>
                      <a:pt x="3214" y="753"/>
                    </a:cubicBezTo>
                    <a:cubicBezTo>
                      <a:pt x="3112" y="651"/>
                      <a:pt x="3010" y="549"/>
                      <a:pt x="2908" y="498"/>
                    </a:cubicBezTo>
                    <a:cubicBezTo>
                      <a:pt x="2806" y="396"/>
                      <a:pt x="2653" y="294"/>
                      <a:pt x="2551" y="243"/>
                    </a:cubicBezTo>
                    <a:cubicBezTo>
                      <a:pt x="2341" y="117"/>
                      <a:pt x="2097" y="26"/>
                      <a:pt x="1846" y="26"/>
                    </a:cubicBezTo>
                    <a:cubicBezTo>
                      <a:pt x="1792" y="26"/>
                      <a:pt x="1738" y="30"/>
                      <a:pt x="1684" y="39"/>
                    </a:cubicBezTo>
                    <a:cubicBezTo>
                      <a:pt x="1658" y="14"/>
                      <a:pt x="1620" y="1"/>
                      <a:pt x="15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768;p33">
                <a:extLst>
                  <a:ext uri="{FF2B5EF4-FFF2-40B4-BE49-F238E27FC236}">
                    <a16:creationId xmlns:a16="http://schemas.microsoft.com/office/drawing/2014/main" id="{D3241149-E66D-739C-61AE-A10A200DA849}"/>
                  </a:ext>
                </a:extLst>
              </p:cNvPr>
              <p:cNvSpPr/>
              <p:nvPr/>
            </p:nvSpPr>
            <p:spPr>
              <a:xfrm>
                <a:off x="1367978" y="3414245"/>
                <a:ext cx="659038" cy="324606"/>
              </a:xfrm>
              <a:custGeom>
                <a:avLst/>
                <a:gdLst/>
                <a:ahLst/>
                <a:cxnLst/>
                <a:rect l="l" t="t" r="r" b="b"/>
                <a:pathLst>
                  <a:path w="52988" h="26099" extrusionOk="0">
                    <a:moveTo>
                      <a:pt x="377" y="0"/>
                    </a:moveTo>
                    <a:cubicBezTo>
                      <a:pt x="345" y="0"/>
                      <a:pt x="307" y="13"/>
                      <a:pt x="256" y="39"/>
                    </a:cubicBezTo>
                    <a:cubicBezTo>
                      <a:pt x="226" y="24"/>
                      <a:pt x="200" y="17"/>
                      <a:pt x="177" y="17"/>
                    </a:cubicBezTo>
                    <a:cubicBezTo>
                      <a:pt x="120" y="17"/>
                      <a:pt x="73" y="53"/>
                      <a:pt x="1" y="90"/>
                    </a:cubicBezTo>
                    <a:cubicBezTo>
                      <a:pt x="307" y="1415"/>
                      <a:pt x="664" y="2690"/>
                      <a:pt x="1123" y="3965"/>
                    </a:cubicBezTo>
                    <a:cubicBezTo>
                      <a:pt x="1633" y="5444"/>
                      <a:pt x="2245" y="6821"/>
                      <a:pt x="2908" y="8198"/>
                    </a:cubicBezTo>
                    <a:cubicBezTo>
                      <a:pt x="2959" y="8300"/>
                      <a:pt x="3112" y="8402"/>
                      <a:pt x="3214" y="8402"/>
                    </a:cubicBezTo>
                    <a:cubicBezTo>
                      <a:pt x="4387" y="9626"/>
                      <a:pt x="5713" y="10697"/>
                      <a:pt x="7140" y="11564"/>
                    </a:cubicBezTo>
                    <a:lnTo>
                      <a:pt x="8517" y="12431"/>
                    </a:lnTo>
                    <a:lnTo>
                      <a:pt x="9486" y="13043"/>
                    </a:lnTo>
                    <a:cubicBezTo>
                      <a:pt x="9945" y="13349"/>
                      <a:pt x="10455" y="13706"/>
                      <a:pt x="10863" y="13961"/>
                    </a:cubicBezTo>
                    <a:lnTo>
                      <a:pt x="10914" y="14012"/>
                    </a:lnTo>
                    <a:lnTo>
                      <a:pt x="11985" y="14726"/>
                    </a:lnTo>
                    <a:cubicBezTo>
                      <a:pt x="13923" y="16001"/>
                      <a:pt x="15708" y="17072"/>
                      <a:pt x="17391" y="17990"/>
                    </a:cubicBezTo>
                    <a:cubicBezTo>
                      <a:pt x="18309" y="18500"/>
                      <a:pt x="19278" y="19010"/>
                      <a:pt x="20196" y="19469"/>
                    </a:cubicBezTo>
                    <a:cubicBezTo>
                      <a:pt x="20961" y="19877"/>
                      <a:pt x="21777" y="20234"/>
                      <a:pt x="22695" y="20693"/>
                    </a:cubicBezTo>
                    <a:cubicBezTo>
                      <a:pt x="24429" y="21560"/>
                      <a:pt x="26214" y="22274"/>
                      <a:pt x="28050" y="22937"/>
                    </a:cubicBezTo>
                    <a:cubicBezTo>
                      <a:pt x="29886" y="23600"/>
                      <a:pt x="31772" y="24058"/>
                      <a:pt x="33710" y="24313"/>
                    </a:cubicBezTo>
                    <a:cubicBezTo>
                      <a:pt x="34220" y="24364"/>
                      <a:pt x="34781" y="24415"/>
                      <a:pt x="35342" y="24415"/>
                    </a:cubicBezTo>
                    <a:lnTo>
                      <a:pt x="36464" y="24415"/>
                    </a:lnTo>
                    <a:cubicBezTo>
                      <a:pt x="36566" y="24364"/>
                      <a:pt x="36617" y="24313"/>
                      <a:pt x="36668" y="24262"/>
                    </a:cubicBezTo>
                    <a:cubicBezTo>
                      <a:pt x="36719" y="24160"/>
                      <a:pt x="36770" y="24109"/>
                      <a:pt x="36719" y="24007"/>
                    </a:cubicBezTo>
                    <a:cubicBezTo>
                      <a:pt x="36719" y="23906"/>
                      <a:pt x="36668" y="23855"/>
                      <a:pt x="36617" y="23804"/>
                    </a:cubicBezTo>
                    <a:cubicBezTo>
                      <a:pt x="36566" y="23753"/>
                      <a:pt x="36464" y="23702"/>
                      <a:pt x="36413" y="23702"/>
                    </a:cubicBezTo>
                    <a:cubicBezTo>
                      <a:pt x="36056" y="22835"/>
                      <a:pt x="35801" y="21917"/>
                      <a:pt x="35648" y="20948"/>
                    </a:cubicBezTo>
                    <a:cubicBezTo>
                      <a:pt x="35495" y="20336"/>
                      <a:pt x="35393" y="19622"/>
                      <a:pt x="35291" y="18959"/>
                    </a:cubicBezTo>
                    <a:lnTo>
                      <a:pt x="35291" y="18959"/>
                    </a:lnTo>
                    <a:cubicBezTo>
                      <a:pt x="35903" y="19826"/>
                      <a:pt x="36566" y="20795"/>
                      <a:pt x="37127" y="21713"/>
                    </a:cubicBezTo>
                    <a:cubicBezTo>
                      <a:pt x="37841" y="22835"/>
                      <a:pt x="38555" y="23956"/>
                      <a:pt x="39371" y="25027"/>
                    </a:cubicBezTo>
                    <a:cubicBezTo>
                      <a:pt x="39422" y="25078"/>
                      <a:pt x="39524" y="25129"/>
                      <a:pt x="39626" y="25129"/>
                    </a:cubicBezTo>
                    <a:cubicBezTo>
                      <a:pt x="39677" y="25231"/>
                      <a:pt x="39728" y="25282"/>
                      <a:pt x="39830" y="25282"/>
                    </a:cubicBezTo>
                    <a:cubicBezTo>
                      <a:pt x="40391" y="25435"/>
                      <a:pt x="40952" y="25588"/>
                      <a:pt x="41513" y="25690"/>
                    </a:cubicBezTo>
                    <a:cubicBezTo>
                      <a:pt x="42125" y="25843"/>
                      <a:pt x="42788" y="25894"/>
                      <a:pt x="43553" y="25996"/>
                    </a:cubicBezTo>
                    <a:cubicBezTo>
                      <a:pt x="44318" y="26047"/>
                      <a:pt x="45185" y="26098"/>
                      <a:pt x="45950" y="26098"/>
                    </a:cubicBezTo>
                    <a:cubicBezTo>
                      <a:pt x="46664" y="26098"/>
                      <a:pt x="47429" y="26047"/>
                      <a:pt x="48143" y="25996"/>
                    </a:cubicBezTo>
                    <a:cubicBezTo>
                      <a:pt x="49010" y="25945"/>
                      <a:pt x="49877" y="25741"/>
                      <a:pt x="50693" y="25537"/>
                    </a:cubicBezTo>
                    <a:cubicBezTo>
                      <a:pt x="51101" y="25435"/>
                      <a:pt x="51458" y="25282"/>
                      <a:pt x="51815" y="25129"/>
                    </a:cubicBezTo>
                    <a:cubicBezTo>
                      <a:pt x="52019" y="25027"/>
                      <a:pt x="52223" y="24925"/>
                      <a:pt x="52478" y="24823"/>
                    </a:cubicBezTo>
                    <a:lnTo>
                      <a:pt x="52529" y="24823"/>
                    </a:lnTo>
                    <a:cubicBezTo>
                      <a:pt x="52631" y="24772"/>
                      <a:pt x="52681" y="24721"/>
                      <a:pt x="52783" y="24670"/>
                    </a:cubicBezTo>
                    <a:cubicBezTo>
                      <a:pt x="52783" y="24619"/>
                      <a:pt x="52834" y="24568"/>
                      <a:pt x="52834" y="24568"/>
                    </a:cubicBezTo>
                    <a:cubicBezTo>
                      <a:pt x="52936" y="24415"/>
                      <a:pt x="52987" y="24262"/>
                      <a:pt x="52885" y="24109"/>
                    </a:cubicBezTo>
                    <a:cubicBezTo>
                      <a:pt x="52885" y="24058"/>
                      <a:pt x="52834" y="24058"/>
                      <a:pt x="52834" y="24058"/>
                    </a:cubicBezTo>
                    <a:lnTo>
                      <a:pt x="52834" y="19775"/>
                    </a:lnTo>
                    <a:lnTo>
                      <a:pt x="52834" y="19061"/>
                    </a:lnTo>
                    <a:lnTo>
                      <a:pt x="52834" y="18041"/>
                    </a:lnTo>
                    <a:cubicBezTo>
                      <a:pt x="52834" y="18041"/>
                      <a:pt x="52834" y="17990"/>
                      <a:pt x="52834" y="17990"/>
                    </a:cubicBezTo>
                    <a:cubicBezTo>
                      <a:pt x="52834" y="16817"/>
                      <a:pt x="52885" y="15593"/>
                      <a:pt x="52885" y="14318"/>
                    </a:cubicBezTo>
                    <a:cubicBezTo>
                      <a:pt x="52885" y="14216"/>
                      <a:pt x="52885" y="14114"/>
                      <a:pt x="52885" y="14063"/>
                    </a:cubicBezTo>
                    <a:cubicBezTo>
                      <a:pt x="52834" y="14012"/>
                      <a:pt x="52834" y="13961"/>
                      <a:pt x="52783" y="13961"/>
                    </a:cubicBezTo>
                    <a:lnTo>
                      <a:pt x="52631" y="13808"/>
                    </a:lnTo>
                    <a:cubicBezTo>
                      <a:pt x="51611" y="13502"/>
                      <a:pt x="50591" y="13196"/>
                      <a:pt x="49571" y="12890"/>
                    </a:cubicBezTo>
                    <a:lnTo>
                      <a:pt x="49520" y="12890"/>
                    </a:lnTo>
                    <a:cubicBezTo>
                      <a:pt x="48908" y="12686"/>
                      <a:pt x="48194" y="12482"/>
                      <a:pt x="47531" y="12227"/>
                    </a:cubicBezTo>
                    <a:cubicBezTo>
                      <a:pt x="46511" y="11921"/>
                      <a:pt x="45695" y="11615"/>
                      <a:pt x="44930" y="11309"/>
                    </a:cubicBezTo>
                    <a:cubicBezTo>
                      <a:pt x="44165" y="11054"/>
                      <a:pt x="43502" y="10697"/>
                      <a:pt x="42839" y="10289"/>
                    </a:cubicBezTo>
                    <a:cubicBezTo>
                      <a:pt x="42023" y="9830"/>
                      <a:pt x="41309" y="9269"/>
                      <a:pt x="40697" y="8606"/>
                    </a:cubicBezTo>
                    <a:cubicBezTo>
                      <a:pt x="40034" y="7841"/>
                      <a:pt x="39473" y="7076"/>
                      <a:pt x="38963" y="6209"/>
                    </a:cubicBezTo>
                    <a:cubicBezTo>
                      <a:pt x="38759" y="5903"/>
                      <a:pt x="38504" y="5597"/>
                      <a:pt x="38300" y="5342"/>
                    </a:cubicBezTo>
                    <a:cubicBezTo>
                      <a:pt x="37994" y="4883"/>
                      <a:pt x="37790" y="4424"/>
                      <a:pt x="37637" y="3965"/>
                    </a:cubicBezTo>
                    <a:cubicBezTo>
                      <a:pt x="37504" y="3743"/>
                      <a:pt x="37293" y="3599"/>
                      <a:pt x="37073" y="3599"/>
                    </a:cubicBezTo>
                    <a:cubicBezTo>
                      <a:pt x="37040" y="3599"/>
                      <a:pt x="37007" y="3602"/>
                      <a:pt x="36974" y="3608"/>
                    </a:cubicBezTo>
                    <a:cubicBezTo>
                      <a:pt x="36872" y="3608"/>
                      <a:pt x="36770" y="3608"/>
                      <a:pt x="36668" y="3659"/>
                    </a:cubicBezTo>
                    <a:cubicBezTo>
                      <a:pt x="34730" y="4883"/>
                      <a:pt x="32690" y="5852"/>
                      <a:pt x="30497" y="6617"/>
                    </a:cubicBezTo>
                    <a:cubicBezTo>
                      <a:pt x="27387" y="7739"/>
                      <a:pt x="24123" y="8453"/>
                      <a:pt x="20859" y="8759"/>
                    </a:cubicBezTo>
                    <a:cubicBezTo>
                      <a:pt x="19941" y="8810"/>
                      <a:pt x="19074" y="8861"/>
                      <a:pt x="18207" y="8861"/>
                    </a:cubicBezTo>
                    <a:cubicBezTo>
                      <a:pt x="16575" y="8861"/>
                      <a:pt x="14943" y="8708"/>
                      <a:pt x="13311" y="8453"/>
                    </a:cubicBezTo>
                    <a:cubicBezTo>
                      <a:pt x="11526" y="8096"/>
                      <a:pt x="9792" y="7586"/>
                      <a:pt x="8109" y="6821"/>
                    </a:cubicBezTo>
                    <a:cubicBezTo>
                      <a:pt x="6784" y="6209"/>
                      <a:pt x="5560" y="5444"/>
                      <a:pt x="4438" y="4526"/>
                    </a:cubicBezTo>
                    <a:cubicBezTo>
                      <a:pt x="3367" y="3608"/>
                      <a:pt x="2398" y="2588"/>
                      <a:pt x="1582" y="1415"/>
                    </a:cubicBezTo>
                    <a:cubicBezTo>
                      <a:pt x="1327" y="1058"/>
                      <a:pt x="1072" y="701"/>
                      <a:pt x="868" y="345"/>
                    </a:cubicBezTo>
                    <a:cubicBezTo>
                      <a:pt x="766" y="192"/>
                      <a:pt x="664" y="90"/>
                      <a:pt x="460" y="39"/>
                    </a:cubicBezTo>
                    <a:cubicBezTo>
                      <a:pt x="434" y="13"/>
                      <a:pt x="409" y="0"/>
                      <a:pt x="377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769;p33">
                <a:extLst>
                  <a:ext uri="{FF2B5EF4-FFF2-40B4-BE49-F238E27FC236}">
                    <a16:creationId xmlns:a16="http://schemas.microsoft.com/office/drawing/2014/main" id="{35581B1F-B6C4-AFDC-D25B-8ACF3CC72992}"/>
                  </a:ext>
                </a:extLst>
              </p:cNvPr>
              <p:cNvSpPr/>
              <p:nvPr/>
            </p:nvSpPr>
            <p:spPr>
              <a:xfrm>
                <a:off x="2392355" y="2592686"/>
                <a:ext cx="194100" cy="98965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7957" extrusionOk="0">
                    <a:moveTo>
                      <a:pt x="2295" y="0"/>
                    </a:moveTo>
                    <a:cubicBezTo>
                      <a:pt x="2193" y="0"/>
                      <a:pt x="2142" y="51"/>
                      <a:pt x="2040" y="51"/>
                    </a:cubicBezTo>
                    <a:cubicBezTo>
                      <a:pt x="1938" y="102"/>
                      <a:pt x="1836" y="102"/>
                      <a:pt x="1785" y="204"/>
                    </a:cubicBezTo>
                    <a:cubicBezTo>
                      <a:pt x="1632" y="255"/>
                      <a:pt x="1479" y="357"/>
                      <a:pt x="1377" y="459"/>
                    </a:cubicBezTo>
                    <a:cubicBezTo>
                      <a:pt x="1275" y="561"/>
                      <a:pt x="1122" y="714"/>
                      <a:pt x="1071" y="918"/>
                    </a:cubicBezTo>
                    <a:cubicBezTo>
                      <a:pt x="816" y="1224"/>
                      <a:pt x="663" y="1632"/>
                      <a:pt x="510" y="1989"/>
                    </a:cubicBezTo>
                    <a:cubicBezTo>
                      <a:pt x="357" y="2499"/>
                      <a:pt x="204" y="3009"/>
                      <a:pt x="102" y="3570"/>
                    </a:cubicBezTo>
                    <a:cubicBezTo>
                      <a:pt x="0" y="3927"/>
                      <a:pt x="255" y="4284"/>
                      <a:pt x="612" y="4386"/>
                    </a:cubicBezTo>
                    <a:lnTo>
                      <a:pt x="714" y="4386"/>
                    </a:lnTo>
                    <a:lnTo>
                      <a:pt x="765" y="4488"/>
                    </a:lnTo>
                    <a:cubicBezTo>
                      <a:pt x="816" y="4641"/>
                      <a:pt x="867" y="4794"/>
                      <a:pt x="969" y="4947"/>
                    </a:cubicBezTo>
                    <a:cubicBezTo>
                      <a:pt x="969" y="4896"/>
                      <a:pt x="1020" y="4794"/>
                      <a:pt x="1020" y="4692"/>
                    </a:cubicBezTo>
                    <a:lnTo>
                      <a:pt x="1173" y="4182"/>
                    </a:lnTo>
                    <a:lnTo>
                      <a:pt x="1173" y="4131"/>
                    </a:lnTo>
                    <a:cubicBezTo>
                      <a:pt x="1275" y="3876"/>
                      <a:pt x="1377" y="3570"/>
                      <a:pt x="1479" y="3315"/>
                    </a:cubicBezTo>
                    <a:lnTo>
                      <a:pt x="1632" y="3672"/>
                    </a:lnTo>
                    <a:cubicBezTo>
                      <a:pt x="1683" y="3876"/>
                      <a:pt x="1785" y="4131"/>
                      <a:pt x="1836" y="4386"/>
                    </a:cubicBezTo>
                    <a:cubicBezTo>
                      <a:pt x="1887" y="4590"/>
                      <a:pt x="1938" y="4845"/>
                      <a:pt x="1938" y="5049"/>
                    </a:cubicBezTo>
                    <a:lnTo>
                      <a:pt x="1938" y="5202"/>
                    </a:lnTo>
                    <a:lnTo>
                      <a:pt x="1938" y="5253"/>
                    </a:lnTo>
                    <a:cubicBezTo>
                      <a:pt x="1989" y="5559"/>
                      <a:pt x="2040" y="5865"/>
                      <a:pt x="2091" y="6171"/>
                    </a:cubicBezTo>
                    <a:cubicBezTo>
                      <a:pt x="2193" y="6528"/>
                      <a:pt x="2397" y="6885"/>
                      <a:pt x="2703" y="7140"/>
                    </a:cubicBezTo>
                    <a:cubicBezTo>
                      <a:pt x="3111" y="7446"/>
                      <a:pt x="3570" y="7650"/>
                      <a:pt x="4080" y="7752"/>
                    </a:cubicBezTo>
                    <a:cubicBezTo>
                      <a:pt x="4335" y="7803"/>
                      <a:pt x="4590" y="7854"/>
                      <a:pt x="4896" y="7905"/>
                    </a:cubicBezTo>
                    <a:cubicBezTo>
                      <a:pt x="5253" y="7905"/>
                      <a:pt x="5559" y="7956"/>
                      <a:pt x="5916" y="7956"/>
                    </a:cubicBezTo>
                    <a:lnTo>
                      <a:pt x="5967" y="7956"/>
                    </a:lnTo>
                    <a:cubicBezTo>
                      <a:pt x="6579" y="7956"/>
                      <a:pt x="7293" y="7905"/>
                      <a:pt x="7905" y="7803"/>
                    </a:cubicBezTo>
                    <a:lnTo>
                      <a:pt x="8925" y="7752"/>
                    </a:lnTo>
                    <a:lnTo>
                      <a:pt x="10047" y="7599"/>
                    </a:lnTo>
                    <a:cubicBezTo>
                      <a:pt x="10710" y="7548"/>
                      <a:pt x="11169" y="7548"/>
                      <a:pt x="11628" y="7548"/>
                    </a:cubicBezTo>
                    <a:lnTo>
                      <a:pt x="11883" y="7548"/>
                    </a:lnTo>
                    <a:cubicBezTo>
                      <a:pt x="12291" y="7548"/>
                      <a:pt x="12648" y="7599"/>
                      <a:pt x="13005" y="7599"/>
                    </a:cubicBezTo>
                    <a:lnTo>
                      <a:pt x="13056" y="7599"/>
                    </a:lnTo>
                    <a:cubicBezTo>
                      <a:pt x="13362" y="7599"/>
                      <a:pt x="13719" y="7650"/>
                      <a:pt x="14127" y="7701"/>
                    </a:cubicBezTo>
                    <a:cubicBezTo>
                      <a:pt x="14331" y="7599"/>
                      <a:pt x="14535" y="7497"/>
                      <a:pt x="14688" y="7395"/>
                    </a:cubicBezTo>
                    <a:cubicBezTo>
                      <a:pt x="14943" y="7242"/>
                      <a:pt x="15147" y="7089"/>
                      <a:pt x="15351" y="6936"/>
                    </a:cubicBezTo>
                    <a:cubicBezTo>
                      <a:pt x="15453" y="6834"/>
                      <a:pt x="15504" y="6732"/>
                      <a:pt x="15504" y="6630"/>
                    </a:cubicBezTo>
                    <a:cubicBezTo>
                      <a:pt x="15606" y="6171"/>
                      <a:pt x="15300" y="5763"/>
                      <a:pt x="14892" y="5763"/>
                    </a:cubicBezTo>
                    <a:lnTo>
                      <a:pt x="14331" y="5763"/>
                    </a:lnTo>
                    <a:cubicBezTo>
                      <a:pt x="13719" y="5763"/>
                      <a:pt x="13107" y="5763"/>
                      <a:pt x="12495" y="5661"/>
                    </a:cubicBezTo>
                    <a:cubicBezTo>
                      <a:pt x="11271" y="5559"/>
                      <a:pt x="10098" y="5304"/>
                      <a:pt x="9027" y="4896"/>
                    </a:cubicBezTo>
                    <a:cubicBezTo>
                      <a:pt x="8364" y="4641"/>
                      <a:pt x="7752" y="4284"/>
                      <a:pt x="7191" y="3876"/>
                    </a:cubicBezTo>
                    <a:cubicBezTo>
                      <a:pt x="6528" y="3366"/>
                      <a:pt x="5916" y="2754"/>
                      <a:pt x="5355" y="2091"/>
                    </a:cubicBezTo>
                    <a:cubicBezTo>
                      <a:pt x="4998" y="1683"/>
                      <a:pt x="4641" y="1275"/>
                      <a:pt x="4233" y="867"/>
                    </a:cubicBezTo>
                    <a:cubicBezTo>
                      <a:pt x="4029" y="663"/>
                      <a:pt x="3774" y="408"/>
                      <a:pt x="3519" y="255"/>
                    </a:cubicBezTo>
                    <a:cubicBezTo>
                      <a:pt x="3417" y="204"/>
                      <a:pt x="3315" y="153"/>
                      <a:pt x="3213" y="102"/>
                    </a:cubicBezTo>
                    <a:cubicBezTo>
                      <a:pt x="3060" y="51"/>
                      <a:pt x="2907" y="0"/>
                      <a:pt x="275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770;p33">
                <a:extLst>
                  <a:ext uri="{FF2B5EF4-FFF2-40B4-BE49-F238E27FC236}">
                    <a16:creationId xmlns:a16="http://schemas.microsoft.com/office/drawing/2014/main" id="{95796DE5-A4C0-8B3B-2C63-2913A4C998E7}"/>
                  </a:ext>
                </a:extLst>
              </p:cNvPr>
              <p:cNvSpPr/>
              <p:nvPr/>
            </p:nvSpPr>
            <p:spPr>
              <a:xfrm>
                <a:off x="1528459" y="2330727"/>
                <a:ext cx="204883" cy="91341"/>
              </a:xfrm>
              <a:custGeom>
                <a:avLst/>
                <a:gdLst/>
                <a:ahLst/>
                <a:cxnLst/>
                <a:rect l="l" t="t" r="r" b="b"/>
                <a:pathLst>
                  <a:path w="16473" h="7344" extrusionOk="0">
                    <a:moveTo>
                      <a:pt x="10098" y="0"/>
                    </a:moveTo>
                    <a:cubicBezTo>
                      <a:pt x="9333" y="0"/>
                      <a:pt x="8517" y="102"/>
                      <a:pt x="7701" y="255"/>
                    </a:cubicBezTo>
                    <a:cubicBezTo>
                      <a:pt x="6834" y="408"/>
                      <a:pt x="6018" y="714"/>
                      <a:pt x="5151" y="1020"/>
                    </a:cubicBezTo>
                    <a:cubicBezTo>
                      <a:pt x="4386" y="1326"/>
                      <a:pt x="3621" y="1734"/>
                      <a:pt x="2907" y="2193"/>
                    </a:cubicBezTo>
                    <a:cubicBezTo>
                      <a:pt x="2397" y="2499"/>
                      <a:pt x="1989" y="2856"/>
                      <a:pt x="1581" y="3213"/>
                    </a:cubicBezTo>
                    <a:cubicBezTo>
                      <a:pt x="1479" y="3264"/>
                      <a:pt x="1428" y="3366"/>
                      <a:pt x="1377" y="3417"/>
                    </a:cubicBezTo>
                    <a:cubicBezTo>
                      <a:pt x="1224" y="3621"/>
                      <a:pt x="1122" y="3825"/>
                      <a:pt x="969" y="4029"/>
                    </a:cubicBezTo>
                    <a:cubicBezTo>
                      <a:pt x="510" y="4743"/>
                      <a:pt x="204" y="5610"/>
                      <a:pt x="102" y="6477"/>
                    </a:cubicBezTo>
                    <a:cubicBezTo>
                      <a:pt x="102" y="6579"/>
                      <a:pt x="102" y="6630"/>
                      <a:pt x="204" y="6732"/>
                    </a:cubicBezTo>
                    <a:lnTo>
                      <a:pt x="102" y="6834"/>
                    </a:lnTo>
                    <a:cubicBezTo>
                      <a:pt x="0" y="6987"/>
                      <a:pt x="51" y="7191"/>
                      <a:pt x="204" y="7293"/>
                    </a:cubicBezTo>
                    <a:cubicBezTo>
                      <a:pt x="255" y="7344"/>
                      <a:pt x="306" y="7344"/>
                      <a:pt x="357" y="7344"/>
                    </a:cubicBezTo>
                    <a:cubicBezTo>
                      <a:pt x="510" y="7344"/>
                      <a:pt x="612" y="7293"/>
                      <a:pt x="663" y="7191"/>
                    </a:cubicBezTo>
                    <a:cubicBezTo>
                      <a:pt x="816" y="6936"/>
                      <a:pt x="1020" y="6681"/>
                      <a:pt x="1224" y="6477"/>
                    </a:cubicBezTo>
                    <a:cubicBezTo>
                      <a:pt x="1683" y="5916"/>
                      <a:pt x="2193" y="5508"/>
                      <a:pt x="2805" y="5100"/>
                    </a:cubicBezTo>
                    <a:cubicBezTo>
                      <a:pt x="3570" y="4590"/>
                      <a:pt x="4386" y="4182"/>
                      <a:pt x="5304" y="3876"/>
                    </a:cubicBezTo>
                    <a:cubicBezTo>
                      <a:pt x="6324" y="3519"/>
                      <a:pt x="7446" y="3315"/>
                      <a:pt x="8568" y="3264"/>
                    </a:cubicBezTo>
                    <a:lnTo>
                      <a:pt x="9486" y="3264"/>
                    </a:lnTo>
                    <a:cubicBezTo>
                      <a:pt x="10251" y="3264"/>
                      <a:pt x="11016" y="3315"/>
                      <a:pt x="11730" y="3468"/>
                    </a:cubicBezTo>
                    <a:cubicBezTo>
                      <a:pt x="12393" y="3570"/>
                      <a:pt x="13056" y="3774"/>
                      <a:pt x="13668" y="4029"/>
                    </a:cubicBezTo>
                    <a:cubicBezTo>
                      <a:pt x="13464" y="4080"/>
                      <a:pt x="13311" y="4131"/>
                      <a:pt x="13056" y="4182"/>
                    </a:cubicBezTo>
                    <a:cubicBezTo>
                      <a:pt x="12597" y="4284"/>
                      <a:pt x="12087" y="4488"/>
                      <a:pt x="11628" y="4641"/>
                    </a:cubicBezTo>
                    <a:cubicBezTo>
                      <a:pt x="11475" y="4692"/>
                      <a:pt x="11322" y="4794"/>
                      <a:pt x="11220" y="4845"/>
                    </a:cubicBezTo>
                    <a:lnTo>
                      <a:pt x="11322" y="4845"/>
                    </a:lnTo>
                    <a:lnTo>
                      <a:pt x="11730" y="4794"/>
                    </a:lnTo>
                    <a:cubicBezTo>
                      <a:pt x="12444" y="4794"/>
                      <a:pt x="13209" y="4845"/>
                      <a:pt x="13923" y="4845"/>
                    </a:cubicBezTo>
                    <a:lnTo>
                      <a:pt x="14790" y="4845"/>
                    </a:lnTo>
                    <a:cubicBezTo>
                      <a:pt x="15045" y="4845"/>
                      <a:pt x="15300" y="4845"/>
                      <a:pt x="15555" y="4794"/>
                    </a:cubicBezTo>
                    <a:cubicBezTo>
                      <a:pt x="15657" y="4743"/>
                      <a:pt x="15759" y="4743"/>
                      <a:pt x="15861" y="4692"/>
                    </a:cubicBezTo>
                    <a:cubicBezTo>
                      <a:pt x="16014" y="4590"/>
                      <a:pt x="16116" y="4488"/>
                      <a:pt x="16218" y="4386"/>
                    </a:cubicBezTo>
                    <a:cubicBezTo>
                      <a:pt x="16269" y="4335"/>
                      <a:pt x="16269" y="4284"/>
                      <a:pt x="16320" y="4233"/>
                    </a:cubicBezTo>
                    <a:cubicBezTo>
                      <a:pt x="16320" y="4182"/>
                      <a:pt x="16320" y="4182"/>
                      <a:pt x="16320" y="4131"/>
                    </a:cubicBezTo>
                    <a:cubicBezTo>
                      <a:pt x="16320" y="4080"/>
                      <a:pt x="16371" y="4029"/>
                      <a:pt x="16371" y="3927"/>
                    </a:cubicBezTo>
                    <a:cubicBezTo>
                      <a:pt x="16422" y="3774"/>
                      <a:pt x="16473" y="3570"/>
                      <a:pt x="16473" y="3417"/>
                    </a:cubicBezTo>
                    <a:cubicBezTo>
                      <a:pt x="16473" y="3060"/>
                      <a:pt x="16371" y="2703"/>
                      <a:pt x="16218" y="2397"/>
                    </a:cubicBezTo>
                    <a:cubicBezTo>
                      <a:pt x="16116" y="2244"/>
                      <a:pt x="16014" y="2142"/>
                      <a:pt x="15912" y="1989"/>
                    </a:cubicBezTo>
                    <a:cubicBezTo>
                      <a:pt x="15759" y="1836"/>
                      <a:pt x="15606" y="1734"/>
                      <a:pt x="15453" y="1581"/>
                    </a:cubicBezTo>
                    <a:cubicBezTo>
                      <a:pt x="15198" y="1377"/>
                      <a:pt x="14943" y="1224"/>
                      <a:pt x="14637" y="1122"/>
                    </a:cubicBezTo>
                    <a:cubicBezTo>
                      <a:pt x="14331" y="918"/>
                      <a:pt x="13974" y="765"/>
                      <a:pt x="13617" y="663"/>
                    </a:cubicBezTo>
                    <a:cubicBezTo>
                      <a:pt x="13005" y="459"/>
                      <a:pt x="12342" y="306"/>
                      <a:pt x="11679" y="153"/>
                    </a:cubicBezTo>
                    <a:cubicBezTo>
                      <a:pt x="11475" y="102"/>
                      <a:pt x="11118" y="51"/>
                      <a:pt x="10812" y="51"/>
                    </a:cubicBezTo>
                    <a:cubicBezTo>
                      <a:pt x="10608" y="0"/>
                      <a:pt x="10353" y="0"/>
                      <a:pt x="1009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771;p33">
                <a:extLst>
                  <a:ext uri="{FF2B5EF4-FFF2-40B4-BE49-F238E27FC236}">
                    <a16:creationId xmlns:a16="http://schemas.microsoft.com/office/drawing/2014/main" id="{88533CCA-3DE8-7FA3-5F49-8C775E411AE1}"/>
                  </a:ext>
                </a:extLst>
              </p:cNvPr>
              <p:cNvSpPr/>
              <p:nvPr/>
            </p:nvSpPr>
            <p:spPr>
              <a:xfrm>
                <a:off x="1485326" y="2378300"/>
                <a:ext cx="896893" cy="1029452"/>
              </a:xfrm>
              <a:custGeom>
                <a:avLst/>
                <a:gdLst/>
                <a:ahLst/>
                <a:cxnLst/>
                <a:rect l="l" t="t" r="r" b="b"/>
                <a:pathLst>
                  <a:path w="72112" h="82770" extrusionOk="0">
                    <a:moveTo>
                      <a:pt x="30395" y="0"/>
                    </a:moveTo>
                    <a:cubicBezTo>
                      <a:pt x="30242" y="0"/>
                      <a:pt x="30140" y="51"/>
                      <a:pt x="30038" y="102"/>
                    </a:cubicBezTo>
                    <a:cubicBezTo>
                      <a:pt x="26672" y="1938"/>
                      <a:pt x="23510" y="4131"/>
                      <a:pt x="20552" y="6579"/>
                    </a:cubicBezTo>
                    <a:cubicBezTo>
                      <a:pt x="17544" y="9027"/>
                      <a:pt x="14790" y="11832"/>
                      <a:pt x="12393" y="14840"/>
                    </a:cubicBezTo>
                    <a:cubicBezTo>
                      <a:pt x="11169" y="16370"/>
                      <a:pt x="10098" y="17951"/>
                      <a:pt x="9129" y="19583"/>
                    </a:cubicBezTo>
                    <a:cubicBezTo>
                      <a:pt x="8109" y="21266"/>
                      <a:pt x="7191" y="22949"/>
                      <a:pt x="6375" y="24734"/>
                    </a:cubicBezTo>
                    <a:cubicBezTo>
                      <a:pt x="4692" y="28304"/>
                      <a:pt x="3315" y="32027"/>
                      <a:pt x="2346" y="35801"/>
                    </a:cubicBezTo>
                    <a:cubicBezTo>
                      <a:pt x="1836" y="37636"/>
                      <a:pt x="1428" y="39574"/>
                      <a:pt x="1122" y="41563"/>
                    </a:cubicBezTo>
                    <a:cubicBezTo>
                      <a:pt x="867" y="43042"/>
                      <a:pt x="663" y="44572"/>
                      <a:pt x="459" y="46357"/>
                    </a:cubicBezTo>
                    <a:cubicBezTo>
                      <a:pt x="153" y="49213"/>
                      <a:pt x="0" y="52069"/>
                      <a:pt x="51" y="54925"/>
                    </a:cubicBezTo>
                    <a:cubicBezTo>
                      <a:pt x="51" y="57424"/>
                      <a:pt x="306" y="59923"/>
                      <a:pt x="867" y="62370"/>
                    </a:cubicBezTo>
                    <a:cubicBezTo>
                      <a:pt x="1122" y="63441"/>
                      <a:pt x="1428" y="64512"/>
                      <a:pt x="1887" y="65532"/>
                    </a:cubicBezTo>
                    <a:cubicBezTo>
                      <a:pt x="2295" y="66552"/>
                      <a:pt x="2856" y="67419"/>
                      <a:pt x="3570" y="68235"/>
                    </a:cubicBezTo>
                    <a:cubicBezTo>
                      <a:pt x="3621" y="68337"/>
                      <a:pt x="3672" y="68388"/>
                      <a:pt x="3825" y="68490"/>
                    </a:cubicBezTo>
                    <a:cubicBezTo>
                      <a:pt x="3876" y="68490"/>
                      <a:pt x="3978" y="68541"/>
                      <a:pt x="4131" y="68541"/>
                    </a:cubicBezTo>
                    <a:cubicBezTo>
                      <a:pt x="4386" y="68541"/>
                      <a:pt x="4590" y="68388"/>
                      <a:pt x="4692" y="68184"/>
                    </a:cubicBezTo>
                    <a:cubicBezTo>
                      <a:pt x="4998" y="67521"/>
                      <a:pt x="5202" y="66858"/>
                      <a:pt x="5355" y="66195"/>
                    </a:cubicBezTo>
                    <a:cubicBezTo>
                      <a:pt x="5508" y="65481"/>
                      <a:pt x="5661" y="64716"/>
                      <a:pt x="5814" y="64002"/>
                    </a:cubicBezTo>
                    <a:lnTo>
                      <a:pt x="5865" y="63849"/>
                    </a:lnTo>
                    <a:lnTo>
                      <a:pt x="5865" y="63645"/>
                    </a:lnTo>
                    <a:cubicBezTo>
                      <a:pt x="6120" y="62013"/>
                      <a:pt x="6528" y="60382"/>
                      <a:pt x="7038" y="58801"/>
                    </a:cubicBezTo>
                    <a:cubicBezTo>
                      <a:pt x="7293" y="57985"/>
                      <a:pt x="7650" y="57271"/>
                      <a:pt x="8109" y="56557"/>
                    </a:cubicBezTo>
                    <a:cubicBezTo>
                      <a:pt x="8364" y="56200"/>
                      <a:pt x="8619" y="55894"/>
                      <a:pt x="8925" y="55639"/>
                    </a:cubicBezTo>
                    <a:cubicBezTo>
                      <a:pt x="9333" y="55231"/>
                      <a:pt x="9894" y="54976"/>
                      <a:pt x="10455" y="54874"/>
                    </a:cubicBezTo>
                    <a:cubicBezTo>
                      <a:pt x="10710" y="54823"/>
                      <a:pt x="11016" y="54772"/>
                      <a:pt x="11271" y="54772"/>
                    </a:cubicBezTo>
                    <a:lnTo>
                      <a:pt x="11526" y="54772"/>
                    </a:lnTo>
                    <a:cubicBezTo>
                      <a:pt x="12087" y="54823"/>
                      <a:pt x="12648" y="54976"/>
                      <a:pt x="13209" y="55129"/>
                    </a:cubicBezTo>
                    <a:cubicBezTo>
                      <a:pt x="13821" y="55384"/>
                      <a:pt x="14382" y="55639"/>
                      <a:pt x="14892" y="55996"/>
                    </a:cubicBezTo>
                    <a:cubicBezTo>
                      <a:pt x="15504" y="56404"/>
                      <a:pt x="16065" y="56914"/>
                      <a:pt x="16575" y="57475"/>
                    </a:cubicBezTo>
                    <a:cubicBezTo>
                      <a:pt x="16269" y="58852"/>
                      <a:pt x="16014" y="60178"/>
                      <a:pt x="15861" y="61554"/>
                    </a:cubicBezTo>
                    <a:lnTo>
                      <a:pt x="15861" y="61248"/>
                    </a:lnTo>
                    <a:cubicBezTo>
                      <a:pt x="15861" y="61044"/>
                      <a:pt x="15810" y="60789"/>
                      <a:pt x="15759" y="60535"/>
                    </a:cubicBezTo>
                    <a:lnTo>
                      <a:pt x="15759" y="60433"/>
                    </a:lnTo>
                    <a:lnTo>
                      <a:pt x="15759" y="60382"/>
                    </a:lnTo>
                    <a:cubicBezTo>
                      <a:pt x="15759" y="60229"/>
                      <a:pt x="15708" y="60127"/>
                      <a:pt x="15657" y="60025"/>
                    </a:cubicBezTo>
                    <a:cubicBezTo>
                      <a:pt x="15504" y="59668"/>
                      <a:pt x="15300" y="59311"/>
                      <a:pt x="15045" y="59056"/>
                    </a:cubicBezTo>
                    <a:cubicBezTo>
                      <a:pt x="14790" y="58699"/>
                      <a:pt x="14484" y="58444"/>
                      <a:pt x="14178" y="58189"/>
                    </a:cubicBezTo>
                    <a:cubicBezTo>
                      <a:pt x="14076" y="58087"/>
                      <a:pt x="13923" y="58087"/>
                      <a:pt x="13821" y="58087"/>
                    </a:cubicBezTo>
                    <a:cubicBezTo>
                      <a:pt x="13719" y="58087"/>
                      <a:pt x="13617" y="58087"/>
                      <a:pt x="13515" y="58138"/>
                    </a:cubicBezTo>
                    <a:cubicBezTo>
                      <a:pt x="13158" y="58036"/>
                      <a:pt x="12750" y="57934"/>
                      <a:pt x="12393" y="57883"/>
                    </a:cubicBezTo>
                    <a:cubicBezTo>
                      <a:pt x="12189" y="57832"/>
                      <a:pt x="11985" y="57832"/>
                      <a:pt x="11730" y="57832"/>
                    </a:cubicBezTo>
                    <a:cubicBezTo>
                      <a:pt x="11526" y="57832"/>
                      <a:pt x="11271" y="57832"/>
                      <a:pt x="11016" y="57883"/>
                    </a:cubicBezTo>
                    <a:cubicBezTo>
                      <a:pt x="10608" y="57934"/>
                      <a:pt x="10251" y="58087"/>
                      <a:pt x="9894" y="58342"/>
                    </a:cubicBezTo>
                    <a:cubicBezTo>
                      <a:pt x="9690" y="58444"/>
                      <a:pt x="9537" y="58597"/>
                      <a:pt x="9333" y="58699"/>
                    </a:cubicBezTo>
                    <a:cubicBezTo>
                      <a:pt x="9180" y="58903"/>
                      <a:pt x="9027" y="59056"/>
                      <a:pt x="8874" y="59260"/>
                    </a:cubicBezTo>
                    <a:cubicBezTo>
                      <a:pt x="8619" y="59566"/>
                      <a:pt x="8415" y="59974"/>
                      <a:pt x="8211" y="60331"/>
                    </a:cubicBezTo>
                    <a:cubicBezTo>
                      <a:pt x="8058" y="60738"/>
                      <a:pt x="7905" y="61197"/>
                      <a:pt x="7854" y="61605"/>
                    </a:cubicBezTo>
                    <a:cubicBezTo>
                      <a:pt x="7701" y="62472"/>
                      <a:pt x="7701" y="63339"/>
                      <a:pt x="7854" y="64155"/>
                    </a:cubicBezTo>
                    <a:cubicBezTo>
                      <a:pt x="8007" y="65022"/>
                      <a:pt x="8364" y="65787"/>
                      <a:pt x="8874" y="66450"/>
                    </a:cubicBezTo>
                    <a:cubicBezTo>
                      <a:pt x="9027" y="66603"/>
                      <a:pt x="9180" y="66756"/>
                      <a:pt x="9333" y="66909"/>
                    </a:cubicBezTo>
                    <a:cubicBezTo>
                      <a:pt x="9486" y="67011"/>
                      <a:pt x="9639" y="67164"/>
                      <a:pt x="9843" y="67266"/>
                    </a:cubicBezTo>
                    <a:cubicBezTo>
                      <a:pt x="10149" y="67470"/>
                      <a:pt x="10455" y="67623"/>
                      <a:pt x="10812" y="67725"/>
                    </a:cubicBezTo>
                    <a:cubicBezTo>
                      <a:pt x="11016" y="67776"/>
                      <a:pt x="11169" y="67776"/>
                      <a:pt x="11373" y="67827"/>
                    </a:cubicBezTo>
                    <a:lnTo>
                      <a:pt x="11934" y="67827"/>
                    </a:lnTo>
                    <a:cubicBezTo>
                      <a:pt x="12240" y="67776"/>
                      <a:pt x="12546" y="67725"/>
                      <a:pt x="12852" y="67572"/>
                    </a:cubicBezTo>
                    <a:cubicBezTo>
                      <a:pt x="13158" y="67470"/>
                      <a:pt x="13464" y="67266"/>
                      <a:pt x="13719" y="67062"/>
                    </a:cubicBezTo>
                    <a:cubicBezTo>
                      <a:pt x="13974" y="66858"/>
                      <a:pt x="14178" y="66603"/>
                      <a:pt x="14433" y="66348"/>
                    </a:cubicBezTo>
                    <a:cubicBezTo>
                      <a:pt x="14841" y="65787"/>
                      <a:pt x="15198" y="65175"/>
                      <a:pt x="15453" y="64512"/>
                    </a:cubicBezTo>
                    <a:cubicBezTo>
                      <a:pt x="15504" y="64257"/>
                      <a:pt x="15606" y="64002"/>
                      <a:pt x="15657" y="63747"/>
                    </a:cubicBezTo>
                    <a:lnTo>
                      <a:pt x="15657" y="63747"/>
                    </a:lnTo>
                    <a:cubicBezTo>
                      <a:pt x="15504" y="65991"/>
                      <a:pt x="15504" y="68286"/>
                      <a:pt x="15657" y="70530"/>
                    </a:cubicBezTo>
                    <a:cubicBezTo>
                      <a:pt x="15759" y="72468"/>
                      <a:pt x="16014" y="74508"/>
                      <a:pt x="16320" y="76548"/>
                    </a:cubicBezTo>
                    <a:cubicBezTo>
                      <a:pt x="16626" y="78486"/>
                      <a:pt x="17034" y="80373"/>
                      <a:pt x="17544" y="82260"/>
                    </a:cubicBezTo>
                    <a:cubicBezTo>
                      <a:pt x="17595" y="82515"/>
                      <a:pt x="17850" y="82719"/>
                      <a:pt x="18156" y="82770"/>
                    </a:cubicBezTo>
                    <a:lnTo>
                      <a:pt x="18309" y="82770"/>
                    </a:lnTo>
                    <a:cubicBezTo>
                      <a:pt x="18666" y="82668"/>
                      <a:pt x="18921" y="82260"/>
                      <a:pt x="18819" y="81903"/>
                    </a:cubicBezTo>
                    <a:cubicBezTo>
                      <a:pt x="18156" y="79404"/>
                      <a:pt x="17646" y="76854"/>
                      <a:pt x="17340" y="74253"/>
                    </a:cubicBezTo>
                    <a:cubicBezTo>
                      <a:pt x="16779" y="69816"/>
                      <a:pt x="16779" y="65328"/>
                      <a:pt x="17340" y="60891"/>
                    </a:cubicBezTo>
                    <a:cubicBezTo>
                      <a:pt x="17442" y="60229"/>
                      <a:pt x="17544" y="59515"/>
                      <a:pt x="17697" y="58852"/>
                    </a:cubicBezTo>
                    <a:cubicBezTo>
                      <a:pt x="18462" y="60025"/>
                      <a:pt x="19176" y="61197"/>
                      <a:pt x="19788" y="62370"/>
                    </a:cubicBezTo>
                    <a:cubicBezTo>
                      <a:pt x="20298" y="63288"/>
                      <a:pt x="20807" y="64155"/>
                      <a:pt x="21368" y="65022"/>
                    </a:cubicBezTo>
                    <a:cubicBezTo>
                      <a:pt x="21470" y="65226"/>
                      <a:pt x="21674" y="65328"/>
                      <a:pt x="21929" y="65328"/>
                    </a:cubicBezTo>
                    <a:lnTo>
                      <a:pt x="21980" y="65328"/>
                    </a:lnTo>
                    <a:cubicBezTo>
                      <a:pt x="22082" y="65328"/>
                      <a:pt x="22184" y="65328"/>
                      <a:pt x="22286" y="65226"/>
                    </a:cubicBezTo>
                    <a:lnTo>
                      <a:pt x="22439" y="65124"/>
                    </a:lnTo>
                    <a:cubicBezTo>
                      <a:pt x="22490" y="65022"/>
                      <a:pt x="22541" y="64920"/>
                      <a:pt x="22592" y="64818"/>
                    </a:cubicBezTo>
                    <a:cubicBezTo>
                      <a:pt x="23102" y="62880"/>
                      <a:pt x="23306" y="60891"/>
                      <a:pt x="23204" y="58903"/>
                    </a:cubicBezTo>
                    <a:cubicBezTo>
                      <a:pt x="23204" y="58291"/>
                      <a:pt x="23204" y="57679"/>
                      <a:pt x="23153" y="57169"/>
                    </a:cubicBezTo>
                    <a:lnTo>
                      <a:pt x="23153" y="57118"/>
                    </a:lnTo>
                    <a:lnTo>
                      <a:pt x="23102" y="55894"/>
                    </a:lnTo>
                    <a:cubicBezTo>
                      <a:pt x="23102" y="54823"/>
                      <a:pt x="23102" y="53854"/>
                      <a:pt x="23153" y="52936"/>
                    </a:cubicBezTo>
                    <a:cubicBezTo>
                      <a:pt x="23153" y="52732"/>
                      <a:pt x="23153" y="52528"/>
                      <a:pt x="23204" y="52375"/>
                    </a:cubicBezTo>
                    <a:lnTo>
                      <a:pt x="23204" y="50641"/>
                    </a:lnTo>
                    <a:cubicBezTo>
                      <a:pt x="23255" y="49417"/>
                      <a:pt x="23306" y="48244"/>
                      <a:pt x="23357" y="47173"/>
                    </a:cubicBezTo>
                    <a:cubicBezTo>
                      <a:pt x="23357" y="46918"/>
                      <a:pt x="23408" y="46663"/>
                      <a:pt x="23408" y="46408"/>
                    </a:cubicBezTo>
                    <a:cubicBezTo>
                      <a:pt x="23357" y="45745"/>
                      <a:pt x="23255" y="45082"/>
                      <a:pt x="23051" y="44419"/>
                    </a:cubicBezTo>
                    <a:cubicBezTo>
                      <a:pt x="23051" y="44368"/>
                      <a:pt x="23000" y="44317"/>
                      <a:pt x="23000" y="44266"/>
                    </a:cubicBezTo>
                    <a:cubicBezTo>
                      <a:pt x="23051" y="44266"/>
                      <a:pt x="23102" y="44266"/>
                      <a:pt x="23153" y="44215"/>
                    </a:cubicBezTo>
                    <a:lnTo>
                      <a:pt x="23663" y="43909"/>
                    </a:lnTo>
                    <a:lnTo>
                      <a:pt x="23663" y="43858"/>
                    </a:lnTo>
                    <a:cubicBezTo>
                      <a:pt x="24887" y="42685"/>
                      <a:pt x="26213" y="41563"/>
                      <a:pt x="27590" y="40543"/>
                    </a:cubicBezTo>
                    <a:cubicBezTo>
                      <a:pt x="32180" y="37127"/>
                      <a:pt x="37178" y="34322"/>
                      <a:pt x="42533" y="32231"/>
                    </a:cubicBezTo>
                    <a:cubicBezTo>
                      <a:pt x="45745" y="30956"/>
                      <a:pt x="49009" y="29783"/>
                      <a:pt x="52375" y="28814"/>
                    </a:cubicBezTo>
                    <a:cubicBezTo>
                      <a:pt x="53956" y="28355"/>
                      <a:pt x="55639" y="27947"/>
                      <a:pt x="57373" y="27539"/>
                    </a:cubicBezTo>
                    <a:cubicBezTo>
                      <a:pt x="58138" y="27335"/>
                      <a:pt x="58954" y="27131"/>
                      <a:pt x="59821" y="26978"/>
                    </a:cubicBezTo>
                    <a:lnTo>
                      <a:pt x="60994" y="26723"/>
                    </a:lnTo>
                    <a:cubicBezTo>
                      <a:pt x="61300" y="26672"/>
                      <a:pt x="61657" y="26570"/>
                      <a:pt x="62014" y="26519"/>
                    </a:cubicBezTo>
                    <a:cubicBezTo>
                      <a:pt x="62677" y="26417"/>
                      <a:pt x="63340" y="26417"/>
                      <a:pt x="63952" y="26366"/>
                    </a:cubicBezTo>
                    <a:lnTo>
                      <a:pt x="64309" y="26366"/>
                    </a:lnTo>
                    <a:cubicBezTo>
                      <a:pt x="66195" y="26060"/>
                      <a:pt x="68082" y="25856"/>
                      <a:pt x="69969" y="25703"/>
                    </a:cubicBezTo>
                    <a:lnTo>
                      <a:pt x="70275" y="25805"/>
                    </a:lnTo>
                    <a:cubicBezTo>
                      <a:pt x="70836" y="25652"/>
                      <a:pt x="71397" y="25448"/>
                      <a:pt x="71958" y="25142"/>
                    </a:cubicBezTo>
                    <a:cubicBezTo>
                      <a:pt x="71958" y="25142"/>
                      <a:pt x="72009" y="25091"/>
                      <a:pt x="72060" y="25091"/>
                    </a:cubicBezTo>
                    <a:cubicBezTo>
                      <a:pt x="72060" y="24989"/>
                      <a:pt x="72111" y="24938"/>
                      <a:pt x="72111" y="24836"/>
                    </a:cubicBezTo>
                    <a:cubicBezTo>
                      <a:pt x="72111" y="24458"/>
                      <a:pt x="71805" y="24168"/>
                      <a:pt x="71435" y="24168"/>
                    </a:cubicBezTo>
                    <a:cubicBezTo>
                      <a:pt x="71406" y="24168"/>
                      <a:pt x="71376" y="24169"/>
                      <a:pt x="71346" y="24173"/>
                    </a:cubicBezTo>
                    <a:lnTo>
                      <a:pt x="71295" y="24173"/>
                    </a:lnTo>
                    <a:lnTo>
                      <a:pt x="70020" y="24275"/>
                    </a:lnTo>
                    <a:cubicBezTo>
                      <a:pt x="67215" y="23408"/>
                      <a:pt x="64258" y="23000"/>
                      <a:pt x="61300" y="23000"/>
                    </a:cubicBezTo>
                    <a:lnTo>
                      <a:pt x="60229" y="23000"/>
                    </a:lnTo>
                    <a:cubicBezTo>
                      <a:pt x="56710" y="23000"/>
                      <a:pt x="53242" y="23357"/>
                      <a:pt x="49825" y="24122"/>
                    </a:cubicBezTo>
                    <a:cubicBezTo>
                      <a:pt x="45847" y="24938"/>
                      <a:pt x="42023" y="26162"/>
                      <a:pt x="38351" y="27845"/>
                    </a:cubicBezTo>
                    <a:cubicBezTo>
                      <a:pt x="34832" y="29426"/>
                      <a:pt x="31568" y="31517"/>
                      <a:pt x="28661" y="34016"/>
                    </a:cubicBezTo>
                    <a:cubicBezTo>
                      <a:pt x="27335" y="35240"/>
                      <a:pt x="26111" y="36515"/>
                      <a:pt x="25040" y="37993"/>
                    </a:cubicBezTo>
                    <a:cubicBezTo>
                      <a:pt x="23969" y="39370"/>
                      <a:pt x="23102" y="40849"/>
                      <a:pt x="22490" y="42430"/>
                    </a:cubicBezTo>
                    <a:cubicBezTo>
                      <a:pt x="22439" y="42532"/>
                      <a:pt x="22388" y="42634"/>
                      <a:pt x="22388" y="42685"/>
                    </a:cubicBezTo>
                    <a:cubicBezTo>
                      <a:pt x="22388" y="42634"/>
                      <a:pt x="22337" y="42583"/>
                      <a:pt x="22286" y="42532"/>
                    </a:cubicBezTo>
                    <a:cubicBezTo>
                      <a:pt x="22082" y="41971"/>
                      <a:pt x="21827" y="41359"/>
                      <a:pt x="21674" y="40696"/>
                    </a:cubicBezTo>
                    <a:cubicBezTo>
                      <a:pt x="21266" y="39523"/>
                      <a:pt x="20960" y="38299"/>
                      <a:pt x="20705" y="37076"/>
                    </a:cubicBezTo>
                    <a:cubicBezTo>
                      <a:pt x="20552" y="36362"/>
                      <a:pt x="20451" y="35597"/>
                      <a:pt x="20349" y="34832"/>
                    </a:cubicBezTo>
                    <a:cubicBezTo>
                      <a:pt x="20349" y="34169"/>
                      <a:pt x="20400" y="33455"/>
                      <a:pt x="20451" y="32741"/>
                    </a:cubicBezTo>
                    <a:cubicBezTo>
                      <a:pt x="20858" y="27896"/>
                      <a:pt x="21929" y="23051"/>
                      <a:pt x="23612" y="18461"/>
                    </a:cubicBezTo>
                    <a:cubicBezTo>
                      <a:pt x="25346" y="13617"/>
                      <a:pt x="27488" y="8874"/>
                      <a:pt x="29579" y="4386"/>
                    </a:cubicBezTo>
                    <a:lnTo>
                      <a:pt x="30293" y="2856"/>
                    </a:lnTo>
                    <a:cubicBezTo>
                      <a:pt x="30548" y="2295"/>
                      <a:pt x="30854" y="1683"/>
                      <a:pt x="31109" y="1071"/>
                    </a:cubicBezTo>
                    <a:cubicBezTo>
                      <a:pt x="31262" y="816"/>
                      <a:pt x="31211" y="510"/>
                      <a:pt x="31007" y="306"/>
                    </a:cubicBezTo>
                    <a:cubicBezTo>
                      <a:pt x="30956" y="255"/>
                      <a:pt x="30905" y="204"/>
                      <a:pt x="30854" y="153"/>
                    </a:cubicBezTo>
                    <a:cubicBezTo>
                      <a:pt x="30803" y="51"/>
                      <a:pt x="30701" y="0"/>
                      <a:pt x="3054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72;p33">
                <a:extLst>
                  <a:ext uri="{FF2B5EF4-FFF2-40B4-BE49-F238E27FC236}">
                    <a16:creationId xmlns:a16="http://schemas.microsoft.com/office/drawing/2014/main" id="{BAB7BEAB-6A50-BB3C-EBDB-7BD5502E8F00}"/>
                  </a:ext>
                </a:extLst>
              </p:cNvPr>
              <p:cNvSpPr/>
              <p:nvPr/>
            </p:nvSpPr>
            <p:spPr>
              <a:xfrm>
                <a:off x="2137374" y="2215282"/>
                <a:ext cx="515049" cy="379319"/>
              </a:xfrm>
              <a:custGeom>
                <a:avLst/>
                <a:gdLst/>
                <a:ahLst/>
                <a:cxnLst/>
                <a:rect l="l" t="t" r="r" b="b"/>
                <a:pathLst>
                  <a:path w="41411" h="30498" extrusionOk="0">
                    <a:moveTo>
                      <a:pt x="6426" y="1"/>
                    </a:moveTo>
                    <a:cubicBezTo>
                      <a:pt x="4284" y="1"/>
                      <a:pt x="2091" y="205"/>
                      <a:pt x="0" y="562"/>
                    </a:cubicBezTo>
                    <a:lnTo>
                      <a:pt x="0" y="664"/>
                    </a:lnTo>
                    <a:cubicBezTo>
                      <a:pt x="51" y="919"/>
                      <a:pt x="153" y="1174"/>
                      <a:pt x="306" y="1429"/>
                    </a:cubicBezTo>
                    <a:cubicBezTo>
                      <a:pt x="459" y="1684"/>
                      <a:pt x="612" y="1939"/>
                      <a:pt x="765" y="2194"/>
                    </a:cubicBezTo>
                    <a:lnTo>
                      <a:pt x="816" y="2296"/>
                    </a:lnTo>
                    <a:cubicBezTo>
                      <a:pt x="867" y="2449"/>
                      <a:pt x="918" y="2602"/>
                      <a:pt x="969" y="2755"/>
                    </a:cubicBezTo>
                    <a:cubicBezTo>
                      <a:pt x="1479" y="3978"/>
                      <a:pt x="2091" y="5100"/>
                      <a:pt x="2754" y="6222"/>
                    </a:cubicBezTo>
                    <a:cubicBezTo>
                      <a:pt x="3570" y="7497"/>
                      <a:pt x="4437" y="8721"/>
                      <a:pt x="5406" y="9894"/>
                    </a:cubicBezTo>
                    <a:cubicBezTo>
                      <a:pt x="6426" y="11169"/>
                      <a:pt x="7497" y="12444"/>
                      <a:pt x="8721" y="13719"/>
                    </a:cubicBezTo>
                    <a:cubicBezTo>
                      <a:pt x="9996" y="15045"/>
                      <a:pt x="11220" y="16269"/>
                      <a:pt x="12699" y="17646"/>
                    </a:cubicBezTo>
                    <a:cubicBezTo>
                      <a:pt x="14075" y="18921"/>
                      <a:pt x="15452" y="20145"/>
                      <a:pt x="16931" y="21267"/>
                    </a:cubicBezTo>
                    <a:cubicBezTo>
                      <a:pt x="19634" y="23511"/>
                      <a:pt x="22541" y="25500"/>
                      <a:pt x="25652" y="27233"/>
                    </a:cubicBezTo>
                    <a:cubicBezTo>
                      <a:pt x="27029" y="27998"/>
                      <a:pt x="28457" y="28712"/>
                      <a:pt x="29936" y="29273"/>
                    </a:cubicBezTo>
                    <a:cubicBezTo>
                      <a:pt x="31160" y="29783"/>
                      <a:pt x="32486" y="30140"/>
                      <a:pt x="33812" y="30344"/>
                    </a:cubicBezTo>
                    <a:cubicBezTo>
                      <a:pt x="34373" y="30446"/>
                      <a:pt x="34883" y="30497"/>
                      <a:pt x="35444" y="30497"/>
                    </a:cubicBezTo>
                    <a:lnTo>
                      <a:pt x="35495" y="30497"/>
                    </a:lnTo>
                    <a:cubicBezTo>
                      <a:pt x="36056" y="30497"/>
                      <a:pt x="36616" y="30446"/>
                      <a:pt x="37177" y="30344"/>
                    </a:cubicBezTo>
                    <a:cubicBezTo>
                      <a:pt x="38197" y="30089"/>
                      <a:pt x="39115" y="29630"/>
                      <a:pt x="39880" y="28916"/>
                    </a:cubicBezTo>
                    <a:cubicBezTo>
                      <a:pt x="40288" y="28559"/>
                      <a:pt x="40645" y="28100"/>
                      <a:pt x="40900" y="27641"/>
                    </a:cubicBezTo>
                    <a:cubicBezTo>
                      <a:pt x="41104" y="27284"/>
                      <a:pt x="41257" y="26928"/>
                      <a:pt x="41410" y="26520"/>
                    </a:cubicBezTo>
                    <a:cubicBezTo>
                      <a:pt x="41410" y="26367"/>
                      <a:pt x="41359" y="26265"/>
                      <a:pt x="41308" y="26112"/>
                    </a:cubicBezTo>
                    <a:cubicBezTo>
                      <a:pt x="40951" y="24786"/>
                      <a:pt x="40492" y="23409"/>
                      <a:pt x="39982" y="22083"/>
                    </a:cubicBezTo>
                    <a:cubicBezTo>
                      <a:pt x="39370" y="20604"/>
                      <a:pt x="38707" y="19176"/>
                      <a:pt x="37993" y="17799"/>
                    </a:cubicBezTo>
                    <a:cubicBezTo>
                      <a:pt x="37228" y="16422"/>
                      <a:pt x="36362" y="15096"/>
                      <a:pt x="35444" y="13872"/>
                    </a:cubicBezTo>
                    <a:cubicBezTo>
                      <a:pt x="33557" y="11373"/>
                      <a:pt x="31313" y="9231"/>
                      <a:pt x="28814" y="7395"/>
                    </a:cubicBezTo>
                    <a:cubicBezTo>
                      <a:pt x="26162" y="5457"/>
                      <a:pt x="23306" y="3876"/>
                      <a:pt x="20297" y="2704"/>
                    </a:cubicBezTo>
                    <a:cubicBezTo>
                      <a:pt x="16982" y="1378"/>
                      <a:pt x="13464" y="511"/>
                      <a:pt x="9945" y="205"/>
                    </a:cubicBezTo>
                    <a:cubicBezTo>
                      <a:pt x="8772" y="52"/>
                      <a:pt x="7599" y="1"/>
                      <a:pt x="6426" y="1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773;p33">
                <a:extLst>
                  <a:ext uri="{FF2B5EF4-FFF2-40B4-BE49-F238E27FC236}">
                    <a16:creationId xmlns:a16="http://schemas.microsoft.com/office/drawing/2014/main" id="{1F65DA08-49CF-B9DF-5F18-0E6EFF2ECC6C}"/>
                  </a:ext>
                </a:extLst>
              </p:cNvPr>
              <p:cNvSpPr/>
              <p:nvPr/>
            </p:nvSpPr>
            <p:spPr>
              <a:xfrm>
                <a:off x="1866535" y="2116342"/>
                <a:ext cx="150966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9129" extrusionOk="0">
                    <a:moveTo>
                      <a:pt x="10047" y="0"/>
                    </a:moveTo>
                    <a:cubicBezTo>
                      <a:pt x="9384" y="0"/>
                      <a:pt x="8670" y="102"/>
                      <a:pt x="8007" y="204"/>
                    </a:cubicBezTo>
                    <a:cubicBezTo>
                      <a:pt x="7293" y="357"/>
                      <a:pt x="6579" y="561"/>
                      <a:pt x="5865" y="816"/>
                    </a:cubicBezTo>
                    <a:cubicBezTo>
                      <a:pt x="5151" y="1071"/>
                      <a:pt x="4386" y="1326"/>
                      <a:pt x="3621" y="1632"/>
                    </a:cubicBezTo>
                    <a:cubicBezTo>
                      <a:pt x="2397" y="2193"/>
                      <a:pt x="1224" y="2805"/>
                      <a:pt x="51" y="3468"/>
                    </a:cubicBezTo>
                    <a:cubicBezTo>
                      <a:pt x="0" y="3876"/>
                      <a:pt x="0" y="4284"/>
                      <a:pt x="51" y="4743"/>
                    </a:cubicBezTo>
                    <a:cubicBezTo>
                      <a:pt x="51" y="5049"/>
                      <a:pt x="102" y="5355"/>
                      <a:pt x="204" y="5661"/>
                    </a:cubicBezTo>
                    <a:cubicBezTo>
                      <a:pt x="306" y="6018"/>
                      <a:pt x="459" y="6324"/>
                      <a:pt x="612" y="6630"/>
                    </a:cubicBezTo>
                    <a:cubicBezTo>
                      <a:pt x="765" y="6936"/>
                      <a:pt x="969" y="7242"/>
                      <a:pt x="1173" y="7497"/>
                    </a:cubicBezTo>
                    <a:cubicBezTo>
                      <a:pt x="1377" y="7803"/>
                      <a:pt x="1632" y="8007"/>
                      <a:pt x="1887" y="8262"/>
                    </a:cubicBezTo>
                    <a:cubicBezTo>
                      <a:pt x="2346" y="8619"/>
                      <a:pt x="2805" y="8925"/>
                      <a:pt x="3366" y="9129"/>
                    </a:cubicBezTo>
                    <a:cubicBezTo>
                      <a:pt x="3519" y="8721"/>
                      <a:pt x="3723" y="8262"/>
                      <a:pt x="3927" y="7854"/>
                    </a:cubicBezTo>
                    <a:cubicBezTo>
                      <a:pt x="4539" y="6579"/>
                      <a:pt x="5355" y="5355"/>
                      <a:pt x="6273" y="4233"/>
                    </a:cubicBezTo>
                    <a:cubicBezTo>
                      <a:pt x="6987" y="3468"/>
                      <a:pt x="7752" y="2754"/>
                      <a:pt x="8670" y="2142"/>
                    </a:cubicBezTo>
                    <a:cubicBezTo>
                      <a:pt x="9435" y="1632"/>
                      <a:pt x="10251" y="1224"/>
                      <a:pt x="11169" y="969"/>
                    </a:cubicBezTo>
                    <a:lnTo>
                      <a:pt x="11373" y="867"/>
                    </a:lnTo>
                    <a:lnTo>
                      <a:pt x="11679" y="969"/>
                    </a:lnTo>
                    <a:lnTo>
                      <a:pt x="11781" y="969"/>
                    </a:lnTo>
                    <a:cubicBezTo>
                      <a:pt x="11883" y="969"/>
                      <a:pt x="12036" y="867"/>
                      <a:pt x="12087" y="714"/>
                    </a:cubicBezTo>
                    <a:cubicBezTo>
                      <a:pt x="12138" y="612"/>
                      <a:pt x="12087" y="510"/>
                      <a:pt x="12036" y="408"/>
                    </a:cubicBezTo>
                    <a:cubicBezTo>
                      <a:pt x="12036" y="408"/>
                      <a:pt x="12036" y="357"/>
                      <a:pt x="12036" y="357"/>
                    </a:cubicBezTo>
                    <a:cubicBezTo>
                      <a:pt x="11985" y="204"/>
                      <a:pt x="11883" y="51"/>
                      <a:pt x="11730" y="51"/>
                    </a:cubicBezTo>
                    <a:lnTo>
                      <a:pt x="11628" y="51"/>
                    </a:lnTo>
                    <a:lnTo>
                      <a:pt x="11373" y="153"/>
                    </a:lnTo>
                    <a:cubicBezTo>
                      <a:pt x="10914" y="51"/>
                      <a:pt x="10506" y="0"/>
                      <a:pt x="10098" y="0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774;p33">
                <a:extLst>
                  <a:ext uri="{FF2B5EF4-FFF2-40B4-BE49-F238E27FC236}">
                    <a16:creationId xmlns:a16="http://schemas.microsoft.com/office/drawing/2014/main" id="{421F68AF-FDF1-D062-99C0-2F01228D7BD0}"/>
                  </a:ext>
                </a:extLst>
              </p:cNvPr>
              <p:cNvSpPr/>
              <p:nvPr/>
            </p:nvSpPr>
            <p:spPr>
              <a:xfrm>
                <a:off x="1526597" y="2710021"/>
                <a:ext cx="1335514" cy="506816"/>
              </a:xfrm>
              <a:custGeom>
                <a:avLst/>
                <a:gdLst/>
                <a:ahLst/>
                <a:cxnLst/>
                <a:rect l="l" t="t" r="r" b="b"/>
                <a:pathLst>
                  <a:path w="107378" h="40749" extrusionOk="0">
                    <a:moveTo>
                      <a:pt x="89936" y="1"/>
                    </a:moveTo>
                    <a:cubicBezTo>
                      <a:pt x="88100" y="1"/>
                      <a:pt x="86315" y="307"/>
                      <a:pt x="84632" y="817"/>
                    </a:cubicBezTo>
                    <a:cubicBezTo>
                      <a:pt x="83051" y="1327"/>
                      <a:pt x="81572" y="1990"/>
                      <a:pt x="80196" y="2908"/>
                    </a:cubicBezTo>
                    <a:cubicBezTo>
                      <a:pt x="80094" y="3010"/>
                      <a:pt x="79941" y="3112"/>
                      <a:pt x="79788" y="3214"/>
                    </a:cubicBezTo>
                    <a:cubicBezTo>
                      <a:pt x="79482" y="3418"/>
                      <a:pt x="79176" y="3673"/>
                      <a:pt x="78870" y="3877"/>
                    </a:cubicBezTo>
                    <a:cubicBezTo>
                      <a:pt x="78003" y="4591"/>
                      <a:pt x="77238" y="5356"/>
                      <a:pt x="76524" y="6223"/>
                    </a:cubicBezTo>
                    <a:cubicBezTo>
                      <a:pt x="76218" y="6529"/>
                      <a:pt x="75963" y="6937"/>
                      <a:pt x="75657" y="7294"/>
                    </a:cubicBezTo>
                    <a:cubicBezTo>
                      <a:pt x="74994" y="8212"/>
                      <a:pt x="74433" y="9130"/>
                      <a:pt x="73974" y="10150"/>
                    </a:cubicBezTo>
                    <a:cubicBezTo>
                      <a:pt x="73821" y="10456"/>
                      <a:pt x="73719" y="10761"/>
                      <a:pt x="73566" y="11067"/>
                    </a:cubicBezTo>
                    <a:cubicBezTo>
                      <a:pt x="73566" y="11118"/>
                      <a:pt x="73566" y="11169"/>
                      <a:pt x="73515" y="11220"/>
                    </a:cubicBezTo>
                    <a:cubicBezTo>
                      <a:pt x="73260" y="11934"/>
                      <a:pt x="73005" y="12648"/>
                      <a:pt x="72852" y="13362"/>
                    </a:cubicBezTo>
                    <a:cubicBezTo>
                      <a:pt x="72597" y="14382"/>
                      <a:pt x="72444" y="15453"/>
                      <a:pt x="72342" y="16575"/>
                    </a:cubicBezTo>
                    <a:cubicBezTo>
                      <a:pt x="72189" y="16473"/>
                      <a:pt x="71985" y="16473"/>
                      <a:pt x="71781" y="16473"/>
                    </a:cubicBezTo>
                    <a:lnTo>
                      <a:pt x="71373" y="16473"/>
                    </a:lnTo>
                    <a:cubicBezTo>
                      <a:pt x="71322" y="16456"/>
                      <a:pt x="71265" y="16451"/>
                      <a:pt x="71207" y="16451"/>
                    </a:cubicBezTo>
                    <a:cubicBezTo>
                      <a:pt x="71090" y="16451"/>
                      <a:pt x="70965" y="16473"/>
                      <a:pt x="70863" y="16473"/>
                    </a:cubicBezTo>
                    <a:cubicBezTo>
                      <a:pt x="70557" y="16524"/>
                      <a:pt x="70251" y="16575"/>
                      <a:pt x="69996" y="16677"/>
                    </a:cubicBezTo>
                    <a:cubicBezTo>
                      <a:pt x="69690" y="16779"/>
                      <a:pt x="69384" y="16881"/>
                      <a:pt x="69129" y="17034"/>
                    </a:cubicBezTo>
                    <a:cubicBezTo>
                      <a:pt x="68823" y="17187"/>
                      <a:pt x="68568" y="17340"/>
                      <a:pt x="68313" y="17493"/>
                    </a:cubicBezTo>
                    <a:cubicBezTo>
                      <a:pt x="67854" y="17850"/>
                      <a:pt x="67446" y="18207"/>
                      <a:pt x="67140" y="18666"/>
                    </a:cubicBezTo>
                    <a:cubicBezTo>
                      <a:pt x="66936" y="17850"/>
                      <a:pt x="66630" y="17085"/>
                      <a:pt x="66324" y="16320"/>
                    </a:cubicBezTo>
                    <a:cubicBezTo>
                      <a:pt x="65049" y="13311"/>
                      <a:pt x="62958" y="10761"/>
                      <a:pt x="60255" y="8875"/>
                    </a:cubicBezTo>
                    <a:cubicBezTo>
                      <a:pt x="59337" y="8212"/>
                      <a:pt x="58419" y="7702"/>
                      <a:pt x="57400" y="7243"/>
                    </a:cubicBezTo>
                    <a:cubicBezTo>
                      <a:pt x="56380" y="6784"/>
                      <a:pt x="55309" y="6427"/>
                      <a:pt x="54238" y="6172"/>
                    </a:cubicBezTo>
                    <a:cubicBezTo>
                      <a:pt x="52861" y="5815"/>
                      <a:pt x="51535" y="5662"/>
                      <a:pt x="50158" y="5662"/>
                    </a:cubicBezTo>
                    <a:cubicBezTo>
                      <a:pt x="49291" y="5662"/>
                      <a:pt x="48424" y="5713"/>
                      <a:pt x="47557" y="5866"/>
                    </a:cubicBezTo>
                    <a:cubicBezTo>
                      <a:pt x="45925" y="6070"/>
                      <a:pt x="44395" y="6529"/>
                      <a:pt x="42916" y="7243"/>
                    </a:cubicBezTo>
                    <a:lnTo>
                      <a:pt x="42865" y="7243"/>
                    </a:lnTo>
                    <a:cubicBezTo>
                      <a:pt x="42508" y="7396"/>
                      <a:pt x="42151" y="7600"/>
                      <a:pt x="41743" y="7753"/>
                    </a:cubicBezTo>
                    <a:lnTo>
                      <a:pt x="41335" y="8008"/>
                    </a:lnTo>
                    <a:lnTo>
                      <a:pt x="41182" y="8110"/>
                    </a:lnTo>
                    <a:cubicBezTo>
                      <a:pt x="40825" y="8314"/>
                      <a:pt x="40468" y="8569"/>
                      <a:pt x="40111" y="8824"/>
                    </a:cubicBezTo>
                    <a:cubicBezTo>
                      <a:pt x="39754" y="9028"/>
                      <a:pt x="39295" y="9385"/>
                      <a:pt x="38887" y="9742"/>
                    </a:cubicBezTo>
                    <a:lnTo>
                      <a:pt x="38734" y="9895"/>
                    </a:lnTo>
                    <a:cubicBezTo>
                      <a:pt x="37867" y="10609"/>
                      <a:pt x="37102" y="11373"/>
                      <a:pt x="36439" y="12240"/>
                    </a:cubicBezTo>
                    <a:cubicBezTo>
                      <a:pt x="35572" y="13311"/>
                      <a:pt x="34859" y="14433"/>
                      <a:pt x="34247" y="15657"/>
                    </a:cubicBezTo>
                    <a:lnTo>
                      <a:pt x="33992" y="16320"/>
                    </a:lnTo>
                    <a:cubicBezTo>
                      <a:pt x="33380" y="17646"/>
                      <a:pt x="32972" y="19074"/>
                      <a:pt x="32768" y="20502"/>
                    </a:cubicBezTo>
                    <a:cubicBezTo>
                      <a:pt x="32717" y="20757"/>
                      <a:pt x="32666" y="21063"/>
                      <a:pt x="32666" y="21318"/>
                    </a:cubicBezTo>
                    <a:cubicBezTo>
                      <a:pt x="32564" y="22032"/>
                      <a:pt x="32513" y="22746"/>
                      <a:pt x="32564" y="23460"/>
                    </a:cubicBezTo>
                    <a:lnTo>
                      <a:pt x="32564" y="24276"/>
                    </a:lnTo>
                    <a:lnTo>
                      <a:pt x="32564" y="24684"/>
                    </a:lnTo>
                    <a:lnTo>
                      <a:pt x="32564" y="24786"/>
                    </a:lnTo>
                    <a:cubicBezTo>
                      <a:pt x="31391" y="24786"/>
                      <a:pt x="30218" y="24735"/>
                      <a:pt x="29045" y="24684"/>
                    </a:cubicBezTo>
                    <a:cubicBezTo>
                      <a:pt x="24659" y="24480"/>
                      <a:pt x="20273" y="24021"/>
                      <a:pt x="15887" y="23868"/>
                    </a:cubicBezTo>
                    <a:lnTo>
                      <a:pt x="12572" y="23868"/>
                    </a:lnTo>
                    <a:cubicBezTo>
                      <a:pt x="11655" y="23868"/>
                      <a:pt x="10737" y="23919"/>
                      <a:pt x="9819" y="23970"/>
                    </a:cubicBezTo>
                    <a:cubicBezTo>
                      <a:pt x="8187" y="24021"/>
                      <a:pt x="6504" y="24225"/>
                      <a:pt x="4923" y="24633"/>
                    </a:cubicBezTo>
                    <a:cubicBezTo>
                      <a:pt x="4005" y="24837"/>
                      <a:pt x="3189" y="25194"/>
                      <a:pt x="2373" y="25653"/>
                    </a:cubicBezTo>
                    <a:cubicBezTo>
                      <a:pt x="1557" y="26112"/>
                      <a:pt x="843" y="26673"/>
                      <a:pt x="231" y="27387"/>
                    </a:cubicBezTo>
                    <a:cubicBezTo>
                      <a:pt x="1" y="27656"/>
                      <a:pt x="233" y="27953"/>
                      <a:pt x="492" y="27953"/>
                    </a:cubicBezTo>
                    <a:cubicBezTo>
                      <a:pt x="577" y="27953"/>
                      <a:pt x="665" y="27921"/>
                      <a:pt x="741" y="27846"/>
                    </a:cubicBezTo>
                    <a:cubicBezTo>
                      <a:pt x="894" y="27591"/>
                      <a:pt x="1149" y="27387"/>
                      <a:pt x="1353" y="27183"/>
                    </a:cubicBezTo>
                    <a:cubicBezTo>
                      <a:pt x="1863" y="26724"/>
                      <a:pt x="2475" y="26316"/>
                      <a:pt x="3087" y="26010"/>
                    </a:cubicBezTo>
                    <a:cubicBezTo>
                      <a:pt x="3954" y="25602"/>
                      <a:pt x="4923" y="25296"/>
                      <a:pt x="5841" y="25092"/>
                    </a:cubicBezTo>
                    <a:cubicBezTo>
                      <a:pt x="7473" y="24786"/>
                      <a:pt x="9054" y="24633"/>
                      <a:pt x="10686" y="24582"/>
                    </a:cubicBezTo>
                    <a:cubicBezTo>
                      <a:pt x="11706" y="24531"/>
                      <a:pt x="12725" y="24531"/>
                      <a:pt x="13745" y="24531"/>
                    </a:cubicBezTo>
                    <a:cubicBezTo>
                      <a:pt x="14816" y="24531"/>
                      <a:pt x="15938" y="24531"/>
                      <a:pt x="17060" y="24582"/>
                    </a:cubicBezTo>
                    <a:lnTo>
                      <a:pt x="17672" y="24582"/>
                    </a:lnTo>
                    <a:cubicBezTo>
                      <a:pt x="22058" y="24786"/>
                      <a:pt x="26444" y="25245"/>
                      <a:pt x="30830" y="25398"/>
                    </a:cubicBezTo>
                    <a:lnTo>
                      <a:pt x="32615" y="25398"/>
                    </a:lnTo>
                    <a:cubicBezTo>
                      <a:pt x="32768" y="26622"/>
                      <a:pt x="33074" y="27897"/>
                      <a:pt x="33482" y="29070"/>
                    </a:cubicBezTo>
                    <a:lnTo>
                      <a:pt x="33482" y="29121"/>
                    </a:lnTo>
                    <a:lnTo>
                      <a:pt x="33482" y="29172"/>
                    </a:lnTo>
                    <a:cubicBezTo>
                      <a:pt x="33992" y="30549"/>
                      <a:pt x="34706" y="31926"/>
                      <a:pt x="35521" y="33150"/>
                    </a:cubicBezTo>
                    <a:cubicBezTo>
                      <a:pt x="35674" y="33303"/>
                      <a:pt x="35776" y="33507"/>
                      <a:pt x="35929" y="33660"/>
                    </a:cubicBezTo>
                    <a:cubicBezTo>
                      <a:pt x="36184" y="34016"/>
                      <a:pt x="36439" y="34373"/>
                      <a:pt x="36745" y="34730"/>
                    </a:cubicBezTo>
                    <a:lnTo>
                      <a:pt x="36796" y="34781"/>
                    </a:lnTo>
                    <a:cubicBezTo>
                      <a:pt x="37255" y="35291"/>
                      <a:pt x="37765" y="35801"/>
                      <a:pt x="38275" y="36260"/>
                    </a:cubicBezTo>
                    <a:cubicBezTo>
                      <a:pt x="38479" y="36464"/>
                      <a:pt x="38734" y="36668"/>
                      <a:pt x="38938" y="36821"/>
                    </a:cubicBezTo>
                    <a:lnTo>
                      <a:pt x="39193" y="37025"/>
                    </a:lnTo>
                    <a:cubicBezTo>
                      <a:pt x="41794" y="39065"/>
                      <a:pt x="44956" y="40340"/>
                      <a:pt x="48322" y="40697"/>
                    </a:cubicBezTo>
                    <a:cubicBezTo>
                      <a:pt x="48883" y="40748"/>
                      <a:pt x="49444" y="40748"/>
                      <a:pt x="50005" y="40748"/>
                    </a:cubicBezTo>
                    <a:cubicBezTo>
                      <a:pt x="50566" y="40748"/>
                      <a:pt x="51127" y="40748"/>
                      <a:pt x="51739" y="40697"/>
                    </a:cubicBezTo>
                    <a:cubicBezTo>
                      <a:pt x="52861" y="40544"/>
                      <a:pt x="53983" y="40340"/>
                      <a:pt x="55054" y="40034"/>
                    </a:cubicBezTo>
                    <a:cubicBezTo>
                      <a:pt x="57145" y="39422"/>
                      <a:pt x="59133" y="38402"/>
                      <a:pt x="60867" y="37025"/>
                    </a:cubicBezTo>
                    <a:cubicBezTo>
                      <a:pt x="61734" y="36362"/>
                      <a:pt x="62499" y="35597"/>
                      <a:pt x="63264" y="34781"/>
                    </a:cubicBezTo>
                    <a:cubicBezTo>
                      <a:pt x="63978" y="33965"/>
                      <a:pt x="64590" y="33099"/>
                      <a:pt x="65151" y="32181"/>
                    </a:cubicBezTo>
                    <a:cubicBezTo>
                      <a:pt x="65712" y="31212"/>
                      <a:pt x="66171" y="30243"/>
                      <a:pt x="66579" y="29223"/>
                    </a:cubicBezTo>
                    <a:cubicBezTo>
                      <a:pt x="66936" y="28152"/>
                      <a:pt x="67191" y="27132"/>
                      <a:pt x="67395" y="26010"/>
                    </a:cubicBezTo>
                    <a:cubicBezTo>
                      <a:pt x="67752" y="23868"/>
                      <a:pt x="67701" y="21624"/>
                      <a:pt x="67242" y="19482"/>
                    </a:cubicBezTo>
                    <a:lnTo>
                      <a:pt x="67395" y="19227"/>
                    </a:lnTo>
                    <a:cubicBezTo>
                      <a:pt x="67905" y="18462"/>
                      <a:pt x="68619" y="17850"/>
                      <a:pt x="69486" y="17493"/>
                    </a:cubicBezTo>
                    <a:cubicBezTo>
                      <a:pt x="69843" y="17289"/>
                      <a:pt x="70200" y="17187"/>
                      <a:pt x="70608" y="17136"/>
                    </a:cubicBezTo>
                    <a:cubicBezTo>
                      <a:pt x="70824" y="17100"/>
                      <a:pt x="71041" y="17064"/>
                      <a:pt x="71257" y="17064"/>
                    </a:cubicBezTo>
                    <a:cubicBezTo>
                      <a:pt x="71347" y="17064"/>
                      <a:pt x="71436" y="17070"/>
                      <a:pt x="71526" y="17085"/>
                    </a:cubicBezTo>
                    <a:cubicBezTo>
                      <a:pt x="71730" y="17085"/>
                      <a:pt x="71985" y="17136"/>
                      <a:pt x="72240" y="17187"/>
                    </a:cubicBezTo>
                    <a:cubicBezTo>
                      <a:pt x="72240" y="17748"/>
                      <a:pt x="72240" y="18258"/>
                      <a:pt x="72240" y="18819"/>
                    </a:cubicBezTo>
                    <a:lnTo>
                      <a:pt x="72240" y="19227"/>
                    </a:lnTo>
                    <a:cubicBezTo>
                      <a:pt x="72240" y="19431"/>
                      <a:pt x="72291" y="19635"/>
                      <a:pt x="72342" y="19839"/>
                    </a:cubicBezTo>
                    <a:cubicBezTo>
                      <a:pt x="72648" y="22083"/>
                      <a:pt x="73362" y="24174"/>
                      <a:pt x="74433" y="26112"/>
                    </a:cubicBezTo>
                    <a:cubicBezTo>
                      <a:pt x="74943" y="27081"/>
                      <a:pt x="75555" y="27948"/>
                      <a:pt x="76269" y="28815"/>
                    </a:cubicBezTo>
                    <a:cubicBezTo>
                      <a:pt x="79125" y="32232"/>
                      <a:pt x="83153" y="34424"/>
                      <a:pt x="87590" y="34985"/>
                    </a:cubicBezTo>
                    <a:cubicBezTo>
                      <a:pt x="88304" y="35036"/>
                      <a:pt x="89018" y="35087"/>
                      <a:pt x="89732" y="35087"/>
                    </a:cubicBezTo>
                    <a:lnTo>
                      <a:pt x="90956" y="35087"/>
                    </a:lnTo>
                    <a:cubicBezTo>
                      <a:pt x="100187" y="34424"/>
                      <a:pt x="107326" y="26826"/>
                      <a:pt x="107326" y="17595"/>
                    </a:cubicBezTo>
                    <a:cubicBezTo>
                      <a:pt x="107377" y="16524"/>
                      <a:pt x="107326" y="15402"/>
                      <a:pt x="107173" y="14331"/>
                    </a:cubicBezTo>
                    <a:cubicBezTo>
                      <a:pt x="106969" y="13260"/>
                      <a:pt x="106663" y="12189"/>
                      <a:pt x="106255" y="11169"/>
                    </a:cubicBezTo>
                    <a:cubicBezTo>
                      <a:pt x="103807" y="4897"/>
                      <a:pt x="97943" y="562"/>
                      <a:pt x="91211" y="52"/>
                    </a:cubicBezTo>
                    <a:cubicBezTo>
                      <a:pt x="90803" y="52"/>
                      <a:pt x="90344" y="1"/>
                      <a:pt x="89936" y="1"/>
                    </a:cubicBezTo>
                    <a:close/>
                  </a:path>
                </a:pathLst>
              </a:custGeom>
              <a:solidFill>
                <a:srgbClr val="A6F9FB">
                  <a:alpha val="27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9136995-9AAA-B932-DC03-C80D8266150F}"/>
              </a:ext>
            </a:extLst>
          </p:cNvPr>
          <p:cNvSpPr txBox="1"/>
          <p:nvPr/>
        </p:nvSpPr>
        <p:spPr>
          <a:xfrm>
            <a:off x="5146867" y="3388011"/>
            <a:ext cx="6283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Đọc và tìm hiểu nội dung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1" i="1" u="none" strike="noStrike" kern="120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 một số vùng miền Việt Nam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8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5283165" y="381000"/>
            <a:ext cx="6929936" cy="6059170"/>
            <a:chOff x="7770" y="3574"/>
            <a:chExt cx="8822" cy="7144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体管家棉花糖" panose="00020600040101010101" charset="-122"/>
                    <a:ea typeface="字体管家棉花糖" panose="00020600040101010101" charset="-122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sp>
            <p:nvSpPr>
              <p:cNvPr id="16" name="云形 1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15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sp>
            <p:nvSpPr>
              <p:cNvPr id="21" name="云形 20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16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215" y="9115"/>
              <a:ext cx="8377" cy="1603"/>
              <a:chOff x="7770" y="3574"/>
              <a:chExt cx="8377" cy="1603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17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</p:grpSp>
      <p:sp>
        <p:nvSpPr>
          <p:cNvPr id="31" name="文本框 71690"/>
          <p:cNvSpPr txBox="1"/>
          <p:nvPr/>
        </p:nvSpPr>
        <p:spPr>
          <a:xfrm>
            <a:off x="5895262" y="903127"/>
            <a:ext cx="5193631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Lí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kéo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chài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2" name="文本框 71691"/>
          <p:cNvSpPr txBox="1"/>
          <p:nvPr/>
        </p:nvSpPr>
        <p:spPr>
          <a:xfrm>
            <a:off x="5552181" y="2203866"/>
            <a:ext cx="5941796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Đọc nhạc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đọc nhạc số 3</a:t>
            </a:r>
            <a:endParaRPr kumimoji="0" lang="en-US" altLang="zh-CN" sz="24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-  </a:t>
            </a:r>
            <a:r>
              <a:rPr kumimoji="0" lang="en-US" altLang="zh-CN" sz="24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4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cụ giai điệu: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Kèn phím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3" name="文本框 71692"/>
          <p:cNvSpPr txBox="1"/>
          <p:nvPr/>
        </p:nvSpPr>
        <p:spPr>
          <a:xfrm>
            <a:off x="5740377" y="3900743"/>
            <a:ext cx="5670678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TTÂN: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Dân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ca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một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vùng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miền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Việt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Nam</a:t>
            </a: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Ôn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3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4" name="文本框 71693"/>
          <p:cNvSpPr txBox="1"/>
          <p:nvPr/>
        </p:nvSpPr>
        <p:spPr>
          <a:xfrm>
            <a:off x="6111133" y="5535293"/>
            <a:ext cx="5299922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Vận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dụng – Sáng tạo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63C6B92-771E-9F80-F7C0-90F9970E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0"/>
            <a:ext cx="526884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350" y="18060"/>
            <a:ext cx="929359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3048000" y="1320486"/>
            <a:ext cx="6835571" cy="237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15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số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cụ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thể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giai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điệu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Kèn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phím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157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3276600" y="1800756"/>
            <a:ext cx="620377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1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ĐỌC NHẠC SỐ 3</a:t>
            </a:r>
            <a:endParaRPr lang="zh-CN" altLang="en-US" sz="3600" b="1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6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37017-E6E2-8C29-424C-360F77F9E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C00A65D-A5B8-952B-B3BA-5347CB2CB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724400"/>
            <a:ext cx="685800" cy="685800"/>
          </a:xfrm>
          <a:prstGeom prst="rect">
            <a:avLst/>
          </a:prstGeom>
        </p:spPr>
      </p:pic>
      <p:pic>
        <p:nvPicPr>
          <p:cNvPr id="7" name="Xoè hoa (Bài hát mẫu)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B7A8845-DC49-BFF6-AAC2-E0EE61DC34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4648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675B0-6267-B850-9C43-E2152A1E054B}"/>
              </a:ext>
            </a:extLst>
          </p:cNvPr>
          <p:cNvSpPr txBox="1"/>
          <p:nvPr/>
        </p:nvSpPr>
        <p:spPr>
          <a:xfrm>
            <a:off x="2819400" y="1447800"/>
            <a:ext cx="740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nghe nét giai điệu sau và cho biết tên bài hát?</a:t>
            </a:r>
          </a:p>
        </p:txBody>
      </p:sp>
    </p:spTree>
    <p:extLst>
      <p:ext uri="{BB962C8B-B14F-4D97-AF65-F5344CB8AC3E}">
        <p14:creationId xmlns:p14="http://schemas.microsoft.com/office/powerpoint/2010/main" val="292748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CEDE-557C-4531-8C87-88BD6A6A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iLoveYt.net_YouTube_Bai-doc-nhac-so-3-lop-7-Ket-noi-tri-thuc_Media_J6Aw1rvT6bo_002_720p">
            <a:hlinkClick r:id="" action="ppaction://media"/>
            <a:extLst>
              <a:ext uri="{FF2B5EF4-FFF2-40B4-BE49-F238E27FC236}">
                <a16:creationId xmlns:a16="http://schemas.microsoft.com/office/drawing/2014/main" id="{ACA0A1D3-6611-4F7C-8A4A-F2A58CDB15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58762"/>
            <a:ext cx="10515599" cy="6340475"/>
          </a:xfrm>
        </p:spPr>
      </p:pic>
    </p:spTree>
    <p:extLst>
      <p:ext uri="{BB962C8B-B14F-4D97-AF65-F5344CB8AC3E}">
        <p14:creationId xmlns:p14="http://schemas.microsoft.com/office/powerpoint/2010/main" val="118592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60960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2E7E38"/>
                </a:solidFill>
                <a:latin typeface="Algerian" panose="04020705040A02060702" pitchFamily="82" charset="0"/>
                <a:ea typeface="字体管家棉花糖" panose="00020600040101010101" charset="-122"/>
              </a:rPr>
              <a:t>HÌNH THÀNH KIẾN THỨC MỚI</a:t>
            </a:r>
            <a:endParaRPr lang="zh-CN" altLang="en-US" sz="3600">
              <a:solidFill>
                <a:srgbClr val="2E7E38"/>
              </a:solidFill>
              <a:latin typeface="Algerian" panose="04020705040A02060702" pitchFamily="82" charset="0"/>
              <a:ea typeface="字体管家棉花糖" panose="00020600040101010101" charset="-122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ECCFDA-C42F-FC14-1A53-47693975A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47863"/>
              </p:ext>
            </p:extLst>
          </p:nvPr>
        </p:nvGraphicFramePr>
        <p:xfrm>
          <a:off x="7443064" y="2140936"/>
          <a:ext cx="4581957" cy="38871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81957">
                  <a:extLst>
                    <a:ext uri="{9D8B030D-6E8A-4147-A177-3AD203B41FA5}">
                      <a16:colId xmlns:a16="http://schemas.microsoft.com/office/drawing/2014/main" val="1512862290"/>
                    </a:ext>
                  </a:extLst>
                </a:gridCol>
              </a:tblGrid>
              <a:tr h="16575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so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166949565"/>
                  </a:ext>
                </a:extLst>
              </a:tr>
            </a:tbl>
          </a:graphicData>
        </a:graphic>
      </p:graphicFrame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4F4784CF-616A-153C-7C01-88EB2329D1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443" y="447583"/>
            <a:ext cx="4689261" cy="1533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155F97-FF0D-1609-3138-1463171A9343}"/>
              </a:ext>
            </a:extLst>
          </p:cNvPr>
          <p:cNvSpPr txBox="1"/>
          <p:nvPr/>
        </p:nvSpPr>
        <p:spPr>
          <a:xfrm>
            <a:off x="762000" y="1093914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69766-EDC3-3F75-A92B-FA97EDFEF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20000" r="25625" b="37778"/>
          <a:stretch/>
        </p:blipFill>
        <p:spPr>
          <a:xfrm>
            <a:off x="53651" y="1914469"/>
            <a:ext cx="7162801" cy="45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4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782D9-F88B-F6BD-B0D3-C78C37AD21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47778" r="8135" b="47435"/>
          <a:stretch/>
        </p:blipFill>
        <p:spPr>
          <a:xfrm>
            <a:off x="1905000" y="2110966"/>
            <a:ext cx="8762999" cy="713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876FE-CD8D-5A75-5365-0799DE9492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7778" r="9684" b="35555"/>
          <a:stretch/>
        </p:blipFill>
        <p:spPr>
          <a:xfrm>
            <a:off x="1905000" y="4267200"/>
            <a:ext cx="8763000" cy="1011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EA7DE4-43D0-C6D6-AE68-BA5329AE5722}"/>
              </a:ext>
            </a:extLst>
          </p:cNvPr>
          <p:cNvSpPr txBox="1"/>
          <p:nvPr/>
        </p:nvSpPr>
        <p:spPr>
          <a:xfrm>
            <a:off x="1905000" y="1242178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B7C70D-91BB-3034-769B-F5BC63928075}"/>
              </a:ext>
            </a:extLst>
          </p:cNvPr>
          <p:cNvSpPr txBox="1"/>
          <p:nvPr/>
        </p:nvSpPr>
        <p:spPr>
          <a:xfrm>
            <a:off x="1905000" y="3438023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C473293F-A4AB-F676-8B0C-6226C485CC49}"/>
              </a:ext>
            </a:extLst>
          </p:cNvPr>
          <p:cNvSpPr txBox="1"/>
          <p:nvPr/>
        </p:nvSpPr>
        <p:spPr>
          <a:xfrm>
            <a:off x="3276600" y="5355442"/>
            <a:ext cx="770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k9k8Z24yLuw&amp;t</a:t>
            </a:r>
            <a:r>
              <a:rPr lang="en-GB" dirty="0"/>
              <a:t>=8s</a:t>
            </a:r>
          </a:p>
        </p:txBody>
      </p:sp>
    </p:spTree>
    <p:extLst>
      <p:ext uri="{BB962C8B-B14F-4D97-AF65-F5344CB8AC3E}">
        <p14:creationId xmlns:p14="http://schemas.microsoft.com/office/powerpoint/2010/main" val="359701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B629EB08-913A-F2A4-1BE1-96D9D53E48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122" y="275156"/>
            <a:ext cx="4168139" cy="116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A8A6-E54A-0CEE-D29C-7E03364B56BA}"/>
              </a:ext>
            </a:extLst>
          </p:cNvPr>
          <p:cNvSpPr txBox="1"/>
          <p:nvPr/>
        </p:nvSpPr>
        <p:spPr>
          <a:xfrm>
            <a:off x="1322438" y="659586"/>
            <a:ext cx="25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 từng nét nhạc</a:t>
            </a:r>
          </a:p>
        </p:txBody>
      </p:sp>
      <p:sp>
        <p:nvSpPr>
          <p:cNvPr id="20" name="Google Shape;523;p41">
            <a:extLst>
              <a:ext uri="{FF2B5EF4-FFF2-40B4-BE49-F238E27FC236}">
                <a16:creationId xmlns:a16="http://schemas.microsoft.com/office/drawing/2014/main" id="{312E6819-6B06-9BC8-1FC4-78E8F0CA812D}"/>
              </a:ext>
            </a:extLst>
          </p:cNvPr>
          <p:cNvSpPr txBox="1">
            <a:spLocks/>
          </p:cNvSpPr>
          <p:nvPr/>
        </p:nvSpPr>
        <p:spPr>
          <a:xfrm>
            <a:off x="4708116" y="640605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đọc nhạc số 3: </a:t>
            </a:r>
            <a:r>
              <a:rPr lang="en-US" sz="2400" b="1" i="1" kern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 lả 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313AD9-D4AD-EDD2-C836-817B26136D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32204" r="25625" b="37778"/>
          <a:stretch/>
        </p:blipFill>
        <p:spPr>
          <a:xfrm>
            <a:off x="1143000" y="1722050"/>
            <a:ext cx="9525000" cy="3795941"/>
          </a:xfrm>
          <a:prstGeom prst="rect">
            <a:avLst/>
          </a:prstGeom>
        </p:spPr>
      </p:pic>
      <p:sp>
        <p:nvSpPr>
          <p:cNvPr id="9" name="TextBox 8">
            <a:hlinkClick r:id="rId8"/>
            <a:extLst>
              <a:ext uri="{FF2B5EF4-FFF2-40B4-BE49-F238E27FC236}">
                <a16:creationId xmlns:a16="http://schemas.microsoft.com/office/drawing/2014/main" id="{39214246-3237-29DE-92DE-F87690460D63}"/>
              </a:ext>
            </a:extLst>
          </p:cNvPr>
          <p:cNvSpPr txBox="1"/>
          <p:nvPr/>
        </p:nvSpPr>
        <p:spPr>
          <a:xfrm>
            <a:off x="3733800" y="1246474"/>
            <a:ext cx="7207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k9k8Z24yLuw&amp;t</a:t>
            </a:r>
            <a:r>
              <a:rPr lang="en-GB" dirty="0"/>
              <a:t>=8s</a:t>
            </a:r>
          </a:p>
        </p:txBody>
      </p:sp>
    </p:spTree>
    <p:extLst>
      <p:ext uri="{BB962C8B-B14F-4D97-AF65-F5344CB8AC3E}">
        <p14:creationId xmlns:p14="http://schemas.microsoft.com/office/powerpoint/2010/main" val="281053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1611</TotalTime>
  <Words>412</Words>
  <Application>Microsoft Office PowerPoint</Application>
  <PresentationFormat>Widescreen</PresentationFormat>
  <Paragraphs>62</Paragraphs>
  <Slides>17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Curlz MT</vt:lpstr>
      <vt:lpstr>Sue Ellen Francisco</vt:lpstr>
      <vt:lpstr>Times New Roman</vt:lpstr>
      <vt:lpstr>字体管家棉花糖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Dung Phạm Dung</dc:creator>
  <cp:keywords>9Slide</cp:keywords>
  <dc:description>9Slide.vn</dc:description>
  <cp:lastModifiedBy>nhatbon42@gmail.com</cp:lastModifiedBy>
  <cp:revision>61</cp:revision>
  <dcterms:created xsi:type="dcterms:W3CDTF">2022-07-24T02:38:32Z</dcterms:created>
  <dcterms:modified xsi:type="dcterms:W3CDTF">2024-12-16T07:54:18Z</dcterms:modified>
  <cp:category>9Slide.vn</cp:category>
  <cp:contentStatus>9Slide</cp:contentStatus>
</cp:coreProperties>
</file>