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96" r:id="rId2"/>
    <p:sldMasterId id="2147483721" r:id="rId3"/>
  </p:sldMasterIdLst>
  <p:notesMasterIdLst>
    <p:notesMasterId r:id="rId62"/>
  </p:notesMasterIdLst>
  <p:sldIdLst>
    <p:sldId id="256" r:id="rId4"/>
    <p:sldId id="257" r:id="rId5"/>
    <p:sldId id="259" r:id="rId6"/>
    <p:sldId id="258" r:id="rId7"/>
    <p:sldId id="260" r:id="rId8"/>
    <p:sldId id="261" r:id="rId9"/>
    <p:sldId id="426" r:id="rId10"/>
    <p:sldId id="263" r:id="rId11"/>
    <p:sldId id="267" r:id="rId12"/>
    <p:sldId id="427" r:id="rId13"/>
    <p:sldId id="264" r:id="rId14"/>
    <p:sldId id="428" r:id="rId15"/>
    <p:sldId id="429" r:id="rId16"/>
    <p:sldId id="430" r:id="rId17"/>
    <p:sldId id="431" r:id="rId18"/>
    <p:sldId id="265" r:id="rId19"/>
    <p:sldId id="432" r:id="rId20"/>
    <p:sldId id="272" r:id="rId21"/>
    <p:sldId id="433" r:id="rId22"/>
    <p:sldId id="434" r:id="rId23"/>
    <p:sldId id="268" r:id="rId24"/>
    <p:sldId id="273" r:id="rId25"/>
    <p:sldId id="270" r:id="rId26"/>
    <p:sldId id="435" r:id="rId27"/>
    <p:sldId id="436" r:id="rId28"/>
    <p:sldId id="437" r:id="rId29"/>
    <p:sldId id="438" r:id="rId30"/>
    <p:sldId id="439" r:id="rId31"/>
    <p:sldId id="440" r:id="rId32"/>
    <p:sldId id="441" r:id="rId33"/>
    <p:sldId id="277" r:id="rId34"/>
    <p:sldId id="274" r:id="rId35"/>
    <p:sldId id="276" r:id="rId36"/>
    <p:sldId id="328" r:id="rId37"/>
    <p:sldId id="285" r:id="rId38"/>
    <p:sldId id="442" r:id="rId39"/>
    <p:sldId id="443" r:id="rId40"/>
    <p:sldId id="444" r:id="rId41"/>
    <p:sldId id="445" r:id="rId42"/>
    <p:sldId id="446" r:id="rId43"/>
    <p:sldId id="447" r:id="rId44"/>
    <p:sldId id="262" r:id="rId45"/>
    <p:sldId id="448" r:id="rId46"/>
    <p:sldId id="449" r:id="rId47"/>
    <p:sldId id="418" r:id="rId48"/>
    <p:sldId id="450" r:id="rId49"/>
    <p:sldId id="451" r:id="rId50"/>
    <p:sldId id="411" r:id="rId51"/>
    <p:sldId id="452" r:id="rId52"/>
    <p:sldId id="410" r:id="rId53"/>
    <p:sldId id="453" r:id="rId54"/>
    <p:sldId id="416" r:id="rId55"/>
    <p:sldId id="412" r:id="rId56"/>
    <p:sldId id="396" r:id="rId57"/>
    <p:sldId id="454" r:id="rId58"/>
    <p:sldId id="413" r:id="rId59"/>
    <p:sldId id="424" r:id="rId60"/>
    <p:sldId id="292" r:id="rId61"/>
  </p:sldIdLst>
  <p:sldSz cx="9144000" cy="5143500" type="screen16x9"/>
  <p:notesSz cx="6858000" cy="9144000"/>
  <p:embeddedFontLst>
    <p:embeddedFont>
      <p:font typeface="Cambria Math" panose="02040503050406030204" pitchFamily="18" charset="0"/>
      <p:regular r:id="rId63"/>
    </p:embeddedFont>
    <p:embeddedFont>
      <p:font typeface="DengXian Light" panose="02010600030101010101" pitchFamily="2" charset="-122"/>
      <p:regular r:id="rId64"/>
    </p:embeddedFont>
    <p:embeddedFont>
      <p:font typeface="DM Sans" pitchFamily="2" charset="0"/>
      <p:regular r:id="rId65"/>
      <p:bold r:id="rId66"/>
      <p:italic r:id="rId67"/>
      <p:boldItalic r:id="rId68"/>
    </p:embeddedFont>
    <p:embeddedFont>
      <p:font typeface="Encode Sans Expanded SemiBold" panose="020B0604020202020204" charset="0"/>
      <p:regular r:id="rId69"/>
      <p:bold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64D26"/>
    <a:srgbClr val="CF612F"/>
    <a:srgbClr val="29A3FF"/>
    <a:srgbClr val="57B7FF"/>
    <a:srgbClr val="E7B5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5A25789-26E0-47BD-9F28-08E63AB04CF7}">
  <a:tblStyle styleId="{45A25789-26E0-47BD-9F28-08E63AB04CF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96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fntdata"/><Relationship Id="rId68"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4.fntdata"/><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7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3.fntdata"/><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1"/>
        <p:cNvGrpSpPr/>
        <p:nvPr/>
      </p:nvGrpSpPr>
      <p:grpSpPr>
        <a:xfrm>
          <a:off x="0" y="0"/>
          <a:ext cx="0" cy="0"/>
          <a:chOff x="0" y="0"/>
          <a:chExt cx="0" cy="0"/>
        </a:xfrm>
      </p:grpSpPr>
      <p:sp>
        <p:nvSpPr>
          <p:cNvPr id="3242" name="Google Shape;3242;gd362d286f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3" name="Google Shape;3243;gd362d286f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8"/>
        <p:cNvGrpSpPr/>
        <p:nvPr/>
      </p:nvGrpSpPr>
      <p:grpSpPr>
        <a:xfrm>
          <a:off x="0" y="0"/>
          <a:ext cx="0" cy="0"/>
          <a:chOff x="0" y="0"/>
          <a:chExt cx="0" cy="0"/>
        </a:xfrm>
      </p:grpSpPr>
      <p:sp>
        <p:nvSpPr>
          <p:cNvPr id="3359" name="Google Shape;3359;gd362d286f3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0" name="Google Shape;3360;gd362d286f3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8">
          <a:extLst>
            <a:ext uri="{FF2B5EF4-FFF2-40B4-BE49-F238E27FC236}">
              <a16:creationId xmlns:a16="http://schemas.microsoft.com/office/drawing/2014/main" id="{506D0006-E45F-F127-1CA5-3219020DAAD5}"/>
            </a:ext>
          </a:extLst>
        </p:cNvPr>
        <p:cNvGrpSpPr/>
        <p:nvPr/>
      </p:nvGrpSpPr>
      <p:grpSpPr>
        <a:xfrm>
          <a:off x="0" y="0"/>
          <a:ext cx="0" cy="0"/>
          <a:chOff x="0" y="0"/>
          <a:chExt cx="0" cy="0"/>
        </a:xfrm>
      </p:grpSpPr>
      <p:sp>
        <p:nvSpPr>
          <p:cNvPr id="3359" name="Google Shape;3359;gd362d286f3_1_39:notes">
            <a:extLst>
              <a:ext uri="{FF2B5EF4-FFF2-40B4-BE49-F238E27FC236}">
                <a16:creationId xmlns:a16="http://schemas.microsoft.com/office/drawing/2014/main" id="{E6F178E5-BBD2-BD63-DE2F-144AFCBF3A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0" name="Google Shape;3360;gd362d286f3_1_39:notes">
            <a:extLst>
              <a:ext uri="{FF2B5EF4-FFF2-40B4-BE49-F238E27FC236}">
                <a16:creationId xmlns:a16="http://schemas.microsoft.com/office/drawing/2014/main" id="{990FBD67-59CE-A960-AE18-0457888716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5315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8">
          <a:extLst>
            <a:ext uri="{FF2B5EF4-FFF2-40B4-BE49-F238E27FC236}">
              <a16:creationId xmlns:a16="http://schemas.microsoft.com/office/drawing/2014/main" id="{54F8869D-AE1E-99E4-C489-F2F800B3FF20}"/>
            </a:ext>
          </a:extLst>
        </p:cNvPr>
        <p:cNvGrpSpPr/>
        <p:nvPr/>
      </p:nvGrpSpPr>
      <p:grpSpPr>
        <a:xfrm>
          <a:off x="0" y="0"/>
          <a:ext cx="0" cy="0"/>
          <a:chOff x="0" y="0"/>
          <a:chExt cx="0" cy="0"/>
        </a:xfrm>
      </p:grpSpPr>
      <p:sp>
        <p:nvSpPr>
          <p:cNvPr id="3359" name="Google Shape;3359;gd362d286f3_1_39:notes">
            <a:extLst>
              <a:ext uri="{FF2B5EF4-FFF2-40B4-BE49-F238E27FC236}">
                <a16:creationId xmlns:a16="http://schemas.microsoft.com/office/drawing/2014/main" id="{36CA5CEE-1285-6336-4A01-5B4876DEA2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0" name="Google Shape;3360;gd362d286f3_1_39:notes">
            <a:extLst>
              <a:ext uri="{FF2B5EF4-FFF2-40B4-BE49-F238E27FC236}">
                <a16:creationId xmlns:a16="http://schemas.microsoft.com/office/drawing/2014/main" id="{C3ECA3F2-4C41-8130-84BE-787542B041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2184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6">
          <a:extLst>
            <a:ext uri="{FF2B5EF4-FFF2-40B4-BE49-F238E27FC236}">
              <a16:creationId xmlns:a16="http://schemas.microsoft.com/office/drawing/2014/main" id="{D04A32A7-8326-00E3-5978-215091F48592}"/>
            </a:ext>
          </a:extLst>
        </p:cNvPr>
        <p:cNvGrpSpPr/>
        <p:nvPr/>
      </p:nvGrpSpPr>
      <p:grpSpPr>
        <a:xfrm>
          <a:off x="0" y="0"/>
          <a:ext cx="0" cy="0"/>
          <a:chOff x="0" y="0"/>
          <a:chExt cx="0" cy="0"/>
        </a:xfrm>
      </p:grpSpPr>
      <p:sp>
        <p:nvSpPr>
          <p:cNvPr id="3297" name="Google Shape;3297;gd362d286f3_1_18:notes">
            <a:extLst>
              <a:ext uri="{FF2B5EF4-FFF2-40B4-BE49-F238E27FC236}">
                <a16:creationId xmlns:a16="http://schemas.microsoft.com/office/drawing/2014/main" id="{14E4B45A-E9EB-E379-9376-3C64A30B3F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8" name="Google Shape;3298;gd362d286f3_1_18:notes">
            <a:extLst>
              <a:ext uri="{FF2B5EF4-FFF2-40B4-BE49-F238E27FC236}">
                <a16:creationId xmlns:a16="http://schemas.microsoft.com/office/drawing/2014/main" id="{3D4EA342-E14E-59C5-509A-1F00E9C6486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1020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d362d286f3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d362d286f3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a:extLst>
            <a:ext uri="{FF2B5EF4-FFF2-40B4-BE49-F238E27FC236}">
              <a16:creationId xmlns:a16="http://schemas.microsoft.com/office/drawing/2014/main" id="{680206CC-2AF2-5D0F-9202-C34C5CD6DAB2}"/>
            </a:ext>
          </a:extLst>
        </p:cNvPr>
        <p:cNvGrpSpPr/>
        <p:nvPr/>
      </p:nvGrpSpPr>
      <p:grpSpPr>
        <a:xfrm>
          <a:off x="0" y="0"/>
          <a:ext cx="0" cy="0"/>
          <a:chOff x="0" y="0"/>
          <a:chExt cx="0" cy="0"/>
        </a:xfrm>
      </p:grpSpPr>
      <p:sp>
        <p:nvSpPr>
          <p:cNvPr id="3400" name="Google Shape;3400;gd362d286f3_1_193:notes">
            <a:extLst>
              <a:ext uri="{FF2B5EF4-FFF2-40B4-BE49-F238E27FC236}">
                <a16:creationId xmlns:a16="http://schemas.microsoft.com/office/drawing/2014/main" id="{B7993E5A-FB11-4E5F-CCAF-8BCCB98F7E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d362d286f3_1_193:notes">
            <a:extLst>
              <a:ext uri="{FF2B5EF4-FFF2-40B4-BE49-F238E27FC236}">
                <a16:creationId xmlns:a16="http://schemas.microsoft.com/office/drawing/2014/main" id="{BF9C7D9F-BE97-092A-42BA-8ECBC3E71B9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093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6"/>
        <p:cNvGrpSpPr/>
        <p:nvPr/>
      </p:nvGrpSpPr>
      <p:grpSpPr>
        <a:xfrm>
          <a:off x="0" y="0"/>
          <a:ext cx="0" cy="0"/>
          <a:chOff x="0" y="0"/>
          <a:chExt cx="0" cy="0"/>
        </a:xfrm>
      </p:grpSpPr>
      <p:sp>
        <p:nvSpPr>
          <p:cNvPr id="3567" name="Google Shape;356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8" name="Google Shape;356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6">
          <a:extLst>
            <a:ext uri="{FF2B5EF4-FFF2-40B4-BE49-F238E27FC236}">
              <a16:creationId xmlns:a16="http://schemas.microsoft.com/office/drawing/2014/main" id="{522550CF-D2C7-220B-BCDB-D798F4952358}"/>
            </a:ext>
          </a:extLst>
        </p:cNvPr>
        <p:cNvGrpSpPr/>
        <p:nvPr/>
      </p:nvGrpSpPr>
      <p:grpSpPr>
        <a:xfrm>
          <a:off x="0" y="0"/>
          <a:ext cx="0" cy="0"/>
          <a:chOff x="0" y="0"/>
          <a:chExt cx="0" cy="0"/>
        </a:xfrm>
      </p:grpSpPr>
      <p:sp>
        <p:nvSpPr>
          <p:cNvPr id="3567" name="Google Shape;3567;gd362d286f3_1_53:notes">
            <a:extLst>
              <a:ext uri="{FF2B5EF4-FFF2-40B4-BE49-F238E27FC236}">
                <a16:creationId xmlns:a16="http://schemas.microsoft.com/office/drawing/2014/main" id="{2A8D7C12-9238-C6BA-7CF8-1A5EEB8C42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8" name="Google Shape;3568;gd362d286f3_1_53:notes">
            <a:extLst>
              <a:ext uri="{FF2B5EF4-FFF2-40B4-BE49-F238E27FC236}">
                <a16:creationId xmlns:a16="http://schemas.microsoft.com/office/drawing/2014/main" id="{5BF58A25-A0AA-EFD0-8A10-F284F93116C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059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9">
          <a:extLst>
            <a:ext uri="{FF2B5EF4-FFF2-40B4-BE49-F238E27FC236}">
              <a16:creationId xmlns:a16="http://schemas.microsoft.com/office/drawing/2014/main" id="{46FCA5D2-1E35-8DC4-B3BF-82716F01A22D}"/>
            </a:ext>
          </a:extLst>
        </p:cNvPr>
        <p:cNvGrpSpPr/>
        <p:nvPr/>
      </p:nvGrpSpPr>
      <p:grpSpPr>
        <a:xfrm>
          <a:off x="0" y="0"/>
          <a:ext cx="0" cy="0"/>
          <a:chOff x="0" y="0"/>
          <a:chExt cx="0" cy="0"/>
        </a:xfrm>
      </p:grpSpPr>
      <p:sp>
        <p:nvSpPr>
          <p:cNvPr id="3330" name="Google Shape;3330;g142e9ca21e0_0_0:notes">
            <a:extLst>
              <a:ext uri="{FF2B5EF4-FFF2-40B4-BE49-F238E27FC236}">
                <a16:creationId xmlns:a16="http://schemas.microsoft.com/office/drawing/2014/main" id="{F4020115-8C9B-D421-46A7-4A5EAEA827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1" name="Google Shape;3331;g142e9ca21e0_0_0:notes">
            <a:extLst>
              <a:ext uri="{FF2B5EF4-FFF2-40B4-BE49-F238E27FC236}">
                <a16:creationId xmlns:a16="http://schemas.microsoft.com/office/drawing/2014/main" id="{2ADA9008-417D-8E9F-90B3-83213089D8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7616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2"/>
        <p:cNvGrpSpPr/>
        <p:nvPr/>
      </p:nvGrpSpPr>
      <p:grpSpPr>
        <a:xfrm>
          <a:off x="0" y="0"/>
          <a:ext cx="0" cy="0"/>
          <a:chOff x="0" y="0"/>
          <a:chExt cx="0" cy="0"/>
        </a:xfrm>
      </p:grpSpPr>
      <p:sp>
        <p:nvSpPr>
          <p:cNvPr id="3483" name="Google Shape;3483;gd362d286f3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4" name="Google Shape;3484;gd362d286f3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7"/>
        <p:cNvGrpSpPr/>
        <p:nvPr/>
      </p:nvGrpSpPr>
      <p:grpSpPr>
        <a:xfrm>
          <a:off x="0" y="0"/>
          <a:ext cx="0" cy="0"/>
          <a:chOff x="0" y="0"/>
          <a:chExt cx="0" cy="0"/>
        </a:xfrm>
      </p:grpSpPr>
      <p:sp>
        <p:nvSpPr>
          <p:cNvPr id="3258" name="Google Shape;3258;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9" name="Google Shape;3259;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4"/>
        <p:cNvGrpSpPr/>
        <p:nvPr/>
      </p:nvGrpSpPr>
      <p:grpSpPr>
        <a:xfrm>
          <a:off x="0" y="0"/>
          <a:ext cx="0" cy="0"/>
          <a:chOff x="0" y="0"/>
          <a:chExt cx="0" cy="0"/>
        </a:xfrm>
      </p:grpSpPr>
      <p:sp>
        <p:nvSpPr>
          <p:cNvPr id="3575" name="Google Shape;3575;gd362d286f3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6" name="Google Shape;3576;gd362d286f3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7"/>
        <p:cNvGrpSpPr/>
        <p:nvPr/>
      </p:nvGrpSpPr>
      <p:grpSpPr>
        <a:xfrm>
          <a:off x="0" y="0"/>
          <a:ext cx="0" cy="0"/>
          <a:chOff x="0" y="0"/>
          <a:chExt cx="0" cy="0"/>
        </a:xfrm>
      </p:grpSpPr>
      <p:sp>
        <p:nvSpPr>
          <p:cNvPr id="3548" name="Google Shape;3548;gd362d286f3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9" name="Google Shape;3549;gd362d286f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7">
          <a:extLst>
            <a:ext uri="{FF2B5EF4-FFF2-40B4-BE49-F238E27FC236}">
              <a16:creationId xmlns:a16="http://schemas.microsoft.com/office/drawing/2014/main" id="{5C5C64DA-061A-CA25-A55B-7A145CCCD2D4}"/>
            </a:ext>
          </a:extLst>
        </p:cNvPr>
        <p:cNvGrpSpPr/>
        <p:nvPr/>
      </p:nvGrpSpPr>
      <p:grpSpPr>
        <a:xfrm>
          <a:off x="0" y="0"/>
          <a:ext cx="0" cy="0"/>
          <a:chOff x="0" y="0"/>
          <a:chExt cx="0" cy="0"/>
        </a:xfrm>
      </p:grpSpPr>
      <p:sp>
        <p:nvSpPr>
          <p:cNvPr id="3548" name="Google Shape;3548;gd362d286f3_1_13:notes">
            <a:extLst>
              <a:ext uri="{FF2B5EF4-FFF2-40B4-BE49-F238E27FC236}">
                <a16:creationId xmlns:a16="http://schemas.microsoft.com/office/drawing/2014/main" id="{2C7EB087-0B24-17B2-A13E-E3208C3B59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9" name="Google Shape;3549;gd362d286f3_1_13:notes">
            <a:extLst>
              <a:ext uri="{FF2B5EF4-FFF2-40B4-BE49-F238E27FC236}">
                <a16:creationId xmlns:a16="http://schemas.microsoft.com/office/drawing/2014/main" id="{95AF44DD-0038-2618-3F58-B930314729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4867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7">
          <a:extLst>
            <a:ext uri="{FF2B5EF4-FFF2-40B4-BE49-F238E27FC236}">
              <a16:creationId xmlns:a16="http://schemas.microsoft.com/office/drawing/2014/main" id="{B31C87D1-A95C-0F88-75BD-7E6C61BC790E}"/>
            </a:ext>
          </a:extLst>
        </p:cNvPr>
        <p:cNvGrpSpPr/>
        <p:nvPr/>
      </p:nvGrpSpPr>
      <p:grpSpPr>
        <a:xfrm>
          <a:off x="0" y="0"/>
          <a:ext cx="0" cy="0"/>
          <a:chOff x="0" y="0"/>
          <a:chExt cx="0" cy="0"/>
        </a:xfrm>
      </p:grpSpPr>
      <p:sp>
        <p:nvSpPr>
          <p:cNvPr id="3548" name="Google Shape;3548;gd362d286f3_1_13:notes">
            <a:extLst>
              <a:ext uri="{FF2B5EF4-FFF2-40B4-BE49-F238E27FC236}">
                <a16:creationId xmlns:a16="http://schemas.microsoft.com/office/drawing/2014/main" id="{B27354A1-5234-86A3-4A25-9030DDC130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9" name="Google Shape;3549;gd362d286f3_1_13:notes">
            <a:extLst>
              <a:ext uri="{FF2B5EF4-FFF2-40B4-BE49-F238E27FC236}">
                <a16:creationId xmlns:a16="http://schemas.microsoft.com/office/drawing/2014/main" id="{217AA25C-0F11-9DCA-0F7C-8CE3C866ED8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5437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6">
          <a:extLst>
            <a:ext uri="{FF2B5EF4-FFF2-40B4-BE49-F238E27FC236}">
              <a16:creationId xmlns:a16="http://schemas.microsoft.com/office/drawing/2014/main" id="{CECBEAF0-F3C6-B46B-F345-2C40544E9F32}"/>
            </a:ext>
          </a:extLst>
        </p:cNvPr>
        <p:cNvGrpSpPr/>
        <p:nvPr/>
      </p:nvGrpSpPr>
      <p:grpSpPr>
        <a:xfrm>
          <a:off x="0" y="0"/>
          <a:ext cx="0" cy="0"/>
          <a:chOff x="0" y="0"/>
          <a:chExt cx="0" cy="0"/>
        </a:xfrm>
      </p:grpSpPr>
      <p:sp>
        <p:nvSpPr>
          <p:cNvPr id="3297" name="Google Shape;3297;gd362d286f3_1_18:notes">
            <a:extLst>
              <a:ext uri="{FF2B5EF4-FFF2-40B4-BE49-F238E27FC236}">
                <a16:creationId xmlns:a16="http://schemas.microsoft.com/office/drawing/2014/main" id="{31B20F80-E5FD-F2CD-18AB-3BF197E457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8" name="Google Shape;3298;gd362d286f3_1_18:notes">
            <a:extLst>
              <a:ext uri="{FF2B5EF4-FFF2-40B4-BE49-F238E27FC236}">
                <a16:creationId xmlns:a16="http://schemas.microsoft.com/office/drawing/2014/main" id="{B215B113-F954-2E7C-56AA-EBF6158FC2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6679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a:extLst>
            <a:ext uri="{FF2B5EF4-FFF2-40B4-BE49-F238E27FC236}">
              <a16:creationId xmlns:a16="http://schemas.microsoft.com/office/drawing/2014/main" id="{C1776FD2-8F93-7C73-7BCF-A2EF4FB7825B}"/>
            </a:ext>
          </a:extLst>
        </p:cNvPr>
        <p:cNvGrpSpPr/>
        <p:nvPr/>
      </p:nvGrpSpPr>
      <p:grpSpPr>
        <a:xfrm>
          <a:off x="0" y="0"/>
          <a:ext cx="0" cy="0"/>
          <a:chOff x="0" y="0"/>
          <a:chExt cx="0" cy="0"/>
        </a:xfrm>
      </p:grpSpPr>
      <p:sp>
        <p:nvSpPr>
          <p:cNvPr id="3400" name="Google Shape;3400;gd362d286f3_1_193:notes">
            <a:extLst>
              <a:ext uri="{FF2B5EF4-FFF2-40B4-BE49-F238E27FC236}">
                <a16:creationId xmlns:a16="http://schemas.microsoft.com/office/drawing/2014/main" id="{DFDF0FF6-3D49-A4E2-80F7-1FFE9686F5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d362d286f3_1_193:notes">
            <a:extLst>
              <a:ext uri="{FF2B5EF4-FFF2-40B4-BE49-F238E27FC236}">
                <a16:creationId xmlns:a16="http://schemas.microsoft.com/office/drawing/2014/main" id="{CDAE087E-449B-F9A6-8978-4FE77DD0454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5713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9">
          <a:extLst>
            <a:ext uri="{FF2B5EF4-FFF2-40B4-BE49-F238E27FC236}">
              <a16:creationId xmlns:a16="http://schemas.microsoft.com/office/drawing/2014/main" id="{92836DDA-F888-5A24-FBA6-BF353EED4D74}"/>
            </a:ext>
          </a:extLst>
        </p:cNvPr>
        <p:cNvGrpSpPr/>
        <p:nvPr/>
      </p:nvGrpSpPr>
      <p:grpSpPr>
        <a:xfrm>
          <a:off x="0" y="0"/>
          <a:ext cx="0" cy="0"/>
          <a:chOff x="0" y="0"/>
          <a:chExt cx="0" cy="0"/>
        </a:xfrm>
      </p:grpSpPr>
      <p:sp>
        <p:nvSpPr>
          <p:cNvPr id="3330" name="Google Shape;3330;g142e9ca21e0_0_0:notes">
            <a:extLst>
              <a:ext uri="{FF2B5EF4-FFF2-40B4-BE49-F238E27FC236}">
                <a16:creationId xmlns:a16="http://schemas.microsoft.com/office/drawing/2014/main" id="{32B8226D-6AB8-4AE0-0F70-52A4F7F38F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1" name="Google Shape;3331;g142e9ca21e0_0_0:notes">
            <a:extLst>
              <a:ext uri="{FF2B5EF4-FFF2-40B4-BE49-F238E27FC236}">
                <a16:creationId xmlns:a16="http://schemas.microsoft.com/office/drawing/2014/main" id="{453BC712-D841-5B28-99B4-4928EEEC32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15220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7"/>
        <p:cNvGrpSpPr/>
        <p:nvPr/>
      </p:nvGrpSpPr>
      <p:grpSpPr>
        <a:xfrm>
          <a:off x="0" y="0"/>
          <a:ext cx="0" cy="0"/>
          <a:chOff x="0" y="0"/>
          <a:chExt cx="0" cy="0"/>
        </a:xfrm>
      </p:grpSpPr>
      <p:sp>
        <p:nvSpPr>
          <p:cNvPr id="3638" name="Google Shape;3638;gd362d286f3_1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9" name="Google Shape;3639;gd362d286f3_1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4"/>
        <p:cNvGrpSpPr/>
        <p:nvPr/>
      </p:nvGrpSpPr>
      <p:grpSpPr>
        <a:xfrm>
          <a:off x="0" y="0"/>
          <a:ext cx="0" cy="0"/>
          <a:chOff x="0" y="0"/>
          <a:chExt cx="0" cy="0"/>
        </a:xfrm>
      </p:grpSpPr>
      <p:sp>
        <p:nvSpPr>
          <p:cNvPr id="3585" name="Google Shape;3585;gd362d286f3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6" name="Google Shape;3586;gd362d286f3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4"/>
        <p:cNvGrpSpPr/>
        <p:nvPr/>
      </p:nvGrpSpPr>
      <p:grpSpPr>
        <a:xfrm>
          <a:off x="0" y="0"/>
          <a:ext cx="0" cy="0"/>
          <a:chOff x="0" y="0"/>
          <a:chExt cx="0" cy="0"/>
        </a:xfrm>
      </p:grpSpPr>
      <p:sp>
        <p:nvSpPr>
          <p:cNvPr id="3625" name="Google Shape;3625;gd362d286f3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6" name="Google Shape;3626;gd362d286f3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6"/>
        <p:cNvGrpSpPr/>
        <p:nvPr/>
      </p:nvGrpSpPr>
      <p:grpSpPr>
        <a:xfrm>
          <a:off x="0" y="0"/>
          <a:ext cx="0" cy="0"/>
          <a:chOff x="0" y="0"/>
          <a:chExt cx="0" cy="0"/>
        </a:xfrm>
      </p:grpSpPr>
      <p:sp>
        <p:nvSpPr>
          <p:cNvPr id="3287" name="Google Shape;3287;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8" name="Google Shape;3288;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4"/>
        <p:cNvGrpSpPr/>
        <p:nvPr/>
      </p:nvGrpSpPr>
      <p:grpSpPr>
        <a:xfrm>
          <a:off x="0" y="0"/>
          <a:ext cx="0" cy="0"/>
          <a:chOff x="0" y="0"/>
          <a:chExt cx="0" cy="0"/>
        </a:xfrm>
      </p:grpSpPr>
      <p:sp>
        <p:nvSpPr>
          <p:cNvPr id="3625" name="Google Shape;3625;gd362d286f3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6" name="Google Shape;3626;gd362d286f3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174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7"/>
        <p:cNvGrpSpPr/>
        <p:nvPr/>
      </p:nvGrpSpPr>
      <p:grpSpPr>
        <a:xfrm>
          <a:off x="0" y="0"/>
          <a:ext cx="0" cy="0"/>
          <a:chOff x="0" y="0"/>
          <a:chExt cx="0" cy="0"/>
        </a:xfrm>
      </p:grpSpPr>
      <p:sp>
        <p:nvSpPr>
          <p:cNvPr id="3838" name="Google Shape;3838;gecc7082a3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9" name="Google Shape;3839;gecc7082a3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bấm vào hình các cây nấm để mở câu hỏi. Trả</a:t>
            </a:r>
            <a:r>
              <a:rPr lang="en-US" baseline="0"/>
              <a:t> lời hết rồi bấm vào cây nấm mặt cười để chuyển sang nội dung tiếp theo.</a:t>
            </a:r>
            <a:endParaRPr/>
          </a:p>
        </p:txBody>
      </p:sp>
      <p:sp>
        <p:nvSpPr>
          <p:cNvPr id="114" name="Google Shape;11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Bấm vào cây nấm để quay trở lại trò chơi. </a:t>
            </a:r>
            <a:endParaRPr/>
          </a:p>
        </p:txBody>
      </p:sp>
      <p:sp>
        <p:nvSpPr>
          <p:cNvPr id="126" name="Google Shape;12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Bấm vào cây nấm để quay trở lại trò chơi. </a:t>
            </a:r>
            <a:endParaRPr/>
          </a:p>
          <a:p>
            <a:pPr marL="0" lvl="0" indent="0" algn="l" rtl="0">
              <a:spcBef>
                <a:spcPts val="0"/>
              </a:spcBef>
              <a:spcAft>
                <a:spcPts val="0"/>
              </a:spcAft>
              <a:buNone/>
            </a:pPr>
            <a:endParaRPr/>
          </a:p>
        </p:txBody>
      </p:sp>
      <p:sp>
        <p:nvSpPr>
          <p:cNvPr id="146" name="Google Shape;14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Bấm vào cây nấm để quay trở lại trò chơi. </a:t>
            </a:r>
            <a:endParaRPr/>
          </a:p>
          <a:p>
            <a:pPr marL="0" lvl="0" indent="0" algn="l" rtl="0">
              <a:spcBef>
                <a:spcPts val="0"/>
              </a:spcBef>
              <a:spcAft>
                <a:spcPts val="0"/>
              </a:spcAft>
              <a:buNone/>
            </a:pPr>
            <a:endParaRPr/>
          </a:p>
        </p:txBody>
      </p:sp>
      <p:sp>
        <p:nvSpPr>
          <p:cNvPr id="166" name="Google Shape;16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Bấm vào cây nấm để quay trở lại trò chơi. </a:t>
            </a:r>
            <a:endParaRPr/>
          </a:p>
          <a:p>
            <a:pPr marL="0" lvl="0" indent="0" algn="l" rtl="0">
              <a:spcBef>
                <a:spcPts val="0"/>
              </a:spcBef>
              <a:spcAft>
                <a:spcPts val="0"/>
              </a:spcAft>
              <a:buNone/>
            </a:pPr>
            <a:endParaRPr/>
          </a:p>
        </p:txBody>
      </p:sp>
      <p:sp>
        <p:nvSpPr>
          <p:cNvPr id="186" name="Google Shape;18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Bấm vào cây nấm để quay trở lại trò chơi. </a:t>
            </a:r>
            <a:endParaRPr/>
          </a:p>
          <a:p>
            <a:pPr marL="0" lvl="0" indent="0" algn="l" rtl="0">
              <a:spcBef>
                <a:spcPts val="0"/>
              </a:spcBef>
              <a:spcAft>
                <a:spcPts val="0"/>
              </a:spcAft>
              <a:buNone/>
            </a:pPr>
            <a:endParaRPr/>
          </a:p>
        </p:txBody>
      </p:sp>
      <p:sp>
        <p:nvSpPr>
          <p:cNvPr id="206" name="Google Shape;20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7"/>
        <p:cNvGrpSpPr/>
        <p:nvPr/>
      </p:nvGrpSpPr>
      <p:grpSpPr>
        <a:xfrm>
          <a:off x="0" y="0"/>
          <a:ext cx="0" cy="0"/>
          <a:chOff x="0" y="0"/>
          <a:chExt cx="0" cy="0"/>
        </a:xfrm>
      </p:grpSpPr>
      <p:sp>
        <p:nvSpPr>
          <p:cNvPr id="3268" name="Google Shape;3268;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9" name="Google Shape;3269;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6"/>
        <p:cNvGrpSpPr/>
        <p:nvPr/>
      </p:nvGrpSpPr>
      <p:grpSpPr>
        <a:xfrm>
          <a:off x="0" y="0"/>
          <a:ext cx="0" cy="0"/>
          <a:chOff x="0" y="0"/>
          <a:chExt cx="0" cy="0"/>
        </a:xfrm>
      </p:grpSpPr>
      <p:sp>
        <p:nvSpPr>
          <p:cNvPr id="3797" name="Google Shape;3797;gd362d286f3_1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8" name="Google Shape;3798;gd362d286f3_1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50564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6">
          <a:extLst>
            <a:ext uri="{FF2B5EF4-FFF2-40B4-BE49-F238E27FC236}">
              <a16:creationId xmlns:a16="http://schemas.microsoft.com/office/drawing/2014/main" id="{DD656A5D-82B1-AB58-BC38-77777D7988F6}"/>
            </a:ext>
          </a:extLst>
        </p:cNvPr>
        <p:cNvGrpSpPr/>
        <p:nvPr/>
      </p:nvGrpSpPr>
      <p:grpSpPr>
        <a:xfrm>
          <a:off x="0" y="0"/>
          <a:ext cx="0" cy="0"/>
          <a:chOff x="0" y="0"/>
          <a:chExt cx="0" cy="0"/>
        </a:xfrm>
      </p:grpSpPr>
      <p:sp>
        <p:nvSpPr>
          <p:cNvPr id="3797" name="Google Shape;3797;gd362d286f3_1_113:notes">
            <a:extLst>
              <a:ext uri="{FF2B5EF4-FFF2-40B4-BE49-F238E27FC236}">
                <a16:creationId xmlns:a16="http://schemas.microsoft.com/office/drawing/2014/main" id="{8B08E59F-8192-2261-3F04-6F06FE796F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8" name="Google Shape;3798;gd362d286f3_1_113:notes">
            <a:extLst>
              <a:ext uri="{FF2B5EF4-FFF2-40B4-BE49-F238E27FC236}">
                <a16:creationId xmlns:a16="http://schemas.microsoft.com/office/drawing/2014/main" id="{BFEDC696-A803-8A87-1895-C7F881E6A7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71983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6">
          <a:extLst>
            <a:ext uri="{FF2B5EF4-FFF2-40B4-BE49-F238E27FC236}">
              <a16:creationId xmlns:a16="http://schemas.microsoft.com/office/drawing/2014/main" id="{6C7A9ACE-BEC8-8A18-59F8-9B3EDCF33598}"/>
            </a:ext>
          </a:extLst>
        </p:cNvPr>
        <p:cNvGrpSpPr/>
        <p:nvPr/>
      </p:nvGrpSpPr>
      <p:grpSpPr>
        <a:xfrm>
          <a:off x="0" y="0"/>
          <a:ext cx="0" cy="0"/>
          <a:chOff x="0" y="0"/>
          <a:chExt cx="0" cy="0"/>
        </a:xfrm>
      </p:grpSpPr>
      <p:sp>
        <p:nvSpPr>
          <p:cNvPr id="3797" name="Google Shape;3797;gd362d286f3_1_113:notes">
            <a:extLst>
              <a:ext uri="{FF2B5EF4-FFF2-40B4-BE49-F238E27FC236}">
                <a16:creationId xmlns:a16="http://schemas.microsoft.com/office/drawing/2014/main" id="{430ABFE6-FFA7-91D5-E62B-2642F147EA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8" name="Google Shape;3798;gd362d286f3_1_113:notes">
            <a:extLst>
              <a:ext uri="{FF2B5EF4-FFF2-40B4-BE49-F238E27FC236}">
                <a16:creationId xmlns:a16="http://schemas.microsoft.com/office/drawing/2014/main" id="{E103F0DF-F489-A919-F2FD-158B58204F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13602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2"/>
        <p:cNvGrpSpPr/>
        <p:nvPr/>
      </p:nvGrpSpPr>
      <p:grpSpPr>
        <a:xfrm>
          <a:off x="0" y="0"/>
          <a:ext cx="0" cy="0"/>
          <a:chOff x="0" y="0"/>
          <a:chExt cx="0" cy="0"/>
        </a:xfrm>
      </p:grpSpPr>
      <p:sp>
        <p:nvSpPr>
          <p:cNvPr id="3823" name="Google Shape;3823;gd362d286f3_1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4" name="Google Shape;3824;gd362d286f3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2">
          <a:extLst>
            <a:ext uri="{FF2B5EF4-FFF2-40B4-BE49-F238E27FC236}">
              <a16:creationId xmlns:a16="http://schemas.microsoft.com/office/drawing/2014/main" id="{AEACDE53-911A-FACF-766C-4260835C4385}"/>
            </a:ext>
          </a:extLst>
        </p:cNvPr>
        <p:cNvGrpSpPr/>
        <p:nvPr/>
      </p:nvGrpSpPr>
      <p:grpSpPr>
        <a:xfrm>
          <a:off x="0" y="0"/>
          <a:ext cx="0" cy="0"/>
          <a:chOff x="0" y="0"/>
          <a:chExt cx="0" cy="0"/>
        </a:xfrm>
      </p:grpSpPr>
      <p:sp>
        <p:nvSpPr>
          <p:cNvPr id="3823" name="Google Shape;3823;gd362d286f3_1_237:notes">
            <a:extLst>
              <a:ext uri="{FF2B5EF4-FFF2-40B4-BE49-F238E27FC236}">
                <a16:creationId xmlns:a16="http://schemas.microsoft.com/office/drawing/2014/main" id="{B899A6EF-587E-5A67-615A-0D061D9FFF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4" name="Google Shape;3824;gd362d286f3_1_237:notes">
            <a:extLst>
              <a:ext uri="{FF2B5EF4-FFF2-40B4-BE49-F238E27FC236}">
                <a16:creationId xmlns:a16="http://schemas.microsoft.com/office/drawing/2014/main" id="{274AFB2E-7B62-F726-592E-74EEA8BB2A7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01316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2"/>
        <p:cNvGrpSpPr/>
        <p:nvPr/>
      </p:nvGrpSpPr>
      <p:grpSpPr>
        <a:xfrm>
          <a:off x="0" y="0"/>
          <a:ext cx="0" cy="0"/>
          <a:chOff x="0" y="0"/>
          <a:chExt cx="0" cy="0"/>
        </a:xfrm>
      </p:grpSpPr>
      <p:sp>
        <p:nvSpPr>
          <p:cNvPr id="3803" name="Google Shape;3803;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4" name="Google Shape;3804;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2">
          <a:extLst>
            <a:ext uri="{FF2B5EF4-FFF2-40B4-BE49-F238E27FC236}">
              <a16:creationId xmlns:a16="http://schemas.microsoft.com/office/drawing/2014/main" id="{D39859E3-9328-2527-287D-7179D1F16E11}"/>
            </a:ext>
          </a:extLst>
        </p:cNvPr>
        <p:cNvGrpSpPr/>
        <p:nvPr/>
      </p:nvGrpSpPr>
      <p:grpSpPr>
        <a:xfrm>
          <a:off x="0" y="0"/>
          <a:ext cx="0" cy="0"/>
          <a:chOff x="0" y="0"/>
          <a:chExt cx="0" cy="0"/>
        </a:xfrm>
      </p:grpSpPr>
      <p:sp>
        <p:nvSpPr>
          <p:cNvPr id="3803" name="Google Shape;3803;gd362d286f3_1_97:notes">
            <a:extLst>
              <a:ext uri="{FF2B5EF4-FFF2-40B4-BE49-F238E27FC236}">
                <a16:creationId xmlns:a16="http://schemas.microsoft.com/office/drawing/2014/main" id="{A41EFEFF-AD02-D358-5F7C-BC512B30F2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4" name="Google Shape;3804;gd362d286f3_1_97:notes">
            <a:extLst>
              <a:ext uri="{FF2B5EF4-FFF2-40B4-BE49-F238E27FC236}">
                <a16:creationId xmlns:a16="http://schemas.microsoft.com/office/drawing/2014/main" id="{5E1AC056-836C-3540-E86D-3303458D256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39368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7"/>
        <p:cNvGrpSpPr/>
        <p:nvPr/>
      </p:nvGrpSpPr>
      <p:grpSpPr>
        <a:xfrm>
          <a:off x="0" y="0"/>
          <a:ext cx="0" cy="0"/>
          <a:chOff x="0" y="0"/>
          <a:chExt cx="0" cy="0"/>
        </a:xfrm>
      </p:grpSpPr>
      <p:sp>
        <p:nvSpPr>
          <p:cNvPr id="3838" name="Google Shape;3838;gecc7082a3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9" name="Google Shape;3839;gecc7082a3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84762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2"/>
        <p:cNvGrpSpPr/>
        <p:nvPr/>
      </p:nvGrpSpPr>
      <p:grpSpPr>
        <a:xfrm>
          <a:off x="0" y="0"/>
          <a:ext cx="0" cy="0"/>
          <a:chOff x="0" y="0"/>
          <a:chExt cx="0" cy="0"/>
        </a:xfrm>
      </p:grpSpPr>
      <p:sp>
        <p:nvSpPr>
          <p:cNvPr id="3823" name="Google Shape;3823;gd362d286f3_1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4" name="Google Shape;3824;gd362d286f3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9035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6"/>
        <p:cNvGrpSpPr/>
        <p:nvPr/>
      </p:nvGrpSpPr>
      <p:grpSpPr>
        <a:xfrm>
          <a:off x="0" y="0"/>
          <a:ext cx="0" cy="0"/>
          <a:chOff x="0" y="0"/>
          <a:chExt cx="0" cy="0"/>
        </a:xfrm>
      </p:grpSpPr>
      <p:sp>
        <p:nvSpPr>
          <p:cNvPr id="3297" name="Google Shape;3297;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8" name="Google Shape;3298;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2"/>
        <p:cNvGrpSpPr/>
        <p:nvPr/>
      </p:nvGrpSpPr>
      <p:grpSpPr>
        <a:xfrm>
          <a:off x="0" y="0"/>
          <a:ext cx="0" cy="0"/>
          <a:chOff x="0" y="0"/>
          <a:chExt cx="0" cy="0"/>
        </a:xfrm>
      </p:grpSpPr>
      <p:sp>
        <p:nvSpPr>
          <p:cNvPr id="3823" name="Google Shape;3823;gd362d286f3_1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4" name="Google Shape;3824;gd362d286f3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29207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2">
          <a:extLst>
            <a:ext uri="{FF2B5EF4-FFF2-40B4-BE49-F238E27FC236}">
              <a16:creationId xmlns:a16="http://schemas.microsoft.com/office/drawing/2014/main" id="{8990B0AB-D2F2-9333-AB34-739C9D57F2DC}"/>
            </a:ext>
          </a:extLst>
        </p:cNvPr>
        <p:cNvGrpSpPr/>
        <p:nvPr/>
      </p:nvGrpSpPr>
      <p:grpSpPr>
        <a:xfrm>
          <a:off x="0" y="0"/>
          <a:ext cx="0" cy="0"/>
          <a:chOff x="0" y="0"/>
          <a:chExt cx="0" cy="0"/>
        </a:xfrm>
      </p:grpSpPr>
      <p:sp>
        <p:nvSpPr>
          <p:cNvPr id="3823" name="Google Shape;3823;gd362d286f3_1_237:notes">
            <a:extLst>
              <a:ext uri="{FF2B5EF4-FFF2-40B4-BE49-F238E27FC236}">
                <a16:creationId xmlns:a16="http://schemas.microsoft.com/office/drawing/2014/main" id="{17C3DAB4-387A-D891-563C-B6707B7F10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4" name="Google Shape;3824;gd362d286f3_1_237:notes">
            <a:extLst>
              <a:ext uri="{FF2B5EF4-FFF2-40B4-BE49-F238E27FC236}">
                <a16:creationId xmlns:a16="http://schemas.microsoft.com/office/drawing/2014/main" id="{77310A6C-D1E4-18FA-EC05-98C9A2B8F2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81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5"/>
        <p:cNvGrpSpPr/>
        <p:nvPr/>
      </p:nvGrpSpPr>
      <p:grpSpPr>
        <a:xfrm>
          <a:off x="0" y="0"/>
          <a:ext cx="0" cy="0"/>
          <a:chOff x="0" y="0"/>
          <a:chExt cx="0" cy="0"/>
        </a:xfrm>
      </p:grpSpPr>
      <p:sp>
        <p:nvSpPr>
          <p:cNvPr id="3866" name="Google Shape;3866;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7" name="Google Shape;3867;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2"/>
        <p:cNvGrpSpPr/>
        <p:nvPr/>
      </p:nvGrpSpPr>
      <p:grpSpPr>
        <a:xfrm>
          <a:off x="0" y="0"/>
          <a:ext cx="0" cy="0"/>
          <a:chOff x="0" y="0"/>
          <a:chExt cx="0" cy="0"/>
        </a:xfrm>
      </p:grpSpPr>
      <p:sp>
        <p:nvSpPr>
          <p:cNvPr id="4293" name="Google Shape;4293;g1215e4c914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4" name="Google Shape;4294;g1215e4c914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82098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6"/>
        <p:cNvGrpSpPr/>
        <p:nvPr/>
      </p:nvGrpSpPr>
      <p:grpSpPr>
        <a:xfrm>
          <a:off x="0" y="0"/>
          <a:ext cx="0" cy="0"/>
          <a:chOff x="0" y="0"/>
          <a:chExt cx="0" cy="0"/>
        </a:xfrm>
      </p:grpSpPr>
      <p:sp>
        <p:nvSpPr>
          <p:cNvPr id="4277" name="Google Shape;4277;ge2812c4e9a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8" name="Google Shape;4278;ge2812c4e9a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7"/>
        <p:cNvGrpSpPr/>
        <p:nvPr/>
      </p:nvGrpSpPr>
      <p:grpSpPr>
        <a:xfrm>
          <a:off x="0" y="0"/>
          <a:ext cx="0" cy="0"/>
          <a:chOff x="0" y="0"/>
          <a:chExt cx="0" cy="0"/>
        </a:xfrm>
      </p:grpSpPr>
      <p:sp>
        <p:nvSpPr>
          <p:cNvPr id="3308" name="Google Shape;3308;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9" name="Google Shape;3309;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9"/>
        <p:cNvGrpSpPr/>
        <p:nvPr/>
      </p:nvGrpSpPr>
      <p:grpSpPr>
        <a:xfrm>
          <a:off x="0" y="0"/>
          <a:ext cx="0" cy="0"/>
          <a:chOff x="0" y="0"/>
          <a:chExt cx="0" cy="0"/>
        </a:xfrm>
      </p:grpSpPr>
      <p:sp>
        <p:nvSpPr>
          <p:cNvPr id="3330" name="Google Shape;3330;g142e9ca21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1" name="Google Shape;3331;g142e9ca21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1"/>
        <p:cNvGrpSpPr/>
        <p:nvPr/>
      </p:nvGrpSpPr>
      <p:grpSpPr>
        <a:xfrm>
          <a:off x="0" y="0"/>
          <a:ext cx="0" cy="0"/>
          <a:chOff x="0" y="0"/>
          <a:chExt cx="0" cy="0"/>
        </a:xfrm>
      </p:grpSpPr>
      <p:sp>
        <p:nvSpPr>
          <p:cNvPr id="3462" name="Google Shape;3462;g1407908404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3" name="Google Shape;3463;g1407908404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1">
          <a:extLst>
            <a:ext uri="{FF2B5EF4-FFF2-40B4-BE49-F238E27FC236}">
              <a16:creationId xmlns:a16="http://schemas.microsoft.com/office/drawing/2014/main" id="{A5D99799-9AC3-7032-1E35-4AEDF8A06832}"/>
            </a:ext>
          </a:extLst>
        </p:cNvPr>
        <p:cNvGrpSpPr/>
        <p:nvPr/>
      </p:nvGrpSpPr>
      <p:grpSpPr>
        <a:xfrm>
          <a:off x="0" y="0"/>
          <a:ext cx="0" cy="0"/>
          <a:chOff x="0" y="0"/>
          <a:chExt cx="0" cy="0"/>
        </a:xfrm>
      </p:grpSpPr>
      <p:sp>
        <p:nvSpPr>
          <p:cNvPr id="3462" name="Google Shape;3462;g14079084044_0_34:notes">
            <a:extLst>
              <a:ext uri="{FF2B5EF4-FFF2-40B4-BE49-F238E27FC236}">
                <a16:creationId xmlns:a16="http://schemas.microsoft.com/office/drawing/2014/main" id="{6B7E0495-3927-0B22-5252-8BE5F2D695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3" name="Google Shape;3463;g14079084044_0_34:notes">
            <a:extLst>
              <a:ext uri="{FF2B5EF4-FFF2-40B4-BE49-F238E27FC236}">
                <a16:creationId xmlns:a16="http://schemas.microsoft.com/office/drawing/2014/main" id="{EFC95592-325D-0FBA-F30F-FA4DA8534E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7208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39150" y="-81300"/>
            <a:ext cx="9222300" cy="5306100"/>
            <a:chOff x="-39150" y="-81300"/>
            <a:chExt cx="9222300" cy="5306100"/>
          </a:xfrm>
        </p:grpSpPr>
        <p:grpSp>
          <p:nvGrpSpPr>
            <p:cNvPr id="10" name="Google Shape;10;p2"/>
            <p:cNvGrpSpPr/>
            <p:nvPr/>
          </p:nvGrpSpPr>
          <p:grpSpPr>
            <a:xfrm>
              <a:off x="108650" y="-81300"/>
              <a:ext cx="8926700" cy="5306100"/>
              <a:chOff x="107725" y="-96875"/>
              <a:chExt cx="8926700" cy="5306100"/>
            </a:xfrm>
          </p:grpSpPr>
          <p:cxnSp>
            <p:nvCxnSpPr>
              <p:cNvPr id="11" name="Google Shape;11;p2"/>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 name="Google Shape;12;p2"/>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 name="Google Shape;13;p2"/>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 name="Google Shape;14;p2"/>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 name="Google Shape;15;p2"/>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 name="Google Shape;16;p2"/>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 name="Google Shape;17;p2"/>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 name="Google Shape;18;p2"/>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 name="Google Shape;19;p2"/>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 name="Google Shape;20;p2"/>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 name="Google Shape;21;p2"/>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 name="Google Shape;22;p2"/>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 name="Google Shape;23;p2"/>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 name="Google Shape;24;p2"/>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 name="Google Shape;25;p2"/>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 name="Google Shape;26;p2"/>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 name="Google Shape;27;p2"/>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 name="Google Shape;28;p2"/>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 name="Google Shape;29;p2"/>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 name="Google Shape;30;p2"/>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 name="Google Shape;31;p2"/>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 name="Google Shape;32;p2"/>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 name="Google Shape;33;p2"/>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 name="Google Shape;34;p2"/>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 name="Google Shape;35;p2"/>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 name="Google Shape;36;p2"/>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 name="Google Shape;37;p2"/>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8" name="Google Shape;38;p2"/>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9" name="Google Shape;39;p2"/>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0" name="Google Shape;40;p2"/>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1" name="Google Shape;41;p2"/>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 name="Google Shape;42;p2"/>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 name="Google Shape;43;p2"/>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 name="Google Shape;44;p2"/>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 name="Google Shape;45;p2"/>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 name="Google Shape;46;p2"/>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 name="Google Shape;47;p2"/>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8" name="Google Shape;48;p2"/>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9" name="Google Shape;49;p2"/>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0" name="Google Shape;50;p2"/>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1" name="Google Shape;51;p2"/>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2" name="Google Shape;52;p2"/>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3" name="Google Shape;53;p2"/>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4" name="Google Shape;54;p2"/>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5" name="Google Shape;55;p2"/>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6" name="Google Shape;56;p2"/>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7" name="Google Shape;57;p2"/>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8" name="Google Shape;58;p2"/>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9" name="Google Shape;59;p2"/>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0" name="Google Shape;60;p2"/>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1" name="Google Shape;61;p2"/>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2" name="Google Shape;62;p2"/>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3" name="Google Shape;63;p2"/>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2"/>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5" name="Google Shape;65;p2"/>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6" name="Google Shape;66;p2"/>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7" name="Google Shape;67;p2"/>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8" name="Google Shape;68;p2"/>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9" name="Google Shape;69;p2"/>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0" name="Google Shape;70;p2"/>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71" name="Google Shape;71;p2"/>
            <p:cNvGrpSpPr/>
            <p:nvPr/>
          </p:nvGrpSpPr>
          <p:grpSpPr>
            <a:xfrm>
              <a:off x="-39150" y="143971"/>
              <a:ext cx="9222300" cy="4855559"/>
              <a:chOff x="-51025" y="146791"/>
              <a:chExt cx="9222300" cy="4855559"/>
            </a:xfrm>
          </p:grpSpPr>
          <p:cxnSp>
            <p:nvCxnSpPr>
              <p:cNvPr id="72" name="Google Shape;72;p2"/>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3" name="Google Shape;73;p2"/>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4" name="Google Shape;74;p2"/>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5" name="Google Shape;75;p2"/>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6" name="Google Shape;76;p2"/>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7" name="Google Shape;77;p2"/>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8" name="Google Shape;78;p2"/>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 name="Google Shape;79;p2"/>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 name="Google Shape;80;p2"/>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 name="Google Shape;81;p2"/>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2" name="Google Shape;82;p2"/>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3" name="Google Shape;83;p2"/>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4" name="Google Shape;84;p2"/>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5" name="Google Shape;85;p2"/>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6" name="Google Shape;86;p2"/>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7" name="Google Shape;87;p2"/>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8" name="Google Shape;88;p2"/>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9" name="Google Shape;89;p2"/>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0" name="Google Shape;90;p2"/>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1" name="Google Shape;91;p2"/>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2" name="Google Shape;92;p2"/>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3" name="Google Shape;93;p2"/>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4" name="Google Shape;94;p2"/>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5" name="Google Shape;95;p2"/>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6" name="Google Shape;96;p2"/>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7" name="Google Shape;97;p2"/>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8" name="Google Shape;98;p2"/>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 name="Google Shape;99;p2"/>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 name="Google Shape;100;p2"/>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 name="Google Shape;101;p2"/>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2" name="Google Shape;102;p2"/>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3" name="Google Shape;103;p2"/>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4" name="Google Shape;104;p2"/>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5" name="Google Shape;105;p2"/>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6" name="Google Shape;106;p2"/>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07" name="Google Shape;107;p2"/>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txBox="1">
            <a:spLocks noGrp="1"/>
          </p:cNvSpPr>
          <p:nvPr>
            <p:ph type="ctrTitle"/>
          </p:nvPr>
        </p:nvSpPr>
        <p:spPr>
          <a:xfrm>
            <a:off x="720000" y="883535"/>
            <a:ext cx="3931800" cy="28347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200" b="0">
                <a:latin typeface="Encode Sans Expanded SemiBold"/>
                <a:ea typeface="Encode Sans Expanded SemiBold"/>
                <a:cs typeface="Encode Sans Expanded SemiBold"/>
                <a:sym typeface="Encode Sans Expanded SemiBol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9" name="Google Shape;109;p2"/>
          <p:cNvSpPr txBox="1">
            <a:spLocks noGrp="1"/>
          </p:cNvSpPr>
          <p:nvPr>
            <p:ph type="subTitle" idx="1"/>
          </p:nvPr>
        </p:nvSpPr>
        <p:spPr>
          <a:xfrm>
            <a:off x="720000" y="3642035"/>
            <a:ext cx="39318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atin typeface="DM Sans"/>
                <a:ea typeface="DM Sans"/>
                <a:cs typeface="DM Sans"/>
                <a:sym typeface="DM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143"/>
        <p:cNvGrpSpPr/>
        <p:nvPr/>
      </p:nvGrpSpPr>
      <p:grpSpPr>
        <a:xfrm>
          <a:off x="0" y="0"/>
          <a:ext cx="0" cy="0"/>
          <a:chOff x="0" y="0"/>
          <a:chExt cx="0" cy="0"/>
        </a:xfrm>
      </p:grpSpPr>
      <p:grpSp>
        <p:nvGrpSpPr>
          <p:cNvPr id="1144" name="Google Shape;1144;p14"/>
          <p:cNvGrpSpPr/>
          <p:nvPr/>
        </p:nvGrpSpPr>
        <p:grpSpPr>
          <a:xfrm>
            <a:off x="-39150" y="-81300"/>
            <a:ext cx="9222300" cy="5306100"/>
            <a:chOff x="-39150" y="-81300"/>
            <a:chExt cx="9222300" cy="5306100"/>
          </a:xfrm>
        </p:grpSpPr>
        <p:grpSp>
          <p:nvGrpSpPr>
            <p:cNvPr id="1145" name="Google Shape;1145;p14"/>
            <p:cNvGrpSpPr/>
            <p:nvPr/>
          </p:nvGrpSpPr>
          <p:grpSpPr>
            <a:xfrm>
              <a:off x="108650" y="-81300"/>
              <a:ext cx="8926700" cy="5306100"/>
              <a:chOff x="107725" y="-96875"/>
              <a:chExt cx="8926700" cy="5306100"/>
            </a:xfrm>
          </p:grpSpPr>
          <p:cxnSp>
            <p:nvCxnSpPr>
              <p:cNvPr id="1146" name="Google Shape;1146;p14"/>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47" name="Google Shape;1147;p14"/>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48" name="Google Shape;1148;p14"/>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49" name="Google Shape;1149;p14"/>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0" name="Google Shape;1150;p14"/>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1" name="Google Shape;1151;p14"/>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2" name="Google Shape;1152;p14"/>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3" name="Google Shape;1153;p14"/>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4" name="Google Shape;1154;p14"/>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5" name="Google Shape;1155;p14"/>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6" name="Google Shape;1156;p14"/>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7" name="Google Shape;1157;p14"/>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8" name="Google Shape;1158;p14"/>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9" name="Google Shape;1159;p14"/>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0" name="Google Shape;1160;p14"/>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1" name="Google Shape;1161;p14"/>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2" name="Google Shape;1162;p14"/>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3" name="Google Shape;1163;p14"/>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4" name="Google Shape;1164;p14"/>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5" name="Google Shape;1165;p14"/>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6" name="Google Shape;1166;p14"/>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7" name="Google Shape;1167;p14"/>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8" name="Google Shape;1168;p14"/>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9" name="Google Shape;1169;p14"/>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0" name="Google Shape;1170;p14"/>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1" name="Google Shape;1171;p14"/>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2" name="Google Shape;1172;p14"/>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3" name="Google Shape;1173;p14"/>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4" name="Google Shape;1174;p14"/>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5" name="Google Shape;1175;p14"/>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6" name="Google Shape;1176;p14"/>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7" name="Google Shape;1177;p14"/>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8" name="Google Shape;1178;p14"/>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9" name="Google Shape;1179;p14"/>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0" name="Google Shape;1180;p14"/>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1" name="Google Shape;1181;p14"/>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2" name="Google Shape;1182;p14"/>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3" name="Google Shape;1183;p14"/>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4" name="Google Shape;1184;p14"/>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5" name="Google Shape;1185;p14"/>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6" name="Google Shape;1186;p14"/>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7" name="Google Shape;1187;p14"/>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8" name="Google Shape;1188;p14"/>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9" name="Google Shape;1189;p14"/>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0" name="Google Shape;1190;p14"/>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1" name="Google Shape;1191;p14"/>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2" name="Google Shape;1192;p14"/>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3" name="Google Shape;1193;p14"/>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4" name="Google Shape;1194;p14"/>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5" name="Google Shape;1195;p14"/>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6" name="Google Shape;1196;p14"/>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7" name="Google Shape;1197;p14"/>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8" name="Google Shape;1198;p14"/>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9" name="Google Shape;1199;p14"/>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0" name="Google Shape;1200;p14"/>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1" name="Google Shape;1201;p14"/>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2" name="Google Shape;1202;p14"/>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3" name="Google Shape;1203;p14"/>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4" name="Google Shape;1204;p14"/>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5" name="Google Shape;1205;p14"/>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206" name="Google Shape;1206;p14"/>
            <p:cNvGrpSpPr/>
            <p:nvPr/>
          </p:nvGrpSpPr>
          <p:grpSpPr>
            <a:xfrm>
              <a:off x="-39150" y="143971"/>
              <a:ext cx="9222300" cy="4855559"/>
              <a:chOff x="-51025" y="146791"/>
              <a:chExt cx="9222300" cy="4855559"/>
            </a:xfrm>
          </p:grpSpPr>
          <p:cxnSp>
            <p:nvCxnSpPr>
              <p:cNvPr id="1207" name="Google Shape;1207;p14"/>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08" name="Google Shape;1208;p14"/>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09" name="Google Shape;1209;p14"/>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0" name="Google Shape;1210;p14"/>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1" name="Google Shape;1211;p14"/>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2" name="Google Shape;1212;p14"/>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3" name="Google Shape;1213;p14"/>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4" name="Google Shape;1214;p14"/>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5" name="Google Shape;1215;p14"/>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6" name="Google Shape;1216;p14"/>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7" name="Google Shape;1217;p14"/>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8" name="Google Shape;1218;p14"/>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9" name="Google Shape;1219;p14"/>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0" name="Google Shape;1220;p14"/>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1" name="Google Shape;1221;p14"/>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2" name="Google Shape;1222;p14"/>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3" name="Google Shape;1223;p14"/>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4" name="Google Shape;1224;p14"/>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5" name="Google Shape;1225;p14"/>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6" name="Google Shape;1226;p14"/>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7" name="Google Shape;1227;p14"/>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8" name="Google Shape;1228;p14"/>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9" name="Google Shape;1229;p14"/>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0" name="Google Shape;1230;p14"/>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1" name="Google Shape;1231;p14"/>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2" name="Google Shape;1232;p14"/>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3" name="Google Shape;1233;p14"/>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4" name="Google Shape;1234;p14"/>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5" name="Google Shape;1235;p14"/>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6" name="Google Shape;1236;p14"/>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7" name="Google Shape;1237;p14"/>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8" name="Google Shape;1238;p14"/>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9" name="Google Shape;1239;p14"/>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40" name="Google Shape;1240;p14"/>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41" name="Google Shape;1241;p14"/>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242" name="Google Shape;1242;p14"/>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4"/>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244"/>
        <p:cNvGrpSpPr/>
        <p:nvPr/>
      </p:nvGrpSpPr>
      <p:grpSpPr>
        <a:xfrm>
          <a:off x="0" y="0"/>
          <a:ext cx="0" cy="0"/>
          <a:chOff x="0" y="0"/>
          <a:chExt cx="0" cy="0"/>
        </a:xfrm>
      </p:grpSpPr>
      <p:grpSp>
        <p:nvGrpSpPr>
          <p:cNvPr id="1245" name="Google Shape;1245;p15"/>
          <p:cNvGrpSpPr/>
          <p:nvPr/>
        </p:nvGrpSpPr>
        <p:grpSpPr>
          <a:xfrm>
            <a:off x="-39150" y="-81300"/>
            <a:ext cx="9222300" cy="5306100"/>
            <a:chOff x="-39150" y="-81300"/>
            <a:chExt cx="9222300" cy="5306100"/>
          </a:xfrm>
        </p:grpSpPr>
        <p:grpSp>
          <p:nvGrpSpPr>
            <p:cNvPr id="1246" name="Google Shape;1246;p15"/>
            <p:cNvGrpSpPr/>
            <p:nvPr/>
          </p:nvGrpSpPr>
          <p:grpSpPr>
            <a:xfrm>
              <a:off x="108650" y="-81300"/>
              <a:ext cx="8926700" cy="5306100"/>
              <a:chOff x="107725" y="-96875"/>
              <a:chExt cx="8926700" cy="5306100"/>
            </a:xfrm>
          </p:grpSpPr>
          <p:cxnSp>
            <p:nvCxnSpPr>
              <p:cNvPr id="1247" name="Google Shape;1247;p15"/>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48" name="Google Shape;1248;p15"/>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49" name="Google Shape;1249;p15"/>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0" name="Google Shape;1250;p15"/>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1" name="Google Shape;1251;p15"/>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2" name="Google Shape;1252;p15"/>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3" name="Google Shape;1253;p15"/>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4" name="Google Shape;1254;p15"/>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5" name="Google Shape;1255;p15"/>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6" name="Google Shape;1256;p15"/>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7" name="Google Shape;1257;p15"/>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8" name="Google Shape;1258;p15"/>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9" name="Google Shape;1259;p15"/>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0" name="Google Shape;1260;p15"/>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1" name="Google Shape;1261;p15"/>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2" name="Google Shape;1262;p15"/>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3" name="Google Shape;1263;p15"/>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4" name="Google Shape;1264;p15"/>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5" name="Google Shape;1265;p15"/>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6" name="Google Shape;1266;p15"/>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7" name="Google Shape;1267;p15"/>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8" name="Google Shape;1268;p15"/>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9" name="Google Shape;1269;p15"/>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0" name="Google Shape;1270;p15"/>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1" name="Google Shape;1271;p15"/>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2" name="Google Shape;1272;p15"/>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3" name="Google Shape;1273;p15"/>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4" name="Google Shape;1274;p15"/>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5" name="Google Shape;1275;p15"/>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6" name="Google Shape;1276;p15"/>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7" name="Google Shape;1277;p15"/>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8" name="Google Shape;1278;p15"/>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9" name="Google Shape;1279;p15"/>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0" name="Google Shape;1280;p15"/>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1" name="Google Shape;1281;p15"/>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2" name="Google Shape;1282;p15"/>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3" name="Google Shape;1283;p15"/>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4" name="Google Shape;1284;p15"/>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5" name="Google Shape;1285;p15"/>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6" name="Google Shape;1286;p15"/>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7" name="Google Shape;1287;p15"/>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8" name="Google Shape;1288;p15"/>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9" name="Google Shape;1289;p15"/>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0" name="Google Shape;1290;p15"/>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1" name="Google Shape;1291;p15"/>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2" name="Google Shape;1292;p15"/>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3" name="Google Shape;1293;p15"/>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4" name="Google Shape;1294;p15"/>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5" name="Google Shape;1295;p15"/>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6" name="Google Shape;1296;p15"/>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7" name="Google Shape;1297;p15"/>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8" name="Google Shape;1298;p15"/>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9" name="Google Shape;1299;p15"/>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0" name="Google Shape;1300;p15"/>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1" name="Google Shape;1301;p15"/>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2" name="Google Shape;1302;p15"/>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3" name="Google Shape;1303;p15"/>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4" name="Google Shape;1304;p15"/>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5" name="Google Shape;1305;p15"/>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6" name="Google Shape;1306;p15"/>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307" name="Google Shape;1307;p15"/>
            <p:cNvGrpSpPr/>
            <p:nvPr/>
          </p:nvGrpSpPr>
          <p:grpSpPr>
            <a:xfrm>
              <a:off x="-39150" y="143971"/>
              <a:ext cx="9222300" cy="4855559"/>
              <a:chOff x="-51025" y="146791"/>
              <a:chExt cx="9222300" cy="4855559"/>
            </a:xfrm>
          </p:grpSpPr>
          <p:cxnSp>
            <p:nvCxnSpPr>
              <p:cNvPr id="1308" name="Google Shape;1308;p15"/>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09" name="Google Shape;1309;p15"/>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0" name="Google Shape;1310;p15"/>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1" name="Google Shape;1311;p15"/>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2" name="Google Shape;1312;p15"/>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3" name="Google Shape;1313;p15"/>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4" name="Google Shape;1314;p15"/>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5" name="Google Shape;1315;p15"/>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6" name="Google Shape;1316;p15"/>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7" name="Google Shape;1317;p15"/>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8" name="Google Shape;1318;p15"/>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9" name="Google Shape;1319;p15"/>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0" name="Google Shape;1320;p15"/>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1" name="Google Shape;1321;p15"/>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2" name="Google Shape;1322;p15"/>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3" name="Google Shape;1323;p15"/>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4" name="Google Shape;1324;p15"/>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5" name="Google Shape;1325;p15"/>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6" name="Google Shape;1326;p15"/>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7" name="Google Shape;1327;p15"/>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8" name="Google Shape;1328;p15"/>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9" name="Google Shape;1329;p15"/>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0" name="Google Shape;1330;p15"/>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1" name="Google Shape;1331;p15"/>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2" name="Google Shape;1332;p15"/>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3" name="Google Shape;1333;p15"/>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4" name="Google Shape;1334;p15"/>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5" name="Google Shape;1335;p15"/>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6" name="Google Shape;1336;p15"/>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7" name="Google Shape;1337;p15"/>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8" name="Google Shape;1338;p15"/>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9" name="Google Shape;1339;p15"/>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40" name="Google Shape;1340;p15"/>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41" name="Google Shape;1341;p15"/>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42" name="Google Shape;1342;p15"/>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343" name="Google Shape;1343;p15"/>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5"/>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345"/>
        <p:cNvGrpSpPr/>
        <p:nvPr/>
      </p:nvGrpSpPr>
      <p:grpSpPr>
        <a:xfrm>
          <a:off x="0" y="0"/>
          <a:ext cx="0" cy="0"/>
          <a:chOff x="0" y="0"/>
          <a:chExt cx="0" cy="0"/>
        </a:xfrm>
      </p:grpSpPr>
      <p:grpSp>
        <p:nvGrpSpPr>
          <p:cNvPr id="1346" name="Google Shape;1346;p16"/>
          <p:cNvGrpSpPr/>
          <p:nvPr/>
        </p:nvGrpSpPr>
        <p:grpSpPr>
          <a:xfrm>
            <a:off x="-39150" y="-81300"/>
            <a:ext cx="9222300" cy="5306100"/>
            <a:chOff x="-39150" y="-81300"/>
            <a:chExt cx="9222300" cy="5306100"/>
          </a:xfrm>
        </p:grpSpPr>
        <p:grpSp>
          <p:nvGrpSpPr>
            <p:cNvPr id="1347" name="Google Shape;1347;p16"/>
            <p:cNvGrpSpPr/>
            <p:nvPr/>
          </p:nvGrpSpPr>
          <p:grpSpPr>
            <a:xfrm>
              <a:off x="108650" y="-81300"/>
              <a:ext cx="8926700" cy="5306100"/>
              <a:chOff x="107725" y="-96875"/>
              <a:chExt cx="8926700" cy="5306100"/>
            </a:xfrm>
          </p:grpSpPr>
          <p:cxnSp>
            <p:nvCxnSpPr>
              <p:cNvPr id="1348" name="Google Shape;1348;p16"/>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49" name="Google Shape;1349;p16"/>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0" name="Google Shape;1350;p16"/>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1" name="Google Shape;1351;p16"/>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2" name="Google Shape;1352;p16"/>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3" name="Google Shape;1353;p16"/>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4" name="Google Shape;1354;p16"/>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5" name="Google Shape;1355;p16"/>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6" name="Google Shape;1356;p16"/>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7" name="Google Shape;1357;p16"/>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8" name="Google Shape;1358;p16"/>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9" name="Google Shape;1359;p16"/>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0" name="Google Shape;1360;p16"/>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1" name="Google Shape;1361;p16"/>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2" name="Google Shape;1362;p16"/>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3" name="Google Shape;1363;p16"/>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4" name="Google Shape;1364;p16"/>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5" name="Google Shape;1365;p16"/>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6" name="Google Shape;1366;p16"/>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7" name="Google Shape;1367;p16"/>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8" name="Google Shape;1368;p16"/>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9" name="Google Shape;1369;p16"/>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0" name="Google Shape;1370;p16"/>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1" name="Google Shape;1371;p16"/>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2" name="Google Shape;1372;p16"/>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3" name="Google Shape;1373;p16"/>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4" name="Google Shape;1374;p16"/>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5" name="Google Shape;1375;p16"/>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6" name="Google Shape;1376;p16"/>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7" name="Google Shape;1377;p16"/>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8" name="Google Shape;1378;p16"/>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9" name="Google Shape;1379;p16"/>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0" name="Google Shape;1380;p16"/>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1" name="Google Shape;1381;p16"/>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2" name="Google Shape;1382;p16"/>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3" name="Google Shape;1383;p16"/>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4" name="Google Shape;1384;p16"/>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5" name="Google Shape;1385;p16"/>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6" name="Google Shape;1386;p16"/>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7" name="Google Shape;1387;p16"/>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8" name="Google Shape;1388;p16"/>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9" name="Google Shape;1389;p16"/>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0" name="Google Shape;1390;p16"/>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1" name="Google Shape;1391;p16"/>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2" name="Google Shape;1392;p16"/>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3" name="Google Shape;1393;p16"/>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4" name="Google Shape;1394;p16"/>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5" name="Google Shape;1395;p16"/>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6" name="Google Shape;1396;p16"/>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7" name="Google Shape;1397;p16"/>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8" name="Google Shape;1398;p16"/>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9" name="Google Shape;1399;p16"/>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0" name="Google Shape;1400;p16"/>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1" name="Google Shape;1401;p16"/>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2" name="Google Shape;1402;p16"/>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3" name="Google Shape;1403;p16"/>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4" name="Google Shape;1404;p16"/>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5" name="Google Shape;1405;p16"/>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6" name="Google Shape;1406;p16"/>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7" name="Google Shape;1407;p16"/>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408" name="Google Shape;1408;p16"/>
            <p:cNvGrpSpPr/>
            <p:nvPr/>
          </p:nvGrpSpPr>
          <p:grpSpPr>
            <a:xfrm>
              <a:off x="-39150" y="143971"/>
              <a:ext cx="9222300" cy="4855559"/>
              <a:chOff x="-51025" y="146791"/>
              <a:chExt cx="9222300" cy="4855559"/>
            </a:xfrm>
          </p:grpSpPr>
          <p:cxnSp>
            <p:nvCxnSpPr>
              <p:cNvPr id="1409" name="Google Shape;1409;p16"/>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0" name="Google Shape;1410;p16"/>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1" name="Google Shape;1411;p16"/>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2" name="Google Shape;1412;p16"/>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3" name="Google Shape;1413;p16"/>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4" name="Google Shape;1414;p16"/>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5" name="Google Shape;1415;p16"/>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6" name="Google Shape;1416;p16"/>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7" name="Google Shape;1417;p16"/>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8" name="Google Shape;1418;p16"/>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9" name="Google Shape;1419;p16"/>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0" name="Google Shape;1420;p16"/>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1" name="Google Shape;1421;p16"/>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2" name="Google Shape;1422;p16"/>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3" name="Google Shape;1423;p16"/>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4" name="Google Shape;1424;p16"/>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5" name="Google Shape;1425;p16"/>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6" name="Google Shape;1426;p16"/>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7" name="Google Shape;1427;p16"/>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8" name="Google Shape;1428;p16"/>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9" name="Google Shape;1429;p16"/>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0" name="Google Shape;1430;p16"/>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1" name="Google Shape;1431;p16"/>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2" name="Google Shape;1432;p16"/>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3" name="Google Shape;1433;p16"/>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4" name="Google Shape;1434;p16"/>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5" name="Google Shape;1435;p16"/>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6" name="Google Shape;1436;p16"/>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7" name="Google Shape;1437;p16"/>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8" name="Google Shape;1438;p16"/>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9" name="Google Shape;1439;p16"/>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40" name="Google Shape;1440;p16"/>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41" name="Google Shape;1441;p16"/>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42" name="Google Shape;1442;p16"/>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43" name="Google Shape;1443;p16"/>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444" name="Google Shape;1444;p16"/>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6"/>
          <p:cNvSpPr txBox="1">
            <a:spLocks noGrp="1"/>
          </p:cNvSpPr>
          <p:nvPr>
            <p:ph type="subTitle" idx="1"/>
          </p:nvPr>
        </p:nvSpPr>
        <p:spPr>
          <a:xfrm>
            <a:off x="822925" y="2087075"/>
            <a:ext cx="3451200" cy="184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6" name="Google Shape;1446;p16"/>
          <p:cNvSpPr txBox="1">
            <a:spLocks noGrp="1"/>
          </p:cNvSpPr>
          <p:nvPr>
            <p:ph type="subTitle" idx="2"/>
          </p:nvPr>
        </p:nvSpPr>
        <p:spPr>
          <a:xfrm>
            <a:off x="4869879" y="2087075"/>
            <a:ext cx="3451200" cy="184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16"/>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1551"/>
        <p:cNvGrpSpPr/>
        <p:nvPr/>
      </p:nvGrpSpPr>
      <p:grpSpPr>
        <a:xfrm>
          <a:off x="0" y="0"/>
          <a:ext cx="0" cy="0"/>
          <a:chOff x="0" y="0"/>
          <a:chExt cx="0" cy="0"/>
        </a:xfrm>
      </p:grpSpPr>
      <p:grpSp>
        <p:nvGrpSpPr>
          <p:cNvPr id="1552" name="Google Shape;1552;p18"/>
          <p:cNvGrpSpPr/>
          <p:nvPr/>
        </p:nvGrpSpPr>
        <p:grpSpPr>
          <a:xfrm>
            <a:off x="-39150" y="-81300"/>
            <a:ext cx="9222300" cy="5306100"/>
            <a:chOff x="-39150" y="-81300"/>
            <a:chExt cx="9222300" cy="5306100"/>
          </a:xfrm>
        </p:grpSpPr>
        <p:grpSp>
          <p:nvGrpSpPr>
            <p:cNvPr id="1553" name="Google Shape;1553;p18"/>
            <p:cNvGrpSpPr/>
            <p:nvPr/>
          </p:nvGrpSpPr>
          <p:grpSpPr>
            <a:xfrm>
              <a:off x="108650" y="-81300"/>
              <a:ext cx="8926700" cy="5306100"/>
              <a:chOff x="107725" y="-96875"/>
              <a:chExt cx="8926700" cy="5306100"/>
            </a:xfrm>
          </p:grpSpPr>
          <p:cxnSp>
            <p:nvCxnSpPr>
              <p:cNvPr id="1554" name="Google Shape;1554;p18"/>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55" name="Google Shape;1555;p18"/>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56" name="Google Shape;1556;p18"/>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57" name="Google Shape;1557;p18"/>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58" name="Google Shape;1558;p18"/>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59" name="Google Shape;1559;p18"/>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0" name="Google Shape;1560;p18"/>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1" name="Google Shape;1561;p18"/>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2" name="Google Shape;1562;p18"/>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3" name="Google Shape;1563;p18"/>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4" name="Google Shape;1564;p18"/>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5" name="Google Shape;1565;p18"/>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6" name="Google Shape;1566;p18"/>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7" name="Google Shape;1567;p18"/>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8" name="Google Shape;1568;p18"/>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9" name="Google Shape;1569;p18"/>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0" name="Google Shape;1570;p18"/>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1" name="Google Shape;1571;p18"/>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2" name="Google Shape;1572;p18"/>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3" name="Google Shape;1573;p18"/>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4" name="Google Shape;1574;p18"/>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5" name="Google Shape;1575;p18"/>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6" name="Google Shape;1576;p18"/>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7" name="Google Shape;1577;p18"/>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8" name="Google Shape;1578;p18"/>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9" name="Google Shape;1579;p18"/>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0" name="Google Shape;1580;p18"/>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1" name="Google Shape;1581;p18"/>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2" name="Google Shape;1582;p18"/>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3" name="Google Shape;1583;p18"/>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4" name="Google Shape;1584;p18"/>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5" name="Google Shape;1585;p18"/>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6" name="Google Shape;1586;p18"/>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7" name="Google Shape;1587;p18"/>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8" name="Google Shape;1588;p18"/>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9" name="Google Shape;1589;p18"/>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0" name="Google Shape;1590;p18"/>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1" name="Google Shape;1591;p18"/>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2" name="Google Shape;1592;p18"/>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3" name="Google Shape;1593;p18"/>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4" name="Google Shape;1594;p18"/>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5" name="Google Shape;1595;p18"/>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6" name="Google Shape;1596;p18"/>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7" name="Google Shape;1597;p18"/>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8" name="Google Shape;1598;p18"/>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9" name="Google Shape;1599;p18"/>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0" name="Google Shape;1600;p18"/>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1" name="Google Shape;1601;p18"/>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2" name="Google Shape;1602;p18"/>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3" name="Google Shape;1603;p18"/>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4" name="Google Shape;1604;p18"/>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5" name="Google Shape;1605;p18"/>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6" name="Google Shape;1606;p18"/>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7" name="Google Shape;1607;p18"/>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8" name="Google Shape;1608;p18"/>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9" name="Google Shape;1609;p18"/>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10" name="Google Shape;1610;p18"/>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11" name="Google Shape;1611;p18"/>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12" name="Google Shape;1612;p18"/>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13" name="Google Shape;1613;p18"/>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614" name="Google Shape;1614;p18"/>
            <p:cNvGrpSpPr/>
            <p:nvPr/>
          </p:nvGrpSpPr>
          <p:grpSpPr>
            <a:xfrm>
              <a:off x="-39150" y="143971"/>
              <a:ext cx="9222300" cy="4855559"/>
              <a:chOff x="-51025" y="146791"/>
              <a:chExt cx="9222300" cy="4855559"/>
            </a:xfrm>
          </p:grpSpPr>
          <p:cxnSp>
            <p:nvCxnSpPr>
              <p:cNvPr id="1615" name="Google Shape;1615;p18"/>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16" name="Google Shape;1616;p18"/>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17" name="Google Shape;1617;p18"/>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18" name="Google Shape;1618;p18"/>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19" name="Google Shape;1619;p18"/>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0" name="Google Shape;1620;p18"/>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1" name="Google Shape;1621;p18"/>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2" name="Google Shape;1622;p18"/>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3" name="Google Shape;1623;p18"/>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4" name="Google Shape;1624;p18"/>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5" name="Google Shape;1625;p18"/>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6" name="Google Shape;1626;p18"/>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7" name="Google Shape;1627;p18"/>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8" name="Google Shape;1628;p18"/>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9" name="Google Shape;1629;p18"/>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0" name="Google Shape;1630;p18"/>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1" name="Google Shape;1631;p18"/>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2" name="Google Shape;1632;p18"/>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3" name="Google Shape;1633;p18"/>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4" name="Google Shape;1634;p18"/>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5" name="Google Shape;1635;p18"/>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6" name="Google Shape;1636;p18"/>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7" name="Google Shape;1637;p18"/>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8" name="Google Shape;1638;p18"/>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9" name="Google Shape;1639;p18"/>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0" name="Google Shape;1640;p18"/>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1" name="Google Shape;1641;p18"/>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2" name="Google Shape;1642;p18"/>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3" name="Google Shape;1643;p18"/>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4" name="Google Shape;1644;p18"/>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5" name="Google Shape;1645;p18"/>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6" name="Google Shape;1646;p18"/>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7" name="Google Shape;1647;p18"/>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8" name="Google Shape;1648;p18"/>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9" name="Google Shape;1649;p18"/>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650" name="Google Shape;1650;p18"/>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8"/>
          <p:cNvSpPr txBox="1">
            <a:spLocks noGrp="1"/>
          </p:cNvSpPr>
          <p:nvPr>
            <p:ph type="title"/>
          </p:nvPr>
        </p:nvSpPr>
        <p:spPr>
          <a:xfrm>
            <a:off x="3852000" y="2094151"/>
            <a:ext cx="4572000" cy="916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652" name="Google Shape;1652;p18"/>
          <p:cNvSpPr txBox="1">
            <a:spLocks noGrp="1"/>
          </p:cNvSpPr>
          <p:nvPr>
            <p:ph type="title" idx="2" hasCustomPrompt="1"/>
          </p:nvPr>
        </p:nvSpPr>
        <p:spPr>
          <a:xfrm>
            <a:off x="6595200" y="881350"/>
            <a:ext cx="1828800" cy="133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6"/>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653" name="Google Shape;1653;p18"/>
          <p:cNvSpPr txBox="1">
            <a:spLocks noGrp="1"/>
          </p:cNvSpPr>
          <p:nvPr>
            <p:ph type="subTitle" idx="1"/>
          </p:nvPr>
        </p:nvSpPr>
        <p:spPr>
          <a:xfrm>
            <a:off x="3852000" y="2934750"/>
            <a:ext cx="4572000" cy="365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654"/>
        <p:cNvGrpSpPr/>
        <p:nvPr/>
      </p:nvGrpSpPr>
      <p:grpSpPr>
        <a:xfrm>
          <a:off x="0" y="0"/>
          <a:ext cx="0" cy="0"/>
          <a:chOff x="0" y="0"/>
          <a:chExt cx="0" cy="0"/>
        </a:xfrm>
      </p:grpSpPr>
      <p:grpSp>
        <p:nvGrpSpPr>
          <p:cNvPr id="1655" name="Google Shape;1655;p19"/>
          <p:cNvGrpSpPr/>
          <p:nvPr/>
        </p:nvGrpSpPr>
        <p:grpSpPr>
          <a:xfrm>
            <a:off x="-39150" y="-81300"/>
            <a:ext cx="9222300" cy="5306100"/>
            <a:chOff x="-39150" y="-81300"/>
            <a:chExt cx="9222300" cy="5306100"/>
          </a:xfrm>
        </p:grpSpPr>
        <p:grpSp>
          <p:nvGrpSpPr>
            <p:cNvPr id="1656" name="Google Shape;1656;p19"/>
            <p:cNvGrpSpPr/>
            <p:nvPr/>
          </p:nvGrpSpPr>
          <p:grpSpPr>
            <a:xfrm>
              <a:off x="108650" y="-81300"/>
              <a:ext cx="8926700" cy="5306100"/>
              <a:chOff x="107725" y="-96875"/>
              <a:chExt cx="8926700" cy="5306100"/>
            </a:xfrm>
          </p:grpSpPr>
          <p:cxnSp>
            <p:nvCxnSpPr>
              <p:cNvPr id="1657" name="Google Shape;1657;p19"/>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58" name="Google Shape;1658;p19"/>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59" name="Google Shape;1659;p19"/>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0" name="Google Shape;1660;p19"/>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1" name="Google Shape;1661;p19"/>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2" name="Google Shape;1662;p19"/>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3" name="Google Shape;1663;p19"/>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4" name="Google Shape;1664;p19"/>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5" name="Google Shape;1665;p19"/>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6" name="Google Shape;1666;p19"/>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7" name="Google Shape;1667;p19"/>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8" name="Google Shape;1668;p19"/>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9" name="Google Shape;1669;p19"/>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0" name="Google Shape;1670;p19"/>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1" name="Google Shape;1671;p19"/>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2" name="Google Shape;1672;p19"/>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3" name="Google Shape;1673;p19"/>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4" name="Google Shape;1674;p19"/>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5" name="Google Shape;1675;p19"/>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6" name="Google Shape;1676;p19"/>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7" name="Google Shape;1677;p19"/>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8" name="Google Shape;1678;p19"/>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9" name="Google Shape;1679;p19"/>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0" name="Google Shape;1680;p19"/>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1" name="Google Shape;1681;p19"/>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2" name="Google Shape;1682;p19"/>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3" name="Google Shape;1683;p19"/>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4" name="Google Shape;1684;p19"/>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5" name="Google Shape;1685;p19"/>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6" name="Google Shape;1686;p19"/>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7" name="Google Shape;1687;p19"/>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8" name="Google Shape;1688;p19"/>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9" name="Google Shape;1689;p19"/>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0" name="Google Shape;1690;p19"/>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1" name="Google Shape;1691;p19"/>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2" name="Google Shape;1692;p19"/>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3" name="Google Shape;1693;p19"/>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4" name="Google Shape;1694;p19"/>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5" name="Google Shape;1695;p19"/>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6" name="Google Shape;1696;p19"/>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7" name="Google Shape;1697;p19"/>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8" name="Google Shape;1698;p19"/>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9" name="Google Shape;1699;p19"/>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0" name="Google Shape;1700;p19"/>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1" name="Google Shape;1701;p19"/>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2" name="Google Shape;1702;p19"/>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3" name="Google Shape;1703;p19"/>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4" name="Google Shape;1704;p19"/>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5" name="Google Shape;1705;p19"/>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6" name="Google Shape;1706;p19"/>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7" name="Google Shape;1707;p19"/>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8" name="Google Shape;1708;p19"/>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9" name="Google Shape;1709;p19"/>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0" name="Google Shape;1710;p19"/>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1" name="Google Shape;1711;p19"/>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2" name="Google Shape;1712;p19"/>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3" name="Google Shape;1713;p19"/>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4" name="Google Shape;1714;p19"/>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5" name="Google Shape;1715;p19"/>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6" name="Google Shape;1716;p19"/>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717" name="Google Shape;1717;p19"/>
            <p:cNvGrpSpPr/>
            <p:nvPr/>
          </p:nvGrpSpPr>
          <p:grpSpPr>
            <a:xfrm>
              <a:off x="-39150" y="143971"/>
              <a:ext cx="9222300" cy="4855559"/>
              <a:chOff x="-51025" y="146791"/>
              <a:chExt cx="9222300" cy="4855559"/>
            </a:xfrm>
          </p:grpSpPr>
          <p:cxnSp>
            <p:nvCxnSpPr>
              <p:cNvPr id="1718" name="Google Shape;1718;p19"/>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19" name="Google Shape;1719;p19"/>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0" name="Google Shape;1720;p19"/>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1" name="Google Shape;1721;p19"/>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2" name="Google Shape;1722;p19"/>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3" name="Google Shape;1723;p19"/>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4" name="Google Shape;1724;p19"/>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5" name="Google Shape;1725;p19"/>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6" name="Google Shape;1726;p19"/>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7" name="Google Shape;1727;p19"/>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8" name="Google Shape;1728;p19"/>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9" name="Google Shape;1729;p19"/>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0" name="Google Shape;1730;p19"/>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1" name="Google Shape;1731;p19"/>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2" name="Google Shape;1732;p19"/>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3" name="Google Shape;1733;p19"/>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4" name="Google Shape;1734;p19"/>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5" name="Google Shape;1735;p19"/>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6" name="Google Shape;1736;p19"/>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7" name="Google Shape;1737;p19"/>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8" name="Google Shape;1738;p19"/>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9" name="Google Shape;1739;p19"/>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0" name="Google Shape;1740;p19"/>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1" name="Google Shape;1741;p19"/>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2" name="Google Shape;1742;p19"/>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3" name="Google Shape;1743;p19"/>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4" name="Google Shape;1744;p19"/>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5" name="Google Shape;1745;p19"/>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6" name="Google Shape;1746;p19"/>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7" name="Google Shape;1747;p19"/>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8" name="Google Shape;1748;p19"/>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9" name="Google Shape;1749;p19"/>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50" name="Google Shape;1750;p19"/>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51" name="Google Shape;1751;p19"/>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52" name="Google Shape;1752;p19"/>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753" name="Google Shape;1753;p19"/>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9"/>
          <p:cNvSpPr txBox="1">
            <a:spLocks noGrp="1"/>
          </p:cNvSpPr>
          <p:nvPr>
            <p:ph type="title"/>
          </p:nvPr>
        </p:nvSpPr>
        <p:spPr>
          <a:xfrm>
            <a:off x="4572000" y="3466963"/>
            <a:ext cx="38520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755" name="Google Shape;1755;p19"/>
          <p:cNvSpPr txBox="1">
            <a:spLocks noGrp="1"/>
          </p:cNvSpPr>
          <p:nvPr>
            <p:ph type="subTitle" idx="1"/>
          </p:nvPr>
        </p:nvSpPr>
        <p:spPr>
          <a:xfrm>
            <a:off x="719950" y="1144637"/>
            <a:ext cx="7704000" cy="19203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4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756"/>
        <p:cNvGrpSpPr/>
        <p:nvPr/>
      </p:nvGrpSpPr>
      <p:grpSpPr>
        <a:xfrm>
          <a:off x="0" y="0"/>
          <a:ext cx="0" cy="0"/>
          <a:chOff x="0" y="0"/>
          <a:chExt cx="0" cy="0"/>
        </a:xfrm>
      </p:grpSpPr>
      <p:grpSp>
        <p:nvGrpSpPr>
          <p:cNvPr id="1757" name="Google Shape;1757;p20"/>
          <p:cNvGrpSpPr/>
          <p:nvPr/>
        </p:nvGrpSpPr>
        <p:grpSpPr>
          <a:xfrm>
            <a:off x="-39150" y="-81300"/>
            <a:ext cx="9222300" cy="5306100"/>
            <a:chOff x="-39150" y="-81300"/>
            <a:chExt cx="9222300" cy="5306100"/>
          </a:xfrm>
        </p:grpSpPr>
        <p:grpSp>
          <p:nvGrpSpPr>
            <p:cNvPr id="1758" name="Google Shape;1758;p20"/>
            <p:cNvGrpSpPr/>
            <p:nvPr/>
          </p:nvGrpSpPr>
          <p:grpSpPr>
            <a:xfrm>
              <a:off x="108650" y="-81300"/>
              <a:ext cx="8926700" cy="5306100"/>
              <a:chOff x="107725" y="-96875"/>
              <a:chExt cx="8926700" cy="5306100"/>
            </a:xfrm>
          </p:grpSpPr>
          <p:cxnSp>
            <p:nvCxnSpPr>
              <p:cNvPr id="1759" name="Google Shape;1759;p20"/>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0" name="Google Shape;1760;p20"/>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1" name="Google Shape;1761;p20"/>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2" name="Google Shape;1762;p20"/>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3" name="Google Shape;1763;p20"/>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4" name="Google Shape;1764;p20"/>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5" name="Google Shape;1765;p20"/>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6" name="Google Shape;1766;p20"/>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7" name="Google Shape;1767;p20"/>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8" name="Google Shape;1768;p20"/>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9" name="Google Shape;1769;p20"/>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0" name="Google Shape;1770;p20"/>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1" name="Google Shape;1771;p20"/>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2" name="Google Shape;1772;p20"/>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3" name="Google Shape;1773;p20"/>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4" name="Google Shape;1774;p20"/>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5" name="Google Shape;1775;p20"/>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6" name="Google Shape;1776;p20"/>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7" name="Google Shape;1777;p20"/>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8" name="Google Shape;1778;p20"/>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9" name="Google Shape;1779;p20"/>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0" name="Google Shape;1780;p20"/>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1" name="Google Shape;1781;p20"/>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2" name="Google Shape;1782;p20"/>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3" name="Google Shape;1783;p20"/>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4" name="Google Shape;1784;p20"/>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5" name="Google Shape;1785;p20"/>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6" name="Google Shape;1786;p20"/>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7" name="Google Shape;1787;p20"/>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8" name="Google Shape;1788;p20"/>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9" name="Google Shape;1789;p20"/>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0" name="Google Shape;1790;p20"/>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1" name="Google Shape;1791;p20"/>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2" name="Google Shape;1792;p20"/>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3" name="Google Shape;1793;p20"/>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4" name="Google Shape;1794;p20"/>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5" name="Google Shape;1795;p20"/>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6" name="Google Shape;1796;p20"/>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7" name="Google Shape;1797;p20"/>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8" name="Google Shape;1798;p20"/>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9" name="Google Shape;1799;p20"/>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0" name="Google Shape;1800;p20"/>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1" name="Google Shape;1801;p20"/>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2" name="Google Shape;1802;p20"/>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3" name="Google Shape;1803;p20"/>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4" name="Google Shape;1804;p20"/>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5" name="Google Shape;1805;p20"/>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6" name="Google Shape;1806;p20"/>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7" name="Google Shape;1807;p20"/>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8" name="Google Shape;1808;p20"/>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9" name="Google Shape;1809;p20"/>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0" name="Google Shape;1810;p20"/>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1" name="Google Shape;1811;p20"/>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2" name="Google Shape;1812;p20"/>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3" name="Google Shape;1813;p20"/>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4" name="Google Shape;1814;p20"/>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5" name="Google Shape;1815;p20"/>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6" name="Google Shape;1816;p20"/>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7" name="Google Shape;1817;p20"/>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8" name="Google Shape;1818;p20"/>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819" name="Google Shape;1819;p20"/>
            <p:cNvGrpSpPr/>
            <p:nvPr/>
          </p:nvGrpSpPr>
          <p:grpSpPr>
            <a:xfrm>
              <a:off x="-39150" y="143971"/>
              <a:ext cx="9222300" cy="4855559"/>
              <a:chOff x="-51025" y="146791"/>
              <a:chExt cx="9222300" cy="4855559"/>
            </a:xfrm>
          </p:grpSpPr>
          <p:cxnSp>
            <p:nvCxnSpPr>
              <p:cNvPr id="1820" name="Google Shape;1820;p20"/>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1" name="Google Shape;1821;p20"/>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2" name="Google Shape;1822;p20"/>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3" name="Google Shape;1823;p20"/>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4" name="Google Shape;1824;p20"/>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5" name="Google Shape;1825;p20"/>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6" name="Google Shape;1826;p20"/>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7" name="Google Shape;1827;p20"/>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8" name="Google Shape;1828;p20"/>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9" name="Google Shape;1829;p20"/>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0" name="Google Shape;1830;p20"/>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1" name="Google Shape;1831;p20"/>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2" name="Google Shape;1832;p20"/>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3" name="Google Shape;1833;p20"/>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4" name="Google Shape;1834;p20"/>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5" name="Google Shape;1835;p20"/>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6" name="Google Shape;1836;p20"/>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7" name="Google Shape;1837;p20"/>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8" name="Google Shape;1838;p20"/>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9" name="Google Shape;1839;p20"/>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0" name="Google Shape;1840;p20"/>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1" name="Google Shape;1841;p20"/>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2" name="Google Shape;1842;p20"/>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3" name="Google Shape;1843;p20"/>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4" name="Google Shape;1844;p20"/>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5" name="Google Shape;1845;p20"/>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6" name="Google Shape;1846;p20"/>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7" name="Google Shape;1847;p20"/>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8" name="Google Shape;1848;p20"/>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9" name="Google Shape;1849;p20"/>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50" name="Google Shape;1850;p20"/>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51" name="Google Shape;1851;p20"/>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52" name="Google Shape;1852;p20"/>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53" name="Google Shape;1853;p20"/>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54" name="Google Shape;1854;p20"/>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855" name="Google Shape;1855;p20"/>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0"/>
          <p:cNvSpPr txBox="1">
            <a:spLocks noGrp="1"/>
          </p:cNvSpPr>
          <p:nvPr>
            <p:ph type="subTitle" idx="1"/>
          </p:nvPr>
        </p:nvSpPr>
        <p:spPr>
          <a:xfrm>
            <a:off x="5497800" y="2899523"/>
            <a:ext cx="2926200" cy="118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7" name="Google Shape;1857;p20"/>
          <p:cNvSpPr txBox="1">
            <a:spLocks noGrp="1"/>
          </p:cNvSpPr>
          <p:nvPr>
            <p:ph type="title"/>
          </p:nvPr>
        </p:nvSpPr>
        <p:spPr>
          <a:xfrm>
            <a:off x="5497800" y="1055427"/>
            <a:ext cx="2926200" cy="1920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58" name="Google Shape;1858;p20"/>
          <p:cNvSpPr>
            <a:spLocks noGrp="1"/>
          </p:cNvSpPr>
          <p:nvPr>
            <p:ph type="pic" idx="2"/>
          </p:nvPr>
        </p:nvSpPr>
        <p:spPr>
          <a:xfrm>
            <a:off x="385500" y="348925"/>
            <a:ext cx="4572000" cy="4445700"/>
          </a:xfrm>
          <a:prstGeom prst="rect">
            <a:avLst/>
          </a:prstGeom>
          <a:noFill/>
          <a:ln>
            <a:noFill/>
          </a:ln>
        </p:spPr>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1859"/>
        <p:cNvGrpSpPr/>
        <p:nvPr/>
      </p:nvGrpSpPr>
      <p:grpSpPr>
        <a:xfrm>
          <a:off x="0" y="0"/>
          <a:ext cx="0" cy="0"/>
          <a:chOff x="0" y="0"/>
          <a:chExt cx="0" cy="0"/>
        </a:xfrm>
      </p:grpSpPr>
      <p:grpSp>
        <p:nvGrpSpPr>
          <p:cNvPr id="1860" name="Google Shape;1860;p21"/>
          <p:cNvGrpSpPr/>
          <p:nvPr/>
        </p:nvGrpSpPr>
        <p:grpSpPr>
          <a:xfrm>
            <a:off x="-39150" y="-81300"/>
            <a:ext cx="9222300" cy="5306100"/>
            <a:chOff x="-39150" y="-81300"/>
            <a:chExt cx="9222300" cy="5306100"/>
          </a:xfrm>
        </p:grpSpPr>
        <p:grpSp>
          <p:nvGrpSpPr>
            <p:cNvPr id="1861" name="Google Shape;1861;p21"/>
            <p:cNvGrpSpPr/>
            <p:nvPr/>
          </p:nvGrpSpPr>
          <p:grpSpPr>
            <a:xfrm>
              <a:off x="108650" y="-81300"/>
              <a:ext cx="8926700" cy="5306100"/>
              <a:chOff x="107725" y="-96875"/>
              <a:chExt cx="8926700" cy="5306100"/>
            </a:xfrm>
          </p:grpSpPr>
          <p:cxnSp>
            <p:nvCxnSpPr>
              <p:cNvPr id="1862" name="Google Shape;1862;p21"/>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63" name="Google Shape;1863;p21"/>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64" name="Google Shape;1864;p21"/>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65" name="Google Shape;1865;p21"/>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66" name="Google Shape;1866;p21"/>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67" name="Google Shape;1867;p21"/>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68" name="Google Shape;1868;p21"/>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69" name="Google Shape;1869;p21"/>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0" name="Google Shape;1870;p21"/>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1" name="Google Shape;1871;p21"/>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2" name="Google Shape;1872;p21"/>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3" name="Google Shape;1873;p21"/>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4" name="Google Shape;1874;p21"/>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5" name="Google Shape;1875;p21"/>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6" name="Google Shape;1876;p21"/>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7" name="Google Shape;1877;p21"/>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8" name="Google Shape;1878;p21"/>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9" name="Google Shape;1879;p21"/>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0" name="Google Shape;1880;p21"/>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1" name="Google Shape;1881;p21"/>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2" name="Google Shape;1882;p21"/>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3" name="Google Shape;1883;p21"/>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4" name="Google Shape;1884;p21"/>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5" name="Google Shape;1885;p21"/>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6" name="Google Shape;1886;p21"/>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7" name="Google Shape;1887;p21"/>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8" name="Google Shape;1888;p21"/>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9" name="Google Shape;1889;p21"/>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0" name="Google Shape;1890;p21"/>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1" name="Google Shape;1891;p21"/>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2" name="Google Shape;1892;p21"/>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3" name="Google Shape;1893;p21"/>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4" name="Google Shape;1894;p21"/>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5" name="Google Shape;1895;p21"/>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6" name="Google Shape;1896;p21"/>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7" name="Google Shape;1897;p21"/>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8" name="Google Shape;1898;p21"/>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9" name="Google Shape;1899;p21"/>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0" name="Google Shape;1900;p21"/>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1" name="Google Shape;1901;p21"/>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2" name="Google Shape;1902;p21"/>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3" name="Google Shape;1903;p21"/>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4" name="Google Shape;1904;p21"/>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5" name="Google Shape;1905;p21"/>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6" name="Google Shape;1906;p21"/>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7" name="Google Shape;1907;p21"/>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8" name="Google Shape;1908;p21"/>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9" name="Google Shape;1909;p21"/>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0" name="Google Shape;1910;p21"/>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1" name="Google Shape;1911;p21"/>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2" name="Google Shape;1912;p21"/>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3" name="Google Shape;1913;p21"/>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4" name="Google Shape;1914;p21"/>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5" name="Google Shape;1915;p21"/>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6" name="Google Shape;1916;p21"/>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7" name="Google Shape;1917;p21"/>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8" name="Google Shape;1918;p21"/>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9" name="Google Shape;1919;p21"/>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20" name="Google Shape;1920;p21"/>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21" name="Google Shape;1921;p21"/>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922" name="Google Shape;1922;p21"/>
            <p:cNvGrpSpPr/>
            <p:nvPr/>
          </p:nvGrpSpPr>
          <p:grpSpPr>
            <a:xfrm>
              <a:off x="-39150" y="143971"/>
              <a:ext cx="9222300" cy="4855559"/>
              <a:chOff x="-51025" y="146791"/>
              <a:chExt cx="9222300" cy="4855559"/>
            </a:xfrm>
          </p:grpSpPr>
          <p:cxnSp>
            <p:nvCxnSpPr>
              <p:cNvPr id="1923" name="Google Shape;1923;p21"/>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24" name="Google Shape;1924;p21"/>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25" name="Google Shape;1925;p21"/>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26" name="Google Shape;1926;p21"/>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27" name="Google Shape;1927;p21"/>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28" name="Google Shape;1928;p21"/>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29" name="Google Shape;1929;p21"/>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0" name="Google Shape;1930;p21"/>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1" name="Google Shape;1931;p21"/>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2" name="Google Shape;1932;p21"/>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3" name="Google Shape;1933;p21"/>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4" name="Google Shape;1934;p21"/>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5" name="Google Shape;1935;p21"/>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6" name="Google Shape;1936;p21"/>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7" name="Google Shape;1937;p21"/>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8" name="Google Shape;1938;p21"/>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9" name="Google Shape;1939;p21"/>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0" name="Google Shape;1940;p21"/>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1" name="Google Shape;1941;p21"/>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2" name="Google Shape;1942;p21"/>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3" name="Google Shape;1943;p21"/>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4" name="Google Shape;1944;p21"/>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5" name="Google Shape;1945;p21"/>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6" name="Google Shape;1946;p21"/>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7" name="Google Shape;1947;p21"/>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8" name="Google Shape;1948;p21"/>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9" name="Google Shape;1949;p21"/>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0" name="Google Shape;1950;p21"/>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1" name="Google Shape;1951;p21"/>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2" name="Google Shape;1952;p21"/>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3" name="Google Shape;1953;p21"/>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4" name="Google Shape;1954;p21"/>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5" name="Google Shape;1955;p21"/>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6" name="Google Shape;1956;p21"/>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7" name="Google Shape;1957;p21"/>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958" name="Google Shape;1958;p21"/>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1"/>
          <p:cNvSpPr txBox="1">
            <a:spLocks noGrp="1"/>
          </p:cNvSpPr>
          <p:nvPr>
            <p:ph type="subTitle" idx="1"/>
          </p:nvPr>
        </p:nvSpPr>
        <p:spPr>
          <a:xfrm>
            <a:off x="5521300" y="2361250"/>
            <a:ext cx="2834700" cy="82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21"/>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1961"/>
        <p:cNvGrpSpPr/>
        <p:nvPr/>
      </p:nvGrpSpPr>
      <p:grpSpPr>
        <a:xfrm>
          <a:off x="0" y="0"/>
          <a:ext cx="0" cy="0"/>
          <a:chOff x="0" y="0"/>
          <a:chExt cx="0" cy="0"/>
        </a:xfrm>
      </p:grpSpPr>
      <p:grpSp>
        <p:nvGrpSpPr>
          <p:cNvPr id="1962" name="Google Shape;1962;p22"/>
          <p:cNvGrpSpPr/>
          <p:nvPr/>
        </p:nvGrpSpPr>
        <p:grpSpPr>
          <a:xfrm>
            <a:off x="-39150" y="-81300"/>
            <a:ext cx="9222300" cy="5306100"/>
            <a:chOff x="-39150" y="-81300"/>
            <a:chExt cx="9222300" cy="5306100"/>
          </a:xfrm>
        </p:grpSpPr>
        <p:grpSp>
          <p:nvGrpSpPr>
            <p:cNvPr id="1963" name="Google Shape;1963;p22"/>
            <p:cNvGrpSpPr/>
            <p:nvPr/>
          </p:nvGrpSpPr>
          <p:grpSpPr>
            <a:xfrm>
              <a:off x="108650" y="-81300"/>
              <a:ext cx="8926700" cy="5306100"/>
              <a:chOff x="107725" y="-96875"/>
              <a:chExt cx="8926700" cy="5306100"/>
            </a:xfrm>
          </p:grpSpPr>
          <p:cxnSp>
            <p:nvCxnSpPr>
              <p:cNvPr id="1964" name="Google Shape;1964;p22"/>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65" name="Google Shape;1965;p22"/>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66" name="Google Shape;1966;p22"/>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67" name="Google Shape;1967;p22"/>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68" name="Google Shape;1968;p22"/>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69" name="Google Shape;1969;p22"/>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0" name="Google Shape;1970;p22"/>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1" name="Google Shape;1971;p22"/>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2" name="Google Shape;1972;p22"/>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3" name="Google Shape;1973;p22"/>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4" name="Google Shape;1974;p22"/>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5" name="Google Shape;1975;p22"/>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6" name="Google Shape;1976;p22"/>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7" name="Google Shape;1977;p22"/>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8" name="Google Shape;1978;p22"/>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9" name="Google Shape;1979;p22"/>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0" name="Google Shape;1980;p22"/>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1" name="Google Shape;1981;p22"/>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2" name="Google Shape;1982;p22"/>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3" name="Google Shape;1983;p22"/>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4" name="Google Shape;1984;p22"/>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5" name="Google Shape;1985;p22"/>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6" name="Google Shape;1986;p22"/>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7" name="Google Shape;1987;p22"/>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8" name="Google Shape;1988;p22"/>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9" name="Google Shape;1989;p22"/>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0" name="Google Shape;1990;p22"/>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1" name="Google Shape;1991;p22"/>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2" name="Google Shape;1992;p22"/>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3" name="Google Shape;1993;p22"/>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4" name="Google Shape;1994;p22"/>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5" name="Google Shape;1995;p22"/>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6" name="Google Shape;1996;p22"/>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7" name="Google Shape;1997;p22"/>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8" name="Google Shape;1998;p22"/>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9" name="Google Shape;1999;p22"/>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0" name="Google Shape;2000;p22"/>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1" name="Google Shape;2001;p22"/>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2" name="Google Shape;2002;p22"/>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3" name="Google Shape;2003;p22"/>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4" name="Google Shape;2004;p22"/>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5" name="Google Shape;2005;p22"/>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6" name="Google Shape;2006;p22"/>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7" name="Google Shape;2007;p22"/>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8" name="Google Shape;2008;p22"/>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9" name="Google Shape;2009;p22"/>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0" name="Google Shape;2010;p22"/>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1" name="Google Shape;2011;p22"/>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2" name="Google Shape;2012;p22"/>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3" name="Google Shape;2013;p22"/>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4" name="Google Shape;2014;p22"/>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5" name="Google Shape;2015;p22"/>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6" name="Google Shape;2016;p22"/>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7" name="Google Shape;2017;p22"/>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8" name="Google Shape;2018;p22"/>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9" name="Google Shape;2019;p22"/>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20" name="Google Shape;2020;p22"/>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21" name="Google Shape;2021;p22"/>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22" name="Google Shape;2022;p22"/>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23" name="Google Shape;2023;p22"/>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024" name="Google Shape;2024;p22"/>
            <p:cNvGrpSpPr/>
            <p:nvPr/>
          </p:nvGrpSpPr>
          <p:grpSpPr>
            <a:xfrm>
              <a:off x="-39150" y="143971"/>
              <a:ext cx="9222300" cy="4855559"/>
              <a:chOff x="-51025" y="146791"/>
              <a:chExt cx="9222300" cy="4855559"/>
            </a:xfrm>
          </p:grpSpPr>
          <p:cxnSp>
            <p:nvCxnSpPr>
              <p:cNvPr id="2025" name="Google Shape;2025;p22"/>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26" name="Google Shape;2026;p22"/>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27" name="Google Shape;2027;p22"/>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28" name="Google Shape;2028;p22"/>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29" name="Google Shape;2029;p22"/>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0" name="Google Shape;2030;p22"/>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1" name="Google Shape;2031;p22"/>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2" name="Google Shape;2032;p22"/>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3" name="Google Shape;2033;p22"/>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4" name="Google Shape;2034;p22"/>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5" name="Google Shape;2035;p22"/>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6" name="Google Shape;2036;p22"/>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7" name="Google Shape;2037;p22"/>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8" name="Google Shape;2038;p22"/>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9" name="Google Shape;2039;p22"/>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0" name="Google Shape;2040;p22"/>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1" name="Google Shape;2041;p22"/>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2" name="Google Shape;2042;p22"/>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3" name="Google Shape;2043;p22"/>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4" name="Google Shape;2044;p22"/>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5" name="Google Shape;2045;p22"/>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6" name="Google Shape;2046;p22"/>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7" name="Google Shape;2047;p22"/>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8" name="Google Shape;2048;p22"/>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9" name="Google Shape;2049;p22"/>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0" name="Google Shape;2050;p22"/>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1" name="Google Shape;2051;p22"/>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2" name="Google Shape;2052;p22"/>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3" name="Google Shape;2053;p22"/>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4" name="Google Shape;2054;p22"/>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5" name="Google Shape;2055;p22"/>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6" name="Google Shape;2056;p22"/>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7" name="Google Shape;2057;p22"/>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8" name="Google Shape;2058;p22"/>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9" name="Google Shape;2059;p22"/>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060" name="Google Shape;2060;p22"/>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2"/>
          <p:cNvSpPr txBox="1">
            <a:spLocks noGrp="1"/>
          </p:cNvSpPr>
          <p:nvPr>
            <p:ph type="subTitle" idx="1"/>
          </p:nvPr>
        </p:nvSpPr>
        <p:spPr>
          <a:xfrm>
            <a:off x="720000" y="2679055"/>
            <a:ext cx="2286000" cy="137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2" name="Google Shape;2062;p22"/>
          <p:cNvSpPr txBox="1">
            <a:spLocks noGrp="1"/>
          </p:cNvSpPr>
          <p:nvPr>
            <p:ph type="title"/>
          </p:nvPr>
        </p:nvSpPr>
        <p:spPr>
          <a:xfrm>
            <a:off x="720000" y="1566655"/>
            <a:ext cx="2286000" cy="1188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2165"/>
        <p:cNvGrpSpPr/>
        <p:nvPr/>
      </p:nvGrpSpPr>
      <p:grpSpPr>
        <a:xfrm>
          <a:off x="0" y="0"/>
          <a:ext cx="0" cy="0"/>
          <a:chOff x="0" y="0"/>
          <a:chExt cx="0" cy="0"/>
        </a:xfrm>
      </p:grpSpPr>
      <p:grpSp>
        <p:nvGrpSpPr>
          <p:cNvPr id="2166" name="Google Shape;2166;p24"/>
          <p:cNvGrpSpPr/>
          <p:nvPr/>
        </p:nvGrpSpPr>
        <p:grpSpPr>
          <a:xfrm>
            <a:off x="-39150" y="-81300"/>
            <a:ext cx="9222300" cy="5306100"/>
            <a:chOff x="-39150" y="-81300"/>
            <a:chExt cx="9222300" cy="5306100"/>
          </a:xfrm>
        </p:grpSpPr>
        <p:grpSp>
          <p:nvGrpSpPr>
            <p:cNvPr id="2167" name="Google Shape;2167;p24"/>
            <p:cNvGrpSpPr/>
            <p:nvPr/>
          </p:nvGrpSpPr>
          <p:grpSpPr>
            <a:xfrm>
              <a:off x="108650" y="-81300"/>
              <a:ext cx="8926700" cy="5306100"/>
              <a:chOff x="107725" y="-96875"/>
              <a:chExt cx="8926700" cy="5306100"/>
            </a:xfrm>
          </p:grpSpPr>
          <p:cxnSp>
            <p:nvCxnSpPr>
              <p:cNvPr id="2168" name="Google Shape;2168;p24"/>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69" name="Google Shape;2169;p24"/>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0" name="Google Shape;2170;p24"/>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1" name="Google Shape;2171;p24"/>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2" name="Google Shape;2172;p24"/>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3" name="Google Shape;2173;p24"/>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4" name="Google Shape;2174;p24"/>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5" name="Google Shape;2175;p24"/>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6" name="Google Shape;2176;p24"/>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7" name="Google Shape;2177;p24"/>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8" name="Google Shape;2178;p24"/>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9" name="Google Shape;2179;p24"/>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0" name="Google Shape;2180;p24"/>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1" name="Google Shape;2181;p24"/>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2" name="Google Shape;2182;p24"/>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3" name="Google Shape;2183;p24"/>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4" name="Google Shape;2184;p24"/>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5" name="Google Shape;2185;p24"/>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6" name="Google Shape;2186;p24"/>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7" name="Google Shape;2187;p24"/>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8" name="Google Shape;2188;p24"/>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9" name="Google Shape;2189;p24"/>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0" name="Google Shape;2190;p24"/>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1" name="Google Shape;2191;p24"/>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2" name="Google Shape;2192;p24"/>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3" name="Google Shape;2193;p24"/>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4" name="Google Shape;2194;p24"/>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5" name="Google Shape;2195;p24"/>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6" name="Google Shape;2196;p24"/>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7" name="Google Shape;2197;p24"/>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8" name="Google Shape;2198;p24"/>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9" name="Google Shape;2199;p24"/>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0" name="Google Shape;2200;p24"/>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1" name="Google Shape;2201;p24"/>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2" name="Google Shape;2202;p24"/>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3" name="Google Shape;2203;p24"/>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4" name="Google Shape;2204;p24"/>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5" name="Google Shape;2205;p24"/>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6" name="Google Shape;2206;p24"/>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7" name="Google Shape;2207;p24"/>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8" name="Google Shape;2208;p24"/>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9" name="Google Shape;2209;p24"/>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0" name="Google Shape;2210;p24"/>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1" name="Google Shape;2211;p24"/>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2" name="Google Shape;2212;p24"/>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3" name="Google Shape;2213;p24"/>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4" name="Google Shape;2214;p24"/>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5" name="Google Shape;2215;p24"/>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6" name="Google Shape;2216;p24"/>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7" name="Google Shape;2217;p24"/>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8" name="Google Shape;2218;p24"/>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9" name="Google Shape;2219;p24"/>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0" name="Google Shape;2220;p24"/>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1" name="Google Shape;2221;p24"/>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2" name="Google Shape;2222;p24"/>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3" name="Google Shape;2223;p24"/>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4" name="Google Shape;2224;p24"/>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5" name="Google Shape;2225;p24"/>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6" name="Google Shape;2226;p24"/>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7" name="Google Shape;2227;p24"/>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228" name="Google Shape;2228;p24"/>
            <p:cNvGrpSpPr/>
            <p:nvPr/>
          </p:nvGrpSpPr>
          <p:grpSpPr>
            <a:xfrm>
              <a:off x="-39150" y="143971"/>
              <a:ext cx="9222300" cy="4855559"/>
              <a:chOff x="-51025" y="146791"/>
              <a:chExt cx="9222300" cy="4855559"/>
            </a:xfrm>
          </p:grpSpPr>
          <p:cxnSp>
            <p:nvCxnSpPr>
              <p:cNvPr id="2229" name="Google Shape;2229;p24"/>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0" name="Google Shape;2230;p24"/>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1" name="Google Shape;2231;p24"/>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2" name="Google Shape;2232;p24"/>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3" name="Google Shape;2233;p24"/>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4" name="Google Shape;2234;p24"/>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5" name="Google Shape;2235;p24"/>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6" name="Google Shape;2236;p24"/>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7" name="Google Shape;2237;p24"/>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8" name="Google Shape;2238;p24"/>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9" name="Google Shape;2239;p24"/>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0" name="Google Shape;2240;p24"/>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1" name="Google Shape;2241;p24"/>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2" name="Google Shape;2242;p24"/>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3" name="Google Shape;2243;p24"/>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4" name="Google Shape;2244;p24"/>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5" name="Google Shape;2245;p24"/>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6" name="Google Shape;2246;p24"/>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7" name="Google Shape;2247;p24"/>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8" name="Google Shape;2248;p24"/>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9" name="Google Shape;2249;p24"/>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0" name="Google Shape;2250;p24"/>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1" name="Google Shape;2251;p24"/>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2" name="Google Shape;2252;p24"/>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3" name="Google Shape;2253;p24"/>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4" name="Google Shape;2254;p24"/>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5" name="Google Shape;2255;p24"/>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6" name="Google Shape;2256;p24"/>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7" name="Google Shape;2257;p24"/>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8" name="Google Shape;2258;p24"/>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9" name="Google Shape;2259;p24"/>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60" name="Google Shape;2260;p24"/>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61" name="Google Shape;2261;p24"/>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62" name="Google Shape;2262;p24"/>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63" name="Google Shape;2263;p24"/>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264" name="Google Shape;2264;p24"/>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4"/>
          <p:cNvSpPr txBox="1">
            <a:spLocks noGrp="1"/>
          </p:cNvSpPr>
          <p:nvPr>
            <p:ph type="title"/>
          </p:nvPr>
        </p:nvSpPr>
        <p:spPr>
          <a:xfrm>
            <a:off x="720000" y="25717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66" name="Google Shape;2266;p24"/>
          <p:cNvSpPr txBox="1">
            <a:spLocks noGrp="1"/>
          </p:cNvSpPr>
          <p:nvPr>
            <p:ph type="subTitle" idx="1"/>
          </p:nvPr>
        </p:nvSpPr>
        <p:spPr>
          <a:xfrm>
            <a:off x="720000" y="2952738"/>
            <a:ext cx="2336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7" name="Google Shape;2267;p24"/>
          <p:cNvSpPr txBox="1">
            <a:spLocks noGrp="1"/>
          </p:cNvSpPr>
          <p:nvPr>
            <p:ph type="title" idx="2"/>
          </p:nvPr>
        </p:nvSpPr>
        <p:spPr>
          <a:xfrm>
            <a:off x="3403800" y="25717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68" name="Google Shape;2268;p24"/>
          <p:cNvSpPr txBox="1">
            <a:spLocks noGrp="1"/>
          </p:cNvSpPr>
          <p:nvPr>
            <p:ph type="subTitle" idx="3"/>
          </p:nvPr>
        </p:nvSpPr>
        <p:spPr>
          <a:xfrm>
            <a:off x="3403800" y="2952738"/>
            <a:ext cx="2336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9" name="Google Shape;2269;p24"/>
          <p:cNvSpPr txBox="1">
            <a:spLocks noGrp="1"/>
          </p:cNvSpPr>
          <p:nvPr>
            <p:ph type="title" idx="4"/>
          </p:nvPr>
        </p:nvSpPr>
        <p:spPr>
          <a:xfrm>
            <a:off x="6087600" y="25717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70" name="Google Shape;2270;p24"/>
          <p:cNvSpPr txBox="1">
            <a:spLocks noGrp="1"/>
          </p:cNvSpPr>
          <p:nvPr>
            <p:ph type="subTitle" idx="5"/>
          </p:nvPr>
        </p:nvSpPr>
        <p:spPr>
          <a:xfrm>
            <a:off x="6087600" y="2952738"/>
            <a:ext cx="2336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1" name="Google Shape;2271;p24"/>
          <p:cNvSpPr txBox="1">
            <a:spLocks noGrp="1"/>
          </p:cNvSpPr>
          <p:nvPr>
            <p:ph type="title" idx="6"/>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2272"/>
        <p:cNvGrpSpPr/>
        <p:nvPr/>
      </p:nvGrpSpPr>
      <p:grpSpPr>
        <a:xfrm>
          <a:off x="0" y="0"/>
          <a:ext cx="0" cy="0"/>
          <a:chOff x="0" y="0"/>
          <a:chExt cx="0" cy="0"/>
        </a:xfrm>
      </p:grpSpPr>
      <p:grpSp>
        <p:nvGrpSpPr>
          <p:cNvPr id="2273" name="Google Shape;2273;p25"/>
          <p:cNvGrpSpPr/>
          <p:nvPr/>
        </p:nvGrpSpPr>
        <p:grpSpPr>
          <a:xfrm>
            <a:off x="-39150" y="-81300"/>
            <a:ext cx="9222300" cy="5306100"/>
            <a:chOff x="-39150" y="-81300"/>
            <a:chExt cx="9222300" cy="5306100"/>
          </a:xfrm>
        </p:grpSpPr>
        <p:grpSp>
          <p:nvGrpSpPr>
            <p:cNvPr id="2274" name="Google Shape;2274;p25"/>
            <p:cNvGrpSpPr/>
            <p:nvPr/>
          </p:nvGrpSpPr>
          <p:grpSpPr>
            <a:xfrm>
              <a:off x="108650" y="-81300"/>
              <a:ext cx="8926700" cy="5306100"/>
              <a:chOff x="107725" y="-96875"/>
              <a:chExt cx="8926700" cy="5306100"/>
            </a:xfrm>
          </p:grpSpPr>
          <p:cxnSp>
            <p:nvCxnSpPr>
              <p:cNvPr id="2275" name="Google Shape;2275;p25"/>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76" name="Google Shape;2276;p25"/>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77" name="Google Shape;2277;p25"/>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78" name="Google Shape;2278;p25"/>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79" name="Google Shape;2279;p25"/>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0" name="Google Shape;2280;p25"/>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1" name="Google Shape;2281;p25"/>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2" name="Google Shape;2282;p25"/>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3" name="Google Shape;2283;p25"/>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4" name="Google Shape;2284;p25"/>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5" name="Google Shape;2285;p25"/>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6" name="Google Shape;2286;p25"/>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7" name="Google Shape;2287;p25"/>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8" name="Google Shape;2288;p25"/>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9" name="Google Shape;2289;p25"/>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0" name="Google Shape;2290;p25"/>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1" name="Google Shape;2291;p25"/>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2" name="Google Shape;2292;p25"/>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3" name="Google Shape;2293;p25"/>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4" name="Google Shape;2294;p25"/>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5" name="Google Shape;2295;p25"/>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6" name="Google Shape;2296;p25"/>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7" name="Google Shape;2297;p25"/>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8" name="Google Shape;2298;p25"/>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9" name="Google Shape;2299;p25"/>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0" name="Google Shape;2300;p25"/>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1" name="Google Shape;2301;p25"/>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2" name="Google Shape;2302;p25"/>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3" name="Google Shape;2303;p25"/>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4" name="Google Shape;2304;p25"/>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5" name="Google Shape;2305;p25"/>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6" name="Google Shape;2306;p25"/>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7" name="Google Shape;2307;p25"/>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8" name="Google Shape;2308;p25"/>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9" name="Google Shape;2309;p25"/>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0" name="Google Shape;2310;p25"/>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1" name="Google Shape;2311;p25"/>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2" name="Google Shape;2312;p25"/>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3" name="Google Shape;2313;p25"/>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4" name="Google Shape;2314;p25"/>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5" name="Google Shape;2315;p25"/>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6" name="Google Shape;2316;p25"/>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7" name="Google Shape;2317;p25"/>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8" name="Google Shape;2318;p25"/>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9" name="Google Shape;2319;p25"/>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0" name="Google Shape;2320;p25"/>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1" name="Google Shape;2321;p25"/>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2" name="Google Shape;2322;p25"/>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3" name="Google Shape;2323;p25"/>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4" name="Google Shape;2324;p25"/>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5" name="Google Shape;2325;p25"/>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6" name="Google Shape;2326;p25"/>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7" name="Google Shape;2327;p25"/>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8" name="Google Shape;2328;p25"/>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9" name="Google Shape;2329;p25"/>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0" name="Google Shape;2330;p25"/>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1" name="Google Shape;2331;p25"/>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2" name="Google Shape;2332;p25"/>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3" name="Google Shape;2333;p25"/>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4" name="Google Shape;2334;p25"/>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335" name="Google Shape;2335;p25"/>
            <p:cNvGrpSpPr/>
            <p:nvPr/>
          </p:nvGrpSpPr>
          <p:grpSpPr>
            <a:xfrm>
              <a:off x="-39150" y="143971"/>
              <a:ext cx="9222300" cy="4855559"/>
              <a:chOff x="-51025" y="146791"/>
              <a:chExt cx="9222300" cy="4855559"/>
            </a:xfrm>
          </p:grpSpPr>
          <p:cxnSp>
            <p:nvCxnSpPr>
              <p:cNvPr id="2336" name="Google Shape;2336;p25"/>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37" name="Google Shape;2337;p25"/>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38" name="Google Shape;2338;p25"/>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39" name="Google Shape;2339;p25"/>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0" name="Google Shape;2340;p25"/>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1" name="Google Shape;2341;p25"/>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2" name="Google Shape;2342;p25"/>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3" name="Google Shape;2343;p25"/>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4" name="Google Shape;2344;p25"/>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5" name="Google Shape;2345;p25"/>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6" name="Google Shape;2346;p25"/>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7" name="Google Shape;2347;p25"/>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8" name="Google Shape;2348;p25"/>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9" name="Google Shape;2349;p25"/>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0" name="Google Shape;2350;p25"/>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1" name="Google Shape;2351;p25"/>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2" name="Google Shape;2352;p25"/>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3" name="Google Shape;2353;p25"/>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4" name="Google Shape;2354;p25"/>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5" name="Google Shape;2355;p25"/>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6" name="Google Shape;2356;p25"/>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7" name="Google Shape;2357;p25"/>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8" name="Google Shape;2358;p25"/>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9" name="Google Shape;2359;p25"/>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0" name="Google Shape;2360;p25"/>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1" name="Google Shape;2361;p25"/>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2" name="Google Shape;2362;p25"/>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3" name="Google Shape;2363;p25"/>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4" name="Google Shape;2364;p25"/>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5" name="Google Shape;2365;p25"/>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6" name="Google Shape;2366;p25"/>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7" name="Google Shape;2367;p25"/>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8" name="Google Shape;2368;p25"/>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9" name="Google Shape;2369;p25"/>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70" name="Google Shape;2370;p25"/>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371" name="Google Shape;2371;p25"/>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5"/>
          <p:cNvSpPr txBox="1">
            <a:spLocks noGrp="1"/>
          </p:cNvSpPr>
          <p:nvPr>
            <p:ph type="title"/>
          </p:nvPr>
        </p:nvSpPr>
        <p:spPr>
          <a:xfrm>
            <a:off x="720000" y="34099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73" name="Google Shape;2373;p25"/>
          <p:cNvSpPr txBox="1">
            <a:spLocks noGrp="1"/>
          </p:cNvSpPr>
          <p:nvPr>
            <p:ph type="subTitle" idx="1"/>
          </p:nvPr>
        </p:nvSpPr>
        <p:spPr>
          <a:xfrm>
            <a:off x="720000" y="3790938"/>
            <a:ext cx="2336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4" name="Google Shape;2374;p25"/>
          <p:cNvSpPr txBox="1">
            <a:spLocks noGrp="1"/>
          </p:cNvSpPr>
          <p:nvPr>
            <p:ph type="title" idx="2"/>
          </p:nvPr>
        </p:nvSpPr>
        <p:spPr>
          <a:xfrm>
            <a:off x="3403800" y="34099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75" name="Google Shape;2375;p25"/>
          <p:cNvSpPr txBox="1">
            <a:spLocks noGrp="1"/>
          </p:cNvSpPr>
          <p:nvPr>
            <p:ph type="subTitle" idx="3"/>
          </p:nvPr>
        </p:nvSpPr>
        <p:spPr>
          <a:xfrm>
            <a:off x="3403800" y="3790938"/>
            <a:ext cx="2336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6" name="Google Shape;2376;p25"/>
          <p:cNvSpPr txBox="1">
            <a:spLocks noGrp="1"/>
          </p:cNvSpPr>
          <p:nvPr>
            <p:ph type="title" idx="4"/>
          </p:nvPr>
        </p:nvSpPr>
        <p:spPr>
          <a:xfrm>
            <a:off x="6087600" y="34099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77" name="Google Shape;2377;p25"/>
          <p:cNvSpPr txBox="1">
            <a:spLocks noGrp="1"/>
          </p:cNvSpPr>
          <p:nvPr>
            <p:ph type="subTitle" idx="5"/>
          </p:nvPr>
        </p:nvSpPr>
        <p:spPr>
          <a:xfrm>
            <a:off x="6087600" y="3790938"/>
            <a:ext cx="2336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8" name="Google Shape;2378;p25"/>
          <p:cNvSpPr txBox="1">
            <a:spLocks noGrp="1"/>
          </p:cNvSpPr>
          <p:nvPr>
            <p:ph type="title" idx="6"/>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
        <p:cNvGrpSpPr/>
        <p:nvPr/>
      </p:nvGrpSpPr>
      <p:grpSpPr>
        <a:xfrm>
          <a:off x="0" y="0"/>
          <a:ext cx="0" cy="0"/>
          <a:chOff x="0" y="0"/>
          <a:chExt cx="0" cy="0"/>
        </a:xfrm>
      </p:grpSpPr>
      <p:grpSp>
        <p:nvGrpSpPr>
          <p:cNvPr id="111" name="Google Shape;111;p3"/>
          <p:cNvGrpSpPr/>
          <p:nvPr/>
        </p:nvGrpSpPr>
        <p:grpSpPr>
          <a:xfrm>
            <a:off x="-39150" y="-81300"/>
            <a:ext cx="9222300" cy="5306100"/>
            <a:chOff x="-39150" y="-81300"/>
            <a:chExt cx="9222300" cy="5306100"/>
          </a:xfrm>
        </p:grpSpPr>
        <p:grpSp>
          <p:nvGrpSpPr>
            <p:cNvPr id="112" name="Google Shape;112;p3"/>
            <p:cNvGrpSpPr/>
            <p:nvPr/>
          </p:nvGrpSpPr>
          <p:grpSpPr>
            <a:xfrm>
              <a:off x="108650" y="-81300"/>
              <a:ext cx="8926700" cy="5306100"/>
              <a:chOff x="107725" y="-96875"/>
              <a:chExt cx="8926700" cy="5306100"/>
            </a:xfrm>
          </p:grpSpPr>
          <p:cxnSp>
            <p:nvCxnSpPr>
              <p:cNvPr id="113" name="Google Shape;113;p3"/>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4" name="Google Shape;114;p3"/>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 name="Google Shape;115;p3"/>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 name="Google Shape;116;p3"/>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 name="Google Shape;117;p3"/>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 name="Google Shape;118;p3"/>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 name="Google Shape;119;p3"/>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 name="Google Shape;120;p3"/>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1" name="Google Shape;121;p3"/>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2" name="Google Shape;122;p3"/>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3" name="Google Shape;123;p3"/>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4" name="Google Shape;124;p3"/>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 name="Google Shape;125;p3"/>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 name="Google Shape;126;p3"/>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 name="Google Shape;127;p3"/>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 name="Google Shape;128;p3"/>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 name="Google Shape;129;p3"/>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 name="Google Shape;130;p3"/>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1" name="Google Shape;131;p3"/>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2" name="Google Shape;132;p3"/>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3" name="Google Shape;133;p3"/>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4" name="Google Shape;134;p3"/>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 name="Google Shape;135;p3"/>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 name="Google Shape;136;p3"/>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 name="Google Shape;137;p3"/>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 name="Google Shape;138;p3"/>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 name="Google Shape;139;p3"/>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 name="Google Shape;140;p3"/>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1" name="Google Shape;141;p3"/>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2" name="Google Shape;142;p3"/>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3" name="Google Shape;143;p3"/>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4" name="Google Shape;144;p3"/>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5" name="Google Shape;145;p3"/>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 name="Google Shape;146;p3"/>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 name="Google Shape;147;p3"/>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 name="Google Shape;148;p3"/>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 name="Google Shape;149;p3"/>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 name="Google Shape;150;p3"/>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1" name="Google Shape;151;p3"/>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2" name="Google Shape;152;p3"/>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3" name="Google Shape;153;p3"/>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4" name="Google Shape;154;p3"/>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5" name="Google Shape;155;p3"/>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 name="Google Shape;156;p3"/>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 name="Google Shape;157;p3"/>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 name="Google Shape;158;p3"/>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 name="Google Shape;159;p3"/>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 name="Google Shape;160;p3"/>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1" name="Google Shape;161;p3"/>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2" name="Google Shape;162;p3"/>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3" name="Google Shape;163;p3"/>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4" name="Google Shape;164;p3"/>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5" name="Google Shape;165;p3"/>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 name="Google Shape;166;p3"/>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 name="Google Shape;167;p3"/>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 name="Google Shape;168;p3"/>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 name="Google Shape;169;p3"/>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 name="Google Shape;170;p3"/>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 name="Google Shape;171;p3"/>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2" name="Google Shape;172;p3"/>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73" name="Google Shape;173;p3"/>
            <p:cNvGrpSpPr/>
            <p:nvPr/>
          </p:nvGrpSpPr>
          <p:grpSpPr>
            <a:xfrm>
              <a:off x="-39150" y="143971"/>
              <a:ext cx="9222300" cy="4855559"/>
              <a:chOff x="-51025" y="146791"/>
              <a:chExt cx="9222300" cy="4855559"/>
            </a:xfrm>
          </p:grpSpPr>
          <p:cxnSp>
            <p:nvCxnSpPr>
              <p:cNvPr id="174" name="Google Shape;174;p3"/>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5" name="Google Shape;175;p3"/>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6" name="Google Shape;176;p3"/>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7" name="Google Shape;177;p3"/>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8" name="Google Shape;178;p3"/>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9" name="Google Shape;179;p3"/>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0" name="Google Shape;180;p3"/>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1" name="Google Shape;181;p3"/>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 name="Google Shape;182;p3"/>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 name="Google Shape;183;p3"/>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 name="Google Shape;184;p3"/>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5" name="Google Shape;185;p3"/>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6" name="Google Shape;186;p3"/>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7" name="Google Shape;187;p3"/>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8" name="Google Shape;188;p3"/>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9" name="Google Shape;189;p3"/>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0" name="Google Shape;190;p3"/>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1" name="Google Shape;191;p3"/>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2" name="Google Shape;192;p3"/>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 name="Google Shape;193;p3"/>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 name="Google Shape;194;p3"/>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 name="Google Shape;195;p3"/>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6" name="Google Shape;196;p3"/>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7" name="Google Shape;197;p3"/>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8" name="Google Shape;198;p3"/>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9" name="Google Shape;199;p3"/>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0" name="Google Shape;200;p3"/>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1" name="Google Shape;201;p3"/>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2" name="Google Shape;202;p3"/>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 name="Google Shape;203;p3"/>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 name="Google Shape;204;p3"/>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 name="Google Shape;205;p3"/>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6" name="Google Shape;206;p3"/>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7" name="Google Shape;207;p3"/>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8" name="Google Shape;208;p3"/>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09" name="Google Shape;209;p3"/>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txBox="1">
            <a:spLocks noGrp="1"/>
          </p:cNvSpPr>
          <p:nvPr>
            <p:ph type="title"/>
          </p:nvPr>
        </p:nvSpPr>
        <p:spPr>
          <a:xfrm>
            <a:off x="1499450" y="2092219"/>
            <a:ext cx="6145200" cy="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1" name="Google Shape;211;p3"/>
          <p:cNvSpPr txBox="1">
            <a:spLocks noGrp="1"/>
          </p:cNvSpPr>
          <p:nvPr>
            <p:ph type="title" idx="2" hasCustomPrompt="1"/>
          </p:nvPr>
        </p:nvSpPr>
        <p:spPr>
          <a:xfrm>
            <a:off x="3657600" y="755319"/>
            <a:ext cx="1828800" cy="133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2" name="Google Shape;212;p3"/>
          <p:cNvSpPr txBox="1">
            <a:spLocks noGrp="1"/>
          </p:cNvSpPr>
          <p:nvPr>
            <p:ph type="subTitle" idx="1"/>
          </p:nvPr>
        </p:nvSpPr>
        <p:spPr>
          <a:xfrm>
            <a:off x="2286000" y="3006619"/>
            <a:ext cx="4572000" cy="36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2379"/>
        <p:cNvGrpSpPr/>
        <p:nvPr/>
      </p:nvGrpSpPr>
      <p:grpSpPr>
        <a:xfrm>
          <a:off x="0" y="0"/>
          <a:ext cx="0" cy="0"/>
          <a:chOff x="0" y="0"/>
          <a:chExt cx="0" cy="0"/>
        </a:xfrm>
      </p:grpSpPr>
      <p:grpSp>
        <p:nvGrpSpPr>
          <p:cNvPr id="2380" name="Google Shape;2380;p26"/>
          <p:cNvGrpSpPr/>
          <p:nvPr/>
        </p:nvGrpSpPr>
        <p:grpSpPr>
          <a:xfrm>
            <a:off x="-39150" y="-81300"/>
            <a:ext cx="9222300" cy="5306100"/>
            <a:chOff x="-39150" y="-81300"/>
            <a:chExt cx="9222300" cy="5306100"/>
          </a:xfrm>
        </p:grpSpPr>
        <p:grpSp>
          <p:nvGrpSpPr>
            <p:cNvPr id="2381" name="Google Shape;2381;p26"/>
            <p:cNvGrpSpPr/>
            <p:nvPr/>
          </p:nvGrpSpPr>
          <p:grpSpPr>
            <a:xfrm>
              <a:off x="108650" y="-81300"/>
              <a:ext cx="8926700" cy="5306100"/>
              <a:chOff x="107725" y="-96875"/>
              <a:chExt cx="8926700" cy="5306100"/>
            </a:xfrm>
          </p:grpSpPr>
          <p:cxnSp>
            <p:nvCxnSpPr>
              <p:cNvPr id="2382" name="Google Shape;2382;p26"/>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3" name="Google Shape;2383;p26"/>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4" name="Google Shape;2384;p26"/>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5" name="Google Shape;2385;p26"/>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6" name="Google Shape;2386;p26"/>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7" name="Google Shape;2387;p26"/>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8" name="Google Shape;2388;p26"/>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9" name="Google Shape;2389;p26"/>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0" name="Google Shape;2390;p26"/>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1" name="Google Shape;2391;p26"/>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2" name="Google Shape;2392;p26"/>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3" name="Google Shape;2393;p26"/>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4" name="Google Shape;2394;p26"/>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5" name="Google Shape;2395;p26"/>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6" name="Google Shape;2396;p26"/>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7" name="Google Shape;2397;p26"/>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8" name="Google Shape;2398;p26"/>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9" name="Google Shape;2399;p26"/>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0" name="Google Shape;2400;p26"/>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1" name="Google Shape;2401;p26"/>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2" name="Google Shape;2402;p26"/>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3" name="Google Shape;2403;p26"/>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4" name="Google Shape;2404;p26"/>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5" name="Google Shape;2405;p26"/>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6" name="Google Shape;2406;p26"/>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7" name="Google Shape;2407;p26"/>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8" name="Google Shape;2408;p26"/>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9" name="Google Shape;2409;p26"/>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0" name="Google Shape;2410;p26"/>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1" name="Google Shape;2411;p26"/>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2" name="Google Shape;2412;p26"/>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3" name="Google Shape;2413;p26"/>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4" name="Google Shape;2414;p26"/>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5" name="Google Shape;2415;p26"/>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6" name="Google Shape;2416;p26"/>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7" name="Google Shape;2417;p26"/>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8" name="Google Shape;2418;p26"/>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9" name="Google Shape;2419;p26"/>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0" name="Google Shape;2420;p26"/>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1" name="Google Shape;2421;p26"/>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2" name="Google Shape;2422;p26"/>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3" name="Google Shape;2423;p26"/>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4" name="Google Shape;2424;p26"/>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5" name="Google Shape;2425;p26"/>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6" name="Google Shape;2426;p26"/>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7" name="Google Shape;2427;p26"/>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8" name="Google Shape;2428;p26"/>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9" name="Google Shape;2429;p26"/>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0" name="Google Shape;2430;p26"/>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1" name="Google Shape;2431;p26"/>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2" name="Google Shape;2432;p26"/>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3" name="Google Shape;2433;p26"/>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4" name="Google Shape;2434;p26"/>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5" name="Google Shape;2435;p26"/>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6" name="Google Shape;2436;p26"/>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7" name="Google Shape;2437;p26"/>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8" name="Google Shape;2438;p26"/>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9" name="Google Shape;2439;p26"/>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40" name="Google Shape;2440;p26"/>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41" name="Google Shape;2441;p26"/>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442" name="Google Shape;2442;p26"/>
            <p:cNvGrpSpPr/>
            <p:nvPr/>
          </p:nvGrpSpPr>
          <p:grpSpPr>
            <a:xfrm>
              <a:off x="-39150" y="143971"/>
              <a:ext cx="9222300" cy="4855559"/>
              <a:chOff x="-51025" y="146791"/>
              <a:chExt cx="9222300" cy="4855559"/>
            </a:xfrm>
          </p:grpSpPr>
          <p:cxnSp>
            <p:nvCxnSpPr>
              <p:cNvPr id="2443" name="Google Shape;2443;p26"/>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4" name="Google Shape;2444;p26"/>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5" name="Google Shape;2445;p26"/>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6" name="Google Shape;2446;p26"/>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7" name="Google Shape;2447;p26"/>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8" name="Google Shape;2448;p26"/>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9" name="Google Shape;2449;p26"/>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0" name="Google Shape;2450;p26"/>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1" name="Google Shape;2451;p26"/>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2" name="Google Shape;2452;p26"/>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3" name="Google Shape;2453;p26"/>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4" name="Google Shape;2454;p26"/>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5" name="Google Shape;2455;p26"/>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6" name="Google Shape;2456;p26"/>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7" name="Google Shape;2457;p26"/>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8" name="Google Shape;2458;p26"/>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9" name="Google Shape;2459;p26"/>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0" name="Google Shape;2460;p26"/>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1" name="Google Shape;2461;p26"/>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2" name="Google Shape;2462;p26"/>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3" name="Google Shape;2463;p26"/>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4" name="Google Shape;2464;p26"/>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5" name="Google Shape;2465;p26"/>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6" name="Google Shape;2466;p26"/>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7" name="Google Shape;2467;p26"/>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8" name="Google Shape;2468;p26"/>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9" name="Google Shape;2469;p26"/>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0" name="Google Shape;2470;p26"/>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1" name="Google Shape;2471;p26"/>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2" name="Google Shape;2472;p26"/>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3" name="Google Shape;2473;p26"/>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4" name="Google Shape;2474;p26"/>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5" name="Google Shape;2475;p26"/>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6" name="Google Shape;2476;p26"/>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7" name="Google Shape;2477;p26"/>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478" name="Google Shape;2478;p26"/>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6"/>
          <p:cNvSpPr txBox="1">
            <a:spLocks noGrp="1"/>
          </p:cNvSpPr>
          <p:nvPr>
            <p:ph type="title"/>
          </p:nvPr>
        </p:nvSpPr>
        <p:spPr>
          <a:xfrm>
            <a:off x="720009" y="2571750"/>
            <a:ext cx="1563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80" name="Google Shape;2480;p26"/>
          <p:cNvSpPr txBox="1">
            <a:spLocks noGrp="1"/>
          </p:cNvSpPr>
          <p:nvPr>
            <p:ph type="subTitle" idx="1"/>
          </p:nvPr>
        </p:nvSpPr>
        <p:spPr>
          <a:xfrm>
            <a:off x="720009" y="2952750"/>
            <a:ext cx="15630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1" name="Google Shape;2481;p26"/>
          <p:cNvSpPr txBox="1">
            <a:spLocks noGrp="1"/>
          </p:cNvSpPr>
          <p:nvPr>
            <p:ph type="title" idx="2"/>
          </p:nvPr>
        </p:nvSpPr>
        <p:spPr>
          <a:xfrm>
            <a:off x="4814007" y="2571750"/>
            <a:ext cx="1563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82" name="Google Shape;2482;p26"/>
          <p:cNvSpPr txBox="1">
            <a:spLocks noGrp="1"/>
          </p:cNvSpPr>
          <p:nvPr>
            <p:ph type="subTitle" idx="3"/>
          </p:nvPr>
        </p:nvSpPr>
        <p:spPr>
          <a:xfrm>
            <a:off x="4814002" y="2952750"/>
            <a:ext cx="15630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3" name="Google Shape;2483;p26"/>
          <p:cNvSpPr txBox="1">
            <a:spLocks noGrp="1"/>
          </p:cNvSpPr>
          <p:nvPr>
            <p:ph type="title" idx="4"/>
          </p:nvPr>
        </p:nvSpPr>
        <p:spPr>
          <a:xfrm>
            <a:off x="2767008" y="2571750"/>
            <a:ext cx="1563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84" name="Google Shape;2484;p26"/>
          <p:cNvSpPr txBox="1">
            <a:spLocks noGrp="1"/>
          </p:cNvSpPr>
          <p:nvPr>
            <p:ph type="subTitle" idx="5"/>
          </p:nvPr>
        </p:nvSpPr>
        <p:spPr>
          <a:xfrm>
            <a:off x="2767005" y="2952750"/>
            <a:ext cx="15630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5" name="Google Shape;2485;p26"/>
          <p:cNvSpPr txBox="1">
            <a:spLocks noGrp="1"/>
          </p:cNvSpPr>
          <p:nvPr>
            <p:ph type="title" idx="6"/>
          </p:nvPr>
        </p:nvSpPr>
        <p:spPr>
          <a:xfrm>
            <a:off x="6861006" y="2571750"/>
            <a:ext cx="1563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86" name="Google Shape;2486;p26"/>
          <p:cNvSpPr txBox="1">
            <a:spLocks noGrp="1"/>
          </p:cNvSpPr>
          <p:nvPr>
            <p:ph type="subTitle" idx="7"/>
          </p:nvPr>
        </p:nvSpPr>
        <p:spPr>
          <a:xfrm>
            <a:off x="6860999" y="2952750"/>
            <a:ext cx="15630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7" name="Google Shape;2487;p26"/>
          <p:cNvSpPr txBox="1">
            <a:spLocks noGrp="1"/>
          </p:cNvSpPr>
          <p:nvPr>
            <p:ph type="title" idx="8"/>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ive columns">
  <p:cSld name="BLANK_1_1_1_1_3">
    <p:spTree>
      <p:nvGrpSpPr>
        <p:cNvPr id="1" name="Shape 2488"/>
        <p:cNvGrpSpPr/>
        <p:nvPr/>
      </p:nvGrpSpPr>
      <p:grpSpPr>
        <a:xfrm>
          <a:off x="0" y="0"/>
          <a:ext cx="0" cy="0"/>
          <a:chOff x="0" y="0"/>
          <a:chExt cx="0" cy="0"/>
        </a:xfrm>
      </p:grpSpPr>
      <p:grpSp>
        <p:nvGrpSpPr>
          <p:cNvPr id="2489" name="Google Shape;2489;p27"/>
          <p:cNvGrpSpPr/>
          <p:nvPr/>
        </p:nvGrpSpPr>
        <p:grpSpPr>
          <a:xfrm>
            <a:off x="-39150" y="-81300"/>
            <a:ext cx="9222300" cy="5306100"/>
            <a:chOff x="-39150" y="-81300"/>
            <a:chExt cx="9222300" cy="5306100"/>
          </a:xfrm>
        </p:grpSpPr>
        <p:grpSp>
          <p:nvGrpSpPr>
            <p:cNvPr id="2490" name="Google Shape;2490;p27"/>
            <p:cNvGrpSpPr/>
            <p:nvPr/>
          </p:nvGrpSpPr>
          <p:grpSpPr>
            <a:xfrm>
              <a:off x="108650" y="-81300"/>
              <a:ext cx="8926700" cy="5306100"/>
              <a:chOff x="107725" y="-96875"/>
              <a:chExt cx="8926700" cy="5306100"/>
            </a:xfrm>
          </p:grpSpPr>
          <p:cxnSp>
            <p:nvCxnSpPr>
              <p:cNvPr id="2491" name="Google Shape;2491;p27"/>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2" name="Google Shape;2492;p27"/>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3" name="Google Shape;2493;p27"/>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4" name="Google Shape;2494;p27"/>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5" name="Google Shape;2495;p27"/>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6" name="Google Shape;2496;p27"/>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7" name="Google Shape;2497;p27"/>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8" name="Google Shape;2498;p27"/>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9" name="Google Shape;2499;p27"/>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0" name="Google Shape;2500;p27"/>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1" name="Google Shape;2501;p27"/>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2" name="Google Shape;2502;p27"/>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3" name="Google Shape;2503;p27"/>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4" name="Google Shape;2504;p27"/>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5" name="Google Shape;2505;p27"/>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6" name="Google Shape;2506;p27"/>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7" name="Google Shape;2507;p27"/>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8" name="Google Shape;2508;p27"/>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9" name="Google Shape;2509;p27"/>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0" name="Google Shape;2510;p27"/>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1" name="Google Shape;2511;p27"/>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2" name="Google Shape;2512;p27"/>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3" name="Google Shape;2513;p27"/>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4" name="Google Shape;2514;p27"/>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5" name="Google Shape;2515;p27"/>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6" name="Google Shape;2516;p27"/>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7" name="Google Shape;2517;p27"/>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8" name="Google Shape;2518;p27"/>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9" name="Google Shape;2519;p27"/>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0" name="Google Shape;2520;p27"/>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1" name="Google Shape;2521;p27"/>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2" name="Google Shape;2522;p27"/>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3" name="Google Shape;2523;p27"/>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4" name="Google Shape;2524;p27"/>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5" name="Google Shape;2525;p27"/>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6" name="Google Shape;2526;p27"/>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7" name="Google Shape;2527;p27"/>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8" name="Google Shape;2528;p27"/>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9" name="Google Shape;2529;p27"/>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0" name="Google Shape;2530;p27"/>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1" name="Google Shape;2531;p27"/>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2" name="Google Shape;2532;p27"/>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3" name="Google Shape;2533;p27"/>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4" name="Google Shape;2534;p27"/>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5" name="Google Shape;2535;p27"/>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6" name="Google Shape;2536;p27"/>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7" name="Google Shape;2537;p27"/>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8" name="Google Shape;2538;p27"/>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9" name="Google Shape;2539;p27"/>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0" name="Google Shape;2540;p27"/>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1" name="Google Shape;2541;p27"/>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2" name="Google Shape;2542;p27"/>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3" name="Google Shape;2543;p27"/>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4" name="Google Shape;2544;p27"/>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5" name="Google Shape;2545;p27"/>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6" name="Google Shape;2546;p27"/>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7" name="Google Shape;2547;p27"/>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8" name="Google Shape;2548;p27"/>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9" name="Google Shape;2549;p27"/>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50" name="Google Shape;2550;p27"/>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551" name="Google Shape;2551;p27"/>
            <p:cNvGrpSpPr/>
            <p:nvPr/>
          </p:nvGrpSpPr>
          <p:grpSpPr>
            <a:xfrm>
              <a:off x="-39150" y="143971"/>
              <a:ext cx="9222300" cy="4855559"/>
              <a:chOff x="-51025" y="146791"/>
              <a:chExt cx="9222300" cy="4855559"/>
            </a:xfrm>
          </p:grpSpPr>
          <p:cxnSp>
            <p:nvCxnSpPr>
              <p:cNvPr id="2552" name="Google Shape;2552;p27"/>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3" name="Google Shape;2553;p27"/>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4" name="Google Shape;2554;p27"/>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5" name="Google Shape;2555;p27"/>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6" name="Google Shape;2556;p27"/>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7" name="Google Shape;2557;p27"/>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8" name="Google Shape;2558;p27"/>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9" name="Google Shape;2559;p27"/>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0" name="Google Shape;2560;p27"/>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1" name="Google Shape;2561;p27"/>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2" name="Google Shape;2562;p27"/>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3" name="Google Shape;2563;p27"/>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4" name="Google Shape;2564;p27"/>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5" name="Google Shape;2565;p27"/>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6" name="Google Shape;2566;p27"/>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7" name="Google Shape;2567;p27"/>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8" name="Google Shape;2568;p27"/>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9" name="Google Shape;2569;p27"/>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0" name="Google Shape;2570;p27"/>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1" name="Google Shape;2571;p27"/>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2" name="Google Shape;2572;p27"/>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3" name="Google Shape;2573;p27"/>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4" name="Google Shape;2574;p27"/>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5" name="Google Shape;2575;p27"/>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6" name="Google Shape;2576;p27"/>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7" name="Google Shape;2577;p27"/>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8" name="Google Shape;2578;p27"/>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9" name="Google Shape;2579;p27"/>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0" name="Google Shape;2580;p27"/>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1" name="Google Shape;2581;p27"/>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2" name="Google Shape;2582;p27"/>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3" name="Google Shape;2583;p27"/>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4" name="Google Shape;2584;p27"/>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5" name="Google Shape;2585;p27"/>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6" name="Google Shape;2586;p27"/>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587" name="Google Shape;2587;p27"/>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7"/>
          <p:cNvSpPr txBox="1">
            <a:spLocks noGrp="1"/>
          </p:cNvSpPr>
          <p:nvPr>
            <p:ph type="title"/>
          </p:nvPr>
        </p:nvSpPr>
        <p:spPr>
          <a:xfrm>
            <a:off x="4766395" y="641400"/>
            <a:ext cx="36576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89" name="Google Shape;2589;p27"/>
          <p:cNvSpPr txBox="1">
            <a:spLocks noGrp="1"/>
          </p:cNvSpPr>
          <p:nvPr>
            <p:ph type="subTitle" idx="1"/>
          </p:nvPr>
        </p:nvSpPr>
        <p:spPr>
          <a:xfrm>
            <a:off x="4766395" y="946200"/>
            <a:ext cx="36576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0" name="Google Shape;2590;p27"/>
          <p:cNvSpPr txBox="1">
            <a:spLocks noGrp="1"/>
          </p:cNvSpPr>
          <p:nvPr>
            <p:ph type="title" idx="2"/>
          </p:nvPr>
        </p:nvSpPr>
        <p:spPr>
          <a:xfrm>
            <a:off x="4766410" y="3110100"/>
            <a:ext cx="36576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91" name="Google Shape;2591;p27"/>
          <p:cNvSpPr txBox="1">
            <a:spLocks noGrp="1"/>
          </p:cNvSpPr>
          <p:nvPr>
            <p:ph type="subTitle" idx="3"/>
          </p:nvPr>
        </p:nvSpPr>
        <p:spPr>
          <a:xfrm>
            <a:off x="4766398" y="3414900"/>
            <a:ext cx="36576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2" name="Google Shape;2592;p27"/>
          <p:cNvSpPr txBox="1">
            <a:spLocks noGrp="1"/>
          </p:cNvSpPr>
          <p:nvPr>
            <p:ph type="title" idx="4"/>
          </p:nvPr>
        </p:nvSpPr>
        <p:spPr>
          <a:xfrm>
            <a:off x="4766385" y="1464300"/>
            <a:ext cx="36576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93" name="Google Shape;2593;p27"/>
          <p:cNvSpPr txBox="1">
            <a:spLocks noGrp="1"/>
          </p:cNvSpPr>
          <p:nvPr>
            <p:ph type="subTitle" idx="5"/>
          </p:nvPr>
        </p:nvSpPr>
        <p:spPr>
          <a:xfrm>
            <a:off x="4766381" y="1769100"/>
            <a:ext cx="36576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4" name="Google Shape;2594;p27"/>
          <p:cNvSpPr txBox="1">
            <a:spLocks noGrp="1"/>
          </p:cNvSpPr>
          <p:nvPr>
            <p:ph type="title" idx="6"/>
          </p:nvPr>
        </p:nvSpPr>
        <p:spPr>
          <a:xfrm>
            <a:off x="4766411" y="3933000"/>
            <a:ext cx="36576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95" name="Google Shape;2595;p27"/>
          <p:cNvSpPr txBox="1">
            <a:spLocks noGrp="1"/>
          </p:cNvSpPr>
          <p:nvPr>
            <p:ph type="subTitle" idx="7"/>
          </p:nvPr>
        </p:nvSpPr>
        <p:spPr>
          <a:xfrm>
            <a:off x="4766395" y="4237800"/>
            <a:ext cx="36576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6" name="Google Shape;2596;p27"/>
          <p:cNvSpPr txBox="1">
            <a:spLocks noGrp="1"/>
          </p:cNvSpPr>
          <p:nvPr>
            <p:ph type="title" idx="8"/>
          </p:nvPr>
        </p:nvSpPr>
        <p:spPr>
          <a:xfrm>
            <a:off x="720000" y="407845"/>
            <a:ext cx="2743200" cy="219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97" name="Google Shape;2597;p27"/>
          <p:cNvSpPr txBox="1">
            <a:spLocks noGrp="1"/>
          </p:cNvSpPr>
          <p:nvPr>
            <p:ph type="title" idx="9"/>
          </p:nvPr>
        </p:nvSpPr>
        <p:spPr>
          <a:xfrm>
            <a:off x="4766397" y="2287200"/>
            <a:ext cx="36576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98" name="Google Shape;2598;p27"/>
          <p:cNvSpPr txBox="1">
            <a:spLocks noGrp="1"/>
          </p:cNvSpPr>
          <p:nvPr>
            <p:ph type="subTitle" idx="13"/>
          </p:nvPr>
        </p:nvSpPr>
        <p:spPr>
          <a:xfrm>
            <a:off x="4766389" y="2592000"/>
            <a:ext cx="36576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2599"/>
        <p:cNvGrpSpPr/>
        <p:nvPr/>
      </p:nvGrpSpPr>
      <p:grpSpPr>
        <a:xfrm>
          <a:off x="0" y="0"/>
          <a:ext cx="0" cy="0"/>
          <a:chOff x="0" y="0"/>
          <a:chExt cx="0" cy="0"/>
        </a:xfrm>
      </p:grpSpPr>
      <p:grpSp>
        <p:nvGrpSpPr>
          <p:cNvPr id="2600" name="Google Shape;2600;p28"/>
          <p:cNvGrpSpPr/>
          <p:nvPr/>
        </p:nvGrpSpPr>
        <p:grpSpPr>
          <a:xfrm>
            <a:off x="-39150" y="-81300"/>
            <a:ext cx="9222300" cy="5306100"/>
            <a:chOff x="-39150" y="-81300"/>
            <a:chExt cx="9222300" cy="5306100"/>
          </a:xfrm>
        </p:grpSpPr>
        <p:grpSp>
          <p:nvGrpSpPr>
            <p:cNvPr id="2601" name="Google Shape;2601;p28"/>
            <p:cNvGrpSpPr/>
            <p:nvPr/>
          </p:nvGrpSpPr>
          <p:grpSpPr>
            <a:xfrm>
              <a:off x="108650" y="-81300"/>
              <a:ext cx="8926700" cy="5306100"/>
              <a:chOff x="107725" y="-96875"/>
              <a:chExt cx="8926700" cy="5306100"/>
            </a:xfrm>
          </p:grpSpPr>
          <p:cxnSp>
            <p:nvCxnSpPr>
              <p:cNvPr id="2602" name="Google Shape;2602;p28"/>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3" name="Google Shape;2603;p28"/>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4" name="Google Shape;2604;p28"/>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5" name="Google Shape;2605;p28"/>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6" name="Google Shape;2606;p28"/>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7" name="Google Shape;2607;p28"/>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8" name="Google Shape;2608;p28"/>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9" name="Google Shape;2609;p28"/>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0" name="Google Shape;2610;p28"/>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1" name="Google Shape;2611;p28"/>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2" name="Google Shape;2612;p28"/>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3" name="Google Shape;2613;p28"/>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4" name="Google Shape;2614;p28"/>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5" name="Google Shape;2615;p28"/>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6" name="Google Shape;2616;p28"/>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7" name="Google Shape;2617;p28"/>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8" name="Google Shape;2618;p28"/>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9" name="Google Shape;2619;p28"/>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0" name="Google Shape;2620;p28"/>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1" name="Google Shape;2621;p28"/>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2" name="Google Shape;2622;p28"/>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3" name="Google Shape;2623;p28"/>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4" name="Google Shape;2624;p28"/>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5" name="Google Shape;2625;p28"/>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6" name="Google Shape;2626;p28"/>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7" name="Google Shape;2627;p28"/>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8" name="Google Shape;2628;p28"/>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9" name="Google Shape;2629;p28"/>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0" name="Google Shape;2630;p28"/>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1" name="Google Shape;2631;p28"/>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2" name="Google Shape;2632;p28"/>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3" name="Google Shape;2633;p28"/>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4" name="Google Shape;2634;p28"/>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5" name="Google Shape;2635;p28"/>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6" name="Google Shape;2636;p28"/>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7" name="Google Shape;2637;p28"/>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8" name="Google Shape;2638;p28"/>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9" name="Google Shape;2639;p28"/>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0" name="Google Shape;2640;p28"/>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1" name="Google Shape;2641;p28"/>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2" name="Google Shape;2642;p28"/>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3" name="Google Shape;2643;p28"/>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4" name="Google Shape;2644;p28"/>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5" name="Google Shape;2645;p28"/>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6" name="Google Shape;2646;p28"/>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7" name="Google Shape;2647;p28"/>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8" name="Google Shape;2648;p28"/>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9" name="Google Shape;2649;p28"/>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0" name="Google Shape;2650;p28"/>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1" name="Google Shape;2651;p28"/>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2" name="Google Shape;2652;p28"/>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3" name="Google Shape;2653;p28"/>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4" name="Google Shape;2654;p28"/>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5" name="Google Shape;2655;p28"/>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6" name="Google Shape;2656;p28"/>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7" name="Google Shape;2657;p28"/>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8" name="Google Shape;2658;p28"/>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9" name="Google Shape;2659;p28"/>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60" name="Google Shape;2660;p28"/>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61" name="Google Shape;2661;p28"/>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662" name="Google Shape;2662;p28"/>
            <p:cNvGrpSpPr/>
            <p:nvPr/>
          </p:nvGrpSpPr>
          <p:grpSpPr>
            <a:xfrm>
              <a:off x="-39150" y="143971"/>
              <a:ext cx="9222300" cy="4855559"/>
              <a:chOff x="-51025" y="146791"/>
              <a:chExt cx="9222300" cy="4855559"/>
            </a:xfrm>
          </p:grpSpPr>
          <p:cxnSp>
            <p:nvCxnSpPr>
              <p:cNvPr id="2663" name="Google Shape;2663;p28"/>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4" name="Google Shape;2664;p28"/>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5" name="Google Shape;2665;p28"/>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6" name="Google Shape;2666;p28"/>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7" name="Google Shape;2667;p28"/>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8" name="Google Shape;2668;p28"/>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9" name="Google Shape;2669;p28"/>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0" name="Google Shape;2670;p28"/>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1" name="Google Shape;2671;p28"/>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2" name="Google Shape;2672;p28"/>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3" name="Google Shape;2673;p28"/>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4" name="Google Shape;2674;p28"/>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5" name="Google Shape;2675;p28"/>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6" name="Google Shape;2676;p28"/>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7" name="Google Shape;2677;p28"/>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8" name="Google Shape;2678;p28"/>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9" name="Google Shape;2679;p28"/>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0" name="Google Shape;2680;p28"/>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1" name="Google Shape;2681;p28"/>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2" name="Google Shape;2682;p28"/>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3" name="Google Shape;2683;p28"/>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4" name="Google Shape;2684;p28"/>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5" name="Google Shape;2685;p28"/>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6" name="Google Shape;2686;p28"/>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7" name="Google Shape;2687;p28"/>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8" name="Google Shape;2688;p28"/>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9" name="Google Shape;2689;p28"/>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0" name="Google Shape;2690;p28"/>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1" name="Google Shape;2691;p28"/>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2" name="Google Shape;2692;p28"/>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3" name="Google Shape;2693;p28"/>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4" name="Google Shape;2694;p28"/>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5" name="Google Shape;2695;p28"/>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6" name="Google Shape;2696;p28"/>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7" name="Google Shape;2697;p28"/>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698" name="Google Shape;2698;p28"/>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8"/>
          <p:cNvSpPr txBox="1">
            <a:spLocks noGrp="1"/>
          </p:cNvSpPr>
          <p:nvPr>
            <p:ph type="title"/>
          </p:nvPr>
        </p:nvSpPr>
        <p:spPr>
          <a:xfrm>
            <a:off x="720000" y="184185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0" name="Google Shape;2700;p28"/>
          <p:cNvSpPr txBox="1">
            <a:spLocks noGrp="1"/>
          </p:cNvSpPr>
          <p:nvPr>
            <p:ph type="subTitle" idx="1"/>
          </p:nvPr>
        </p:nvSpPr>
        <p:spPr>
          <a:xfrm>
            <a:off x="720000" y="222285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1" name="Google Shape;2701;p28"/>
          <p:cNvSpPr txBox="1">
            <a:spLocks noGrp="1"/>
          </p:cNvSpPr>
          <p:nvPr>
            <p:ph type="title" idx="2"/>
          </p:nvPr>
        </p:nvSpPr>
        <p:spPr>
          <a:xfrm>
            <a:off x="3493686" y="184185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2" name="Google Shape;2702;p28"/>
          <p:cNvSpPr txBox="1">
            <a:spLocks noGrp="1"/>
          </p:cNvSpPr>
          <p:nvPr>
            <p:ph type="subTitle" idx="3"/>
          </p:nvPr>
        </p:nvSpPr>
        <p:spPr>
          <a:xfrm>
            <a:off x="3493686" y="222285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3" name="Google Shape;2703;p28"/>
          <p:cNvSpPr txBox="1">
            <a:spLocks noGrp="1"/>
          </p:cNvSpPr>
          <p:nvPr>
            <p:ph type="title" idx="4"/>
          </p:nvPr>
        </p:nvSpPr>
        <p:spPr>
          <a:xfrm>
            <a:off x="720000" y="352140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4" name="Google Shape;2704;p28"/>
          <p:cNvSpPr txBox="1">
            <a:spLocks noGrp="1"/>
          </p:cNvSpPr>
          <p:nvPr>
            <p:ph type="subTitle" idx="5"/>
          </p:nvPr>
        </p:nvSpPr>
        <p:spPr>
          <a:xfrm>
            <a:off x="720000" y="390240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5" name="Google Shape;2705;p28"/>
          <p:cNvSpPr txBox="1">
            <a:spLocks noGrp="1"/>
          </p:cNvSpPr>
          <p:nvPr>
            <p:ph type="title" idx="6"/>
          </p:nvPr>
        </p:nvSpPr>
        <p:spPr>
          <a:xfrm>
            <a:off x="3493686" y="352140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6" name="Google Shape;2706;p28"/>
          <p:cNvSpPr txBox="1">
            <a:spLocks noGrp="1"/>
          </p:cNvSpPr>
          <p:nvPr>
            <p:ph type="subTitle" idx="7"/>
          </p:nvPr>
        </p:nvSpPr>
        <p:spPr>
          <a:xfrm>
            <a:off x="3493686" y="390240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7" name="Google Shape;2707;p28"/>
          <p:cNvSpPr txBox="1">
            <a:spLocks noGrp="1"/>
          </p:cNvSpPr>
          <p:nvPr>
            <p:ph type="title" idx="8"/>
          </p:nvPr>
        </p:nvSpPr>
        <p:spPr>
          <a:xfrm>
            <a:off x="6267366" y="184185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8" name="Google Shape;2708;p28"/>
          <p:cNvSpPr txBox="1">
            <a:spLocks noGrp="1"/>
          </p:cNvSpPr>
          <p:nvPr>
            <p:ph type="subTitle" idx="9"/>
          </p:nvPr>
        </p:nvSpPr>
        <p:spPr>
          <a:xfrm>
            <a:off x="6267366" y="222285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9" name="Google Shape;2709;p28"/>
          <p:cNvSpPr txBox="1">
            <a:spLocks noGrp="1"/>
          </p:cNvSpPr>
          <p:nvPr>
            <p:ph type="title" idx="13"/>
          </p:nvPr>
        </p:nvSpPr>
        <p:spPr>
          <a:xfrm>
            <a:off x="6267366" y="352140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10" name="Google Shape;2710;p28"/>
          <p:cNvSpPr txBox="1">
            <a:spLocks noGrp="1"/>
          </p:cNvSpPr>
          <p:nvPr>
            <p:ph type="subTitle" idx="14"/>
          </p:nvPr>
        </p:nvSpPr>
        <p:spPr>
          <a:xfrm>
            <a:off x="6267366" y="390240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11" name="Google Shape;2711;p28"/>
          <p:cNvSpPr txBox="1">
            <a:spLocks noGrp="1"/>
          </p:cNvSpPr>
          <p:nvPr>
            <p:ph type="title" idx="15"/>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2712"/>
        <p:cNvGrpSpPr/>
        <p:nvPr/>
      </p:nvGrpSpPr>
      <p:grpSpPr>
        <a:xfrm>
          <a:off x="0" y="0"/>
          <a:ext cx="0" cy="0"/>
          <a:chOff x="0" y="0"/>
          <a:chExt cx="0" cy="0"/>
        </a:xfrm>
      </p:grpSpPr>
      <p:grpSp>
        <p:nvGrpSpPr>
          <p:cNvPr id="2713" name="Google Shape;2713;p29"/>
          <p:cNvGrpSpPr/>
          <p:nvPr/>
        </p:nvGrpSpPr>
        <p:grpSpPr>
          <a:xfrm>
            <a:off x="-39150" y="-81300"/>
            <a:ext cx="9222300" cy="5306100"/>
            <a:chOff x="-39150" y="-81300"/>
            <a:chExt cx="9222300" cy="5306100"/>
          </a:xfrm>
        </p:grpSpPr>
        <p:grpSp>
          <p:nvGrpSpPr>
            <p:cNvPr id="2714" name="Google Shape;2714;p29"/>
            <p:cNvGrpSpPr/>
            <p:nvPr/>
          </p:nvGrpSpPr>
          <p:grpSpPr>
            <a:xfrm>
              <a:off x="108650" y="-81300"/>
              <a:ext cx="8926700" cy="5306100"/>
              <a:chOff x="107725" y="-96875"/>
              <a:chExt cx="8926700" cy="5306100"/>
            </a:xfrm>
          </p:grpSpPr>
          <p:cxnSp>
            <p:nvCxnSpPr>
              <p:cNvPr id="2715" name="Google Shape;2715;p29"/>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16" name="Google Shape;2716;p29"/>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17" name="Google Shape;2717;p29"/>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18" name="Google Shape;2718;p29"/>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19" name="Google Shape;2719;p29"/>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0" name="Google Shape;2720;p29"/>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1" name="Google Shape;2721;p29"/>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2" name="Google Shape;2722;p29"/>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3" name="Google Shape;2723;p29"/>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4" name="Google Shape;2724;p29"/>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5" name="Google Shape;2725;p29"/>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6" name="Google Shape;2726;p29"/>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7" name="Google Shape;2727;p29"/>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8" name="Google Shape;2728;p29"/>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9" name="Google Shape;2729;p29"/>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0" name="Google Shape;2730;p29"/>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1" name="Google Shape;2731;p29"/>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2" name="Google Shape;2732;p29"/>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3" name="Google Shape;2733;p29"/>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4" name="Google Shape;2734;p29"/>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5" name="Google Shape;2735;p29"/>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6" name="Google Shape;2736;p29"/>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7" name="Google Shape;2737;p29"/>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8" name="Google Shape;2738;p29"/>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9" name="Google Shape;2739;p29"/>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0" name="Google Shape;2740;p29"/>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1" name="Google Shape;2741;p29"/>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2" name="Google Shape;2742;p29"/>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3" name="Google Shape;2743;p29"/>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4" name="Google Shape;2744;p29"/>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5" name="Google Shape;2745;p29"/>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6" name="Google Shape;2746;p29"/>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7" name="Google Shape;2747;p29"/>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8" name="Google Shape;2748;p29"/>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9" name="Google Shape;2749;p29"/>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0" name="Google Shape;2750;p29"/>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1" name="Google Shape;2751;p29"/>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2" name="Google Shape;2752;p29"/>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3" name="Google Shape;2753;p29"/>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4" name="Google Shape;2754;p29"/>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5" name="Google Shape;2755;p29"/>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6" name="Google Shape;2756;p29"/>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7" name="Google Shape;2757;p29"/>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8" name="Google Shape;2758;p29"/>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9" name="Google Shape;2759;p29"/>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0" name="Google Shape;2760;p29"/>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1" name="Google Shape;2761;p29"/>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2" name="Google Shape;2762;p29"/>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3" name="Google Shape;2763;p29"/>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4" name="Google Shape;2764;p29"/>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5" name="Google Shape;2765;p29"/>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6" name="Google Shape;2766;p29"/>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7" name="Google Shape;2767;p29"/>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8" name="Google Shape;2768;p29"/>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9" name="Google Shape;2769;p29"/>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70" name="Google Shape;2770;p29"/>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71" name="Google Shape;2771;p29"/>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72" name="Google Shape;2772;p29"/>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73" name="Google Shape;2773;p29"/>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74" name="Google Shape;2774;p29"/>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775" name="Google Shape;2775;p29"/>
            <p:cNvGrpSpPr/>
            <p:nvPr/>
          </p:nvGrpSpPr>
          <p:grpSpPr>
            <a:xfrm>
              <a:off x="-39150" y="143971"/>
              <a:ext cx="9222300" cy="4855559"/>
              <a:chOff x="-51025" y="146791"/>
              <a:chExt cx="9222300" cy="4855559"/>
            </a:xfrm>
          </p:grpSpPr>
          <p:cxnSp>
            <p:nvCxnSpPr>
              <p:cNvPr id="2776" name="Google Shape;2776;p29"/>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77" name="Google Shape;2777;p29"/>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78" name="Google Shape;2778;p29"/>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79" name="Google Shape;2779;p29"/>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0" name="Google Shape;2780;p29"/>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1" name="Google Shape;2781;p29"/>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2" name="Google Shape;2782;p29"/>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3" name="Google Shape;2783;p29"/>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4" name="Google Shape;2784;p29"/>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5" name="Google Shape;2785;p29"/>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6" name="Google Shape;2786;p29"/>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7" name="Google Shape;2787;p29"/>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8" name="Google Shape;2788;p29"/>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9" name="Google Shape;2789;p29"/>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0" name="Google Shape;2790;p29"/>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1" name="Google Shape;2791;p29"/>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2" name="Google Shape;2792;p29"/>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3" name="Google Shape;2793;p29"/>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4" name="Google Shape;2794;p29"/>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5" name="Google Shape;2795;p29"/>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6" name="Google Shape;2796;p29"/>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7" name="Google Shape;2797;p29"/>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8" name="Google Shape;2798;p29"/>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9" name="Google Shape;2799;p29"/>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0" name="Google Shape;2800;p29"/>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1" name="Google Shape;2801;p29"/>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2" name="Google Shape;2802;p29"/>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3" name="Google Shape;2803;p29"/>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4" name="Google Shape;2804;p29"/>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5" name="Google Shape;2805;p29"/>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6" name="Google Shape;2806;p29"/>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7" name="Google Shape;2807;p29"/>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8" name="Google Shape;2808;p29"/>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9" name="Google Shape;2809;p29"/>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10" name="Google Shape;2810;p29"/>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811" name="Google Shape;2811;p29"/>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9"/>
          <p:cNvSpPr txBox="1">
            <a:spLocks noGrp="1"/>
          </p:cNvSpPr>
          <p:nvPr>
            <p:ph type="title" hasCustomPrompt="1"/>
          </p:nvPr>
        </p:nvSpPr>
        <p:spPr>
          <a:xfrm>
            <a:off x="720000" y="692400"/>
            <a:ext cx="4206300" cy="828300"/>
          </a:xfrm>
          <a:prstGeom prst="rect">
            <a:avLst/>
          </a:prstGeom>
        </p:spPr>
        <p:txBody>
          <a:bodyPr spcFirstLastPara="1" wrap="square" lIns="91425" tIns="91425" rIns="91425" bIns="91425" anchor="b" anchorCtr="0">
            <a:noAutofit/>
          </a:bodyPr>
          <a:lstStyle>
            <a:lvl1pPr lvl="0"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813" name="Google Shape;2813;p29"/>
          <p:cNvSpPr txBox="1">
            <a:spLocks noGrp="1"/>
          </p:cNvSpPr>
          <p:nvPr>
            <p:ph type="subTitle" idx="1"/>
          </p:nvPr>
        </p:nvSpPr>
        <p:spPr>
          <a:xfrm>
            <a:off x="720000" y="1444503"/>
            <a:ext cx="4206300" cy="36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814" name="Google Shape;2814;p29"/>
          <p:cNvSpPr txBox="1">
            <a:spLocks noGrp="1"/>
          </p:cNvSpPr>
          <p:nvPr>
            <p:ph type="title" idx="2" hasCustomPrompt="1"/>
          </p:nvPr>
        </p:nvSpPr>
        <p:spPr>
          <a:xfrm>
            <a:off x="720000" y="2020492"/>
            <a:ext cx="4206300" cy="828300"/>
          </a:xfrm>
          <a:prstGeom prst="rect">
            <a:avLst/>
          </a:prstGeom>
        </p:spPr>
        <p:txBody>
          <a:bodyPr spcFirstLastPara="1" wrap="square" lIns="91425" tIns="91425" rIns="91425" bIns="91425" anchor="b" anchorCtr="0">
            <a:noAutofit/>
          </a:bodyPr>
          <a:lstStyle>
            <a:lvl1pPr lvl="0"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815" name="Google Shape;2815;p29"/>
          <p:cNvSpPr txBox="1">
            <a:spLocks noGrp="1"/>
          </p:cNvSpPr>
          <p:nvPr>
            <p:ph type="subTitle" idx="3"/>
          </p:nvPr>
        </p:nvSpPr>
        <p:spPr>
          <a:xfrm>
            <a:off x="720000" y="2772595"/>
            <a:ext cx="4206300" cy="36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816" name="Google Shape;2816;p29"/>
          <p:cNvSpPr txBox="1">
            <a:spLocks noGrp="1"/>
          </p:cNvSpPr>
          <p:nvPr>
            <p:ph type="title" idx="4" hasCustomPrompt="1"/>
          </p:nvPr>
        </p:nvSpPr>
        <p:spPr>
          <a:xfrm>
            <a:off x="720000" y="3348597"/>
            <a:ext cx="4206300" cy="828300"/>
          </a:xfrm>
          <a:prstGeom prst="rect">
            <a:avLst/>
          </a:prstGeom>
        </p:spPr>
        <p:txBody>
          <a:bodyPr spcFirstLastPara="1" wrap="square" lIns="91425" tIns="91425" rIns="91425" bIns="91425" anchor="b" anchorCtr="0">
            <a:noAutofit/>
          </a:bodyPr>
          <a:lstStyle>
            <a:lvl1pPr lvl="0"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817" name="Google Shape;2817;p29"/>
          <p:cNvSpPr txBox="1">
            <a:spLocks noGrp="1"/>
          </p:cNvSpPr>
          <p:nvPr>
            <p:ph type="subTitle" idx="5"/>
          </p:nvPr>
        </p:nvSpPr>
        <p:spPr>
          <a:xfrm>
            <a:off x="720000" y="4100699"/>
            <a:ext cx="4206300" cy="36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031"/>
        <p:cNvGrpSpPr/>
        <p:nvPr/>
      </p:nvGrpSpPr>
      <p:grpSpPr>
        <a:xfrm>
          <a:off x="0" y="0"/>
          <a:ext cx="0" cy="0"/>
          <a:chOff x="0" y="0"/>
          <a:chExt cx="0" cy="0"/>
        </a:xfrm>
      </p:grpSpPr>
      <p:grpSp>
        <p:nvGrpSpPr>
          <p:cNvPr id="3032" name="Google Shape;3032;p32"/>
          <p:cNvGrpSpPr/>
          <p:nvPr/>
        </p:nvGrpSpPr>
        <p:grpSpPr>
          <a:xfrm>
            <a:off x="-39150" y="-81300"/>
            <a:ext cx="9222300" cy="5306100"/>
            <a:chOff x="-39150" y="-81300"/>
            <a:chExt cx="9222300" cy="5306100"/>
          </a:xfrm>
        </p:grpSpPr>
        <p:grpSp>
          <p:nvGrpSpPr>
            <p:cNvPr id="3033" name="Google Shape;3033;p32"/>
            <p:cNvGrpSpPr/>
            <p:nvPr/>
          </p:nvGrpSpPr>
          <p:grpSpPr>
            <a:xfrm>
              <a:off x="108650" y="-81300"/>
              <a:ext cx="8926700" cy="5306100"/>
              <a:chOff x="107725" y="-96875"/>
              <a:chExt cx="8926700" cy="5306100"/>
            </a:xfrm>
          </p:grpSpPr>
          <p:cxnSp>
            <p:nvCxnSpPr>
              <p:cNvPr id="3034" name="Google Shape;3034;p32"/>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35" name="Google Shape;3035;p32"/>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36" name="Google Shape;3036;p32"/>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37" name="Google Shape;3037;p32"/>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38" name="Google Shape;3038;p32"/>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39" name="Google Shape;3039;p32"/>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0" name="Google Shape;3040;p32"/>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1" name="Google Shape;3041;p32"/>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2" name="Google Shape;3042;p32"/>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3" name="Google Shape;3043;p32"/>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4" name="Google Shape;3044;p32"/>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5" name="Google Shape;3045;p32"/>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6" name="Google Shape;3046;p32"/>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7" name="Google Shape;3047;p32"/>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8" name="Google Shape;3048;p32"/>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9" name="Google Shape;3049;p32"/>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0" name="Google Shape;3050;p32"/>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1" name="Google Shape;3051;p32"/>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2" name="Google Shape;3052;p32"/>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3" name="Google Shape;3053;p32"/>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4" name="Google Shape;3054;p32"/>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5" name="Google Shape;3055;p32"/>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6" name="Google Shape;3056;p32"/>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7" name="Google Shape;3057;p32"/>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8" name="Google Shape;3058;p32"/>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9" name="Google Shape;3059;p32"/>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0" name="Google Shape;3060;p32"/>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1" name="Google Shape;3061;p32"/>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2" name="Google Shape;3062;p32"/>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3" name="Google Shape;3063;p32"/>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4" name="Google Shape;3064;p32"/>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5" name="Google Shape;3065;p32"/>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6" name="Google Shape;3066;p32"/>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7" name="Google Shape;3067;p32"/>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8" name="Google Shape;3068;p32"/>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9" name="Google Shape;3069;p32"/>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0" name="Google Shape;3070;p32"/>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1" name="Google Shape;3071;p32"/>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2" name="Google Shape;3072;p32"/>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3" name="Google Shape;3073;p32"/>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4" name="Google Shape;3074;p32"/>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5" name="Google Shape;3075;p32"/>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6" name="Google Shape;3076;p32"/>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7" name="Google Shape;3077;p32"/>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8" name="Google Shape;3078;p32"/>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9" name="Google Shape;3079;p32"/>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0" name="Google Shape;3080;p32"/>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1" name="Google Shape;3081;p32"/>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2" name="Google Shape;3082;p32"/>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3" name="Google Shape;3083;p32"/>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4" name="Google Shape;3084;p32"/>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5" name="Google Shape;3085;p32"/>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6" name="Google Shape;3086;p32"/>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7" name="Google Shape;3087;p32"/>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8" name="Google Shape;3088;p32"/>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9" name="Google Shape;3089;p32"/>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90" name="Google Shape;3090;p32"/>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91" name="Google Shape;3091;p32"/>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92" name="Google Shape;3092;p32"/>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93" name="Google Shape;3093;p32"/>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3094" name="Google Shape;3094;p32"/>
            <p:cNvGrpSpPr/>
            <p:nvPr/>
          </p:nvGrpSpPr>
          <p:grpSpPr>
            <a:xfrm>
              <a:off x="-39150" y="143971"/>
              <a:ext cx="9222300" cy="4855559"/>
              <a:chOff x="-51025" y="146791"/>
              <a:chExt cx="9222300" cy="4855559"/>
            </a:xfrm>
          </p:grpSpPr>
          <p:cxnSp>
            <p:nvCxnSpPr>
              <p:cNvPr id="3095" name="Google Shape;3095;p32"/>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96" name="Google Shape;3096;p32"/>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97" name="Google Shape;3097;p32"/>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98" name="Google Shape;3098;p32"/>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99" name="Google Shape;3099;p32"/>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0" name="Google Shape;3100;p32"/>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1" name="Google Shape;3101;p32"/>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2" name="Google Shape;3102;p32"/>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3" name="Google Shape;3103;p32"/>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4" name="Google Shape;3104;p32"/>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5" name="Google Shape;3105;p32"/>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6" name="Google Shape;3106;p32"/>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7" name="Google Shape;3107;p32"/>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8" name="Google Shape;3108;p32"/>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9" name="Google Shape;3109;p32"/>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0" name="Google Shape;3110;p32"/>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1" name="Google Shape;3111;p32"/>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2" name="Google Shape;3112;p32"/>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3" name="Google Shape;3113;p32"/>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4" name="Google Shape;3114;p32"/>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5" name="Google Shape;3115;p32"/>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6" name="Google Shape;3116;p32"/>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7" name="Google Shape;3117;p32"/>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8" name="Google Shape;3118;p32"/>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9" name="Google Shape;3119;p32"/>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0" name="Google Shape;3120;p32"/>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1" name="Google Shape;3121;p32"/>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2" name="Google Shape;3122;p32"/>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3" name="Google Shape;3123;p32"/>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4" name="Google Shape;3124;p32"/>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5" name="Google Shape;3125;p32"/>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6" name="Google Shape;3126;p32"/>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7" name="Google Shape;3127;p32"/>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8" name="Google Shape;3128;p32"/>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9" name="Google Shape;3129;p32"/>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3130" name="Google Shape;3130;p32"/>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31" name="Google Shape;3131;p32"/>
          <p:cNvPicPr preferRelativeResize="0"/>
          <p:nvPr/>
        </p:nvPicPr>
        <p:blipFill>
          <a:blip r:embed="rId2">
            <a:alphaModFix/>
          </a:blip>
          <a:stretch>
            <a:fillRect/>
          </a:stretch>
        </p:blipFill>
        <p:spPr>
          <a:xfrm rot="-705914" flipH="1">
            <a:off x="183825" y="249200"/>
            <a:ext cx="1755747" cy="905450"/>
          </a:xfrm>
          <a:prstGeom prst="rect">
            <a:avLst/>
          </a:prstGeom>
          <a:noFill/>
          <a:ln>
            <a:noFill/>
          </a:ln>
          <a:effectLst>
            <a:outerShdw blurRad="114300" dist="76200" dir="2640000" algn="bl" rotWithShape="0">
              <a:schemeClr val="dk1">
                <a:alpha val="29000"/>
              </a:schemeClr>
            </a:outerShdw>
          </a:effectLst>
        </p:spPr>
      </p:pic>
      <p:pic>
        <p:nvPicPr>
          <p:cNvPr id="3132" name="Google Shape;3132;p32"/>
          <p:cNvPicPr preferRelativeResize="0"/>
          <p:nvPr/>
        </p:nvPicPr>
        <p:blipFill>
          <a:blip r:embed="rId3">
            <a:alphaModFix/>
          </a:blip>
          <a:stretch>
            <a:fillRect/>
          </a:stretch>
        </p:blipFill>
        <p:spPr>
          <a:xfrm flipH="1">
            <a:off x="109959" y="692394"/>
            <a:ext cx="1341121" cy="914400"/>
          </a:xfrm>
          <a:prstGeom prst="rect">
            <a:avLst/>
          </a:prstGeom>
          <a:noFill/>
          <a:ln>
            <a:noFill/>
          </a:ln>
          <a:effectLst>
            <a:outerShdw blurRad="114300" dist="76200" dir="2640000" algn="bl" rotWithShape="0">
              <a:schemeClr val="dk1">
                <a:alpha val="29000"/>
              </a:schemeClr>
            </a:outerShdw>
          </a:effectLst>
        </p:spPr>
      </p:pic>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133"/>
        <p:cNvGrpSpPr/>
        <p:nvPr/>
      </p:nvGrpSpPr>
      <p:grpSpPr>
        <a:xfrm>
          <a:off x="0" y="0"/>
          <a:ext cx="0" cy="0"/>
          <a:chOff x="0" y="0"/>
          <a:chExt cx="0" cy="0"/>
        </a:xfrm>
      </p:grpSpPr>
      <p:grpSp>
        <p:nvGrpSpPr>
          <p:cNvPr id="3134" name="Google Shape;3134;p33"/>
          <p:cNvGrpSpPr/>
          <p:nvPr/>
        </p:nvGrpSpPr>
        <p:grpSpPr>
          <a:xfrm>
            <a:off x="-39150" y="-81300"/>
            <a:ext cx="9222300" cy="5306100"/>
            <a:chOff x="-39150" y="-81300"/>
            <a:chExt cx="9222300" cy="5306100"/>
          </a:xfrm>
        </p:grpSpPr>
        <p:grpSp>
          <p:nvGrpSpPr>
            <p:cNvPr id="3135" name="Google Shape;3135;p33"/>
            <p:cNvGrpSpPr/>
            <p:nvPr/>
          </p:nvGrpSpPr>
          <p:grpSpPr>
            <a:xfrm>
              <a:off x="108650" y="-81300"/>
              <a:ext cx="8926700" cy="5306100"/>
              <a:chOff x="107725" y="-96875"/>
              <a:chExt cx="8926700" cy="5306100"/>
            </a:xfrm>
          </p:grpSpPr>
          <p:cxnSp>
            <p:nvCxnSpPr>
              <p:cNvPr id="3136" name="Google Shape;3136;p33"/>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37" name="Google Shape;3137;p33"/>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38" name="Google Shape;3138;p33"/>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39" name="Google Shape;3139;p33"/>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0" name="Google Shape;3140;p33"/>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1" name="Google Shape;3141;p33"/>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2" name="Google Shape;3142;p33"/>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3" name="Google Shape;3143;p33"/>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4" name="Google Shape;3144;p33"/>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5" name="Google Shape;3145;p33"/>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6" name="Google Shape;3146;p33"/>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7" name="Google Shape;3147;p33"/>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8" name="Google Shape;3148;p33"/>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9" name="Google Shape;3149;p33"/>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0" name="Google Shape;3150;p33"/>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1" name="Google Shape;3151;p33"/>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2" name="Google Shape;3152;p33"/>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3" name="Google Shape;3153;p33"/>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4" name="Google Shape;3154;p33"/>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5" name="Google Shape;3155;p33"/>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6" name="Google Shape;3156;p33"/>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7" name="Google Shape;3157;p33"/>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8" name="Google Shape;3158;p33"/>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9" name="Google Shape;3159;p33"/>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0" name="Google Shape;3160;p33"/>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1" name="Google Shape;3161;p33"/>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2" name="Google Shape;3162;p33"/>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3" name="Google Shape;3163;p33"/>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4" name="Google Shape;3164;p33"/>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5" name="Google Shape;3165;p33"/>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6" name="Google Shape;3166;p33"/>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7" name="Google Shape;3167;p33"/>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8" name="Google Shape;3168;p33"/>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9" name="Google Shape;3169;p33"/>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0" name="Google Shape;3170;p33"/>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1" name="Google Shape;3171;p33"/>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2" name="Google Shape;3172;p33"/>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3" name="Google Shape;3173;p33"/>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4" name="Google Shape;3174;p33"/>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5" name="Google Shape;3175;p33"/>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6" name="Google Shape;3176;p33"/>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7" name="Google Shape;3177;p33"/>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8" name="Google Shape;3178;p33"/>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9" name="Google Shape;3179;p33"/>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0" name="Google Shape;3180;p33"/>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1" name="Google Shape;3181;p33"/>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2" name="Google Shape;3182;p33"/>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3" name="Google Shape;3183;p33"/>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4" name="Google Shape;3184;p33"/>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5" name="Google Shape;3185;p33"/>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6" name="Google Shape;3186;p33"/>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7" name="Google Shape;3187;p33"/>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8" name="Google Shape;3188;p33"/>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9" name="Google Shape;3189;p33"/>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0" name="Google Shape;3190;p33"/>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1" name="Google Shape;3191;p33"/>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2" name="Google Shape;3192;p33"/>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3" name="Google Shape;3193;p33"/>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4" name="Google Shape;3194;p33"/>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5" name="Google Shape;3195;p33"/>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3196" name="Google Shape;3196;p33"/>
            <p:cNvGrpSpPr/>
            <p:nvPr/>
          </p:nvGrpSpPr>
          <p:grpSpPr>
            <a:xfrm>
              <a:off x="-39150" y="143971"/>
              <a:ext cx="9222300" cy="4855559"/>
              <a:chOff x="-51025" y="146791"/>
              <a:chExt cx="9222300" cy="4855559"/>
            </a:xfrm>
          </p:grpSpPr>
          <p:cxnSp>
            <p:nvCxnSpPr>
              <p:cNvPr id="3197" name="Google Shape;3197;p33"/>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98" name="Google Shape;3198;p33"/>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99" name="Google Shape;3199;p33"/>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0" name="Google Shape;3200;p33"/>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1" name="Google Shape;3201;p33"/>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2" name="Google Shape;3202;p33"/>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3" name="Google Shape;3203;p33"/>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4" name="Google Shape;3204;p33"/>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5" name="Google Shape;3205;p33"/>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6" name="Google Shape;3206;p33"/>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7" name="Google Shape;3207;p33"/>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8" name="Google Shape;3208;p33"/>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9" name="Google Shape;3209;p33"/>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0" name="Google Shape;3210;p33"/>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1" name="Google Shape;3211;p33"/>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2" name="Google Shape;3212;p33"/>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3" name="Google Shape;3213;p33"/>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4" name="Google Shape;3214;p33"/>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5" name="Google Shape;3215;p33"/>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6" name="Google Shape;3216;p33"/>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7" name="Google Shape;3217;p33"/>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8" name="Google Shape;3218;p33"/>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9" name="Google Shape;3219;p33"/>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0" name="Google Shape;3220;p33"/>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1" name="Google Shape;3221;p33"/>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2" name="Google Shape;3222;p33"/>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3" name="Google Shape;3223;p33"/>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4" name="Google Shape;3224;p33"/>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5" name="Google Shape;3225;p33"/>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6" name="Google Shape;3226;p33"/>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7" name="Google Shape;3227;p33"/>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8" name="Google Shape;3228;p33"/>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9" name="Google Shape;3229;p33"/>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30" name="Google Shape;3230;p33"/>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31" name="Google Shape;3231;p33"/>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3232" name="Google Shape;3232;p33"/>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33" name="Google Shape;3233;p33"/>
          <p:cNvPicPr preferRelativeResize="0"/>
          <p:nvPr/>
        </p:nvPicPr>
        <p:blipFill>
          <a:blip r:embed="rId2">
            <a:alphaModFix/>
          </a:blip>
          <a:stretch>
            <a:fillRect/>
          </a:stretch>
        </p:blipFill>
        <p:spPr>
          <a:xfrm>
            <a:off x="7781781" y="2702313"/>
            <a:ext cx="1275587" cy="1700785"/>
          </a:xfrm>
          <a:prstGeom prst="rect">
            <a:avLst/>
          </a:prstGeom>
          <a:noFill/>
          <a:ln>
            <a:noFill/>
          </a:ln>
          <a:effectLst>
            <a:outerShdw blurRad="114300" dist="76200" dir="2640000" algn="bl" rotWithShape="0">
              <a:schemeClr val="dk1">
                <a:alpha val="29000"/>
              </a:schemeClr>
            </a:outerShdw>
          </a:effectLst>
        </p:spPr>
      </p:pic>
      <p:pic>
        <p:nvPicPr>
          <p:cNvPr id="3234" name="Google Shape;3234;p33"/>
          <p:cNvPicPr preferRelativeResize="0"/>
          <p:nvPr/>
        </p:nvPicPr>
        <p:blipFill>
          <a:blip r:embed="rId3">
            <a:alphaModFix/>
          </a:blip>
          <a:stretch>
            <a:fillRect/>
          </a:stretch>
        </p:blipFill>
        <p:spPr>
          <a:xfrm flipH="1">
            <a:off x="6756754" y="3758575"/>
            <a:ext cx="1843431" cy="1280160"/>
          </a:xfrm>
          <a:prstGeom prst="rect">
            <a:avLst/>
          </a:prstGeom>
          <a:noFill/>
          <a:ln>
            <a:noFill/>
          </a:ln>
          <a:effectLst>
            <a:outerShdw blurRad="114300" dist="76200" dir="2640000" algn="bl" rotWithShape="0">
              <a:schemeClr val="dk1">
                <a:alpha val="29000"/>
              </a:schemeClr>
            </a:outerShdw>
          </a:effectLst>
        </p:spPr>
      </p:pic>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2025/5/10</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50710945"/>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2025/5/10</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310081993"/>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8"/>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2025/5/10</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567590069"/>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2025/5/10</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750294279"/>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3"/>
        <p:cNvGrpSpPr/>
        <p:nvPr/>
      </p:nvGrpSpPr>
      <p:grpSpPr>
        <a:xfrm>
          <a:off x="0" y="0"/>
          <a:ext cx="0" cy="0"/>
          <a:chOff x="0" y="0"/>
          <a:chExt cx="0" cy="0"/>
        </a:xfrm>
      </p:grpSpPr>
      <p:grpSp>
        <p:nvGrpSpPr>
          <p:cNvPr id="214" name="Google Shape;214;p4"/>
          <p:cNvGrpSpPr/>
          <p:nvPr/>
        </p:nvGrpSpPr>
        <p:grpSpPr>
          <a:xfrm>
            <a:off x="-39150" y="-81300"/>
            <a:ext cx="9222300" cy="5306100"/>
            <a:chOff x="-39150" y="-81300"/>
            <a:chExt cx="9222300" cy="5306100"/>
          </a:xfrm>
        </p:grpSpPr>
        <p:grpSp>
          <p:nvGrpSpPr>
            <p:cNvPr id="215" name="Google Shape;215;p4"/>
            <p:cNvGrpSpPr/>
            <p:nvPr/>
          </p:nvGrpSpPr>
          <p:grpSpPr>
            <a:xfrm>
              <a:off x="108650" y="-81300"/>
              <a:ext cx="8926700" cy="5306100"/>
              <a:chOff x="107725" y="-96875"/>
              <a:chExt cx="8926700" cy="5306100"/>
            </a:xfrm>
          </p:grpSpPr>
          <p:cxnSp>
            <p:nvCxnSpPr>
              <p:cNvPr id="216" name="Google Shape;216;p4"/>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 name="Google Shape;217;p4"/>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 name="Google Shape;218;p4"/>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 name="Google Shape;219;p4"/>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 name="Google Shape;220;p4"/>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 name="Google Shape;221;p4"/>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 name="Google Shape;222;p4"/>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3" name="Google Shape;223;p4"/>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4" name="Google Shape;224;p4"/>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5" name="Google Shape;225;p4"/>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6" name="Google Shape;226;p4"/>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7" name="Google Shape;227;p4"/>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 name="Google Shape;228;p4"/>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 name="Google Shape;229;p4"/>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 name="Google Shape;230;p4"/>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 name="Google Shape;231;p4"/>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 name="Google Shape;232;p4"/>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 name="Google Shape;233;p4"/>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4" name="Google Shape;234;p4"/>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5" name="Google Shape;235;p4"/>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6" name="Google Shape;236;p4"/>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7" name="Google Shape;237;p4"/>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 name="Google Shape;238;p4"/>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 name="Google Shape;239;p4"/>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 name="Google Shape;240;p4"/>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 name="Google Shape;241;p4"/>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 name="Google Shape;242;p4"/>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 name="Google Shape;243;p4"/>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4" name="Google Shape;244;p4"/>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5" name="Google Shape;245;p4"/>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6" name="Google Shape;246;p4"/>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7" name="Google Shape;247;p4"/>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8" name="Google Shape;248;p4"/>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 name="Google Shape;249;p4"/>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 name="Google Shape;250;p4"/>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 name="Google Shape;251;p4"/>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 name="Google Shape;252;p4"/>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 name="Google Shape;253;p4"/>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 name="Google Shape;254;p4"/>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5" name="Google Shape;255;p4"/>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6" name="Google Shape;256;p4"/>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7" name="Google Shape;257;p4"/>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8" name="Google Shape;258;p4"/>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9" name="Google Shape;259;p4"/>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 name="Google Shape;260;p4"/>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 name="Google Shape;261;p4"/>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 name="Google Shape;262;p4"/>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 name="Google Shape;263;p4"/>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 name="Google Shape;264;p4"/>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 name="Google Shape;265;p4"/>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6" name="Google Shape;266;p4"/>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7" name="Google Shape;267;p4"/>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8" name="Google Shape;268;p4"/>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9" name="Google Shape;269;p4"/>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0" name="Google Shape;270;p4"/>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1" name="Google Shape;271;p4"/>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 name="Google Shape;272;p4"/>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 name="Google Shape;273;p4"/>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 name="Google Shape;274;p4"/>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 name="Google Shape;275;p4"/>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76" name="Google Shape;276;p4"/>
            <p:cNvGrpSpPr/>
            <p:nvPr/>
          </p:nvGrpSpPr>
          <p:grpSpPr>
            <a:xfrm>
              <a:off x="-39150" y="143971"/>
              <a:ext cx="9222300" cy="4855559"/>
              <a:chOff x="-51025" y="146791"/>
              <a:chExt cx="9222300" cy="4855559"/>
            </a:xfrm>
          </p:grpSpPr>
          <p:cxnSp>
            <p:nvCxnSpPr>
              <p:cNvPr id="277" name="Google Shape;277;p4"/>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 name="Google Shape;278;p4"/>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 name="Google Shape;279;p4"/>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 name="Google Shape;280;p4"/>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1" name="Google Shape;281;p4"/>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2" name="Google Shape;282;p4"/>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3" name="Google Shape;283;p4"/>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4" name="Google Shape;284;p4"/>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5" name="Google Shape;285;p4"/>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6" name="Google Shape;286;p4"/>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7" name="Google Shape;287;p4"/>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8" name="Google Shape;288;p4"/>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9" name="Google Shape;289;p4"/>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0" name="Google Shape;290;p4"/>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1" name="Google Shape;291;p4"/>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2" name="Google Shape;292;p4"/>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3" name="Google Shape;293;p4"/>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4" name="Google Shape;294;p4"/>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5" name="Google Shape;295;p4"/>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6" name="Google Shape;296;p4"/>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7" name="Google Shape;297;p4"/>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8" name="Google Shape;298;p4"/>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9" name="Google Shape;299;p4"/>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 name="Google Shape;300;p4"/>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 name="Google Shape;301;p4"/>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2" name="Google Shape;302;p4"/>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3" name="Google Shape;303;p4"/>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4" name="Google Shape;304;p4"/>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5" name="Google Shape;305;p4"/>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6" name="Google Shape;306;p4"/>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7" name="Google Shape;307;p4"/>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8" name="Google Shape;308;p4"/>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9" name="Google Shape;309;p4"/>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 name="Google Shape;310;p4"/>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 name="Google Shape;311;p4"/>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312" name="Google Shape;312;p4"/>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4" name="Google Shape;314;p4"/>
          <p:cNvSpPr txBox="1">
            <a:spLocks noGrp="1"/>
          </p:cNvSpPr>
          <p:nvPr>
            <p:ph type="body" idx="1"/>
          </p:nvPr>
        </p:nvSpPr>
        <p:spPr>
          <a:xfrm>
            <a:off x="720000" y="1152475"/>
            <a:ext cx="7704000" cy="1097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Arial"/>
              <a:buChar char="●"/>
              <a:defRPr/>
            </a:lvl1pPr>
            <a:lvl2pPr marL="914400" lvl="1" indent="-317500" rtl="0">
              <a:lnSpc>
                <a:spcPct val="115000"/>
              </a:lnSpc>
              <a:spcBef>
                <a:spcPts val="0"/>
              </a:spcBef>
              <a:spcAft>
                <a:spcPts val="0"/>
              </a:spcAft>
              <a:buSzPts val="1400"/>
              <a:buFont typeface="Arial"/>
              <a:buChar char="○"/>
              <a:defRPr/>
            </a:lvl2pPr>
            <a:lvl3pPr marL="1371600" lvl="2" indent="-317500" rtl="0">
              <a:lnSpc>
                <a:spcPct val="115000"/>
              </a:lnSpc>
              <a:spcBef>
                <a:spcPts val="0"/>
              </a:spcBef>
              <a:spcAft>
                <a:spcPts val="0"/>
              </a:spcAft>
              <a:buSzPts val="1400"/>
              <a:buFont typeface="Arial"/>
              <a:buChar char="■"/>
              <a:defRPr/>
            </a:lvl3pPr>
            <a:lvl4pPr marL="1828800" lvl="3" indent="-317500" rtl="0">
              <a:lnSpc>
                <a:spcPct val="115000"/>
              </a:lnSpc>
              <a:spcBef>
                <a:spcPts val="0"/>
              </a:spcBef>
              <a:spcAft>
                <a:spcPts val="0"/>
              </a:spcAft>
              <a:buSzPts val="1400"/>
              <a:buFont typeface="Arial"/>
              <a:buChar char="●"/>
              <a:defRPr/>
            </a:lvl4pPr>
            <a:lvl5pPr marL="2286000" lvl="4" indent="-317500" rtl="0">
              <a:lnSpc>
                <a:spcPct val="115000"/>
              </a:lnSpc>
              <a:spcBef>
                <a:spcPts val="0"/>
              </a:spcBef>
              <a:spcAft>
                <a:spcPts val="0"/>
              </a:spcAft>
              <a:buSzPts val="1400"/>
              <a:buFont typeface="Arial"/>
              <a:buChar char="○"/>
              <a:defRPr/>
            </a:lvl5pPr>
            <a:lvl6pPr marL="2743200" lvl="5" indent="-317500" rtl="0">
              <a:lnSpc>
                <a:spcPct val="115000"/>
              </a:lnSpc>
              <a:spcBef>
                <a:spcPts val="0"/>
              </a:spcBef>
              <a:spcAft>
                <a:spcPts val="0"/>
              </a:spcAft>
              <a:buSzPts val="1400"/>
              <a:buFont typeface="Arial"/>
              <a:buChar char="■"/>
              <a:defRPr/>
            </a:lvl6pPr>
            <a:lvl7pPr marL="3200400" lvl="6" indent="-317500" rtl="0">
              <a:lnSpc>
                <a:spcPct val="115000"/>
              </a:lnSpc>
              <a:spcBef>
                <a:spcPts val="0"/>
              </a:spcBef>
              <a:spcAft>
                <a:spcPts val="0"/>
              </a:spcAft>
              <a:buSzPts val="1400"/>
              <a:buFont typeface="Arial"/>
              <a:buChar char="●"/>
              <a:defRPr/>
            </a:lvl7pPr>
            <a:lvl8pPr marL="3657600" lvl="7" indent="-317500" rtl="0">
              <a:lnSpc>
                <a:spcPct val="115000"/>
              </a:lnSpc>
              <a:spcBef>
                <a:spcPts val="0"/>
              </a:spcBef>
              <a:spcAft>
                <a:spcPts val="0"/>
              </a:spcAft>
              <a:buSzPts val="1400"/>
              <a:buFont typeface="Arial"/>
              <a:buChar char="○"/>
              <a:defRPr/>
            </a:lvl8pPr>
            <a:lvl9pPr marL="4114800" lvl="8" indent="-317500" rtl="0">
              <a:lnSpc>
                <a:spcPct val="115000"/>
              </a:lnSpc>
              <a:spcBef>
                <a:spcPts val="0"/>
              </a:spcBef>
              <a:spcAft>
                <a:spcPts val="0"/>
              </a:spcAft>
              <a:buSzPts val="1400"/>
              <a:buFont typeface="Arial"/>
              <a:buChar char="■"/>
              <a:defRPr/>
            </a:lvl9pPr>
          </a:lstStyle>
          <a:p>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7"/>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5"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5"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4"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4"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2025/5/10</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477927947"/>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2025/5/10</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959692960"/>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2025/5/10</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316091832"/>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4"/>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2025/5/10</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237767947"/>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3"/>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4"/>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2025/5/10</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422859061"/>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2025/5/10</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649489140"/>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8"/>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4" y="273848"/>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2025/5/10</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169731452"/>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5161394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12"/>
          <p:cNvSpPr txBox="1">
            <a:spLocks noGrp="1"/>
          </p:cNvSpPr>
          <p:nvPr>
            <p:ph type="ctrTitle"/>
          </p:nvPr>
        </p:nvSpPr>
        <p:spPr>
          <a:xfrm>
            <a:off x="342900" y="1065212"/>
            <a:ext cx="3886200" cy="73501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2"/>
          <p:cNvSpPr txBox="1">
            <a:spLocks noGrp="1"/>
          </p:cNvSpPr>
          <p:nvPr>
            <p:ph type="subTitle" idx="1"/>
          </p:nvPr>
        </p:nvSpPr>
        <p:spPr>
          <a:xfrm>
            <a:off x="685800" y="1943100"/>
            <a:ext cx="3200400" cy="8763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3200"/>
              <a:buNone/>
              <a:defRPr>
                <a:solidFill>
                  <a:srgbClr val="888888"/>
                </a:solidFill>
              </a:defRPr>
            </a:lvl1pPr>
            <a:lvl2pPr lvl="1" algn="ctr">
              <a:spcBef>
                <a:spcPts val="280"/>
              </a:spcBef>
              <a:spcAft>
                <a:spcPts val="0"/>
              </a:spcAft>
              <a:buClr>
                <a:srgbClr val="888888"/>
              </a:buClr>
              <a:buSzPts val="2800"/>
              <a:buNone/>
              <a:defRPr>
                <a:solidFill>
                  <a:srgbClr val="888888"/>
                </a:solidFill>
              </a:defRPr>
            </a:lvl2pPr>
            <a:lvl3pPr lvl="2" algn="ctr">
              <a:spcBef>
                <a:spcPts val="240"/>
              </a:spcBef>
              <a:spcAft>
                <a:spcPts val="0"/>
              </a:spcAft>
              <a:buClr>
                <a:srgbClr val="888888"/>
              </a:buClr>
              <a:buSzPts val="2400"/>
              <a:buNone/>
              <a:defRPr>
                <a:solidFill>
                  <a:srgbClr val="888888"/>
                </a:solidFill>
              </a:defRPr>
            </a:lvl3pPr>
            <a:lvl4pPr lvl="3" algn="ctr">
              <a:spcBef>
                <a:spcPts val="200"/>
              </a:spcBef>
              <a:spcAft>
                <a:spcPts val="0"/>
              </a:spcAft>
              <a:buClr>
                <a:srgbClr val="888888"/>
              </a:buClr>
              <a:buSzPts val="2000"/>
              <a:buNone/>
              <a:defRPr>
                <a:solidFill>
                  <a:srgbClr val="888888"/>
                </a:solidFill>
              </a:defRPr>
            </a:lvl4pPr>
            <a:lvl5pPr lvl="4" algn="ctr">
              <a:spcBef>
                <a:spcPts val="200"/>
              </a:spcBef>
              <a:spcAft>
                <a:spcPts val="0"/>
              </a:spcAft>
              <a:buClr>
                <a:srgbClr val="888888"/>
              </a:buClr>
              <a:buSzPts val="2000"/>
              <a:buNone/>
              <a:defRPr>
                <a:solidFill>
                  <a:srgbClr val="888888"/>
                </a:solidFill>
              </a:defRPr>
            </a:lvl5pPr>
            <a:lvl6pPr lvl="5" algn="ctr">
              <a:spcBef>
                <a:spcPts val="200"/>
              </a:spcBef>
              <a:spcAft>
                <a:spcPts val="0"/>
              </a:spcAft>
              <a:buClr>
                <a:srgbClr val="888888"/>
              </a:buClr>
              <a:buSzPts val="2000"/>
              <a:buNone/>
              <a:defRPr>
                <a:solidFill>
                  <a:srgbClr val="888888"/>
                </a:solidFill>
              </a:defRPr>
            </a:lvl6pPr>
            <a:lvl7pPr lvl="6" algn="ctr">
              <a:spcBef>
                <a:spcPts val="200"/>
              </a:spcBef>
              <a:spcAft>
                <a:spcPts val="0"/>
              </a:spcAft>
              <a:buClr>
                <a:srgbClr val="888888"/>
              </a:buClr>
              <a:buSzPts val="2000"/>
              <a:buNone/>
              <a:defRPr>
                <a:solidFill>
                  <a:srgbClr val="888888"/>
                </a:solidFill>
              </a:defRPr>
            </a:lvl7pPr>
            <a:lvl8pPr lvl="7" algn="ctr">
              <a:spcBef>
                <a:spcPts val="200"/>
              </a:spcBef>
              <a:spcAft>
                <a:spcPts val="0"/>
              </a:spcAft>
              <a:buClr>
                <a:srgbClr val="888888"/>
              </a:buClr>
              <a:buSzPts val="2000"/>
              <a:buNone/>
              <a:defRPr>
                <a:solidFill>
                  <a:srgbClr val="888888"/>
                </a:solidFill>
              </a:defRPr>
            </a:lvl8pPr>
            <a:lvl9pPr lvl="8" algn="ctr">
              <a:spcBef>
                <a:spcPts val="200"/>
              </a:spcBef>
              <a:spcAft>
                <a:spcPts val="0"/>
              </a:spcAft>
              <a:buClr>
                <a:srgbClr val="888888"/>
              </a:buClr>
              <a:buSzPts val="2000"/>
              <a:buNone/>
              <a:defRPr>
                <a:solidFill>
                  <a:srgbClr val="888888"/>
                </a:solidFill>
              </a:defRPr>
            </a:lvl9pPr>
          </a:lstStyle>
          <a:p>
            <a:endParaRPr/>
          </a:p>
        </p:txBody>
      </p:sp>
      <p:sp>
        <p:nvSpPr>
          <p:cNvPr id="22" name="Google Shape;22;p1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4098533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13"/>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3"/>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8" name="Google Shape;28;p13"/>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3"/>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3"/>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0253943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5"/>
        <p:cNvGrpSpPr/>
        <p:nvPr/>
      </p:nvGrpSpPr>
      <p:grpSpPr>
        <a:xfrm>
          <a:off x="0" y="0"/>
          <a:ext cx="0" cy="0"/>
          <a:chOff x="0" y="0"/>
          <a:chExt cx="0" cy="0"/>
        </a:xfrm>
      </p:grpSpPr>
      <p:grpSp>
        <p:nvGrpSpPr>
          <p:cNvPr id="316" name="Google Shape;316;p5"/>
          <p:cNvGrpSpPr/>
          <p:nvPr/>
        </p:nvGrpSpPr>
        <p:grpSpPr>
          <a:xfrm>
            <a:off x="-39150" y="-81300"/>
            <a:ext cx="9222300" cy="5306100"/>
            <a:chOff x="-39150" y="-81300"/>
            <a:chExt cx="9222300" cy="5306100"/>
          </a:xfrm>
        </p:grpSpPr>
        <p:grpSp>
          <p:nvGrpSpPr>
            <p:cNvPr id="317" name="Google Shape;317;p5"/>
            <p:cNvGrpSpPr/>
            <p:nvPr/>
          </p:nvGrpSpPr>
          <p:grpSpPr>
            <a:xfrm>
              <a:off x="108650" y="-81300"/>
              <a:ext cx="8926700" cy="5306100"/>
              <a:chOff x="107725" y="-96875"/>
              <a:chExt cx="8926700" cy="5306100"/>
            </a:xfrm>
          </p:grpSpPr>
          <p:cxnSp>
            <p:nvCxnSpPr>
              <p:cNvPr id="318" name="Google Shape;318;p5"/>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 name="Google Shape;319;p5"/>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0" name="Google Shape;320;p5"/>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1" name="Google Shape;321;p5"/>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2" name="Google Shape;322;p5"/>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3" name="Google Shape;323;p5"/>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4" name="Google Shape;324;p5"/>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5" name="Google Shape;325;p5"/>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6" name="Google Shape;326;p5"/>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7" name="Google Shape;327;p5"/>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8" name="Google Shape;328;p5"/>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9" name="Google Shape;329;p5"/>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0" name="Google Shape;330;p5"/>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1" name="Google Shape;331;p5"/>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2" name="Google Shape;332;p5"/>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3" name="Google Shape;333;p5"/>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4" name="Google Shape;334;p5"/>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5" name="Google Shape;335;p5"/>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6" name="Google Shape;336;p5"/>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7" name="Google Shape;337;p5"/>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8" name="Google Shape;338;p5"/>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9" name="Google Shape;339;p5"/>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0" name="Google Shape;340;p5"/>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1" name="Google Shape;341;p5"/>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2" name="Google Shape;342;p5"/>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3" name="Google Shape;343;p5"/>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4" name="Google Shape;344;p5"/>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5" name="Google Shape;345;p5"/>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6" name="Google Shape;346;p5"/>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7" name="Google Shape;347;p5"/>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8" name="Google Shape;348;p5"/>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9" name="Google Shape;349;p5"/>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0" name="Google Shape;350;p5"/>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1" name="Google Shape;351;p5"/>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2" name="Google Shape;352;p5"/>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3" name="Google Shape;353;p5"/>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4" name="Google Shape;354;p5"/>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5" name="Google Shape;355;p5"/>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6" name="Google Shape;356;p5"/>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7" name="Google Shape;357;p5"/>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8" name="Google Shape;358;p5"/>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9" name="Google Shape;359;p5"/>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0" name="Google Shape;360;p5"/>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1" name="Google Shape;361;p5"/>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2" name="Google Shape;362;p5"/>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3" name="Google Shape;363;p5"/>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4" name="Google Shape;364;p5"/>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5" name="Google Shape;365;p5"/>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6" name="Google Shape;366;p5"/>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7" name="Google Shape;367;p5"/>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8" name="Google Shape;368;p5"/>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9" name="Google Shape;369;p5"/>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0" name="Google Shape;370;p5"/>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1" name="Google Shape;371;p5"/>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2" name="Google Shape;372;p5"/>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3" name="Google Shape;373;p5"/>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4" name="Google Shape;374;p5"/>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5" name="Google Shape;375;p5"/>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6" name="Google Shape;376;p5"/>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7" name="Google Shape;377;p5"/>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378" name="Google Shape;378;p5"/>
            <p:cNvGrpSpPr/>
            <p:nvPr/>
          </p:nvGrpSpPr>
          <p:grpSpPr>
            <a:xfrm>
              <a:off x="-39150" y="143971"/>
              <a:ext cx="9222300" cy="4855559"/>
              <a:chOff x="-51025" y="146791"/>
              <a:chExt cx="9222300" cy="4855559"/>
            </a:xfrm>
          </p:grpSpPr>
          <p:cxnSp>
            <p:nvCxnSpPr>
              <p:cNvPr id="379" name="Google Shape;379;p5"/>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0" name="Google Shape;380;p5"/>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1" name="Google Shape;381;p5"/>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2" name="Google Shape;382;p5"/>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3" name="Google Shape;383;p5"/>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4" name="Google Shape;384;p5"/>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5" name="Google Shape;385;p5"/>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6" name="Google Shape;386;p5"/>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7" name="Google Shape;387;p5"/>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8" name="Google Shape;388;p5"/>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9" name="Google Shape;389;p5"/>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0" name="Google Shape;390;p5"/>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1" name="Google Shape;391;p5"/>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2" name="Google Shape;392;p5"/>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3" name="Google Shape;393;p5"/>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4" name="Google Shape;394;p5"/>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5" name="Google Shape;395;p5"/>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6" name="Google Shape;396;p5"/>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7" name="Google Shape;397;p5"/>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8" name="Google Shape;398;p5"/>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9" name="Google Shape;399;p5"/>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0" name="Google Shape;400;p5"/>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1" name="Google Shape;401;p5"/>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2" name="Google Shape;402;p5"/>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3" name="Google Shape;403;p5"/>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4" name="Google Shape;404;p5"/>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5" name="Google Shape;405;p5"/>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6" name="Google Shape;406;p5"/>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7" name="Google Shape;407;p5"/>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8" name="Google Shape;408;p5"/>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9" name="Google Shape;409;p5"/>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10" name="Google Shape;410;p5"/>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11" name="Google Shape;411;p5"/>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12" name="Google Shape;412;p5"/>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13" name="Google Shape;413;p5"/>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414" name="Google Shape;414;p5"/>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txBox="1">
            <a:spLocks noGrp="1"/>
          </p:cNvSpPr>
          <p:nvPr>
            <p:ph type="subTitle" idx="1"/>
          </p:nvPr>
        </p:nvSpPr>
        <p:spPr>
          <a:xfrm>
            <a:off x="1272282" y="2952750"/>
            <a:ext cx="28347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6" name="Google Shape;416;p5"/>
          <p:cNvSpPr txBox="1">
            <a:spLocks noGrp="1"/>
          </p:cNvSpPr>
          <p:nvPr>
            <p:ph type="subTitle" idx="2"/>
          </p:nvPr>
        </p:nvSpPr>
        <p:spPr>
          <a:xfrm>
            <a:off x="5037018" y="2952750"/>
            <a:ext cx="28347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7" name="Google Shape;417;p5"/>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8" name="Google Shape;418;p5"/>
          <p:cNvSpPr txBox="1">
            <a:spLocks noGrp="1"/>
          </p:cNvSpPr>
          <p:nvPr>
            <p:ph type="title" idx="3"/>
          </p:nvPr>
        </p:nvSpPr>
        <p:spPr>
          <a:xfrm>
            <a:off x="1272282" y="2571750"/>
            <a:ext cx="2834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19" name="Google Shape;419;p5"/>
          <p:cNvSpPr txBox="1">
            <a:spLocks noGrp="1"/>
          </p:cNvSpPr>
          <p:nvPr>
            <p:ph type="title" idx="4"/>
          </p:nvPr>
        </p:nvSpPr>
        <p:spPr>
          <a:xfrm>
            <a:off x="5037018" y="2571750"/>
            <a:ext cx="2834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14"/>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4"/>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228600" lvl="0" indent="-114300" algn="l">
              <a:spcBef>
                <a:spcPts val="200"/>
              </a:spcBef>
              <a:spcAft>
                <a:spcPts val="0"/>
              </a:spcAft>
              <a:buClr>
                <a:srgbClr val="888888"/>
              </a:buClr>
              <a:buSzPts val="2000"/>
              <a:buNone/>
              <a:defRPr sz="1000">
                <a:solidFill>
                  <a:srgbClr val="888888"/>
                </a:solidFill>
              </a:defRPr>
            </a:lvl1pPr>
            <a:lvl2pPr marL="457200" lvl="1" indent="-114300" algn="l">
              <a:spcBef>
                <a:spcPts val="180"/>
              </a:spcBef>
              <a:spcAft>
                <a:spcPts val="0"/>
              </a:spcAft>
              <a:buClr>
                <a:srgbClr val="888888"/>
              </a:buClr>
              <a:buSzPts val="1800"/>
              <a:buNone/>
              <a:defRPr sz="900">
                <a:solidFill>
                  <a:srgbClr val="888888"/>
                </a:solidFill>
              </a:defRPr>
            </a:lvl2pPr>
            <a:lvl3pPr marL="685800" lvl="2" indent="-114300" algn="l">
              <a:spcBef>
                <a:spcPts val="160"/>
              </a:spcBef>
              <a:spcAft>
                <a:spcPts val="0"/>
              </a:spcAft>
              <a:buClr>
                <a:srgbClr val="888888"/>
              </a:buClr>
              <a:buSzPts val="1600"/>
              <a:buNone/>
              <a:defRPr sz="800">
                <a:solidFill>
                  <a:srgbClr val="888888"/>
                </a:solidFill>
              </a:defRPr>
            </a:lvl3pPr>
            <a:lvl4pPr marL="914400" lvl="3" indent="-114300" algn="l">
              <a:spcBef>
                <a:spcPts val="140"/>
              </a:spcBef>
              <a:spcAft>
                <a:spcPts val="0"/>
              </a:spcAft>
              <a:buClr>
                <a:srgbClr val="888888"/>
              </a:buClr>
              <a:buSzPts val="1400"/>
              <a:buNone/>
              <a:defRPr sz="700">
                <a:solidFill>
                  <a:srgbClr val="888888"/>
                </a:solidFill>
              </a:defRPr>
            </a:lvl4pPr>
            <a:lvl5pPr marL="1143000" lvl="4" indent="-114300" algn="l">
              <a:spcBef>
                <a:spcPts val="140"/>
              </a:spcBef>
              <a:spcAft>
                <a:spcPts val="0"/>
              </a:spcAft>
              <a:buClr>
                <a:srgbClr val="888888"/>
              </a:buClr>
              <a:buSzPts val="1400"/>
              <a:buNone/>
              <a:defRPr sz="700">
                <a:solidFill>
                  <a:srgbClr val="888888"/>
                </a:solidFill>
              </a:defRPr>
            </a:lvl5pPr>
            <a:lvl6pPr marL="1371600" lvl="5" indent="-114300" algn="l">
              <a:spcBef>
                <a:spcPts val="140"/>
              </a:spcBef>
              <a:spcAft>
                <a:spcPts val="0"/>
              </a:spcAft>
              <a:buClr>
                <a:srgbClr val="888888"/>
              </a:buClr>
              <a:buSzPts val="1400"/>
              <a:buNone/>
              <a:defRPr sz="700">
                <a:solidFill>
                  <a:srgbClr val="888888"/>
                </a:solidFill>
              </a:defRPr>
            </a:lvl6pPr>
            <a:lvl7pPr marL="1600200" lvl="6" indent="-114300" algn="l">
              <a:spcBef>
                <a:spcPts val="140"/>
              </a:spcBef>
              <a:spcAft>
                <a:spcPts val="0"/>
              </a:spcAft>
              <a:buClr>
                <a:srgbClr val="888888"/>
              </a:buClr>
              <a:buSzPts val="1400"/>
              <a:buNone/>
              <a:defRPr sz="700">
                <a:solidFill>
                  <a:srgbClr val="888888"/>
                </a:solidFill>
              </a:defRPr>
            </a:lvl7pPr>
            <a:lvl8pPr marL="1828800" lvl="7" indent="-114300" algn="l">
              <a:spcBef>
                <a:spcPts val="140"/>
              </a:spcBef>
              <a:spcAft>
                <a:spcPts val="0"/>
              </a:spcAft>
              <a:buClr>
                <a:srgbClr val="888888"/>
              </a:buClr>
              <a:buSzPts val="1400"/>
              <a:buNone/>
              <a:defRPr sz="700">
                <a:solidFill>
                  <a:srgbClr val="888888"/>
                </a:solidFill>
              </a:defRPr>
            </a:lvl8pPr>
            <a:lvl9pPr marL="2057400" lvl="8" indent="-114300" algn="l">
              <a:spcBef>
                <a:spcPts val="140"/>
              </a:spcBef>
              <a:spcAft>
                <a:spcPts val="0"/>
              </a:spcAft>
              <a:buClr>
                <a:srgbClr val="888888"/>
              </a:buClr>
              <a:buSzPts val="1400"/>
              <a:buNone/>
              <a:defRPr sz="700">
                <a:solidFill>
                  <a:srgbClr val="888888"/>
                </a:solidFill>
              </a:defRPr>
            </a:lvl9pPr>
          </a:lstStyle>
          <a:p>
            <a:endParaRPr/>
          </a:p>
        </p:txBody>
      </p:sp>
      <p:sp>
        <p:nvSpPr>
          <p:cNvPr id="34" name="Google Shape;34;p14"/>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4"/>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4"/>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6966079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15"/>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5"/>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40" name="Google Shape;40;p15"/>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41" name="Google Shape;41;p15"/>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5"/>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5"/>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9150723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1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6"/>
          <p:cNvSpPr txBox="1">
            <a:spLocks noGrp="1"/>
          </p:cNvSpPr>
          <p:nvPr>
            <p:ph type="body" idx="1"/>
          </p:nvPr>
        </p:nvSpPr>
        <p:spPr>
          <a:xfrm>
            <a:off x="228600" y="767556"/>
            <a:ext cx="2020094"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7" name="Google Shape;47;p16"/>
          <p:cNvSpPr txBox="1">
            <a:spLocks noGrp="1"/>
          </p:cNvSpPr>
          <p:nvPr>
            <p:ph type="body" idx="2"/>
          </p:nvPr>
        </p:nvSpPr>
        <p:spPr>
          <a:xfrm>
            <a:off x="228600" y="1087438"/>
            <a:ext cx="2020094"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8" name="Google Shape;48;p16"/>
          <p:cNvSpPr txBox="1">
            <a:spLocks noGrp="1"/>
          </p:cNvSpPr>
          <p:nvPr>
            <p:ph type="body" idx="3"/>
          </p:nvPr>
        </p:nvSpPr>
        <p:spPr>
          <a:xfrm>
            <a:off x="2322513" y="767556"/>
            <a:ext cx="2020888"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9" name="Google Shape;49;p16"/>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50" name="Google Shape;50;p16"/>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6"/>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6"/>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10621172"/>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17"/>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7"/>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7"/>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7"/>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3516627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18"/>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8"/>
          <p:cNvSpPr txBox="1">
            <a:spLocks noGrp="1"/>
          </p:cNvSpPr>
          <p:nvPr>
            <p:ph type="body" idx="1"/>
          </p:nvPr>
        </p:nvSpPr>
        <p:spPr>
          <a:xfrm>
            <a:off x="1787525" y="136525"/>
            <a:ext cx="2555875" cy="2926557"/>
          </a:xfrm>
          <a:prstGeom prst="rect">
            <a:avLst/>
          </a:prstGeom>
          <a:noFill/>
          <a:ln>
            <a:noFill/>
          </a:ln>
        </p:spPr>
        <p:txBody>
          <a:bodyPr spcFirstLastPara="1" wrap="square" lIns="91425" tIns="45700" rIns="91425" bIns="45700" anchor="t" anchorCtr="0">
            <a:normAutofit/>
          </a:bodyPr>
          <a:lstStyle>
            <a:lvl1pPr marL="228600" lvl="0" indent="-215900" algn="l">
              <a:spcBef>
                <a:spcPts val="320"/>
              </a:spcBef>
              <a:spcAft>
                <a:spcPts val="0"/>
              </a:spcAft>
              <a:buClr>
                <a:schemeClr val="dk1"/>
              </a:buClr>
              <a:buSzPts val="3200"/>
              <a:buChar char="•"/>
              <a:defRPr sz="1600"/>
            </a:lvl1pPr>
            <a:lvl2pPr marL="457200" lvl="1" indent="-203200" algn="l">
              <a:spcBef>
                <a:spcPts val="280"/>
              </a:spcBef>
              <a:spcAft>
                <a:spcPts val="0"/>
              </a:spcAft>
              <a:buClr>
                <a:schemeClr val="dk1"/>
              </a:buClr>
              <a:buSzPts val="2800"/>
              <a:buChar char="–"/>
              <a:defRPr sz="1400"/>
            </a:lvl2pPr>
            <a:lvl3pPr marL="685800" lvl="2" indent="-190500" algn="l">
              <a:spcBef>
                <a:spcPts val="240"/>
              </a:spcBef>
              <a:spcAft>
                <a:spcPts val="0"/>
              </a:spcAft>
              <a:buClr>
                <a:schemeClr val="dk1"/>
              </a:buClr>
              <a:buSzPts val="2400"/>
              <a:buChar char="•"/>
              <a:defRPr sz="1200"/>
            </a:lvl3pPr>
            <a:lvl4pPr marL="914400" lvl="3" indent="-177800" algn="l">
              <a:spcBef>
                <a:spcPts val="200"/>
              </a:spcBef>
              <a:spcAft>
                <a:spcPts val="0"/>
              </a:spcAft>
              <a:buClr>
                <a:schemeClr val="dk1"/>
              </a:buClr>
              <a:buSzPts val="2000"/>
              <a:buChar char="–"/>
              <a:defRPr sz="1000"/>
            </a:lvl4pPr>
            <a:lvl5pPr marL="1143000" lvl="4" indent="-177800" algn="l">
              <a:spcBef>
                <a:spcPts val="200"/>
              </a:spcBef>
              <a:spcAft>
                <a:spcPts val="0"/>
              </a:spcAft>
              <a:buClr>
                <a:schemeClr val="dk1"/>
              </a:buClr>
              <a:buSzPts val="2000"/>
              <a:buChar char="»"/>
              <a:defRPr sz="1000"/>
            </a:lvl5pPr>
            <a:lvl6pPr marL="1371600" lvl="5" indent="-177800" algn="l">
              <a:spcBef>
                <a:spcPts val="200"/>
              </a:spcBef>
              <a:spcAft>
                <a:spcPts val="0"/>
              </a:spcAft>
              <a:buClr>
                <a:schemeClr val="dk1"/>
              </a:buClr>
              <a:buSzPts val="2000"/>
              <a:buChar char="•"/>
              <a:defRPr sz="1000"/>
            </a:lvl6pPr>
            <a:lvl7pPr marL="1600200" lvl="6" indent="-177800" algn="l">
              <a:spcBef>
                <a:spcPts val="200"/>
              </a:spcBef>
              <a:spcAft>
                <a:spcPts val="0"/>
              </a:spcAft>
              <a:buClr>
                <a:schemeClr val="dk1"/>
              </a:buClr>
              <a:buSzPts val="2000"/>
              <a:buChar char="•"/>
              <a:defRPr sz="1000"/>
            </a:lvl7pPr>
            <a:lvl8pPr marL="1828800" lvl="7" indent="-177800" algn="l">
              <a:spcBef>
                <a:spcPts val="200"/>
              </a:spcBef>
              <a:spcAft>
                <a:spcPts val="0"/>
              </a:spcAft>
              <a:buClr>
                <a:schemeClr val="dk1"/>
              </a:buClr>
              <a:buSzPts val="2000"/>
              <a:buChar char="•"/>
              <a:defRPr sz="1000"/>
            </a:lvl8pPr>
            <a:lvl9pPr marL="2057400" lvl="8" indent="-177800" algn="l">
              <a:spcBef>
                <a:spcPts val="200"/>
              </a:spcBef>
              <a:spcAft>
                <a:spcPts val="0"/>
              </a:spcAft>
              <a:buClr>
                <a:schemeClr val="dk1"/>
              </a:buClr>
              <a:buSzPts val="2000"/>
              <a:buChar char="•"/>
              <a:defRPr sz="1000"/>
            </a:lvl9pPr>
          </a:lstStyle>
          <a:p>
            <a:endParaRPr/>
          </a:p>
        </p:txBody>
      </p:sp>
      <p:sp>
        <p:nvSpPr>
          <p:cNvPr id="61" name="Google Shape;61;p18"/>
          <p:cNvSpPr txBox="1">
            <a:spLocks noGrp="1"/>
          </p:cNvSpPr>
          <p:nvPr>
            <p:ph type="body" idx="2"/>
          </p:nvPr>
        </p:nvSpPr>
        <p:spPr>
          <a:xfrm>
            <a:off x="228600" y="717550"/>
            <a:ext cx="1504157" cy="2345532"/>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2" name="Google Shape;62;p18"/>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8"/>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8"/>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099063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9"/>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9"/>
          <p:cNvSpPr>
            <a:spLocks noGrp="1"/>
          </p:cNvSpPr>
          <p:nvPr>
            <p:ph type="pic" idx="2"/>
          </p:nvPr>
        </p:nvSpPr>
        <p:spPr>
          <a:xfrm>
            <a:off x="896144" y="306388"/>
            <a:ext cx="2743200" cy="2057400"/>
          </a:xfrm>
          <a:prstGeom prst="rect">
            <a:avLst/>
          </a:prstGeom>
          <a:noFill/>
          <a:ln>
            <a:noFill/>
          </a:ln>
        </p:spPr>
      </p:sp>
      <p:sp>
        <p:nvSpPr>
          <p:cNvPr id="68" name="Google Shape;68;p19"/>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9" name="Google Shape;69;p19"/>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9"/>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9"/>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6264410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0"/>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0"/>
          <p:cNvSpPr txBox="1">
            <a:spLocks noGrp="1"/>
          </p:cNvSpPr>
          <p:nvPr>
            <p:ph type="body" idx="1"/>
          </p:nvPr>
        </p:nvSpPr>
        <p:spPr>
          <a:xfrm rot="5400000">
            <a:off x="1154510" y="-125809"/>
            <a:ext cx="2262982" cy="41148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5" name="Google Shape;75;p20"/>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0"/>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0"/>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6169032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1"/>
          <p:cNvSpPr txBox="1">
            <a:spLocks noGrp="1"/>
          </p:cNvSpPr>
          <p:nvPr>
            <p:ph type="title"/>
          </p:nvPr>
        </p:nvSpPr>
        <p:spPr>
          <a:xfrm rot="5400000">
            <a:off x="2366169" y="1085851"/>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1"/>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81" name="Google Shape;81;p2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8637631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0"/>
        <p:cNvGrpSpPr/>
        <p:nvPr/>
      </p:nvGrpSpPr>
      <p:grpSpPr>
        <a:xfrm>
          <a:off x="0" y="0"/>
          <a:ext cx="0" cy="0"/>
          <a:chOff x="0" y="0"/>
          <a:chExt cx="0" cy="0"/>
        </a:xfrm>
      </p:grpSpPr>
      <p:grpSp>
        <p:nvGrpSpPr>
          <p:cNvPr id="421" name="Google Shape;421;p6"/>
          <p:cNvGrpSpPr/>
          <p:nvPr/>
        </p:nvGrpSpPr>
        <p:grpSpPr>
          <a:xfrm>
            <a:off x="-39150" y="-81300"/>
            <a:ext cx="9222300" cy="5306100"/>
            <a:chOff x="-39150" y="-81300"/>
            <a:chExt cx="9222300" cy="5306100"/>
          </a:xfrm>
        </p:grpSpPr>
        <p:grpSp>
          <p:nvGrpSpPr>
            <p:cNvPr id="422" name="Google Shape;422;p6"/>
            <p:cNvGrpSpPr/>
            <p:nvPr/>
          </p:nvGrpSpPr>
          <p:grpSpPr>
            <a:xfrm>
              <a:off x="108650" y="-81300"/>
              <a:ext cx="8926700" cy="5306100"/>
              <a:chOff x="107725" y="-96875"/>
              <a:chExt cx="8926700" cy="5306100"/>
            </a:xfrm>
          </p:grpSpPr>
          <p:cxnSp>
            <p:nvCxnSpPr>
              <p:cNvPr id="423" name="Google Shape;423;p6"/>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4" name="Google Shape;424;p6"/>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5" name="Google Shape;425;p6"/>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6" name="Google Shape;426;p6"/>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7" name="Google Shape;427;p6"/>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8" name="Google Shape;428;p6"/>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9" name="Google Shape;429;p6"/>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0" name="Google Shape;430;p6"/>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1" name="Google Shape;431;p6"/>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2" name="Google Shape;432;p6"/>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3" name="Google Shape;433;p6"/>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4" name="Google Shape;434;p6"/>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5" name="Google Shape;435;p6"/>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6" name="Google Shape;436;p6"/>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7" name="Google Shape;437;p6"/>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8" name="Google Shape;438;p6"/>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9" name="Google Shape;439;p6"/>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0" name="Google Shape;440;p6"/>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1" name="Google Shape;441;p6"/>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2" name="Google Shape;442;p6"/>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3" name="Google Shape;443;p6"/>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4" name="Google Shape;444;p6"/>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5" name="Google Shape;445;p6"/>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6" name="Google Shape;446;p6"/>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7" name="Google Shape;447;p6"/>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8" name="Google Shape;448;p6"/>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9" name="Google Shape;449;p6"/>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0" name="Google Shape;450;p6"/>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1" name="Google Shape;451;p6"/>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2" name="Google Shape;452;p6"/>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3" name="Google Shape;453;p6"/>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4" name="Google Shape;454;p6"/>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5" name="Google Shape;455;p6"/>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6" name="Google Shape;456;p6"/>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7" name="Google Shape;457;p6"/>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8" name="Google Shape;458;p6"/>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9" name="Google Shape;459;p6"/>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0" name="Google Shape;460;p6"/>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1" name="Google Shape;461;p6"/>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2" name="Google Shape;462;p6"/>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3" name="Google Shape;463;p6"/>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4" name="Google Shape;464;p6"/>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5" name="Google Shape;465;p6"/>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6" name="Google Shape;466;p6"/>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7" name="Google Shape;467;p6"/>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8" name="Google Shape;468;p6"/>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9" name="Google Shape;469;p6"/>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0" name="Google Shape;470;p6"/>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1" name="Google Shape;471;p6"/>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2" name="Google Shape;472;p6"/>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3" name="Google Shape;473;p6"/>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4" name="Google Shape;474;p6"/>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5" name="Google Shape;475;p6"/>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6" name="Google Shape;476;p6"/>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7" name="Google Shape;477;p6"/>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8" name="Google Shape;478;p6"/>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9" name="Google Shape;479;p6"/>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80" name="Google Shape;480;p6"/>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81" name="Google Shape;481;p6"/>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82" name="Google Shape;482;p6"/>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483" name="Google Shape;483;p6"/>
            <p:cNvGrpSpPr/>
            <p:nvPr/>
          </p:nvGrpSpPr>
          <p:grpSpPr>
            <a:xfrm>
              <a:off x="-39150" y="143971"/>
              <a:ext cx="9222300" cy="4855559"/>
              <a:chOff x="-51025" y="146791"/>
              <a:chExt cx="9222300" cy="4855559"/>
            </a:xfrm>
          </p:grpSpPr>
          <p:cxnSp>
            <p:nvCxnSpPr>
              <p:cNvPr id="484" name="Google Shape;484;p6"/>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85" name="Google Shape;485;p6"/>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86" name="Google Shape;486;p6"/>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87" name="Google Shape;487;p6"/>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88" name="Google Shape;488;p6"/>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89" name="Google Shape;489;p6"/>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0" name="Google Shape;490;p6"/>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1" name="Google Shape;491;p6"/>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2" name="Google Shape;492;p6"/>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3" name="Google Shape;493;p6"/>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4" name="Google Shape;494;p6"/>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5" name="Google Shape;495;p6"/>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6" name="Google Shape;496;p6"/>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7" name="Google Shape;497;p6"/>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8" name="Google Shape;498;p6"/>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9" name="Google Shape;499;p6"/>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0" name="Google Shape;500;p6"/>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1" name="Google Shape;501;p6"/>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2" name="Google Shape;502;p6"/>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3" name="Google Shape;503;p6"/>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4" name="Google Shape;504;p6"/>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5" name="Google Shape;505;p6"/>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6" name="Google Shape;506;p6"/>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7" name="Google Shape;507;p6"/>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8" name="Google Shape;508;p6"/>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9" name="Google Shape;509;p6"/>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0" name="Google Shape;510;p6"/>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1" name="Google Shape;511;p6"/>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2" name="Google Shape;512;p6"/>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3" name="Google Shape;513;p6"/>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4" name="Google Shape;514;p6"/>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5" name="Google Shape;515;p6"/>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6" name="Google Shape;516;p6"/>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7" name="Google Shape;517;p6"/>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8" name="Google Shape;518;p6"/>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519" name="Google Shape;519;p6"/>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4"/>
        <p:cNvGrpSpPr/>
        <p:nvPr/>
      </p:nvGrpSpPr>
      <p:grpSpPr>
        <a:xfrm>
          <a:off x="0" y="0"/>
          <a:ext cx="0" cy="0"/>
          <a:chOff x="0" y="0"/>
          <a:chExt cx="0" cy="0"/>
        </a:xfrm>
      </p:grpSpPr>
      <p:grpSp>
        <p:nvGrpSpPr>
          <p:cNvPr id="725" name="Google Shape;725;p9"/>
          <p:cNvGrpSpPr/>
          <p:nvPr/>
        </p:nvGrpSpPr>
        <p:grpSpPr>
          <a:xfrm>
            <a:off x="-39150" y="-81300"/>
            <a:ext cx="9222300" cy="5306100"/>
            <a:chOff x="-39150" y="-81300"/>
            <a:chExt cx="9222300" cy="5306100"/>
          </a:xfrm>
        </p:grpSpPr>
        <p:grpSp>
          <p:nvGrpSpPr>
            <p:cNvPr id="726" name="Google Shape;726;p9"/>
            <p:cNvGrpSpPr/>
            <p:nvPr/>
          </p:nvGrpSpPr>
          <p:grpSpPr>
            <a:xfrm>
              <a:off x="108650" y="-81300"/>
              <a:ext cx="8926700" cy="5306100"/>
              <a:chOff x="107725" y="-96875"/>
              <a:chExt cx="8926700" cy="5306100"/>
            </a:xfrm>
          </p:grpSpPr>
          <p:cxnSp>
            <p:nvCxnSpPr>
              <p:cNvPr id="727" name="Google Shape;727;p9"/>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28" name="Google Shape;728;p9"/>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29" name="Google Shape;729;p9"/>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0" name="Google Shape;730;p9"/>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1" name="Google Shape;731;p9"/>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2" name="Google Shape;732;p9"/>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3" name="Google Shape;733;p9"/>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4" name="Google Shape;734;p9"/>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5" name="Google Shape;735;p9"/>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6" name="Google Shape;736;p9"/>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7" name="Google Shape;737;p9"/>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8" name="Google Shape;738;p9"/>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9" name="Google Shape;739;p9"/>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0" name="Google Shape;740;p9"/>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1" name="Google Shape;741;p9"/>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2" name="Google Shape;742;p9"/>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3" name="Google Shape;743;p9"/>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4" name="Google Shape;744;p9"/>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5" name="Google Shape;745;p9"/>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6" name="Google Shape;746;p9"/>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7" name="Google Shape;747;p9"/>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8" name="Google Shape;748;p9"/>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9" name="Google Shape;749;p9"/>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0" name="Google Shape;750;p9"/>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1" name="Google Shape;751;p9"/>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2" name="Google Shape;752;p9"/>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3" name="Google Shape;753;p9"/>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4" name="Google Shape;754;p9"/>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9"/>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9"/>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9"/>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9"/>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9" name="Google Shape;759;p9"/>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0" name="Google Shape;760;p9"/>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1" name="Google Shape;761;p9"/>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2" name="Google Shape;762;p9"/>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3" name="Google Shape;763;p9"/>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4" name="Google Shape;764;p9"/>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5" name="Google Shape;765;p9"/>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6" name="Google Shape;766;p9"/>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7" name="Google Shape;767;p9"/>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8" name="Google Shape;768;p9"/>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9" name="Google Shape;769;p9"/>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0" name="Google Shape;770;p9"/>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1" name="Google Shape;771;p9"/>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2" name="Google Shape;772;p9"/>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3" name="Google Shape;773;p9"/>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4" name="Google Shape;774;p9"/>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5" name="Google Shape;775;p9"/>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6" name="Google Shape;776;p9"/>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7" name="Google Shape;777;p9"/>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8" name="Google Shape;778;p9"/>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9" name="Google Shape;779;p9"/>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0" name="Google Shape;780;p9"/>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1" name="Google Shape;781;p9"/>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2" name="Google Shape;782;p9"/>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3" name="Google Shape;783;p9"/>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4" name="Google Shape;784;p9"/>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5" name="Google Shape;785;p9"/>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6" name="Google Shape;786;p9"/>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787" name="Google Shape;787;p9"/>
            <p:cNvGrpSpPr/>
            <p:nvPr/>
          </p:nvGrpSpPr>
          <p:grpSpPr>
            <a:xfrm>
              <a:off x="-39150" y="143971"/>
              <a:ext cx="9222300" cy="4855559"/>
              <a:chOff x="-51025" y="146791"/>
              <a:chExt cx="9222300" cy="4855559"/>
            </a:xfrm>
          </p:grpSpPr>
          <p:cxnSp>
            <p:nvCxnSpPr>
              <p:cNvPr id="788" name="Google Shape;788;p9"/>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89" name="Google Shape;789;p9"/>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0" name="Google Shape;790;p9"/>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1" name="Google Shape;791;p9"/>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2" name="Google Shape;792;p9"/>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3" name="Google Shape;793;p9"/>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4" name="Google Shape;794;p9"/>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5" name="Google Shape;795;p9"/>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6" name="Google Shape;796;p9"/>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7" name="Google Shape;797;p9"/>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8" name="Google Shape;798;p9"/>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9" name="Google Shape;799;p9"/>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0" name="Google Shape;800;p9"/>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1" name="Google Shape;801;p9"/>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2" name="Google Shape;802;p9"/>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3" name="Google Shape;803;p9"/>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4" name="Google Shape;804;p9"/>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5" name="Google Shape;805;p9"/>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6" name="Google Shape;806;p9"/>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7" name="Google Shape;807;p9"/>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8" name="Google Shape;808;p9"/>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9" name="Google Shape;809;p9"/>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0" name="Google Shape;810;p9"/>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1" name="Google Shape;811;p9"/>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2" name="Google Shape;812;p9"/>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3" name="Google Shape;813;p9"/>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4" name="Google Shape;814;p9"/>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5" name="Google Shape;815;p9"/>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6" name="Google Shape;816;p9"/>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7" name="Google Shape;817;p9"/>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8" name="Google Shape;818;p9"/>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9" name="Google Shape;819;p9"/>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20" name="Google Shape;820;p9"/>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21" name="Google Shape;821;p9"/>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22" name="Google Shape;822;p9"/>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823" name="Google Shape;823;p9"/>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9"/>
          <p:cNvSpPr txBox="1">
            <a:spLocks noGrp="1"/>
          </p:cNvSpPr>
          <p:nvPr>
            <p:ph type="title"/>
          </p:nvPr>
        </p:nvSpPr>
        <p:spPr>
          <a:xfrm>
            <a:off x="720000" y="1651200"/>
            <a:ext cx="3538800" cy="1005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25" name="Google Shape;825;p9"/>
          <p:cNvSpPr txBox="1">
            <a:spLocks noGrp="1"/>
          </p:cNvSpPr>
          <p:nvPr>
            <p:ph type="subTitle" idx="1"/>
          </p:nvPr>
        </p:nvSpPr>
        <p:spPr>
          <a:xfrm>
            <a:off x="720041" y="2504700"/>
            <a:ext cx="3538800" cy="98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27"/>
        <p:cNvGrpSpPr/>
        <p:nvPr/>
      </p:nvGrpSpPr>
      <p:grpSpPr>
        <a:xfrm>
          <a:off x="0" y="0"/>
          <a:ext cx="0" cy="0"/>
          <a:chOff x="0" y="0"/>
          <a:chExt cx="0" cy="0"/>
        </a:xfrm>
      </p:grpSpPr>
      <p:grpSp>
        <p:nvGrpSpPr>
          <p:cNvPr id="928" name="Google Shape;928;p11"/>
          <p:cNvGrpSpPr/>
          <p:nvPr/>
        </p:nvGrpSpPr>
        <p:grpSpPr>
          <a:xfrm>
            <a:off x="-39150" y="-81300"/>
            <a:ext cx="9222300" cy="5306100"/>
            <a:chOff x="-39150" y="-81300"/>
            <a:chExt cx="9222300" cy="5306100"/>
          </a:xfrm>
        </p:grpSpPr>
        <p:grpSp>
          <p:nvGrpSpPr>
            <p:cNvPr id="929" name="Google Shape;929;p11"/>
            <p:cNvGrpSpPr/>
            <p:nvPr/>
          </p:nvGrpSpPr>
          <p:grpSpPr>
            <a:xfrm>
              <a:off x="108650" y="-81300"/>
              <a:ext cx="8926700" cy="5306100"/>
              <a:chOff x="107725" y="-96875"/>
              <a:chExt cx="8926700" cy="5306100"/>
            </a:xfrm>
          </p:grpSpPr>
          <p:cxnSp>
            <p:nvCxnSpPr>
              <p:cNvPr id="930" name="Google Shape;930;p11"/>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1" name="Google Shape;931;p11"/>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2" name="Google Shape;932;p11"/>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3" name="Google Shape;933;p11"/>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4" name="Google Shape;934;p11"/>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5" name="Google Shape;935;p11"/>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6" name="Google Shape;936;p11"/>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7" name="Google Shape;937;p11"/>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8" name="Google Shape;938;p11"/>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9" name="Google Shape;939;p11"/>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0" name="Google Shape;940;p11"/>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1" name="Google Shape;941;p11"/>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2" name="Google Shape;942;p11"/>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3" name="Google Shape;943;p11"/>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4" name="Google Shape;944;p11"/>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5" name="Google Shape;945;p11"/>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6" name="Google Shape;946;p11"/>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7" name="Google Shape;947;p11"/>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8" name="Google Shape;948;p11"/>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9" name="Google Shape;949;p11"/>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0" name="Google Shape;950;p11"/>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1" name="Google Shape;951;p11"/>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2" name="Google Shape;952;p11"/>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3" name="Google Shape;953;p11"/>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4" name="Google Shape;954;p11"/>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5" name="Google Shape;955;p11"/>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6" name="Google Shape;956;p11"/>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7" name="Google Shape;957;p11"/>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8" name="Google Shape;958;p11"/>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9" name="Google Shape;959;p11"/>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0" name="Google Shape;960;p11"/>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1" name="Google Shape;961;p11"/>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2" name="Google Shape;962;p11"/>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3" name="Google Shape;963;p11"/>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4" name="Google Shape;964;p11"/>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5" name="Google Shape;965;p11"/>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6" name="Google Shape;966;p11"/>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7" name="Google Shape;967;p11"/>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8" name="Google Shape;968;p11"/>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9" name="Google Shape;969;p11"/>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0" name="Google Shape;970;p11"/>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1" name="Google Shape;971;p11"/>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2" name="Google Shape;972;p11"/>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3" name="Google Shape;973;p11"/>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4" name="Google Shape;974;p11"/>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5" name="Google Shape;975;p11"/>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6" name="Google Shape;976;p11"/>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7" name="Google Shape;977;p11"/>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8" name="Google Shape;978;p11"/>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9" name="Google Shape;979;p11"/>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0" name="Google Shape;980;p11"/>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1" name="Google Shape;981;p11"/>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2" name="Google Shape;982;p11"/>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3" name="Google Shape;983;p11"/>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4" name="Google Shape;984;p11"/>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5" name="Google Shape;985;p11"/>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6" name="Google Shape;986;p11"/>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7" name="Google Shape;987;p11"/>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8" name="Google Shape;988;p11"/>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9" name="Google Shape;989;p11"/>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990" name="Google Shape;990;p11"/>
            <p:cNvGrpSpPr/>
            <p:nvPr/>
          </p:nvGrpSpPr>
          <p:grpSpPr>
            <a:xfrm>
              <a:off x="-39150" y="143971"/>
              <a:ext cx="9222300" cy="4855559"/>
              <a:chOff x="-51025" y="146791"/>
              <a:chExt cx="9222300" cy="4855559"/>
            </a:xfrm>
          </p:grpSpPr>
          <p:cxnSp>
            <p:nvCxnSpPr>
              <p:cNvPr id="991" name="Google Shape;991;p11"/>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2" name="Google Shape;992;p11"/>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3" name="Google Shape;993;p11"/>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4" name="Google Shape;994;p11"/>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5" name="Google Shape;995;p11"/>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6" name="Google Shape;996;p11"/>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7" name="Google Shape;997;p11"/>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8" name="Google Shape;998;p11"/>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9" name="Google Shape;999;p11"/>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0" name="Google Shape;1000;p11"/>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1" name="Google Shape;1001;p11"/>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2" name="Google Shape;1002;p11"/>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3" name="Google Shape;1003;p11"/>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4" name="Google Shape;1004;p11"/>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5" name="Google Shape;1005;p11"/>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6" name="Google Shape;1006;p11"/>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7" name="Google Shape;1007;p11"/>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8" name="Google Shape;1008;p11"/>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9" name="Google Shape;1009;p11"/>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0" name="Google Shape;1010;p11"/>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1" name="Google Shape;1011;p11"/>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2" name="Google Shape;1012;p11"/>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3" name="Google Shape;1013;p11"/>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4" name="Google Shape;1014;p11"/>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5" name="Google Shape;1015;p11"/>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6" name="Google Shape;1016;p11"/>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7" name="Google Shape;1017;p11"/>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8" name="Google Shape;1018;p11"/>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9" name="Google Shape;1019;p11"/>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20" name="Google Shape;1020;p11"/>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21" name="Google Shape;1021;p11"/>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22" name="Google Shape;1022;p11"/>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23" name="Google Shape;1023;p11"/>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24" name="Google Shape;1024;p11"/>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25" name="Google Shape;1025;p11"/>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026" name="Google Shape;1026;p11"/>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1"/>
          <p:cNvSpPr txBox="1">
            <a:spLocks noGrp="1"/>
          </p:cNvSpPr>
          <p:nvPr>
            <p:ph type="title" hasCustomPrompt="1"/>
          </p:nvPr>
        </p:nvSpPr>
        <p:spPr>
          <a:xfrm>
            <a:off x="1600200" y="1836906"/>
            <a:ext cx="5943600" cy="1097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028" name="Google Shape;1028;p11"/>
          <p:cNvSpPr txBox="1">
            <a:spLocks noGrp="1"/>
          </p:cNvSpPr>
          <p:nvPr>
            <p:ph type="subTitle" idx="1"/>
          </p:nvPr>
        </p:nvSpPr>
        <p:spPr>
          <a:xfrm>
            <a:off x="1600200" y="2858108"/>
            <a:ext cx="5943600" cy="4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9"/>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2">
    <p:spTree>
      <p:nvGrpSpPr>
        <p:cNvPr id="1" name="Shape 1030"/>
        <p:cNvGrpSpPr/>
        <p:nvPr/>
      </p:nvGrpSpPr>
      <p:grpSpPr>
        <a:xfrm>
          <a:off x="0" y="0"/>
          <a:ext cx="0" cy="0"/>
          <a:chOff x="0" y="0"/>
          <a:chExt cx="0" cy="0"/>
        </a:xfrm>
      </p:grpSpPr>
      <p:grpSp>
        <p:nvGrpSpPr>
          <p:cNvPr id="1031" name="Google Shape;1031;p13"/>
          <p:cNvGrpSpPr/>
          <p:nvPr/>
        </p:nvGrpSpPr>
        <p:grpSpPr>
          <a:xfrm>
            <a:off x="-39150" y="-81300"/>
            <a:ext cx="9222300" cy="5306100"/>
            <a:chOff x="-39150" y="-81300"/>
            <a:chExt cx="9222300" cy="5306100"/>
          </a:xfrm>
        </p:grpSpPr>
        <p:grpSp>
          <p:nvGrpSpPr>
            <p:cNvPr id="1032" name="Google Shape;1032;p13"/>
            <p:cNvGrpSpPr/>
            <p:nvPr/>
          </p:nvGrpSpPr>
          <p:grpSpPr>
            <a:xfrm>
              <a:off x="108650" y="-81300"/>
              <a:ext cx="8926700" cy="5306100"/>
              <a:chOff x="107725" y="-96875"/>
              <a:chExt cx="8926700" cy="5306100"/>
            </a:xfrm>
          </p:grpSpPr>
          <p:cxnSp>
            <p:nvCxnSpPr>
              <p:cNvPr id="1033" name="Google Shape;1033;p13"/>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4" name="Google Shape;1034;p13"/>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5" name="Google Shape;1035;p13"/>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6" name="Google Shape;1036;p13"/>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7" name="Google Shape;1037;p13"/>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8" name="Google Shape;1038;p13"/>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9" name="Google Shape;1039;p13"/>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0" name="Google Shape;1040;p13"/>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1" name="Google Shape;1041;p13"/>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2" name="Google Shape;1042;p13"/>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3" name="Google Shape;1043;p13"/>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4" name="Google Shape;1044;p13"/>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5" name="Google Shape;1045;p13"/>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6" name="Google Shape;1046;p13"/>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7" name="Google Shape;1047;p13"/>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8" name="Google Shape;1048;p13"/>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9" name="Google Shape;1049;p13"/>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0" name="Google Shape;1050;p13"/>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1" name="Google Shape;1051;p13"/>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2" name="Google Shape;1052;p13"/>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3" name="Google Shape;1053;p13"/>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4" name="Google Shape;1054;p13"/>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5" name="Google Shape;1055;p13"/>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6" name="Google Shape;1056;p13"/>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7" name="Google Shape;1057;p13"/>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8" name="Google Shape;1058;p13"/>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9" name="Google Shape;1059;p13"/>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0" name="Google Shape;1060;p13"/>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1" name="Google Shape;1061;p13"/>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2" name="Google Shape;1062;p13"/>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3" name="Google Shape;1063;p13"/>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4" name="Google Shape;1064;p13"/>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5" name="Google Shape;1065;p13"/>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6" name="Google Shape;1066;p13"/>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7" name="Google Shape;1067;p13"/>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8" name="Google Shape;1068;p13"/>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9" name="Google Shape;1069;p13"/>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0" name="Google Shape;1070;p13"/>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1" name="Google Shape;1071;p13"/>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2" name="Google Shape;1072;p13"/>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3" name="Google Shape;1073;p13"/>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4" name="Google Shape;1074;p13"/>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5" name="Google Shape;1075;p13"/>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6" name="Google Shape;1076;p13"/>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7" name="Google Shape;1077;p13"/>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8" name="Google Shape;1078;p13"/>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9" name="Google Shape;1079;p13"/>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0" name="Google Shape;1080;p13"/>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1" name="Google Shape;1081;p13"/>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2" name="Google Shape;1082;p13"/>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3" name="Google Shape;1083;p13"/>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4" name="Google Shape;1084;p13"/>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5" name="Google Shape;1085;p13"/>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6" name="Google Shape;1086;p13"/>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7" name="Google Shape;1087;p13"/>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8" name="Google Shape;1088;p13"/>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9" name="Google Shape;1089;p13"/>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90" name="Google Shape;1090;p13"/>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91" name="Google Shape;1091;p13"/>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92" name="Google Shape;1092;p13"/>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093" name="Google Shape;1093;p13"/>
            <p:cNvGrpSpPr/>
            <p:nvPr/>
          </p:nvGrpSpPr>
          <p:grpSpPr>
            <a:xfrm>
              <a:off x="-39150" y="143971"/>
              <a:ext cx="9222300" cy="4855559"/>
              <a:chOff x="-51025" y="146791"/>
              <a:chExt cx="9222300" cy="4855559"/>
            </a:xfrm>
          </p:grpSpPr>
          <p:cxnSp>
            <p:nvCxnSpPr>
              <p:cNvPr id="1094" name="Google Shape;1094;p13"/>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95" name="Google Shape;1095;p13"/>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96" name="Google Shape;1096;p13"/>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97" name="Google Shape;1097;p13"/>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98" name="Google Shape;1098;p13"/>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99" name="Google Shape;1099;p13"/>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0" name="Google Shape;1100;p13"/>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1" name="Google Shape;1101;p13"/>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2" name="Google Shape;1102;p13"/>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3" name="Google Shape;1103;p13"/>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4" name="Google Shape;1104;p13"/>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5" name="Google Shape;1105;p13"/>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6" name="Google Shape;1106;p13"/>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7" name="Google Shape;1107;p13"/>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8" name="Google Shape;1108;p13"/>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9" name="Google Shape;1109;p13"/>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0" name="Google Shape;1110;p13"/>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1" name="Google Shape;1111;p13"/>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2" name="Google Shape;1112;p13"/>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3" name="Google Shape;1113;p13"/>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4" name="Google Shape;1114;p13"/>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5" name="Google Shape;1115;p13"/>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6" name="Google Shape;1116;p13"/>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7" name="Google Shape;1117;p13"/>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8" name="Google Shape;1118;p13"/>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9" name="Google Shape;1119;p13"/>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0" name="Google Shape;1120;p13"/>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1" name="Google Shape;1121;p13"/>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2" name="Google Shape;1122;p13"/>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3" name="Google Shape;1123;p13"/>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4" name="Google Shape;1124;p13"/>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5" name="Google Shape;1125;p13"/>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6" name="Google Shape;1126;p13"/>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7" name="Google Shape;1127;p13"/>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8" name="Google Shape;1128;p13"/>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129" name="Google Shape;1129;p13"/>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3"/>
          <p:cNvSpPr txBox="1">
            <a:spLocks noGrp="1"/>
          </p:cNvSpPr>
          <p:nvPr>
            <p:ph type="title"/>
          </p:nvPr>
        </p:nvSpPr>
        <p:spPr>
          <a:xfrm>
            <a:off x="2836900" y="1757375"/>
            <a:ext cx="24888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31" name="Google Shape;1131;p13"/>
          <p:cNvSpPr txBox="1">
            <a:spLocks noGrp="1"/>
          </p:cNvSpPr>
          <p:nvPr>
            <p:ph type="title" idx="2" hasCustomPrompt="1"/>
          </p:nvPr>
        </p:nvSpPr>
        <p:spPr>
          <a:xfrm>
            <a:off x="2836900" y="1225575"/>
            <a:ext cx="11955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2" name="Google Shape;1132;p13"/>
          <p:cNvSpPr txBox="1">
            <a:spLocks noGrp="1"/>
          </p:cNvSpPr>
          <p:nvPr>
            <p:ph type="subTitle" idx="1"/>
          </p:nvPr>
        </p:nvSpPr>
        <p:spPr>
          <a:xfrm>
            <a:off x="2836900" y="2208875"/>
            <a:ext cx="24888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33" name="Google Shape;1133;p13"/>
          <p:cNvSpPr txBox="1">
            <a:spLocks noGrp="1"/>
          </p:cNvSpPr>
          <p:nvPr>
            <p:ph type="title" idx="3"/>
          </p:nvPr>
        </p:nvSpPr>
        <p:spPr>
          <a:xfrm>
            <a:off x="5935200" y="1757375"/>
            <a:ext cx="24888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34" name="Google Shape;1134;p13"/>
          <p:cNvSpPr txBox="1">
            <a:spLocks noGrp="1"/>
          </p:cNvSpPr>
          <p:nvPr>
            <p:ph type="title" idx="4" hasCustomPrompt="1"/>
          </p:nvPr>
        </p:nvSpPr>
        <p:spPr>
          <a:xfrm>
            <a:off x="5935200" y="1225575"/>
            <a:ext cx="11955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5" name="Google Shape;1135;p13"/>
          <p:cNvSpPr txBox="1">
            <a:spLocks noGrp="1"/>
          </p:cNvSpPr>
          <p:nvPr>
            <p:ph type="subTitle" idx="5"/>
          </p:nvPr>
        </p:nvSpPr>
        <p:spPr>
          <a:xfrm>
            <a:off x="5935200" y="2208875"/>
            <a:ext cx="24888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36" name="Google Shape;1136;p13"/>
          <p:cNvSpPr txBox="1">
            <a:spLocks noGrp="1"/>
          </p:cNvSpPr>
          <p:nvPr>
            <p:ph type="title" idx="6"/>
          </p:nvPr>
        </p:nvSpPr>
        <p:spPr>
          <a:xfrm>
            <a:off x="2836900" y="3603300"/>
            <a:ext cx="24888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37" name="Google Shape;1137;p13"/>
          <p:cNvSpPr txBox="1">
            <a:spLocks noGrp="1"/>
          </p:cNvSpPr>
          <p:nvPr>
            <p:ph type="title" idx="7" hasCustomPrompt="1"/>
          </p:nvPr>
        </p:nvSpPr>
        <p:spPr>
          <a:xfrm>
            <a:off x="2836900" y="3071725"/>
            <a:ext cx="11955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8" name="Google Shape;1138;p13"/>
          <p:cNvSpPr txBox="1">
            <a:spLocks noGrp="1"/>
          </p:cNvSpPr>
          <p:nvPr>
            <p:ph type="subTitle" idx="8"/>
          </p:nvPr>
        </p:nvSpPr>
        <p:spPr>
          <a:xfrm>
            <a:off x="2836900" y="4054800"/>
            <a:ext cx="24888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39" name="Google Shape;1139;p13"/>
          <p:cNvSpPr txBox="1">
            <a:spLocks noGrp="1"/>
          </p:cNvSpPr>
          <p:nvPr>
            <p:ph type="title" idx="9"/>
          </p:nvPr>
        </p:nvSpPr>
        <p:spPr>
          <a:xfrm>
            <a:off x="5935200" y="3603300"/>
            <a:ext cx="24888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40" name="Google Shape;1140;p13"/>
          <p:cNvSpPr txBox="1">
            <a:spLocks noGrp="1"/>
          </p:cNvSpPr>
          <p:nvPr>
            <p:ph type="title" idx="13" hasCustomPrompt="1"/>
          </p:nvPr>
        </p:nvSpPr>
        <p:spPr>
          <a:xfrm>
            <a:off x="5935200" y="3071725"/>
            <a:ext cx="11955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41" name="Google Shape;1141;p13"/>
          <p:cNvSpPr txBox="1">
            <a:spLocks noGrp="1"/>
          </p:cNvSpPr>
          <p:nvPr>
            <p:ph type="subTitle" idx="14"/>
          </p:nvPr>
        </p:nvSpPr>
        <p:spPr>
          <a:xfrm>
            <a:off x="5935200" y="4054800"/>
            <a:ext cx="24888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2" name="Google Shape;1142;p13"/>
          <p:cNvSpPr txBox="1">
            <a:spLocks noGrp="1"/>
          </p:cNvSpPr>
          <p:nvPr>
            <p:ph type="title" idx="15"/>
          </p:nvPr>
        </p:nvSpPr>
        <p:spPr>
          <a:xfrm>
            <a:off x="720000" y="4087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07845"/>
            <a:ext cx="7704000" cy="640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1pPr>
            <a:lvl2pPr lvl="1"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2pPr>
            <a:lvl3pPr lvl="2"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3pPr>
            <a:lvl4pPr lvl="3"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4pPr>
            <a:lvl5pPr lvl="4"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5pPr>
            <a:lvl6pPr lvl="5"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6pPr>
            <a:lvl7pPr lvl="6"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7pPr>
            <a:lvl8pPr lvl="7"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8pPr>
            <a:lvl9pPr lvl="8"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7" r:id="rId7"/>
    <p:sldLayoutId id="2147483658" r:id="rId8"/>
    <p:sldLayoutId id="2147483659" r:id="rId9"/>
    <p:sldLayoutId id="2147483660" r:id="rId10"/>
    <p:sldLayoutId id="2147483661" r:id="rId11"/>
    <p:sldLayoutId id="2147483662" r:id="rId12"/>
    <p:sldLayoutId id="2147483664" r:id="rId13"/>
    <p:sldLayoutId id="2147483665" r:id="rId14"/>
    <p:sldLayoutId id="2147483666" r:id="rId15"/>
    <p:sldLayoutId id="2147483667" r:id="rId16"/>
    <p:sldLayoutId id="2147483668" r:id="rId17"/>
    <p:sldLayoutId id="2147483670" r:id="rId18"/>
    <p:sldLayoutId id="2147483671" r:id="rId19"/>
    <p:sldLayoutId id="2147483672" r:id="rId20"/>
    <p:sldLayoutId id="2147483673" r:id="rId21"/>
    <p:sldLayoutId id="2147483674" r:id="rId22"/>
    <p:sldLayoutId id="2147483675" r:id="rId23"/>
    <p:sldLayoutId id="2147483678" r:id="rId24"/>
    <p:sldLayoutId id="2147483679" r:id="rId25"/>
  </p:sldLayoutIdLst>
  <p:transition spd="med"/>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7"/>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fld id="{723A3EFB-E5A4-4F85-84D0-3F54949E58B5}" type="datetimeFigureOut">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Tx/>
                <a:buSzTx/>
                <a:buFont typeface="Arial"/>
                <a:buNone/>
                <a:tabLst/>
                <a:defRPr/>
              </a:pPr>
              <a:t>2025/5/10</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marL="0" marR="0" lvl="0" indent="0" algn="r" defTabSz="914400" rtl="0" eaLnBrk="1" fontAlgn="auto" latinLnBrk="0" hangingPunct="1">
              <a:lnSpc>
                <a:spcPct val="100000"/>
              </a:lnSpc>
              <a:spcBef>
                <a:spcPts val="0"/>
              </a:spcBef>
              <a:spcAft>
                <a:spcPts val="0"/>
              </a:spcAft>
              <a:buClrTx/>
              <a:buSzTx/>
              <a:buFont typeface="Arial"/>
              <a:buNone/>
              <a:tabLst/>
              <a:defRPr/>
            </a:pPr>
            <a:fld id="{7D41E1E3-0430-46C2-B0D3-2490A70B1299}" type="slidenum">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Tx/>
                <a:buSzTx/>
                <a:buFont typeface="Arial"/>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1218791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23249957"/>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med"/>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46.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image" Target="../media/image44.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5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9.jpg"/><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67.png"/><Relationship Id="rId1" Type="http://schemas.openxmlformats.org/officeDocument/2006/relationships/slideLayout" Target="../slideLayouts/slideLayout14.xml"/><Relationship Id="rId5" Type="http://schemas.openxmlformats.org/officeDocument/2006/relationships/image" Target="../media/image68.png"/><Relationship Id="rId4" Type="http://schemas.openxmlformats.org/officeDocument/2006/relationships/image" Target="../media/image52.jp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0.xml"/><Relationship Id="rId5" Type="http://schemas.openxmlformats.org/officeDocument/2006/relationships/image" Target="../media/image55.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59.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61.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37.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37.xm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image" Target="../media/image82.png"/><Relationship Id="rId3" Type="http://schemas.openxmlformats.org/officeDocument/2006/relationships/image" Target="../media/image63.png"/><Relationship Id="rId7" Type="http://schemas.openxmlformats.org/officeDocument/2006/relationships/image" Target="../media/image77.png"/><Relationship Id="rId12" Type="http://schemas.openxmlformats.org/officeDocument/2006/relationships/slide" Target="slide43.xml"/><Relationship Id="rId2" Type="http://schemas.openxmlformats.org/officeDocument/2006/relationships/notesSlide" Target="../notesSlides/notesSlide34.xml"/><Relationship Id="rId16" Type="http://schemas.openxmlformats.org/officeDocument/2006/relationships/image" Target="../media/image84.png"/><Relationship Id="rId1" Type="http://schemas.openxmlformats.org/officeDocument/2006/relationships/slideLayout" Target="../slideLayouts/slideLayout37.xml"/><Relationship Id="rId6" Type="http://schemas.openxmlformats.org/officeDocument/2006/relationships/slide" Target="slide39.xml"/><Relationship Id="rId11" Type="http://schemas.openxmlformats.org/officeDocument/2006/relationships/image" Target="../media/image79.png"/><Relationship Id="rId5" Type="http://schemas.openxmlformats.org/officeDocument/2006/relationships/image" Target="../media/image71.png"/><Relationship Id="rId15" Type="http://schemas.openxmlformats.org/officeDocument/2006/relationships/image" Target="../media/image83.png"/><Relationship Id="rId10" Type="http://schemas.openxmlformats.org/officeDocument/2006/relationships/slide" Target="slide41.xml"/><Relationship Id="rId4" Type="http://schemas.openxmlformats.org/officeDocument/2006/relationships/slide" Target="slide40.xml"/><Relationship Id="rId9" Type="http://schemas.openxmlformats.org/officeDocument/2006/relationships/image" Target="../media/image78.png"/><Relationship Id="rId14" Type="http://schemas.openxmlformats.org/officeDocument/2006/relationships/slide" Target="slide44.xml"/></Relationships>
</file>

<file path=ppt/slides/_rels/slide3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63.png"/><Relationship Id="rId7"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37.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77.png"/><Relationship Id="rId4" Type="http://schemas.openxmlformats.org/officeDocument/2006/relationships/image" Target="../media/image91.png"/><Relationship Id="rId9" Type="http://schemas.openxmlformats.org/officeDocument/2006/relationships/slide" Target="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63.png"/><Relationship Id="rId7"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37.xml"/><Relationship Id="rId6" Type="http://schemas.openxmlformats.org/officeDocument/2006/relationships/image" Target="../media/image98.png"/><Relationship Id="rId11" Type="http://schemas.openxmlformats.org/officeDocument/2006/relationships/image" Target="../media/image71.png"/><Relationship Id="rId5" Type="http://schemas.openxmlformats.org/officeDocument/2006/relationships/image" Target="../media/image97.png"/><Relationship Id="rId10" Type="http://schemas.openxmlformats.org/officeDocument/2006/relationships/slide" Target="slide38.xml"/><Relationship Id="rId4" Type="http://schemas.openxmlformats.org/officeDocument/2006/relationships/image" Target="../media/image96.png"/><Relationship Id="rId9" Type="http://schemas.openxmlformats.org/officeDocument/2006/relationships/image" Target="../media/image101.png"/></Relationships>
</file>

<file path=ppt/slides/_rels/slide4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63.png"/><Relationship Id="rId7"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37.xml"/><Relationship Id="rId6" Type="http://schemas.openxmlformats.org/officeDocument/2006/relationships/image" Target="../media/image104.png"/><Relationship Id="rId11" Type="http://schemas.openxmlformats.org/officeDocument/2006/relationships/image" Target="../media/image79.png"/><Relationship Id="rId5" Type="http://schemas.openxmlformats.org/officeDocument/2006/relationships/image" Target="../media/image103.png"/><Relationship Id="rId10" Type="http://schemas.openxmlformats.org/officeDocument/2006/relationships/slide" Target="slide38.xml"/><Relationship Id="rId4" Type="http://schemas.openxmlformats.org/officeDocument/2006/relationships/image" Target="../media/image102.png"/><Relationship Id="rId9" Type="http://schemas.openxmlformats.org/officeDocument/2006/relationships/image" Target="../media/image107.png"/></Relationships>
</file>

<file path=ppt/slides/_rels/slide4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63.png"/><Relationship Id="rId7" Type="http://schemas.openxmlformats.org/officeDocument/2006/relationships/image" Target="../media/image111.png"/><Relationship Id="rId2" Type="http://schemas.openxmlformats.org/officeDocument/2006/relationships/notesSlide" Target="../notesSlides/notesSlide38.xml"/><Relationship Id="rId1" Type="http://schemas.openxmlformats.org/officeDocument/2006/relationships/slideLayout" Target="../slideLayouts/slideLayout37.xml"/><Relationship Id="rId6" Type="http://schemas.openxmlformats.org/officeDocument/2006/relationships/image" Target="../media/image110.png"/><Relationship Id="rId11" Type="http://schemas.openxmlformats.org/officeDocument/2006/relationships/image" Target="../media/image78.png"/><Relationship Id="rId5" Type="http://schemas.openxmlformats.org/officeDocument/2006/relationships/image" Target="../media/image109.png"/><Relationship Id="rId10" Type="http://schemas.openxmlformats.org/officeDocument/2006/relationships/slide" Target="slide38.xml"/><Relationship Id="rId4" Type="http://schemas.openxmlformats.org/officeDocument/2006/relationships/image" Target="../media/image108.png"/><Relationship Id="rId9" Type="http://schemas.openxmlformats.org/officeDocument/2006/relationships/image" Target="../media/image113.png"/></Relationships>
</file>

<file path=ppt/slides/_rels/slide4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63.png"/><Relationship Id="rId7" Type="http://schemas.openxmlformats.org/officeDocument/2006/relationships/image" Target="../media/image117.png"/><Relationship Id="rId2" Type="http://schemas.openxmlformats.org/officeDocument/2006/relationships/notesSlide" Target="../notesSlides/notesSlide39.xml"/><Relationship Id="rId1" Type="http://schemas.openxmlformats.org/officeDocument/2006/relationships/slideLayout" Target="../slideLayouts/slideLayout37.xml"/><Relationship Id="rId6" Type="http://schemas.openxmlformats.org/officeDocument/2006/relationships/image" Target="../media/image116.png"/><Relationship Id="rId11" Type="http://schemas.openxmlformats.org/officeDocument/2006/relationships/image" Target="../media/image82.png"/><Relationship Id="rId5" Type="http://schemas.openxmlformats.org/officeDocument/2006/relationships/image" Target="../media/image115.png"/><Relationship Id="rId10" Type="http://schemas.openxmlformats.org/officeDocument/2006/relationships/slide" Target="slide38.xml"/><Relationship Id="rId4" Type="http://schemas.openxmlformats.org/officeDocument/2006/relationships/image" Target="../media/image114.png"/><Relationship Id="rId9" Type="http://schemas.openxmlformats.org/officeDocument/2006/relationships/image" Target="../media/image119.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37.xml"/><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0.xml"/><Relationship Id="rId5" Type="http://schemas.openxmlformats.org/officeDocument/2006/relationships/image" Target="../media/image122.png"/><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0.xml"/><Relationship Id="rId5" Type="http://schemas.openxmlformats.org/officeDocument/2006/relationships/image" Target="../media/image122.png"/><Relationship Id="rId4" Type="http://schemas.openxmlformats.org/officeDocument/2006/relationships/image" Target="../media/image123.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0.xml"/><Relationship Id="rId5" Type="http://schemas.openxmlformats.org/officeDocument/2006/relationships/image" Target="../media/image122.png"/><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19.xml"/><Relationship Id="rId5" Type="http://schemas.openxmlformats.org/officeDocument/2006/relationships/image" Target="../media/image127.png"/><Relationship Id="rId4" Type="http://schemas.openxmlformats.org/officeDocument/2006/relationships/image" Target="../media/image126.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19.xml"/><Relationship Id="rId5" Type="http://schemas.openxmlformats.org/officeDocument/2006/relationships/image" Target="../media/image127.png"/><Relationship Id="rId4" Type="http://schemas.openxmlformats.org/officeDocument/2006/relationships/image" Target="../media/image12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129.png"/><Relationship Id="rId5" Type="http://schemas.openxmlformats.org/officeDocument/2006/relationships/image" Target="../media/image131.png"/><Relationship Id="rId4" Type="http://schemas.openxmlformats.org/officeDocument/2006/relationships/image" Target="../media/image87.sv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openxmlformats.org/officeDocument/2006/relationships/image" Target="../media/image133.png"/><Relationship Id="rId5" Type="http://schemas.openxmlformats.org/officeDocument/2006/relationships/image" Target="../media/image131.png"/><Relationship Id="rId4" Type="http://schemas.openxmlformats.org/officeDocument/2006/relationships/image" Target="../media/image87.sv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19.xml"/><Relationship Id="rId4" Type="http://schemas.openxmlformats.org/officeDocument/2006/relationships/image" Target="../media/image135.png"/></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0.xml"/><Relationship Id="rId1" Type="http://schemas.openxmlformats.org/officeDocument/2006/relationships/slideLayout" Target="../slideLayouts/slideLayout19.xml"/><Relationship Id="rId4" Type="http://schemas.openxmlformats.org/officeDocument/2006/relationships/image" Target="../media/image136.png"/></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1.xml"/><Relationship Id="rId1" Type="http://schemas.openxmlformats.org/officeDocument/2006/relationships/slideLayout" Target="../slideLayouts/slideLayout19.xml"/><Relationship Id="rId4" Type="http://schemas.openxmlformats.org/officeDocument/2006/relationships/image" Target="../media/image137.png"/></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10.xml"/><Relationship Id="rId5" Type="http://schemas.openxmlformats.org/officeDocument/2006/relationships/image" Target="../media/image140.png"/><Relationship Id="rId4" Type="http://schemas.openxmlformats.org/officeDocument/2006/relationships/image" Target="../media/image134.png"/></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image" Target="../media/image91.sv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44"/>
        <p:cNvGrpSpPr/>
        <p:nvPr/>
      </p:nvGrpSpPr>
      <p:grpSpPr>
        <a:xfrm>
          <a:off x="0" y="0"/>
          <a:ext cx="0" cy="0"/>
          <a:chOff x="0" y="0"/>
          <a:chExt cx="0" cy="0"/>
        </a:xfrm>
      </p:grpSpPr>
      <p:sp>
        <p:nvSpPr>
          <p:cNvPr id="3245" name="Google Shape;3245;p37"/>
          <p:cNvSpPr txBox="1">
            <a:spLocks noGrp="1"/>
          </p:cNvSpPr>
          <p:nvPr>
            <p:ph type="ctrTitle"/>
          </p:nvPr>
        </p:nvSpPr>
        <p:spPr>
          <a:xfrm>
            <a:off x="1321678" y="1664750"/>
            <a:ext cx="6500643" cy="1813999"/>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4300" b="1" dirty="0">
                <a:solidFill>
                  <a:schemeClr val="accent6">
                    <a:lumMod val="75000"/>
                  </a:schemeClr>
                </a:solidFill>
                <a:latin typeface="+mj-lt"/>
              </a:rPr>
              <a:t>CHÀO MỪNG CẢ LỚP ĐẾN VỚI BÀI HỌC MỚI</a:t>
            </a:r>
            <a:endParaRPr sz="4300" b="1" dirty="0">
              <a:solidFill>
                <a:schemeClr val="accent6">
                  <a:lumMod val="75000"/>
                </a:schemeClr>
              </a:solidFill>
              <a:latin typeface="+mj-lt"/>
            </a:endParaRPr>
          </a:p>
        </p:txBody>
      </p:sp>
      <p:grpSp>
        <p:nvGrpSpPr>
          <p:cNvPr id="3248" name="Google Shape;3248;p37"/>
          <p:cNvGrpSpPr/>
          <p:nvPr/>
        </p:nvGrpSpPr>
        <p:grpSpPr>
          <a:xfrm>
            <a:off x="7194518" y="3285928"/>
            <a:ext cx="2097817" cy="2015246"/>
            <a:chOff x="5030348" y="770543"/>
            <a:chExt cx="3913437" cy="3626956"/>
          </a:xfrm>
        </p:grpSpPr>
        <p:pic>
          <p:nvPicPr>
            <p:cNvPr id="3249" name="Google Shape;3249;p37"/>
            <p:cNvPicPr preferRelativeResize="0"/>
            <p:nvPr/>
          </p:nvPicPr>
          <p:blipFill>
            <a:blip r:embed="rId3">
              <a:alphaModFix/>
            </a:blip>
            <a:stretch>
              <a:fillRect/>
            </a:stretch>
          </p:blipFill>
          <p:spPr>
            <a:xfrm>
              <a:off x="5773149" y="2185331"/>
              <a:ext cx="2837419" cy="1621374"/>
            </a:xfrm>
            <a:prstGeom prst="rect">
              <a:avLst/>
            </a:prstGeom>
            <a:noFill/>
            <a:ln>
              <a:noFill/>
            </a:ln>
            <a:effectLst>
              <a:outerShdw blurRad="114300" dist="76200" dir="2640000" algn="bl" rotWithShape="0">
                <a:schemeClr val="dk1">
                  <a:alpha val="29000"/>
                </a:schemeClr>
              </a:outerShdw>
            </a:effectLst>
          </p:spPr>
        </p:pic>
        <p:pic>
          <p:nvPicPr>
            <p:cNvPr id="3250" name="Google Shape;3250;p37"/>
            <p:cNvPicPr preferRelativeResize="0"/>
            <p:nvPr/>
          </p:nvPicPr>
          <p:blipFill>
            <a:blip r:embed="rId4">
              <a:alphaModFix/>
            </a:blip>
            <a:stretch>
              <a:fillRect/>
            </a:stretch>
          </p:blipFill>
          <p:spPr>
            <a:xfrm>
              <a:off x="5538547" y="3483100"/>
              <a:ext cx="1341121" cy="914400"/>
            </a:xfrm>
            <a:prstGeom prst="rect">
              <a:avLst/>
            </a:prstGeom>
            <a:noFill/>
            <a:ln>
              <a:noFill/>
            </a:ln>
            <a:effectLst>
              <a:outerShdw blurRad="114300" dist="76200" dir="2640000" algn="bl" rotWithShape="0">
                <a:schemeClr val="dk1">
                  <a:alpha val="29000"/>
                </a:schemeClr>
              </a:outerShdw>
            </a:effectLst>
          </p:spPr>
        </p:pic>
        <p:pic>
          <p:nvPicPr>
            <p:cNvPr id="3251" name="Google Shape;3251;p37"/>
            <p:cNvPicPr preferRelativeResize="0"/>
            <p:nvPr/>
          </p:nvPicPr>
          <p:blipFill>
            <a:blip r:embed="rId5">
              <a:alphaModFix/>
            </a:blip>
            <a:stretch>
              <a:fillRect/>
            </a:stretch>
          </p:blipFill>
          <p:spPr>
            <a:xfrm>
              <a:off x="5898618" y="770543"/>
              <a:ext cx="1275587" cy="1700785"/>
            </a:xfrm>
            <a:prstGeom prst="rect">
              <a:avLst/>
            </a:prstGeom>
            <a:noFill/>
            <a:ln>
              <a:noFill/>
            </a:ln>
            <a:effectLst>
              <a:outerShdw blurRad="114300" dist="76200" dir="2640000" algn="bl" rotWithShape="0">
                <a:schemeClr val="dk1">
                  <a:alpha val="29000"/>
                </a:schemeClr>
              </a:outerShdw>
            </a:effectLst>
          </p:spPr>
        </p:pic>
        <p:pic>
          <p:nvPicPr>
            <p:cNvPr id="3252" name="Google Shape;3252;p37"/>
            <p:cNvPicPr preferRelativeResize="0"/>
            <p:nvPr/>
          </p:nvPicPr>
          <p:blipFill>
            <a:blip r:embed="rId6">
              <a:alphaModFix/>
            </a:blip>
            <a:stretch>
              <a:fillRect/>
            </a:stretch>
          </p:blipFill>
          <p:spPr>
            <a:xfrm>
              <a:off x="7032324" y="3107355"/>
              <a:ext cx="944117" cy="282049"/>
            </a:xfrm>
            <a:prstGeom prst="rect">
              <a:avLst/>
            </a:prstGeom>
            <a:noFill/>
            <a:ln>
              <a:noFill/>
            </a:ln>
            <a:effectLst>
              <a:outerShdw blurRad="114300" dist="76200" dir="2640000" algn="bl" rotWithShape="0">
                <a:schemeClr val="dk1">
                  <a:alpha val="29000"/>
                </a:schemeClr>
              </a:outerShdw>
            </a:effectLst>
          </p:spPr>
        </p:pic>
        <p:pic>
          <p:nvPicPr>
            <p:cNvPr id="3253" name="Google Shape;3253;p37"/>
            <p:cNvPicPr preferRelativeResize="0"/>
            <p:nvPr/>
          </p:nvPicPr>
          <p:blipFill>
            <a:blip r:embed="rId7">
              <a:alphaModFix/>
            </a:blip>
            <a:stretch>
              <a:fillRect/>
            </a:stretch>
          </p:blipFill>
          <p:spPr>
            <a:xfrm>
              <a:off x="7265368" y="3483106"/>
              <a:ext cx="355561" cy="335241"/>
            </a:xfrm>
            <a:prstGeom prst="rect">
              <a:avLst/>
            </a:prstGeom>
            <a:noFill/>
            <a:ln>
              <a:noFill/>
            </a:ln>
            <a:effectLst>
              <a:outerShdw blurRad="114300" dist="76200" dir="2640000" algn="bl" rotWithShape="0">
                <a:schemeClr val="dk1">
                  <a:alpha val="29000"/>
                </a:schemeClr>
              </a:outerShdw>
            </a:effectLst>
          </p:spPr>
        </p:pic>
        <p:pic>
          <p:nvPicPr>
            <p:cNvPr id="3254" name="Google Shape;3254;p37"/>
            <p:cNvPicPr preferRelativeResize="0"/>
            <p:nvPr/>
          </p:nvPicPr>
          <p:blipFill>
            <a:blip r:embed="rId8">
              <a:alphaModFix/>
            </a:blip>
            <a:stretch>
              <a:fillRect/>
            </a:stretch>
          </p:blipFill>
          <p:spPr>
            <a:xfrm flipH="1">
              <a:off x="5030348" y="2501456"/>
              <a:ext cx="1755747" cy="905450"/>
            </a:xfrm>
            <a:prstGeom prst="rect">
              <a:avLst/>
            </a:prstGeom>
            <a:noFill/>
            <a:ln>
              <a:noFill/>
            </a:ln>
            <a:effectLst>
              <a:outerShdw blurRad="114300" dist="76200" dir="2640000" algn="bl" rotWithShape="0">
                <a:schemeClr val="dk1">
                  <a:alpha val="29000"/>
                </a:schemeClr>
              </a:outerShdw>
            </a:effectLst>
          </p:spPr>
        </p:pic>
        <p:pic>
          <p:nvPicPr>
            <p:cNvPr id="3255" name="Google Shape;3255;p37"/>
            <p:cNvPicPr preferRelativeResize="0"/>
            <p:nvPr/>
          </p:nvPicPr>
          <p:blipFill>
            <a:blip r:embed="rId9">
              <a:alphaModFix/>
            </a:blip>
            <a:stretch>
              <a:fillRect/>
            </a:stretch>
          </p:blipFill>
          <p:spPr>
            <a:xfrm flipH="1">
              <a:off x="5563823" y="2261529"/>
              <a:ext cx="1625348" cy="441825"/>
            </a:xfrm>
            <a:prstGeom prst="rect">
              <a:avLst/>
            </a:prstGeom>
            <a:noFill/>
            <a:ln>
              <a:noFill/>
            </a:ln>
            <a:effectLst>
              <a:outerShdw blurRad="114300" dist="76200" dir="2640000" algn="bl" rotWithShape="0">
                <a:schemeClr val="dk1">
                  <a:alpha val="29000"/>
                </a:schemeClr>
              </a:outerShdw>
            </a:effectLst>
          </p:spPr>
        </p:pic>
        <p:pic>
          <p:nvPicPr>
            <p:cNvPr id="3256" name="Google Shape;3256;p37"/>
            <p:cNvPicPr preferRelativeResize="0"/>
            <p:nvPr/>
          </p:nvPicPr>
          <p:blipFill>
            <a:blip r:embed="rId10">
              <a:alphaModFix/>
            </a:blip>
            <a:stretch>
              <a:fillRect/>
            </a:stretch>
          </p:blipFill>
          <p:spPr>
            <a:xfrm flipH="1">
              <a:off x="7100354" y="1820156"/>
              <a:ext cx="1843431" cy="1280160"/>
            </a:xfrm>
            <a:prstGeom prst="rect">
              <a:avLst/>
            </a:prstGeom>
            <a:noFill/>
            <a:ln>
              <a:noFill/>
            </a:ln>
            <a:effectLst>
              <a:outerShdw blurRad="114300" dist="76200" dir="2640000" algn="bl" rotWithShape="0">
                <a:schemeClr val="dk1">
                  <a:alpha val="29000"/>
                </a:schemeClr>
              </a:outerShdw>
            </a:effectLst>
          </p:spPr>
        </p:pic>
      </p:gr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64">
          <a:extLst>
            <a:ext uri="{FF2B5EF4-FFF2-40B4-BE49-F238E27FC236}">
              <a16:creationId xmlns:a16="http://schemas.microsoft.com/office/drawing/2014/main" id="{08265F90-6EF3-2354-4A6E-3E3E96368B53}"/>
            </a:ext>
          </a:extLst>
        </p:cNvPr>
        <p:cNvGrpSpPr/>
        <p:nvPr/>
      </p:nvGrpSpPr>
      <p:grpSpPr>
        <a:xfrm>
          <a:off x="0" y="0"/>
          <a:ext cx="0" cy="0"/>
          <a:chOff x="0" y="0"/>
          <a:chExt cx="0" cy="0"/>
        </a:xfrm>
      </p:grpSpPr>
      <p:pic>
        <p:nvPicPr>
          <p:cNvPr id="3481" name="Google Shape;3481;p48">
            <a:extLst>
              <a:ext uri="{FF2B5EF4-FFF2-40B4-BE49-F238E27FC236}">
                <a16:creationId xmlns:a16="http://schemas.microsoft.com/office/drawing/2014/main" id="{D84A4F0E-9041-B3D5-174E-52266BC0F9EC}"/>
              </a:ext>
            </a:extLst>
          </p:cNvPr>
          <p:cNvPicPr preferRelativeResize="0"/>
          <p:nvPr/>
        </p:nvPicPr>
        <p:blipFill>
          <a:blip r:embed="rId3">
            <a:alphaModFix/>
          </a:blip>
          <a:stretch>
            <a:fillRect/>
          </a:stretch>
        </p:blipFill>
        <p:spPr>
          <a:xfrm flipH="1">
            <a:off x="59463" y="4562598"/>
            <a:ext cx="1625348" cy="441825"/>
          </a:xfrm>
          <a:prstGeom prst="rect">
            <a:avLst/>
          </a:prstGeom>
          <a:noFill/>
          <a:ln>
            <a:noFill/>
          </a:ln>
          <a:effectLst>
            <a:outerShdw blurRad="114300" dist="76200" dir="2640000" algn="bl" rotWithShape="0">
              <a:schemeClr val="dk1">
                <a:alpha val="29000"/>
              </a:schemeClr>
            </a:outerShdw>
          </a:effectLst>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11715F3-55B4-4A77-A47F-86F515A7798F}"/>
                  </a:ext>
                </a:extLst>
              </p:cNvPr>
              <p:cNvSpPr txBox="1"/>
              <p:nvPr/>
            </p:nvSpPr>
            <p:spPr>
              <a:xfrm>
                <a:off x="348916" y="295390"/>
                <a:ext cx="8506326" cy="1991764"/>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Không giải phương trình, hãy tính biệt thức </a:t>
                </a:r>
                <a14:m>
                  <m:oMath xmlns:m="http://schemas.openxmlformats.org/officeDocument/2006/math">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Δ</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(hoặc </a:t>
                </a:r>
                <a14:m>
                  <m:oMath xmlns:m="http://schemas.openxmlformats.org/officeDocument/2006/math">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Δ</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để kiểm tra điều kiện có nghiệm, rồi tính tổng và tích các nghiệm của các phương trình bậc hai 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7</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4</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12</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9</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711715F3-55B4-4A77-A47F-86F515A7798F}"/>
                  </a:ext>
                </a:extLst>
              </p:cNvPr>
              <p:cNvSpPr txBox="1">
                <a:spLocks noRot="1" noChangeAspect="1" noMove="1" noResize="1" noEditPoints="1" noAdjustHandles="1" noChangeArrowheads="1" noChangeShapeType="1" noTextEdit="1"/>
              </p:cNvSpPr>
              <p:nvPr/>
            </p:nvSpPr>
            <p:spPr>
              <a:xfrm>
                <a:off x="348916" y="295390"/>
                <a:ext cx="8506326" cy="1991764"/>
              </a:xfrm>
              <a:prstGeom prst="rect">
                <a:avLst/>
              </a:prstGeom>
              <a:blipFill>
                <a:blip r:embed="rId4"/>
                <a:stretch>
                  <a:fillRect l="-716" r="-716" b="-42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23F37FD-F873-B633-1DD6-4176D67123AE}"/>
                  </a:ext>
                </a:extLst>
              </p:cNvPr>
              <p:cNvSpPr txBox="1"/>
              <p:nvPr/>
            </p:nvSpPr>
            <p:spPr>
              <a:xfrm>
                <a:off x="318837" y="2894423"/>
                <a:ext cx="8506326" cy="2085123"/>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6</m:t>
                            </m:r>
                          </m:e>
                        </m:d>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4</m:t>
                    </m:r>
                    <m:r>
                      <a:rPr lang="en-US" sz="2000" i="1" kern="100">
                        <a:latin typeface="Cambria Math" panose="02040503050406030204" pitchFamily="18" charset="0"/>
                        <a:ea typeface="Times New Roman" panose="02020603050405020304" pitchFamily="18" charset="0"/>
                        <a:cs typeface="Arial" panose="020B0604020202020204" pitchFamily="34" charset="0"/>
                      </a:rPr>
                      <m:t> . </m:t>
                    </m:r>
                    <m:r>
                      <a:rPr lang="en-US" sz="2000" i="1" kern="100">
                        <a:latin typeface="Cambria Math" panose="02040503050406030204" pitchFamily="18" charset="0"/>
                        <a:ea typeface="Times New Roman" panose="02020603050405020304" pitchFamily="18" charset="0"/>
                        <a:cs typeface="Arial" panose="020B0604020202020204" pitchFamily="34" charset="0"/>
                      </a:rPr>
                      <m:t>9</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en-US" sz="2000" i="1"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nên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trùng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 </m:t>
                    </m:r>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Theo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Vièta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12</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4</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3</m:t>
                      </m:r>
                      <m:r>
                        <a:rPr lang="en-US" sz="2000" i="1" kern="100">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9</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4</m:t>
                          </m:r>
                        </m:den>
                      </m:f>
                    </m:oMath>
                  </m:oMathPara>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123F37FD-F873-B633-1DD6-4176D67123AE}"/>
                  </a:ext>
                </a:extLst>
              </p:cNvPr>
              <p:cNvSpPr txBox="1">
                <a:spLocks noRot="1" noChangeAspect="1" noMove="1" noResize="1" noEditPoints="1" noAdjustHandles="1" noChangeArrowheads="1" noChangeShapeType="1" noTextEdit="1"/>
              </p:cNvSpPr>
              <p:nvPr/>
            </p:nvSpPr>
            <p:spPr>
              <a:xfrm>
                <a:off x="318837" y="2894423"/>
                <a:ext cx="8506326" cy="2085123"/>
              </a:xfrm>
              <a:prstGeom prst="rect">
                <a:avLst/>
              </a:prstGeom>
              <a:blipFill>
                <a:blip r:embed="rId5"/>
                <a:stretch>
                  <a:fillRect l="-716" r="-716"/>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B65F424F-D11D-CB66-CDB6-050CE97136DB}"/>
              </a:ext>
            </a:extLst>
          </p:cNvPr>
          <p:cNvSpPr txBox="1"/>
          <p:nvPr/>
        </p:nvSpPr>
        <p:spPr>
          <a:xfrm>
            <a:off x="348916" y="2303992"/>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p:sp>
        <p:nvSpPr>
          <p:cNvPr id="2" name="Plaque 1">
            <a:extLst>
              <a:ext uri="{FF2B5EF4-FFF2-40B4-BE49-F238E27FC236}">
                <a16:creationId xmlns:a16="http://schemas.microsoft.com/office/drawing/2014/main" id="{878B8CDE-8154-43E3-5403-2A320BAC3E7D}"/>
              </a:ext>
            </a:extLst>
          </p:cNvPr>
          <p:cNvSpPr/>
          <p:nvPr/>
        </p:nvSpPr>
        <p:spPr>
          <a:xfrm>
            <a:off x="348916" y="349297"/>
            <a:ext cx="1157386" cy="501805"/>
          </a:xfrm>
          <a:prstGeom prst="plaque">
            <a:avLst>
              <a:gd name="adj" fmla="val 14723"/>
            </a:avLst>
          </a:prstGeom>
          <a:solidFill>
            <a:srgbClr val="CB6EBE">
              <a:lumMod val="20000"/>
              <a:lumOff val="80000"/>
            </a:srgbClr>
          </a:solidFill>
          <a:ln w="25400" cap="flat" cmpd="sng" algn="ctr">
            <a:solidFill>
              <a:srgbClr val="CB6EBE">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0000"/>
                </a:solidFill>
                <a:effectLst/>
                <a:uLnTx/>
                <a:uFillTx/>
                <a:latin typeface="Arial"/>
                <a:ea typeface="+mn-ea"/>
                <a:cs typeface="+mn-cs"/>
              </a:rPr>
              <a:t>Ví</a:t>
            </a:r>
            <a:r>
              <a:rPr kumimoji="0" lang="en-US" sz="2000" b="1" i="0" u="none" strike="noStrike" kern="0" cap="none" spc="0" normalizeH="0" baseline="0" noProof="0" dirty="0">
                <a:ln>
                  <a:noFill/>
                </a:ln>
                <a:solidFill>
                  <a:srgbClr val="000000"/>
                </a:solidFill>
                <a:effectLst/>
                <a:uLnTx/>
                <a:uFillTx/>
                <a:latin typeface="Arial"/>
                <a:ea typeface="+mn-ea"/>
                <a:cs typeface="+mn-cs"/>
              </a:rPr>
              <a:t> </a:t>
            </a:r>
            <a:r>
              <a:rPr kumimoji="0" lang="en-US" sz="2000" b="1" i="0" u="none" strike="noStrike" kern="0" cap="none" spc="0" normalizeH="0" baseline="0" noProof="0" dirty="0" err="1">
                <a:ln>
                  <a:noFill/>
                </a:ln>
                <a:solidFill>
                  <a:srgbClr val="000000"/>
                </a:solidFill>
                <a:effectLst/>
                <a:uLnTx/>
                <a:uFillTx/>
                <a:latin typeface="Arial"/>
                <a:ea typeface="+mn-ea"/>
                <a:cs typeface="+mn-cs"/>
              </a:rPr>
              <a:t>dụ</a:t>
            </a:r>
            <a:r>
              <a:rPr kumimoji="0" lang="en-US" sz="2000" b="1" i="0" u="none" strike="noStrike" kern="0" cap="none" spc="0" normalizeH="0" baseline="0" noProof="0" dirty="0">
                <a:ln>
                  <a:noFill/>
                </a:ln>
                <a:solidFill>
                  <a:srgbClr val="000000"/>
                </a:solidFill>
                <a:effectLst/>
                <a:uLnTx/>
                <a:uFillTx/>
                <a:latin typeface="Arial"/>
                <a:ea typeface="+mn-ea"/>
                <a:cs typeface="+mn-cs"/>
              </a:rPr>
              <a:t> 1 </a:t>
            </a:r>
          </a:p>
        </p:txBody>
      </p:sp>
    </p:spTree>
    <p:extLst>
      <p:ext uri="{BB962C8B-B14F-4D97-AF65-F5344CB8AC3E}">
        <p14:creationId xmlns:p14="http://schemas.microsoft.com/office/powerpoint/2010/main" val="18512568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1"/>
        <p:cNvGrpSpPr/>
        <p:nvPr/>
      </p:nvGrpSpPr>
      <p:grpSpPr>
        <a:xfrm>
          <a:off x="0" y="0"/>
          <a:ext cx="0" cy="0"/>
          <a:chOff x="0" y="0"/>
          <a:chExt cx="0" cy="0"/>
        </a:xfrm>
      </p:grpSpPr>
      <p:pic>
        <p:nvPicPr>
          <p:cNvPr id="3398" name="Google Shape;3398;p45"/>
          <p:cNvPicPr preferRelativeResize="0"/>
          <p:nvPr/>
        </p:nvPicPr>
        <p:blipFill>
          <a:blip r:embed="rId3">
            <a:alphaModFix/>
          </a:blip>
          <a:stretch>
            <a:fillRect/>
          </a:stretch>
        </p:blipFill>
        <p:spPr>
          <a:xfrm>
            <a:off x="7952066" y="4840391"/>
            <a:ext cx="1001117" cy="316650"/>
          </a:xfrm>
          <a:prstGeom prst="rect">
            <a:avLst/>
          </a:prstGeom>
          <a:noFill/>
          <a:ln>
            <a:noFill/>
          </a:ln>
          <a:effectLst>
            <a:outerShdw blurRad="114300" dist="76200" dir="2640000" algn="bl" rotWithShape="0">
              <a:schemeClr val="dk1">
                <a:alpha val="29000"/>
              </a:schemeClr>
            </a:outerShdw>
          </a:effectLst>
        </p:spPr>
      </p:pic>
      <p:sp>
        <p:nvSpPr>
          <p:cNvPr id="16" name="Rectangle 15">
            <a:extLst>
              <a:ext uri="{FF2B5EF4-FFF2-40B4-BE49-F238E27FC236}">
                <a16:creationId xmlns:a16="http://schemas.microsoft.com/office/drawing/2014/main" id="{E6027206-C90D-0955-E59A-E9F0A99D0544}"/>
              </a:ext>
            </a:extLst>
          </p:cNvPr>
          <p:cNvSpPr/>
          <p:nvPr/>
        </p:nvSpPr>
        <p:spPr>
          <a:xfrm>
            <a:off x="419242" y="523362"/>
            <a:ext cx="1996068" cy="400110"/>
          </a:xfrm>
          <a:prstGeom prst="rect">
            <a:avLst/>
          </a:prstGeom>
          <a:solidFill>
            <a:srgbClr val="E7B5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rPr>
              <a:t>Luyện</a:t>
            </a:r>
            <a:r>
              <a:rPr lang="en-US" sz="2200" b="1" dirty="0">
                <a:solidFill>
                  <a:schemeClr val="bg1"/>
                </a:solidFill>
              </a:rPr>
              <a:t> </a:t>
            </a:r>
            <a:r>
              <a:rPr lang="en-US" sz="2200" b="1" dirty="0" err="1">
                <a:solidFill>
                  <a:schemeClr val="bg1"/>
                </a:solidFill>
              </a:rPr>
              <a:t>tập</a:t>
            </a:r>
            <a:r>
              <a:rPr lang="en-US" sz="2200" b="1" dirty="0">
                <a:solidFill>
                  <a:schemeClr val="bg1"/>
                </a:solidFill>
              </a:rPr>
              <a:t> 1</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9D4DEE7-AFA8-1081-4C56-164F3C3A7E12}"/>
                  </a:ext>
                </a:extLst>
              </p:cNvPr>
              <p:cNvSpPr txBox="1"/>
              <p:nvPr/>
            </p:nvSpPr>
            <p:spPr>
              <a:xfrm>
                <a:off x="324412" y="438869"/>
                <a:ext cx="8400346" cy="2018117"/>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hãy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biệt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Δ</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hoặc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Δ</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để</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kiểm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rồi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tổng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pt-BR" sz="2000" dirty="0">
                    <a:latin typeface="Arial" panose="020B0604020202020204" pitchFamily="34" charset="0"/>
                    <a:ea typeface="Times New Roman" panose="02020603050405020304" pitchFamily="18" charset="0"/>
                  </a:rPr>
                  <a:t>a)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7</m:t>
                    </m:r>
                    <m:r>
                      <a:rPr lang="pt-BR"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3</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rPr>
                  <a:t>	b)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25</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20</m:t>
                    </m:r>
                    <m:r>
                      <a:rPr lang="pt-BR"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4</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rPr>
                  <a:t>	    c)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a:latin typeface="Cambria Math" panose="02040503050406030204" pitchFamily="18" charset="0"/>
                            <a:ea typeface="Times New Roman" panose="02020603050405020304" pitchFamily="18" charset="0"/>
                            <a:cs typeface="Arial" panose="020B0604020202020204" pitchFamily="34" charset="0"/>
                          </a:rPr>
                          <m:t>2</m:t>
                        </m:r>
                      </m:e>
                    </m:rad>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4</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i="1" dirty="0"/>
              </a:p>
            </p:txBody>
          </p:sp>
        </mc:Choice>
        <mc:Fallback xmlns="">
          <p:sp>
            <p:nvSpPr>
              <p:cNvPr id="18" name="TextBox 17">
                <a:extLst>
                  <a:ext uri="{FF2B5EF4-FFF2-40B4-BE49-F238E27FC236}">
                    <a16:creationId xmlns:a16="http://schemas.microsoft.com/office/drawing/2014/main" id="{69D4DEE7-AFA8-1081-4C56-164F3C3A7E12}"/>
                  </a:ext>
                </a:extLst>
              </p:cNvPr>
              <p:cNvSpPr txBox="1">
                <a:spLocks noRot="1" noChangeAspect="1" noMove="1" noResize="1" noEditPoints="1" noAdjustHandles="1" noChangeArrowheads="1" noChangeShapeType="1" noTextEdit="1"/>
              </p:cNvSpPr>
              <p:nvPr/>
            </p:nvSpPr>
            <p:spPr>
              <a:xfrm>
                <a:off x="324412" y="438869"/>
                <a:ext cx="8400346" cy="2018117"/>
              </a:xfrm>
              <a:prstGeom prst="rect">
                <a:avLst/>
              </a:prstGeom>
              <a:blipFill>
                <a:blip r:embed="rId4"/>
                <a:stretch>
                  <a:fillRect l="-726" r="-798" b="-4532"/>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87D695B8-8F08-EE57-7308-03D1DB425740}"/>
              </a:ext>
            </a:extLst>
          </p:cNvPr>
          <p:cNvSpPr txBox="1"/>
          <p:nvPr/>
        </p:nvSpPr>
        <p:spPr>
          <a:xfrm>
            <a:off x="4205037" y="2686515"/>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6936ABF-F0D8-43FF-68EE-C9EAF1181EBA}"/>
                  </a:ext>
                </a:extLst>
              </p:cNvPr>
              <p:cNvSpPr txBox="1"/>
              <p:nvPr/>
            </p:nvSpPr>
            <p:spPr>
              <a:xfrm>
                <a:off x="628973" y="3149287"/>
                <a:ext cx="8095785" cy="1691104"/>
              </a:xfrm>
              <a:prstGeom prst="rect">
                <a:avLst/>
              </a:prstGeom>
              <a:noFill/>
            </p:spPr>
            <p:txBody>
              <a:bodyPr wrap="square">
                <a:spAutoFit/>
              </a:bodyPr>
              <a:lstStyle/>
              <a:p>
                <a:pPr algn="just">
                  <a:lnSpc>
                    <a:spcPct val="150000"/>
                  </a:lnSpc>
                  <a:spcBef>
                    <a:spcPts val="300"/>
                  </a:spcBef>
                  <a:spcAft>
                    <a:spcPts val="3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a) </a:t>
                </a:r>
                <a:r>
                  <a:rPr lang="vi-VN" sz="2000" dirty="0">
                    <a:latin typeface="Arial" panose="020B0604020202020204" pitchFamily="34" charset="0"/>
                    <a:ea typeface="Times New Roman" panose="02020603050405020304" pitchFamily="18" charset="0"/>
                    <a:cs typeface="Times New Roman" panose="02020603050405020304" pitchFamily="18" charset="0"/>
                  </a:rPr>
                  <a:t>Ta có: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𝛥</m:t>
                    </m:r>
                    <m:r>
                      <a:rPr lang="en-US"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7</m:t>
                            </m:r>
                          </m:e>
                        </m:d>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4</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2</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3</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25</m:t>
                    </m:r>
                    <m:r>
                      <a:rPr lang="en-US" sz="2000" i="1">
                        <a:latin typeface="Cambria Math" panose="02040503050406030204" pitchFamily="18" charset="0"/>
                        <a:ea typeface="Times New Roman" panose="02020603050405020304" pitchFamily="18" charset="0"/>
                        <a:cs typeface="Arial" panose="020B0604020202020204" pitchFamily="34" charset="0"/>
                      </a:rPr>
                      <m:t>&gt;</m:t>
                    </m:r>
                    <m:r>
                      <a:rPr lang="en-US" sz="2000" i="1">
                        <a:latin typeface="Cambria Math" panose="02040503050406030204" pitchFamily="18" charset="0"/>
                        <a:ea typeface="Times New Roman" panose="02020603050405020304" pitchFamily="18" charset="0"/>
                        <a:cs typeface="Arial" panose="020B0604020202020204" pitchFamily="34" charset="0"/>
                      </a:rPr>
                      <m:t>0</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nên phương trình có hai nghiệm phân biệt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 </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Theo định lí </a:t>
                </a:r>
                <a:r>
                  <a:rPr lang="vi-VN" sz="2000" dirty="0" err="1">
                    <a:latin typeface="Arial" panose="020B0604020202020204" pitchFamily="34" charset="0"/>
                    <a:ea typeface="Times New Roman" panose="02020603050405020304" pitchFamily="18" charset="0"/>
                    <a:cs typeface="Times New Roman" panose="02020603050405020304" pitchFamily="18" charset="0"/>
                  </a:rPr>
                  <a:t>Viète</a:t>
                </a:r>
                <a:r>
                  <a:rPr lang="vi-VN" sz="2000" dirty="0">
                    <a:latin typeface="Arial" panose="020B0604020202020204" pitchFamily="34" charset="0"/>
                    <a:ea typeface="Times New Roman" panose="02020603050405020304" pitchFamily="18" charset="0"/>
                    <a:cs typeface="Times New Roman" panose="02020603050405020304" pitchFamily="18" charset="0"/>
                  </a:rPr>
                  <a:t>, ta có:</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7</m:t>
                        </m:r>
                      </m:num>
                      <m:den>
                        <m:r>
                          <a:rPr lang="en-US" sz="2000" i="1">
                            <a:latin typeface="Cambria Math" panose="02040503050406030204" pitchFamily="18" charset="0"/>
                            <a:ea typeface="Times New Roman" panose="02020603050405020304" pitchFamily="18" charset="0"/>
                            <a:cs typeface="Arial" panose="020B0604020202020204" pitchFamily="34" charset="0"/>
                          </a:rPr>
                          <m:t>2</m:t>
                        </m:r>
                      </m:den>
                    </m:f>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3</m:t>
                        </m:r>
                      </m:num>
                      <m:den>
                        <m:r>
                          <a:rPr lang="en-US" sz="2000" i="1">
                            <a:latin typeface="Cambria Math" panose="02040503050406030204" pitchFamily="18" charset="0"/>
                            <a:ea typeface="Times New Roman" panose="02020603050405020304" pitchFamily="18" charset="0"/>
                            <a:cs typeface="Arial" panose="020B0604020202020204" pitchFamily="34" charset="0"/>
                          </a:rPr>
                          <m:t>2</m:t>
                        </m:r>
                      </m:den>
                    </m:f>
                    <m:r>
                      <a:rPr lang="en-US" sz="2000" i="1">
                        <a:latin typeface="Cambria Math" panose="02040503050406030204" pitchFamily="18" charset="0"/>
                        <a:ea typeface="Times New Roman" panose="02020603050405020304" pitchFamily="18" charset="0"/>
                        <a:cs typeface="Arial" panose="020B0604020202020204" pitchFamily="34" charset="0"/>
                      </a:rPr>
                      <m:t>.</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56936ABF-F0D8-43FF-68EE-C9EAF1181EBA}"/>
                  </a:ext>
                </a:extLst>
              </p:cNvPr>
              <p:cNvSpPr txBox="1">
                <a:spLocks noRot="1" noChangeAspect="1" noMove="1" noResize="1" noEditPoints="1" noAdjustHandles="1" noChangeArrowheads="1" noChangeShapeType="1" noTextEdit="1"/>
              </p:cNvSpPr>
              <p:nvPr/>
            </p:nvSpPr>
            <p:spPr>
              <a:xfrm>
                <a:off x="628973" y="3149287"/>
                <a:ext cx="8095785" cy="1691104"/>
              </a:xfrm>
              <a:prstGeom prst="rect">
                <a:avLst/>
              </a:prstGeom>
              <a:blipFill>
                <a:blip r:embed="rId5"/>
                <a:stretch>
                  <a:fillRect l="-753" r="-828" b="-361"/>
                </a:stretch>
              </a:blipFill>
            </p:spPr>
            <p:txBody>
              <a:bodyPr/>
              <a:lstStyle/>
              <a:p>
                <a:r>
                  <a:rPr lang="en-US">
                    <a:noFill/>
                  </a:rPr>
                  <a:t> </a:t>
                </a:r>
              </a:p>
            </p:txBody>
          </p:sp>
        </mc:Fallback>
      </mc:AlternateContent>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61">
          <a:extLst>
            <a:ext uri="{FF2B5EF4-FFF2-40B4-BE49-F238E27FC236}">
              <a16:creationId xmlns:a16="http://schemas.microsoft.com/office/drawing/2014/main" id="{9BF54A08-102E-0153-8A70-784134369683}"/>
            </a:ext>
          </a:extLst>
        </p:cNvPr>
        <p:cNvGrpSpPr/>
        <p:nvPr/>
      </p:nvGrpSpPr>
      <p:grpSpPr>
        <a:xfrm>
          <a:off x="0" y="0"/>
          <a:ext cx="0" cy="0"/>
          <a:chOff x="0" y="0"/>
          <a:chExt cx="0" cy="0"/>
        </a:xfrm>
      </p:grpSpPr>
      <p:pic>
        <p:nvPicPr>
          <p:cNvPr id="3398" name="Google Shape;3398;p45">
            <a:extLst>
              <a:ext uri="{FF2B5EF4-FFF2-40B4-BE49-F238E27FC236}">
                <a16:creationId xmlns:a16="http://schemas.microsoft.com/office/drawing/2014/main" id="{21457063-3846-867B-90D6-D7D05D199632}"/>
              </a:ext>
            </a:extLst>
          </p:cNvPr>
          <p:cNvPicPr preferRelativeResize="0"/>
          <p:nvPr/>
        </p:nvPicPr>
        <p:blipFill>
          <a:blip r:embed="rId3">
            <a:alphaModFix/>
          </a:blip>
          <a:stretch>
            <a:fillRect/>
          </a:stretch>
        </p:blipFill>
        <p:spPr>
          <a:xfrm>
            <a:off x="7952066" y="4840391"/>
            <a:ext cx="1001117" cy="316650"/>
          </a:xfrm>
          <a:prstGeom prst="rect">
            <a:avLst/>
          </a:prstGeom>
          <a:noFill/>
          <a:ln>
            <a:noFill/>
          </a:ln>
          <a:effectLst>
            <a:outerShdw blurRad="114300" dist="76200" dir="2640000" algn="bl" rotWithShape="0">
              <a:schemeClr val="dk1">
                <a:alpha val="29000"/>
              </a:schemeClr>
            </a:outerShdw>
          </a:effectLst>
        </p:spPr>
      </p:pic>
      <p:sp>
        <p:nvSpPr>
          <p:cNvPr id="16" name="Rectangle 15">
            <a:extLst>
              <a:ext uri="{FF2B5EF4-FFF2-40B4-BE49-F238E27FC236}">
                <a16:creationId xmlns:a16="http://schemas.microsoft.com/office/drawing/2014/main" id="{1FA07549-5DCC-7756-860D-290BA96DE357}"/>
              </a:ext>
            </a:extLst>
          </p:cNvPr>
          <p:cNvSpPr/>
          <p:nvPr/>
        </p:nvSpPr>
        <p:spPr>
          <a:xfrm>
            <a:off x="419242" y="523362"/>
            <a:ext cx="1996068" cy="400110"/>
          </a:xfrm>
          <a:prstGeom prst="rect">
            <a:avLst/>
          </a:prstGeom>
          <a:solidFill>
            <a:srgbClr val="E7B5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rPr>
              <a:t>Luyện</a:t>
            </a:r>
            <a:r>
              <a:rPr lang="en-US" sz="2200" b="1" dirty="0">
                <a:solidFill>
                  <a:schemeClr val="bg1"/>
                </a:solidFill>
              </a:rPr>
              <a:t> </a:t>
            </a:r>
            <a:r>
              <a:rPr lang="en-US" sz="2200" b="1" dirty="0" err="1">
                <a:solidFill>
                  <a:schemeClr val="bg1"/>
                </a:solidFill>
              </a:rPr>
              <a:t>tập</a:t>
            </a:r>
            <a:r>
              <a:rPr lang="en-US" sz="2200" b="1" dirty="0">
                <a:solidFill>
                  <a:schemeClr val="bg1"/>
                </a:solidFill>
              </a:rPr>
              <a:t> 1</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DE08263-F491-2EFD-7266-F92ABAAB6424}"/>
                  </a:ext>
                </a:extLst>
              </p:cNvPr>
              <p:cNvSpPr txBox="1"/>
              <p:nvPr/>
            </p:nvSpPr>
            <p:spPr>
              <a:xfrm>
                <a:off x="324412" y="438869"/>
                <a:ext cx="8400346" cy="2018117"/>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hãy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biệt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Δ</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hoặc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Δ</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để</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kiểm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rồi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tổng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pt-BR" sz="2000" dirty="0">
                    <a:latin typeface="Arial" panose="020B0604020202020204" pitchFamily="34" charset="0"/>
                    <a:ea typeface="Times New Roman" panose="02020603050405020304" pitchFamily="18" charset="0"/>
                  </a:rPr>
                  <a:t>a)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7</m:t>
                    </m:r>
                    <m:r>
                      <a:rPr lang="pt-BR"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3</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rPr>
                  <a:t>	b)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25</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20</m:t>
                    </m:r>
                    <m:r>
                      <a:rPr lang="pt-BR"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4</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rPr>
                  <a:t>	    c)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a:latin typeface="Cambria Math" panose="02040503050406030204" pitchFamily="18" charset="0"/>
                            <a:ea typeface="Times New Roman" panose="02020603050405020304" pitchFamily="18" charset="0"/>
                            <a:cs typeface="Arial" panose="020B0604020202020204" pitchFamily="34" charset="0"/>
                          </a:rPr>
                          <m:t>2</m:t>
                        </m:r>
                      </m:e>
                    </m:rad>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4</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i="1" dirty="0"/>
              </a:p>
            </p:txBody>
          </p:sp>
        </mc:Choice>
        <mc:Fallback xmlns="">
          <p:sp>
            <p:nvSpPr>
              <p:cNvPr id="18" name="TextBox 17">
                <a:extLst>
                  <a:ext uri="{FF2B5EF4-FFF2-40B4-BE49-F238E27FC236}">
                    <a16:creationId xmlns:a16="http://schemas.microsoft.com/office/drawing/2014/main" id="{DDE08263-F491-2EFD-7266-F92ABAAB6424}"/>
                  </a:ext>
                </a:extLst>
              </p:cNvPr>
              <p:cNvSpPr txBox="1">
                <a:spLocks noRot="1" noChangeAspect="1" noMove="1" noResize="1" noEditPoints="1" noAdjustHandles="1" noChangeArrowheads="1" noChangeShapeType="1" noTextEdit="1"/>
              </p:cNvSpPr>
              <p:nvPr/>
            </p:nvSpPr>
            <p:spPr>
              <a:xfrm>
                <a:off x="324412" y="438869"/>
                <a:ext cx="8400346" cy="2018117"/>
              </a:xfrm>
              <a:prstGeom prst="rect">
                <a:avLst/>
              </a:prstGeom>
              <a:blipFill>
                <a:blip r:embed="rId4"/>
                <a:stretch>
                  <a:fillRect l="-726" r="-798" b="-4532"/>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16158D60-6234-7A50-FB26-D462283D6AD9}"/>
              </a:ext>
            </a:extLst>
          </p:cNvPr>
          <p:cNvSpPr txBox="1"/>
          <p:nvPr/>
        </p:nvSpPr>
        <p:spPr>
          <a:xfrm>
            <a:off x="4205037" y="2686515"/>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AAAF852-0857-5FCE-C41F-04D25C14CA23}"/>
                  </a:ext>
                </a:extLst>
              </p:cNvPr>
              <p:cNvSpPr txBox="1"/>
              <p:nvPr/>
            </p:nvSpPr>
            <p:spPr>
              <a:xfrm>
                <a:off x="628973" y="3149287"/>
                <a:ext cx="8095785" cy="1693733"/>
              </a:xfrm>
              <a:prstGeom prst="rect">
                <a:avLst/>
              </a:prstGeom>
              <a:noFill/>
            </p:spPr>
            <p:txBody>
              <a:bodyPr wrap="square">
                <a:spAutoFit/>
              </a:bodyPr>
              <a:lstStyle/>
              <a:p>
                <a:pPr algn="just">
                  <a:lnSpc>
                    <a:spcPct val="150000"/>
                  </a:lnSpc>
                  <a:spcBef>
                    <a:spcPts val="300"/>
                  </a:spcBef>
                  <a:spcAft>
                    <a:spcPts val="3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b) Ta </a:t>
                </a:r>
                <a:r>
                  <a:rPr lang="en-US" sz="20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𝛥</m:t>
                    </m:r>
                    <m:r>
                      <a:rPr lang="en-US"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20</m:t>
                            </m:r>
                          </m:e>
                        </m:d>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4</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25</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4</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0</m:t>
                    </m:r>
                  </m:oMath>
                </a14:m>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nên</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trùng</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nhau</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 </m:t>
                    </m:r>
                  </m:oMath>
                </a14:m>
                <a:r>
                  <a:rPr lang="en-US" sz="2000" dirty="0">
                    <a:latin typeface="Arial" panose="020B0604020202020204" pitchFamily="34" charset="0"/>
                    <a:ea typeface="Times New Roman" panose="02020603050405020304" pitchFamily="18" charset="0"/>
                    <a:cs typeface="Times New Roman" panose="02020603050405020304" pitchFamily="18" charset="0"/>
                  </a:rPr>
                  <a:t>Theo </a:t>
                </a:r>
                <a:r>
                  <a:rPr lang="en-US" sz="20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lí</a:t>
                </a:r>
                <a:r>
                  <a:rPr lang="en-US" sz="2000" dirty="0">
                    <a:latin typeface="Arial" panose="020B0604020202020204" pitchFamily="34" charset="0"/>
                    <a:ea typeface="Times New Roman" panose="02020603050405020304" pitchFamily="18" charset="0"/>
                    <a:cs typeface="Times New Roman" panose="02020603050405020304" pitchFamily="18" charset="0"/>
                  </a:rPr>
                  <a:t> Viète, ta </a:t>
                </a:r>
                <a:r>
                  <a:rPr lang="en-US" sz="20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dirty="0">
                    <a:latin typeface="Arial" panose="020B0604020202020204" pitchFamily="34"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20</m:t>
                        </m:r>
                      </m:num>
                      <m:den>
                        <m:r>
                          <a:rPr lang="en-US" sz="2000" i="1">
                            <a:latin typeface="Cambria Math" panose="02040503050406030204" pitchFamily="18" charset="0"/>
                            <a:ea typeface="Times New Roman" panose="02020603050405020304" pitchFamily="18" charset="0"/>
                            <a:cs typeface="Arial" panose="020B0604020202020204" pitchFamily="34" charset="0"/>
                          </a:rPr>
                          <m:t>25</m:t>
                        </m:r>
                      </m:den>
                    </m:f>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4</m:t>
                        </m:r>
                      </m:num>
                      <m:den>
                        <m:r>
                          <a:rPr lang="en-US" sz="2000" i="1">
                            <a:latin typeface="Cambria Math" panose="02040503050406030204" pitchFamily="18" charset="0"/>
                            <a:ea typeface="Times New Roman" panose="02020603050405020304" pitchFamily="18" charset="0"/>
                            <a:cs typeface="Arial" panose="020B0604020202020204" pitchFamily="34" charset="0"/>
                          </a:rPr>
                          <m:t>5</m:t>
                        </m:r>
                      </m:den>
                    </m:f>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4</m:t>
                        </m:r>
                      </m:num>
                      <m:den>
                        <m:r>
                          <a:rPr lang="en-US" sz="2000" i="1">
                            <a:latin typeface="Cambria Math" panose="02040503050406030204" pitchFamily="18" charset="0"/>
                            <a:ea typeface="Times New Roman" panose="02020603050405020304" pitchFamily="18" charset="0"/>
                            <a:cs typeface="Arial" panose="020B0604020202020204" pitchFamily="34" charset="0"/>
                          </a:rPr>
                          <m:t>25</m:t>
                        </m:r>
                      </m:den>
                    </m:f>
                    <m:r>
                      <a:rPr lang="en-US" sz="2000" i="1">
                        <a:latin typeface="Cambria Math" panose="02040503050406030204" pitchFamily="18" charset="0"/>
                        <a:ea typeface="Times New Roman" panose="02020603050405020304" pitchFamily="18" charset="0"/>
                        <a:cs typeface="Arial" panose="020B0604020202020204" pitchFamily="34" charset="0"/>
                      </a:rPr>
                      <m:t>.</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9AAAF852-0857-5FCE-C41F-04D25C14CA23}"/>
                  </a:ext>
                </a:extLst>
              </p:cNvPr>
              <p:cNvSpPr txBox="1">
                <a:spLocks noRot="1" noChangeAspect="1" noMove="1" noResize="1" noEditPoints="1" noAdjustHandles="1" noChangeArrowheads="1" noChangeShapeType="1" noTextEdit="1"/>
              </p:cNvSpPr>
              <p:nvPr/>
            </p:nvSpPr>
            <p:spPr>
              <a:xfrm>
                <a:off x="628973" y="3149287"/>
                <a:ext cx="8095785" cy="1693733"/>
              </a:xfrm>
              <a:prstGeom prst="rect">
                <a:avLst/>
              </a:prstGeom>
              <a:blipFill>
                <a:blip r:embed="rId5"/>
                <a:stretch>
                  <a:fillRect l="-753" r="-828"/>
                </a:stretch>
              </a:blipFill>
            </p:spPr>
            <p:txBody>
              <a:bodyPr/>
              <a:lstStyle/>
              <a:p>
                <a:r>
                  <a:rPr lang="en-US">
                    <a:noFill/>
                  </a:rPr>
                  <a:t> </a:t>
                </a:r>
              </a:p>
            </p:txBody>
          </p:sp>
        </mc:Fallback>
      </mc:AlternateContent>
    </p:spTree>
    <p:extLst>
      <p:ext uri="{BB962C8B-B14F-4D97-AF65-F5344CB8AC3E}">
        <p14:creationId xmlns:p14="http://schemas.microsoft.com/office/powerpoint/2010/main" val="5641342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61">
          <a:extLst>
            <a:ext uri="{FF2B5EF4-FFF2-40B4-BE49-F238E27FC236}">
              <a16:creationId xmlns:a16="http://schemas.microsoft.com/office/drawing/2014/main" id="{0E750975-E833-FBF6-0029-59E0FC7C7D09}"/>
            </a:ext>
          </a:extLst>
        </p:cNvPr>
        <p:cNvGrpSpPr/>
        <p:nvPr/>
      </p:nvGrpSpPr>
      <p:grpSpPr>
        <a:xfrm>
          <a:off x="0" y="0"/>
          <a:ext cx="0" cy="0"/>
          <a:chOff x="0" y="0"/>
          <a:chExt cx="0" cy="0"/>
        </a:xfrm>
      </p:grpSpPr>
      <p:pic>
        <p:nvPicPr>
          <p:cNvPr id="3398" name="Google Shape;3398;p45">
            <a:extLst>
              <a:ext uri="{FF2B5EF4-FFF2-40B4-BE49-F238E27FC236}">
                <a16:creationId xmlns:a16="http://schemas.microsoft.com/office/drawing/2014/main" id="{A5C73454-1118-1C68-F9C3-A8812EC790F2}"/>
              </a:ext>
            </a:extLst>
          </p:cNvPr>
          <p:cNvPicPr preferRelativeResize="0"/>
          <p:nvPr/>
        </p:nvPicPr>
        <p:blipFill>
          <a:blip r:embed="rId3">
            <a:alphaModFix/>
          </a:blip>
          <a:stretch>
            <a:fillRect/>
          </a:stretch>
        </p:blipFill>
        <p:spPr>
          <a:xfrm>
            <a:off x="7952066" y="4840391"/>
            <a:ext cx="1001117" cy="316650"/>
          </a:xfrm>
          <a:prstGeom prst="rect">
            <a:avLst/>
          </a:prstGeom>
          <a:noFill/>
          <a:ln>
            <a:noFill/>
          </a:ln>
          <a:effectLst>
            <a:outerShdw blurRad="114300" dist="76200" dir="2640000" algn="bl" rotWithShape="0">
              <a:schemeClr val="dk1">
                <a:alpha val="29000"/>
              </a:schemeClr>
            </a:outerShdw>
          </a:effectLst>
        </p:spPr>
      </p:pic>
      <p:sp>
        <p:nvSpPr>
          <p:cNvPr id="16" name="Rectangle 15">
            <a:extLst>
              <a:ext uri="{FF2B5EF4-FFF2-40B4-BE49-F238E27FC236}">
                <a16:creationId xmlns:a16="http://schemas.microsoft.com/office/drawing/2014/main" id="{C8B2A169-4173-41E9-0EE6-6D9CBDF490B1}"/>
              </a:ext>
            </a:extLst>
          </p:cNvPr>
          <p:cNvSpPr/>
          <p:nvPr/>
        </p:nvSpPr>
        <p:spPr>
          <a:xfrm>
            <a:off x="419242" y="523362"/>
            <a:ext cx="1996068" cy="400110"/>
          </a:xfrm>
          <a:prstGeom prst="rect">
            <a:avLst/>
          </a:prstGeom>
          <a:solidFill>
            <a:srgbClr val="E7B5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rPr>
              <a:t>Luyện</a:t>
            </a:r>
            <a:r>
              <a:rPr lang="en-US" sz="2200" b="1" dirty="0">
                <a:solidFill>
                  <a:schemeClr val="bg1"/>
                </a:solidFill>
              </a:rPr>
              <a:t> </a:t>
            </a:r>
            <a:r>
              <a:rPr lang="en-US" sz="2200" b="1" dirty="0" err="1">
                <a:solidFill>
                  <a:schemeClr val="bg1"/>
                </a:solidFill>
              </a:rPr>
              <a:t>tập</a:t>
            </a:r>
            <a:r>
              <a:rPr lang="en-US" sz="2200" b="1" dirty="0">
                <a:solidFill>
                  <a:schemeClr val="bg1"/>
                </a:solidFill>
              </a:rPr>
              <a:t> 1</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1D14EA3-E33B-691E-4A1F-9A2521529012}"/>
                  </a:ext>
                </a:extLst>
              </p:cNvPr>
              <p:cNvSpPr txBox="1"/>
              <p:nvPr/>
            </p:nvSpPr>
            <p:spPr>
              <a:xfrm>
                <a:off x="324412" y="438869"/>
                <a:ext cx="8400346" cy="2018117"/>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hãy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biệt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Δ</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hoặc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Δ</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để</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kiểm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rồi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tổng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pt-BR" sz="2000" dirty="0">
                    <a:latin typeface="Arial" panose="020B0604020202020204" pitchFamily="34" charset="0"/>
                    <a:ea typeface="Times New Roman" panose="02020603050405020304" pitchFamily="18" charset="0"/>
                  </a:rPr>
                  <a:t>a)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7</m:t>
                    </m:r>
                    <m:r>
                      <a:rPr lang="pt-BR"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3</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rPr>
                  <a:t>	b)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25</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20</m:t>
                    </m:r>
                    <m:r>
                      <a:rPr lang="pt-BR"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4</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rPr>
                  <a:t>	    c)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a:latin typeface="Cambria Math" panose="02040503050406030204" pitchFamily="18" charset="0"/>
                            <a:ea typeface="Times New Roman" panose="02020603050405020304" pitchFamily="18" charset="0"/>
                            <a:cs typeface="Arial" panose="020B0604020202020204" pitchFamily="34" charset="0"/>
                          </a:rPr>
                          <m:t>2</m:t>
                        </m:r>
                      </m:e>
                    </m:rad>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4</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i="1" dirty="0"/>
              </a:p>
            </p:txBody>
          </p:sp>
        </mc:Choice>
        <mc:Fallback xmlns="">
          <p:sp>
            <p:nvSpPr>
              <p:cNvPr id="18" name="TextBox 17">
                <a:extLst>
                  <a:ext uri="{FF2B5EF4-FFF2-40B4-BE49-F238E27FC236}">
                    <a16:creationId xmlns:a16="http://schemas.microsoft.com/office/drawing/2014/main" id="{61D14EA3-E33B-691E-4A1F-9A2521529012}"/>
                  </a:ext>
                </a:extLst>
              </p:cNvPr>
              <p:cNvSpPr txBox="1">
                <a:spLocks noRot="1" noChangeAspect="1" noMove="1" noResize="1" noEditPoints="1" noAdjustHandles="1" noChangeArrowheads="1" noChangeShapeType="1" noTextEdit="1"/>
              </p:cNvSpPr>
              <p:nvPr/>
            </p:nvSpPr>
            <p:spPr>
              <a:xfrm>
                <a:off x="324412" y="438869"/>
                <a:ext cx="8400346" cy="2018117"/>
              </a:xfrm>
              <a:prstGeom prst="rect">
                <a:avLst/>
              </a:prstGeom>
              <a:blipFill>
                <a:blip r:embed="rId4"/>
                <a:stretch>
                  <a:fillRect l="-726" r="-798" b="-4532"/>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28397B5C-AF21-03F6-AA67-48BCA2B27262}"/>
              </a:ext>
            </a:extLst>
          </p:cNvPr>
          <p:cNvSpPr txBox="1"/>
          <p:nvPr/>
        </p:nvSpPr>
        <p:spPr>
          <a:xfrm>
            <a:off x="4205037" y="2686515"/>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F62BD0D-43BE-6560-1A21-3E08A893E4E0}"/>
                  </a:ext>
                </a:extLst>
              </p:cNvPr>
              <p:cNvSpPr txBox="1"/>
              <p:nvPr/>
            </p:nvSpPr>
            <p:spPr>
              <a:xfrm>
                <a:off x="864733" y="3120078"/>
                <a:ext cx="7414533" cy="1761829"/>
              </a:xfrm>
              <a:prstGeom prst="rect">
                <a:avLst/>
              </a:prstGeom>
              <a:noFill/>
            </p:spPr>
            <p:txBody>
              <a:bodyPr wrap="square">
                <a:spAutoFit/>
              </a:bodyPr>
              <a:lstStyle/>
              <a:p>
                <a:pPr algn="just">
                  <a:lnSpc>
                    <a:spcPct val="150000"/>
                  </a:lnSpc>
                  <a:spcBef>
                    <a:spcPts val="300"/>
                  </a:spcBef>
                  <a:spcAft>
                    <a:spcPts val="3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c) Ta </a:t>
                </a:r>
                <a:r>
                  <a:rPr lang="en-US" sz="20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m:t>
                        </m:r>
                      </m:e>
                      <m:sup>
                        <m:r>
                          <a:rPr lang="en-US" sz="2000" i="1">
                            <a:latin typeface="Cambria Math" panose="02040503050406030204" pitchFamily="18" charset="0"/>
                            <a:ea typeface="Times New Roman" panose="02020603050405020304" pitchFamily="18" charset="0"/>
                            <a:cs typeface="Arial" panose="020B0604020202020204" pitchFamily="34" charset="0"/>
                          </a:rPr>
                          <m:t>′</m:t>
                        </m:r>
                      </m:sup>
                    </m:sSup>
                    <m:r>
                      <a:rPr lang="en-US"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0</m:t>
                        </m:r>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2</m:t>
                        </m:r>
                      </m:e>
                    </m:rad>
                    <m:r>
                      <a:rPr lang="en-US" sz="2000" i="1">
                        <a:latin typeface="Cambria Math" panose="02040503050406030204" pitchFamily="18" charset="0"/>
                        <a:ea typeface="Times New Roman" panose="02020603050405020304" pitchFamily="18" charset="0"/>
                        <a:cs typeface="Arial" panose="020B0604020202020204" pitchFamily="34" charset="0"/>
                      </a:rPr>
                      <m:t>.</m:t>
                    </m:r>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4</m:t>
                        </m:r>
                      </m:e>
                    </m:d>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8</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2</m:t>
                        </m:r>
                      </m:e>
                    </m:rad>
                    <m:r>
                      <a:rPr lang="en-US" sz="2000" i="1">
                        <a:latin typeface="Cambria Math" panose="02040503050406030204" pitchFamily="18" charset="0"/>
                        <a:ea typeface="Times New Roman" panose="02020603050405020304" pitchFamily="18" charset="0"/>
                        <a:cs typeface="Arial" panose="020B0604020202020204" pitchFamily="34" charset="0"/>
                      </a:rPr>
                      <m:t>&gt;</m:t>
                    </m:r>
                    <m:r>
                      <a:rPr lang="en-US" sz="2000" i="1">
                        <a:latin typeface="Cambria Math" panose="02040503050406030204" pitchFamily="18" charset="0"/>
                        <a:ea typeface="Times New Roman" panose="02020603050405020304" pitchFamily="18" charset="0"/>
                        <a:cs typeface="Arial" panose="020B0604020202020204" pitchFamily="34" charset="0"/>
                      </a:rPr>
                      <m:t>0</m:t>
                    </m:r>
                  </m:oMath>
                </a14:m>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nên</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phân</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biệt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1</m:t>
                        </m:r>
                      </m:sub>
                    </m:sSub>
                    <m:r>
                      <a:rPr lang="pt-BR"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2</m:t>
                        </m:r>
                      </m:sub>
                    </m:sSub>
                    <m:r>
                      <a:rPr lang="pt-BR"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pt-BR" sz="2000" i="1">
                            <a:latin typeface="Cambria Math" panose="02040503050406030204" pitchFamily="18" charset="0"/>
                            <a:ea typeface="Times New Roman" panose="02020603050405020304" pitchFamily="18" charset="0"/>
                            <a:cs typeface="Arial" panose="020B0604020202020204" pitchFamily="34" charset="0"/>
                          </a:rPr>
                          <m:t>0</m:t>
                        </m:r>
                      </m:num>
                      <m:den>
                        <m:r>
                          <a:rPr lang="pt-BR"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a:latin typeface="Cambria Math" panose="02040503050406030204" pitchFamily="18" charset="0"/>
                                <a:ea typeface="Times New Roman" panose="02020603050405020304" pitchFamily="18" charset="0"/>
                                <a:cs typeface="Arial" panose="020B0604020202020204" pitchFamily="34" charset="0"/>
                              </a:rPr>
                              <m:t>2</m:t>
                            </m:r>
                          </m:e>
                        </m:rad>
                      </m:den>
                    </m:f>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2</m:t>
                        </m:r>
                      </m:sub>
                    </m:sSub>
                    <m:r>
                      <a:rPr lang="pt-BR"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4</m:t>
                        </m:r>
                      </m:num>
                      <m:den>
                        <m:r>
                          <a:rPr lang="pt-BR"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a:latin typeface="Cambria Math" panose="02040503050406030204" pitchFamily="18" charset="0"/>
                                <a:ea typeface="Times New Roman" panose="02020603050405020304" pitchFamily="18" charset="0"/>
                                <a:cs typeface="Arial" panose="020B0604020202020204" pitchFamily="34" charset="0"/>
                              </a:rPr>
                              <m:t>2</m:t>
                            </m:r>
                          </m:e>
                        </m:rad>
                      </m:den>
                    </m:f>
                    <m:r>
                      <a:rPr lang="pt-BR"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a:latin typeface="Cambria Math" panose="02040503050406030204" pitchFamily="18" charset="0"/>
                            <a:ea typeface="Times New Roman" panose="02020603050405020304" pitchFamily="18" charset="0"/>
                            <a:cs typeface="Arial" panose="020B0604020202020204" pitchFamily="34" charset="0"/>
                          </a:rPr>
                          <m:t>2</m:t>
                        </m:r>
                      </m:e>
                    </m:rad>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6F62BD0D-43BE-6560-1A21-3E08A893E4E0}"/>
                  </a:ext>
                </a:extLst>
              </p:cNvPr>
              <p:cNvSpPr txBox="1">
                <a:spLocks noRot="1" noChangeAspect="1" noMove="1" noResize="1" noEditPoints="1" noAdjustHandles="1" noChangeArrowheads="1" noChangeShapeType="1" noTextEdit="1"/>
              </p:cNvSpPr>
              <p:nvPr/>
            </p:nvSpPr>
            <p:spPr>
              <a:xfrm>
                <a:off x="864733" y="3120078"/>
                <a:ext cx="7414533" cy="1761829"/>
              </a:xfrm>
              <a:prstGeom prst="rect">
                <a:avLst/>
              </a:prstGeom>
              <a:blipFill>
                <a:blip r:embed="rId5"/>
                <a:stretch>
                  <a:fillRect l="-905" r="-822" b="-346"/>
                </a:stretch>
              </a:blipFill>
            </p:spPr>
            <p:txBody>
              <a:bodyPr/>
              <a:lstStyle/>
              <a:p>
                <a:r>
                  <a:rPr lang="en-US">
                    <a:noFill/>
                  </a:rPr>
                  <a:t> </a:t>
                </a:r>
              </a:p>
            </p:txBody>
          </p:sp>
        </mc:Fallback>
      </mc:AlternateContent>
    </p:spTree>
    <p:extLst>
      <p:ext uri="{BB962C8B-B14F-4D97-AF65-F5344CB8AC3E}">
        <p14:creationId xmlns:p14="http://schemas.microsoft.com/office/powerpoint/2010/main" val="19559229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73B1128F-6AFA-4270-515C-E2277308871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8961" y="308737"/>
            <a:ext cx="1334473" cy="1157655"/>
          </a:xfrm>
          <a:prstGeom prst="rect">
            <a:avLst/>
          </a:prstGeom>
        </p:spPr>
      </p:pic>
      <p:sp>
        <p:nvSpPr>
          <p:cNvPr id="10" name="TextBox 9">
            <a:extLst>
              <a:ext uri="{FF2B5EF4-FFF2-40B4-BE49-F238E27FC236}">
                <a16:creationId xmlns:a16="http://schemas.microsoft.com/office/drawing/2014/main" id="{46C3ACBF-BC47-1C4A-8076-43B890C93187}"/>
              </a:ext>
            </a:extLst>
          </p:cNvPr>
          <p:cNvSpPr txBox="1"/>
          <p:nvPr/>
        </p:nvSpPr>
        <p:spPr>
          <a:xfrm>
            <a:off x="1663434" y="687510"/>
            <a:ext cx="1628078" cy="400110"/>
          </a:xfrm>
          <a:prstGeom prst="rect">
            <a:avLst/>
          </a:prstGeom>
          <a:noFill/>
        </p:spPr>
        <p:txBody>
          <a:bodyPr wrap="square">
            <a:spAutoFit/>
          </a:bodyPr>
          <a:lstStyle/>
          <a:p>
            <a:r>
              <a:rPr lang="pt-BR" sz="2000" b="1" i="1" dirty="0">
                <a:solidFill>
                  <a:srgbClr val="0070C0"/>
                </a:solidFill>
                <a:effectLst/>
                <a:latin typeface="Arial" panose="020B0604020202020204" pitchFamily="34" charset="0"/>
                <a:ea typeface="Times New Roman" panose="02020603050405020304" pitchFamily="18" charset="0"/>
              </a:rPr>
              <a:t>Tranh luận:</a:t>
            </a:r>
            <a:endParaRPr lang="en-US" sz="2000" b="1" i="1" dirty="0">
              <a:solidFill>
                <a:srgbClr val="0070C0"/>
              </a:solidFill>
            </a:endParaRPr>
          </a:p>
        </p:txBody>
      </p:sp>
      <p:pic>
        <p:nvPicPr>
          <p:cNvPr id="11" name="Picture 10">
            <a:extLst>
              <a:ext uri="{FF2B5EF4-FFF2-40B4-BE49-F238E27FC236}">
                <a16:creationId xmlns:a16="http://schemas.microsoft.com/office/drawing/2014/main" id="{ACADA38A-7277-9F23-7BED-54C4048541CA}"/>
              </a:ext>
            </a:extLst>
          </p:cNvPr>
          <p:cNvPicPr>
            <a:picLocks noChangeAspect="1"/>
          </p:cNvPicPr>
          <p:nvPr/>
        </p:nvPicPr>
        <p:blipFill>
          <a:blip r:embed="rId4"/>
          <a:srcRect/>
          <a:stretch/>
        </p:blipFill>
        <p:spPr>
          <a:xfrm flipH="1">
            <a:off x="7634783" y="687510"/>
            <a:ext cx="1180256" cy="1316017"/>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A044514-2FA8-E782-256B-3EEFFB5A95A6}"/>
                  </a:ext>
                </a:extLst>
              </p:cNvPr>
              <p:cNvSpPr txBox="1"/>
              <p:nvPr/>
            </p:nvSpPr>
            <p:spPr>
              <a:xfrm>
                <a:off x="1005513" y="1637190"/>
                <a:ext cx="6322741" cy="1060504"/>
              </a:xfrm>
              <a:prstGeom prst="wedgeRoundRectCallout">
                <a:avLst>
                  <a:gd name="adj1" fmla="val 54461"/>
                  <a:gd name="adj2" fmla="val -3449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just">
                  <a:lnSpc>
                    <a:spcPct val="150000"/>
                  </a:lnSpc>
                </a:pPr>
                <a:r>
                  <a:rPr lang="pt-BR" sz="2000" dirty="0">
                    <a:latin typeface="Arial" panose="020B0604020202020204" pitchFamily="34" charset="0"/>
                    <a:ea typeface="Times New Roman" panose="02020603050405020304" pitchFamily="18" charset="0"/>
                  </a:rPr>
                  <a:t>Không cần giải, tớ biết ngay tổng và tích hai nghiệm của phương trình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1</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i="1" dirty="0">
                    <a:latin typeface="Arial" panose="020B0604020202020204" pitchFamily="34" charset="0"/>
                    <a:ea typeface="Times New Roman" panose="02020603050405020304" pitchFamily="18" charset="0"/>
                  </a:rPr>
                  <a:t> </a:t>
                </a:r>
                <a:r>
                  <a:rPr lang="pt-BR" sz="2000" dirty="0">
                    <a:latin typeface="Arial" panose="020B0604020202020204" pitchFamily="34" charset="0"/>
                    <a:ea typeface="Times New Roman" panose="02020603050405020304" pitchFamily="18" charset="0"/>
                  </a:rPr>
                  <a:t>đều bằng </a:t>
                </a:r>
                <a:r>
                  <a:rPr lang="pt-BR" sz="2000" i="1" dirty="0">
                    <a:latin typeface="Arial" panose="020B0604020202020204" pitchFamily="34" charset="0"/>
                    <a:ea typeface="Times New Roman" panose="02020603050405020304" pitchFamily="18" charset="0"/>
                  </a:rPr>
                  <a:t>1</a:t>
                </a:r>
                <a:r>
                  <a:rPr lang="pt-BR" sz="2000" dirty="0">
                    <a:latin typeface="Arial" panose="020B0604020202020204" pitchFamily="34" charset="0"/>
                    <a:ea typeface="Times New Roman" panose="02020603050405020304" pitchFamily="18" charset="0"/>
                  </a:rPr>
                  <a:t>.</a:t>
                </a:r>
                <a:endParaRPr lang="en-US" sz="2000" dirty="0"/>
              </a:p>
            </p:txBody>
          </p:sp>
        </mc:Choice>
        <mc:Fallback xmlns="">
          <p:sp>
            <p:nvSpPr>
              <p:cNvPr id="12" name="TextBox 11">
                <a:extLst>
                  <a:ext uri="{FF2B5EF4-FFF2-40B4-BE49-F238E27FC236}">
                    <a16:creationId xmlns:a16="http://schemas.microsoft.com/office/drawing/2014/main" id="{0A044514-2FA8-E782-256B-3EEFFB5A95A6}"/>
                  </a:ext>
                </a:extLst>
              </p:cNvPr>
              <p:cNvSpPr txBox="1">
                <a:spLocks noRot="1" noChangeAspect="1" noMove="1" noResize="1" noEditPoints="1" noAdjustHandles="1" noChangeArrowheads="1" noChangeShapeType="1" noTextEdit="1"/>
              </p:cNvSpPr>
              <p:nvPr/>
            </p:nvSpPr>
            <p:spPr>
              <a:xfrm>
                <a:off x="1005513" y="1637190"/>
                <a:ext cx="6322741" cy="1060504"/>
              </a:xfrm>
              <a:prstGeom prst="wedgeRoundRectCallout">
                <a:avLst>
                  <a:gd name="adj1" fmla="val 54461"/>
                  <a:gd name="adj2" fmla="val -34497"/>
                  <a:gd name="adj3" fmla="val 16667"/>
                </a:avLst>
              </a:prstGeom>
              <a:blipFill>
                <a:blip r:embed="rId5"/>
                <a:stretch>
                  <a:fillRect b="-3371"/>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AD629BDF-EC61-5EF0-9F1E-6B67AEE78AF8}"/>
              </a:ext>
            </a:extLst>
          </p:cNvPr>
          <p:cNvSpPr txBox="1"/>
          <p:nvPr/>
        </p:nvSpPr>
        <p:spPr>
          <a:xfrm>
            <a:off x="328961" y="2969150"/>
            <a:ext cx="2888166" cy="400110"/>
          </a:xfrm>
          <a:prstGeom prst="rect">
            <a:avLst/>
          </a:prstGeom>
          <a:noFill/>
        </p:spPr>
        <p:txBody>
          <a:bodyPr wrap="square">
            <a:spAutoFit/>
          </a:bodyPr>
          <a:lstStyle/>
          <a:p>
            <a:r>
              <a:rPr lang="pt-BR" sz="2000" dirty="0">
                <a:effectLst/>
                <a:latin typeface="Arial" panose="020B0604020202020204" pitchFamily="34" charset="0"/>
                <a:ea typeface="Times New Roman" panose="02020603050405020304" pitchFamily="18" charset="0"/>
              </a:rPr>
              <a:t>Ý kiến của em thế nào?</a:t>
            </a:r>
            <a:endParaRPr lang="en-US" sz="2000" dirty="0"/>
          </a:p>
        </p:txBody>
      </p:sp>
      <p:sp>
        <p:nvSpPr>
          <p:cNvPr id="14" name="TextBox 13">
            <a:extLst>
              <a:ext uri="{FF2B5EF4-FFF2-40B4-BE49-F238E27FC236}">
                <a16:creationId xmlns:a16="http://schemas.microsoft.com/office/drawing/2014/main" id="{163C7911-6A59-148F-D442-2AB9C32989F3}"/>
              </a:ext>
            </a:extLst>
          </p:cNvPr>
          <p:cNvSpPr txBox="1"/>
          <p:nvPr/>
        </p:nvSpPr>
        <p:spPr>
          <a:xfrm>
            <a:off x="262271" y="3477054"/>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C00000"/>
              </a:solidFil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0F397D8-923E-A437-8D1A-16A72E1F209E}"/>
                  </a:ext>
                </a:extLst>
              </p:cNvPr>
              <p:cNvSpPr txBox="1"/>
              <p:nvPr/>
            </p:nvSpPr>
            <p:spPr>
              <a:xfrm>
                <a:off x="996198" y="3395907"/>
                <a:ext cx="7789190" cy="1535741"/>
              </a:xfrm>
              <a:prstGeom prst="rect">
                <a:avLst/>
              </a:prstGeom>
              <a:noFill/>
            </p:spPr>
            <p:txBody>
              <a:bodyPr wrap="square">
                <a:spAutoFit/>
              </a:bodyPr>
              <a:lstStyle/>
              <a:p>
                <a:pPr algn="just">
                  <a:lnSpc>
                    <a:spcPct val="150000"/>
                  </a:lnSpc>
                  <a:spcBef>
                    <a:spcPts val="300"/>
                  </a:spcBef>
                  <a:spcAft>
                    <a:spcPts val="300"/>
                  </a:spcAft>
                </a:pPr>
                <a:r>
                  <a:rPr lang="pt-BR" sz="2000" dirty="0">
                    <a:effectLst/>
                    <a:latin typeface="Arial" panose="020B0604020202020204" pitchFamily="34" charset="0"/>
                    <a:ea typeface="Times New Roman" panose="02020603050405020304" pitchFamily="18" charset="0"/>
                    <a:cs typeface="Times New Roman" panose="02020603050405020304" pitchFamily="18" charset="0"/>
                  </a:rPr>
                  <a:t>Ta có </a:t>
                </a:r>
                <a14:m>
                  <m:oMath xmlns:m="http://schemas.openxmlformats.org/officeDocument/2006/math">
                    <m:r>
                      <a:rPr lang="pt-BR" sz="2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1</m:t>
                            </m:r>
                          </m:e>
                        </m:d>
                      </m:e>
                      <m:sup>
                        <m:r>
                          <a:rPr lang="pt-BR" sz="2000" i="1">
                            <a:effectLst/>
                            <a:latin typeface="Cambria Math" panose="02040503050406030204" pitchFamily="18" charset="0"/>
                            <a:ea typeface="Times New Roman" panose="02020603050405020304" pitchFamily="18" charset="0"/>
                            <a:cs typeface="Arial" panose="020B0604020202020204" pitchFamily="34" charset="0"/>
                          </a:rPr>
                          <m:t>2</m:t>
                        </m:r>
                      </m:sup>
                    </m:sSup>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4</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1</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1</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3</m:t>
                    </m:r>
                    <m:r>
                      <a:rPr lang="pt-BR" sz="2000" i="1">
                        <a:effectLst/>
                        <a:latin typeface="Cambria Math" panose="02040503050406030204" pitchFamily="18" charset="0"/>
                        <a:ea typeface="Times New Roman" panose="02020603050405020304" pitchFamily="18" charset="0"/>
                        <a:cs typeface="Arial" panose="020B0604020202020204" pitchFamily="34" charset="0"/>
                      </a:rPr>
                      <m:t>&lt;</m:t>
                    </m:r>
                    <m:r>
                      <a:rPr lang="pt-BR" sz="2000" i="1">
                        <a:effectLst/>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effectLst/>
                    <a:latin typeface="Arial" panose="020B0604020202020204" pitchFamily="34" charset="0"/>
                    <a:ea typeface="Times New Roman" panose="02020603050405020304" pitchFamily="18" charset="0"/>
                    <a:cs typeface="Times New Roman" panose="02020603050405020304" pitchFamily="18" charset="0"/>
                  </a:rPr>
                  <a:t> nên phương trình vô nghiệm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pt-BR" sz="2000" dirty="0">
                    <a:effectLst/>
                    <a:latin typeface="Arial" panose="020B0604020202020204" pitchFamily="34" charset="0"/>
                    <a:ea typeface="Times New Roman" panose="02020603050405020304" pitchFamily="18" charset="0"/>
                    <a:cs typeface="Times New Roman" panose="02020603050405020304" pitchFamily="18" charset="0"/>
                  </a:rPr>
                  <a:t>Do đó, không tính được tổng và tích các nghiệm của phương trình.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000" kern="0" dirty="0" err="1">
                    <a:effectLst/>
                    <a:latin typeface="Arial" panose="020B0604020202020204" pitchFamily="34" charset="0"/>
                    <a:ea typeface="Times New Roman" panose="02020603050405020304" pitchFamily="18" charset="0"/>
                  </a:rPr>
                  <a:t>Vậy</a:t>
                </a:r>
                <a:r>
                  <a:rPr lang="en-US" sz="2000" kern="0" dirty="0">
                    <a:effectLst/>
                    <a:latin typeface="Arial" panose="020B0604020202020204" pitchFamily="34" charset="0"/>
                    <a:ea typeface="Times New Roman" panose="02020603050405020304" pitchFamily="18" charset="0"/>
                  </a:rPr>
                  <a:t> </a:t>
                </a:r>
                <a:r>
                  <a:rPr lang="en-US" sz="2000" kern="0" dirty="0" err="1">
                    <a:effectLst/>
                    <a:latin typeface="Arial" panose="020B0604020202020204" pitchFamily="34" charset="0"/>
                    <a:ea typeface="Times New Roman" panose="02020603050405020304" pitchFamily="18" charset="0"/>
                  </a:rPr>
                  <a:t>Tròn</a:t>
                </a:r>
                <a:r>
                  <a:rPr lang="en-US" sz="2000" kern="0" dirty="0">
                    <a:effectLst/>
                    <a:latin typeface="Arial" panose="020B0604020202020204" pitchFamily="34" charset="0"/>
                    <a:ea typeface="Times New Roman" panose="02020603050405020304" pitchFamily="18" charset="0"/>
                  </a:rPr>
                  <a:t> </a:t>
                </a:r>
                <a:r>
                  <a:rPr lang="en-US" sz="2000" kern="0" dirty="0" err="1">
                    <a:effectLst/>
                    <a:latin typeface="Arial" panose="020B0604020202020204" pitchFamily="34" charset="0"/>
                    <a:ea typeface="Times New Roman" panose="02020603050405020304" pitchFamily="18" charset="0"/>
                  </a:rPr>
                  <a:t>nói</a:t>
                </a:r>
                <a:r>
                  <a:rPr lang="en-US" sz="2000" kern="0" dirty="0">
                    <a:effectLst/>
                    <a:latin typeface="Arial" panose="020B0604020202020204" pitchFamily="34" charset="0"/>
                    <a:ea typeface="Times New Roman" panose="02020603050405020304" pitchFamily="18" charset="0"/>
                  </a:rPr>
                  <a:t> </a:t>
                </a:r>
                <a:r>
                  <a:rPr lang="en-US" sz="2000" kern="0" dirty="0" err="1">
                    <a:effectLst/>
                    <a:latin typeface="Arial" panose="020B0604020202020204" pitchFamily="34" charset="0"/>
                    <a:ea typeface="Times New Roman" panose="02020603050405020304" pitchFamily="18" charset="0"/>
                  </a:rPr>
                  <a:t>sai</a:t>
                </a:r>
                <a:r>
                  <a:rPr lang="en-US" sz="2000" kern="0" dirty="0">
                    <a:effectLst/>
                    <a:latin typeface="Arial" panose="020B0604020202020204" pitchFamily="34" charset="0"/>
                    <a:ea typeface="Times New Roman" panose="02020603050405020304" pitchFamily="18" charset="0"/>
                  </a:rPr>
                  <a:t>.</a:t>
                </a:r>
                <a:endParaRPr lang="en-US" sz="2000" dirty="0"/>
              </a:p>
            </p:txBody>
          </p:sp>
        </mc:Choice>
        <mc:Fallback xmlns="">
          <p:sp>
            <p:nvSpPr>
              <p:cNvPr id="16" name="TextBox 15">
                <a:extLst>
                  <a:ext uri="{FF2B5EF4-FFF2-40B4-BE49-F238E27FC236}">
                    <a16:creationId xmlns:a16="http://schemas.microsoft.com/office/drawing/2014/main" id="{50F397D8-923E-A437-8D1A-16A72E1F209E}"/>
                  </a:ext>
                </a:extLst>
              </p:cNvPr>
              <p:cNvSpPr txBox="1">
                <a:spLocks noRot="1" noChangeAspect="1" noMove="1" noResize="1" noEditPoints="1" noAdjustHandles="1" noChangeArrowheads="1" noChangeShapeType="1" noTextEdit="1"/>
              </p:cNvSpPr>
              <p:nvPr/>
            </p:nvSpPr>
            <p:spPr>
              <a:xfrm>
                <a:off x="996198" y="3395907"/>
                <a:ext cx="7789190" cy="1535741"/>
              </a:xfrm>
              <a:prstGeom prst="rect">
                <a:avLst/>
              </a:prstGeom>
              <a:blipFill>
                <a:blip r:embed="rId6"/>
                <a:stretch>
                  <a:fillRect l="-782" b="-6349"/>
                </a:stretch>
              </a:blipFill>
            </p:spPr>
            <p:txBody>
              <a:bodyPr/>
              <a:lstStyle/>
              <a:p>
                <a:r>
                  <a:rPr lang="en-US">
                    <a:noFill/>
                  </a:rPr>
                  <a:t> </a:t>
                </a:r>
              </a:p>
            </p:txBody>
          </p:sp>
        </mc:Fallback>
      </mc:AlternateContent>
    </p:spTree>
    <p:extLst>
      <p:ext uri="{BB962C8B-B14F-4D97-AF65-F5344CB8AC3E}">
        <p14:creationId xmlns:p14="http://schemas.microsoft.com/office/powerpoint/2010/main" val="410487710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right)">
                                      <p:cBhvr>
                                        <p:cTn id="18" dur="500"/>
                                        <p:tgtEl>
                                          <p:spTgt spid="12"/>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righ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99">
          <a:extLst>
            <a:ext uri="{FF2B5EF4-FFF2-40B4-BE49-F238E27FC236}">
              <a16:creationId xmlns:a16="http://schemas.microsoft.com/office/drawing/2014/main" id="{E07E272D-619E-29C5-87E2-371A0CB22245}"/>
            </a:ext>
          </a:extLst>
        </p:cNvPr>
        <p:cNvGrpSpPr/>
        <p:nvPr/>
      </p:nvGrpSpPr>
      <p:grpSpPr>
        <a:xfrm>
          <a:off x="0" y="0"/>
          <a:ext cx="0" cy="0"/>
          <a:chOff x="0" y="0"/>
          <a:chExt cx="0" cy="0"/>
        </a:xfrm>
      </p:grpSpPr>
      <p:sp>
        <p:nvSpPr>
          <p:cNvPr id="3300" name="Google Shape;3300;p41">
            <a:extLst>
              <a:ext uri="{FF2B5EF4-FFF2-40B4-BE49-F238E27FC236}">
                <a16:creationId xmlns:a16="http://schemas.microsoft.com/office/drawing/2014/main" id="{3E01B369-B1EF-287D-0D60-916E4F4DB706}"/>
              </a:ext>
            </a:extLst>
          </p:cNvPr>
          <p:cNvSpPr txBox="1">
            <a:spLocks noGrp="1"/>
          </p:cNvSpPr>
          <p:nvPr>
            <p:ph type="title"/>
          </p:nvPr>
        </p:nvSpPr>
        <p:spPr>
          <a:xfrm>
            <a:off x="1379525" y="2330605"/>
            <a:ext cx="6384950" cy="1824745"/>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4000" b="1" dirty="0">
                <a:latin typeface="+mj-lt"/>
              </a:rPr>
              <a:t>ÁP DỤNG ĐỊNH LÍ VIÈTE</a:t>
            </a:r>
            <a:br>
              <a:rPr lang="en-US" sz="4000" b="1" dirty="0">
                <a:latin typeface="+mj-lt"/>
              </a:rPr>
            </a:br>
            <a:r>
              <a:rPr lang="en-US" sz="4000" b="1" dirty="0">
                <a:latin typeface="+mj-lt"/>
              </a:rPr>
              <a:t>ĐỂ TÍNH NHẨM NGHIỆM  </a:t>
            </a:r>
            <a:endParaRPr sz="4000" b="1" dirty="0">
              <a:latin typeface="+mj-lt"/>
            </a:endParaRPr>
          </a:p>
        </p:txBody>
      </p:sp>
      <p:sp>
        <p:nvSpPr>
          <p:cNvPr id="3302" name="Google Shape;3302;p41">
            <a:extLst>
              <a:ext uri="{FF2B5EF4-FFF2-40B4-BE49-F238E27FC236}">
                <a16:creationId xmlns:a16="http://schemas.microsoft.com/office/drawing/2014/main" id="{0FC8BFFB-7E24-1714-6F0C-6F98380DDD46}"/>
              </a:ext>
            </a:extLst>
          </p:cNvPr>
          <p:cNvSpPr txBox="1">
            <a:spLocks noGrp="1"/>
          </p:cNvSpPr>
          <p:nvPr>
            <p:ph type="title" idx="2"/>
          </p:nvPr>
        </p:nvSpPr>
        <p:spPr>
          <a:xfrm>
            <a:off x="3657600" y="920994"/>
            <a:ext cx="1828800" cy="133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000" b="1" dirty="0">
                <a:latin typeface="+mj-lt"/>
              </a:rPr>
              <a:t>02</a:t>
            </a:r>
            <a:endParaRPr sz="7000" b="1" dirty="0">
              <a:latin typeface="+mj-lt"/>
            </a:endParaRPr>
          </a:p>
        </p:txBody>
      </p:sp>
      <p:pic>
        <p:nvPicPr>
          <p:cNvPr id="3304" name="Google Shape;3304;p41">
            <a:extLst>
              <a:ext uri="{FF2B5EF4-FFF2-40B4-BE49-F238E27FC236}">
                <a16:creationId xmlns:a16="http://schemas.microsoft.com/office/drawing/2014/main" id="{629C9093-287B-5ABC-1411-285BDEEEEC7A}"/>
              </a:ext>
            </a:extLst>
          </p:cNvPr>
          <p:cNvPicPr preferRelativeResize="0"/>
          <p:nvPr/>
        </p:nvPicPr>
        <p:blipFill>
          <a:blip r:embed="rId3">
            <a:alphaModFix/>
          </a:blip>
          <a:stretch>
            <a:fillRect/>
          </a:stretch>
        </p:blipFill>
        <p:spPr>
          <a:xfrm>
            <a:off x="277349" y="4071746"/>
            <a:ext cx="1274725" cy="977355"/>
          </a:xfrm>
          <a:prstGeom prst="rect">
            <a:avLst/>
          </a:prstGeom>
          <a:noFill/>
          <a:ln>
            <a:noFill/>
          </a:ln>
          <a:effectLst>
            <a:outerShdw blurRad="114300" dist="76200" dir="2640000" algn="bl" rotWithShape="0">
              <a:schemeClr val="dk1">
                <a:alpha val="29000"/>
              </a:schemeClr>
            </a:outerShdw>
          </a:effectLst>
        </p:spPr>
      </p:pic>
      <p:pic>
        <p:nvPicPr>
          <p:cNvPr id="3305" name="Google Shape;3305;p41">
            <a:extLst>
              <a:ext uri="{FF2B5EF4-FFF2-40B4-BE49-F238E27FC236}">
                <a16:creationId xmlns:a16="http://schemas.microsoft.com/office/drawing/2014/main" id="{1FF0C6C7-44F4-AD50-A5C1-C5FFDC0C78CB}"/>
              </a:ext>
            </a:extLst>
          </p:cNvPr>
          <p:cNvPicPr preferRelativeResize="0"/>
          <p:nvPr/>
        </p:nvPicPr>
        <p:blipFill>
          <a:blip r:embed="rId4">
            <a:alphaModFix/>
          </a:blip>
          <a:stretch>
            <a:fillRect/>
          </a:stretch>
        </p:blipFill>
        <p:spPr>
          <a:xfrm flipH="1">
            <a:off x="7254850" y="87275"/>
            <a:ext cx="1755747" cy="905450"/>
          </a:xfrm>
          <a:prstGeom prst="rect">
            <a:avLst/>
          </a:prstGeom>
          <a:noFill/>
          <a:ln>
            <a:noFill/>
          </a:ln>
          <a:effectLst>
            <a:outerShdw blurRad="114300" dist="76200" dir="2640000" algn="bl" rotWithShape="0">
              <a:schemeClr val="dk1">
                <a:alpha val="29000"/>
              </a:schemeClr>
            </a:outerShdw>
          </a:effectLst>
        </p:spPr>
      </p:pic>
      <p:pic>
        <p:nvPicPr>
          <p:cNvPr id="3306" name="Google Shape;3306;p41">
            <a:extLst>
              <a:ext uri="{FF2B5EF4-FFF2-40B4-BE49-F238E27FC236}">
                <a16:creationId xmlns:a16="http://schemas.microsoft.com/office/drawing/2014/main" id="{9DAF4C8B-7FCE-02A8-163C-908D50E203CB}"/>
              </a:ext>
            </a:extLst>
          </p:cNvPr>
          <p:cNvPicPr preferRelativeResize="0"/>
          <p:nvPr/>
        </p:nvPicPr>
        <p:blipFill>
          <a:blip r:embed="rId5">
            <a:alphaModFix/>
          </a:blip>
          <a:stretch>
            <a:fillRect/>
          </a:stretch>
        </p:blipFill>
        <p:spPr>
          <a:xfrm flipH="1">
            <a:off x="7751697" y="463794"/>
            <a:ext cx="1341121" cy="914400"/>
          </a:xfrm>
          <a:prstGeom prst="rect">
            <a:avLst/>
          </a:prstGeom>
          <a:noFill/>
          <a:ln>
            <a:noFill/>
          </a:ln>
          <a:effectLst>
            <a:outerShdw blurRad="114300" dist="76200" dir="2640000" algn="bl" rotWithShape="0">
              <a:schemeClr val="dk1">
                <a:alpha val="29000"/>
              </a:schemeClr>
            </a:outerShdw>
          </a:effectLst>
        </p:spPr>
      </p:pic>
    </p:spTree>
    <p:extLst>
      <p:ext uri="{BB962C8B-B14F-4D97-AF65-F5344CB8AC3E}">
        <p14:creationId xmlns:p14="http://schemas.microsoft.com/office/powerpoint/2010/main" val="429996296"/>
      </p:ext>
    </p:extLst>
  </p:cSld>
  <p:clrMapOvr>
    <a:masterClrMapping/>
  </p:clrMapOvr>
  <p:transition spd="med">
    <p:comb/>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pic>
        <p:nvPicPr>
          <p:cNvPr id="3446" name="Google Shape;3446;p46"/>
          <p:cNvPicPr preferRelativeResize="0"/>
          <p:nvPr/>
        </p:nvPicPr>
        <p:blipFill>
          <a:blip r:embed="rId3">
            <a:alphaModFix/>
          </a:blip>
          <a:stretch>
            <a:fillRect/>
          </a:stretch>
        </p:blipFill>
        <p:spPr>
          <a:xfrm>
            <a:off x="7674163" y="89662"/>
            <a:ext cx="1352168" cy="640080"/>
          </a:xfrm>
          <a:prstGeom prst="rect">
            <a:avLst/>
          </a:prstGeom>
          <a:noFill/>
          <a:ln>
            <a:noFill/>
          </a:ln>
          <a:effectLst>
            <a:outerShdw blurRad="114300" dist="76200" dir="2640000" algn="bl" rotWithShape="0">
              <a:schemeClr val="dk1">
                <a:alpha val="29000"/>
              </a:schemeClr>
            </a:outerShdw>
          </a:effectLst>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BC60F8D-7265-452E-9A44-877CB5C2DF8D}"/>
                  </a:ext>
                </a:extLst>
              </p:cNvPr>
              <p:cNvSpPr txBox="1"/>
              <p:nvPr/>
            </p:nvSpPr>
            <p:spPr>
              <a:xfrm>
                <a:off x="834250" y="374674"/>
                <a:ext cx="7475499" cy="2197076"/>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Cho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7</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hệ</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𝑎</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𝑏</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𝑐</m:t>
                    </m:r>
                  </m:oMath>
                </a14:m>
                <a:r>
                  <a:rPr lang="en-US" sz="2000" i="1"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rồi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𝑎</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𝑏</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𝑐</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Chứng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tỏ</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rằng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r>
                  <a:rPr lang="en-US" sz="2000" i="1"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c)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Dùng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Viète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để</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còn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1BC60F8D-7265-452E-9A44-877CB5C2DF8D}"/>
                  </a:ext>
                </a:extLst>
              </p:cNvPr>
              <p:cNvSpPr txBox="1">
                <a:spLocks noRot="1" noChangeAspect="1" noMove="1" noResize="1" noEditPoints="1" noAdjustHandles="1" noChangeArrowheads="1" noChangeShapeType="1" noTextEdit="1"/>
              </p:cNvSpPr>
              <p:nvPr/>
            </p:nvSpPr>
            <p:spPr>
              <a:xfrm>
                <a:off x="834250" y="374674"/>
                <a:ext cx="7475499" cy="2197076"/>
              </a:xfrm>
              <a:prstGeom prst="rect">
                <a:avLst/>
              </a:prstGeom>
              <a:blipFill>
                <a:blip r:embed="rId4"/>
                <a:stretch>
                  <a:fillRect l="-897" b="-360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0B7FBB0A-2D63-6624-A499-13C2ECDBC029}"/>
              </a:ext>
            </a:extLst>
          </p:cNvPr>
          <p:cNvSpPr txBox="1"/>
          <p:nvPr/>
        </p:nvSpPr>
        <p:spPr>
          <a:xfrm>
            <a:off x="324413" y="2963699"/>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C00000"/>
              </a:solidFill>
            </a:endParaRPr>
          </a:p>
        </p:txBody>
      </p:sp>
      <p:sp>
        <p:nvSpPr>
          <p:cNvPr id="2" name="Rectangle: Rounded Corners 1">
            <a:extLst>
              <a:ext uri="{FF2B5EF4-FFF2-40B4-BE49-F238E27FC236}">
                <a16:creationId xmlns:a16="http://schemas.microsoft.com/office/drawing/2014/main" id="{542AF6D1-CA30-070C-D775-BF81F5CD33A6}"/>
              </a:ext>
            </a:extLst>
          </p:cNvPr>
          <p:cNvSpPr/>
          <p:nvPr/>
        </p:nvSpPr>
        <p:spPr>
          <a:xfrm>
            <a:off x="872765" y="374674"/>
            <a:ext cx="814039" cy="52410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a:solidFill>
                  <a:schemeClr val="bg1"/>
                </a:solidFill>
                <a:latin typeface="+mj-lt"/>
              </a:rPr>
              <a:t>HĐ3</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7ED7DBF-4E01-06D9-904F-112E33EEBCE0}"/>
                  </a:ext>
                </a:extLst>
              </p:cNvPr>
              <p:cNvSpPr txBox="1"/>
              <p:nvPr/>
            </p:nvSpPr>
            <p:spPr>
              <a:xfrm>
                <a:off x="1686804" y="3163754"/>
                <a:ext cx="3305952" cy="1306255"/>
              </a:xfrm>
              <a:prstGeom prst="rect">
                <a:avLst/>
              </a:prstGeom>
              <a:noFill/>
            </p:spPr>
            <p:txBody>
              <a:bodyPr wrap="square">
                <a:spAutoFit/>
              </a:bodyPr>
              <a:lstStyle/>
              <a:p>
                <a:pPr algn="just">
                  <a:lnSpc>
                    <a:spcPct val="200000"/>
                  </a:lnSpc>
                  <a:spcBef>
                    <a:spcPts val="300"/>
                  </a:spcBef>
                  <a:spcAft>
                    <a:spcPts val="300"/>
                  </a:spcAft>
                </a:pPr>
                <a:r>
                  <a:rPr lang="pt-BR" sz="2000" dirty="0">
                    <a:effectLst/>
                    <a:latin typeface="Arial" panose="020B0604020202020204" pitchFamily="34" charset="0"/>
                    <a:ea typeface="Times New Roman" panose="02020603050405020304" pitchFamily="18" charset="0"/>
                    <a:cs typeface="Times New Roman" panose="02020603050405020304" pitchFamily="18" charset="0"/>
                  </a:rPr>
                  <a:t>a) Có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2</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7</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𝑐</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5</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14:m>
                  <m:oMath xmlns:m="http://schemas.openxmlformats.org/officeDocument/2006/math">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𝑐</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2</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7</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5</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pt-BR" sz="2000" i="1">
                        <a:effectLst/>
                        <a:latin typeface="Cambria Math" panose="02040503050406030204" pitchFamily="18" charset="0"/>
                        <a:ea typeface="Times New Roman" panose="02020603050405020304" pitchFamily="18" charset="0"/>
                        <a:cs typeface="Arial" panose="020B0604020202020204" pitchFamily="34" charset="0"/>
                      </a:rPr>
                      <m:t>0</m:t>
                    </m:r>
                    <m:r>
                      <a:rPr lang="pt-BR" sz="2000" i="1">
                        <a:effectLst/>
                        <a:latin typeface="Cambria Math" panose="02040503050406030204" pitchFamily="18" charset="0"/>
                        <a:ea typeface="Times New Roman" panose="02020603050405020304" pitchFamily="18" charset="0"/>
                        <a:cs typeface="Arial" panose="020B0604020202020204" pitchFamily="34" charset="0"/>
                      </a:rPr>
                      <m:t>.</m:t>
                    </m:r>
                  </m:oMath>
                </a14:m>
                <a:r>
                  <a:rPr lang="pt-BR" sz="2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F7ED7DBF-4E01-06D9-904F-112E33EEBCE0}"/>
                  </a:ext>
                </a:extLst>
              </p:cNvPr>
              <p:cNvSpPr txBox="1">
                <a:spLocks noRot="1" noChangeAspect="1" noMove="1" noResize="1" noEditPoints="1" noAdjustHandles="1" noChangeArrowheads="1" noChangeShapeType="1" noTextEdit="1"/>
              </p:cNvSpPr>
              <p:nvPr/>
            </p:nvSpPr>
            <p:spPr>
              <a:xfrm>
                <a:off x="1686804" y="3163754"/>
                <a:ext cx="3305952" cy="1306255"/>
              </a:xfrm>
              <a:prstGeom prst="rect">
                <a:avLst/>
              </a:prstGeom>
              <a:blipFill>
                <a:blip r:embed="rId5"/>
                <a:stretch>
                  <a:fillRect l="-203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9F06580-23B0-088B-78CE-79896047DCAE}"/>
              </a:ext>
            </a:extLst>
          </p:cNvPr>
          <p:cNvPicPr>
            <a:picLocks noChangeAspect="1"/>
          </p:cNvPicPr>
          <p:nvPr/>
        </p:nvPicPr>
        <p:blipFill>
          <a:blip r:embed="rId6"/>
          <a:stretch>
            <a:fillRect/>
          </a:stretch>
        </p:blipFill>
        <p:spPr>
          <a:xfrm flipH="1">
            <a:off x="7360107" y="3048964"/>
            <a:ext cx="1245738" cy="1719862"/>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2"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02">
          <a:extLst>
            <a:ext uri="{FF2B5EF4-FFF2-40B4-BE49-F238E27FC236}">
              <a16:creationId xmlns:a16="http://schemas.microsoft.com/office/drawing/2014/main" id="{913C1504-9C74-00D8-D7A5-98A0C7D1DE1C}"/>
            </a:ext>
          </a:extLst>
        </p:cNvPr>
        <p:cNvGrpSpPr/>
        <p:nvPr/>
      </p:nvGrpSpPr>
      <p:grpSpPr>
        <a:xfrm>
          <a:off x="0" y="0"/>
          <a:ext cx="0" cy="0"/>
          <a:chOff x="0" y="0"/>
          <a:chExt cx="0" cy="0"/>
        </a:xfrm>
      </p:grpSpPr>
      <p:pic>
        <p:nvPicPr>
          <p:cNvPr id="3446" name="Google Shape;3446;p46">
            <a:extLst>
              <a:ext uri="{FF2B5EF4-FFF2-40B4-BE49-F238E27FC236}">
                <a16:creationId xmlns:a16="http://schemas.microsoft.com/office/drawing/2014/main" id="{82B11A25-41FA-AE6E-C19F-347318163590}"/>
              </a:ext>
            </a:extLst>
          </p:cNvPr>
          <p:cNvPicPr preferRelativeResize="0"/>
          <p:nvPr/>
        </p:nvPicPr>
        <p:blipFill>
          <a:blip r:embed="rId3">
            <a:alphaModFix/>
          </a:blip>
          <a:stretch>
            <a:fillRect/>
          </a:stretch>
        </p:blipFill>
        <p:spPr>
          <a:xfrm>
            <a:off x="7674163" y="89662"/>
            <a:ext cx="1352168" cy="640080"/>
          </a:xfrm>
          <a:prstGeom prst="rect">
            <a:avLst/>
          </a:prstGeom>
          <a:noFill/>
          <a:ln>
            <a:noFill/>
          </a:ln>
          <a:effectLst>
            <a:outerShdw blurRad="114300" dist="76200" dir="2640000" algn="bl" rotWithShape="0">
              <a:schemeClr val="dk1">
                <a:alpha val="29000"/>
              </a:schemeClr>
            </a:outerShdw>
          </a:effectLst>
        </p:spPr>
      </p:pic>
      <p:sp>
        <p:nvSpPr>
          <p:cNvPr id="3" name="TextBox 2">
            <a:extLst>
              <a:ext uri="{FF2B5EF4-FFF2-40B4-BE49-F238E27FC236}">
                <a16:creationId xmlns:a16="http://schemas.microsoft.com/office/drawing/2014/main" id="{D89F5A6B-C2BC-10A9-574A-7190408A4292}"/>
              </a:ext>
            </a:extLst>
          </p:cNvPr>
          <p:cNvSpPr txBox="1"/>
          <p:nvPr/>
        </p:nvSpPr>
        <p:spPr>
          <a:xfrm>
            <a:off x="313261" y="409702"/>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C00000"/>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13F2842-1312-5915-5726-E61C50D9CEB2}"/>
                  </a:ext>
                </a:extLst>
              </p:cNvPr>
              <p:cNvSpPr txBox="1"/>
              <p:nvPr/>
            </p:nvSpPr>
            <p:spPr>
              <a:xfrm>
                <a:off x="1031910" y="729742"/>
                <a:ext cx="7080180" cy="3883243"/>
              </a:xfrm>
              <a:prstGeom prst="rect">
                <a:avLst/>
              </a:prstGeom>
              <a:noFill/>
            </p:spPr>
            <p:txBody>
              <a:bodyPr wrap="square">
                <a:spAutoFit/>
              </a:bodyPr>
              <a:lstStyle/>
              <a:p>
                <a:pPr algn="just">
                  <a:lnSpc>
                    <a:spcPct val="200000"/>
                  </a:lnSpc>
                  <a:spcBef>
                    <a:spcPts val="300"/>
                  </a:spcBef>
                  <a:spcAft>
                    <a:spcPts val="300"/>
                  </a:spcAft>
                </a:pPr>
                <a:r>
                  <a:rPr lang="pt-BR" sz="2000" dirty="0">
                    <a:latin typeface="Arial" panose="020B0604020202020204" pitchFamily="34" charset="0"/>
                    <a:ea typeface="Times New Roman" panose="02020603050405020304" pitchFamily="18" charset="0"/>
                    <a:cs typeface="Times New Roman" panose="02020603050405020304" pitchFamily="18" charset="0"/>
                  </a:rPr>
                  <a:t>b) Thay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1</m:t>
                        </m:r>
                      </m:sub>
                    </m:sSub>
                    <m:r>
                      <a:rPr lang="pt-BR" sz="2000" i="1">
                        <a:latin typeface="Cambria Math" panose="02040503050406030204" pitchFamily="18" charset="0"/>
                        <a:ea typeface="Times New Roman" panose="02020603050405020304" pitchFamily="18" charset="0"/>
                        <a:cs typeface="Arial" panose="020B0604020202020204" pitchFamily="34" charset="0"/>
                      </a:rPr>
                      <m:t>=1</m:t>
                    </m:r>
                  </m:oMath>
                </a14:m>
                <a:r>
                  <a:rPr lang="pt-BR" sz="2000" dirty="0">
                    <a:latin typeface="Arial" panose="020B0604020202020204" pitchFamily="34" charset="0"/>
                    <a:ea typeface="Times New Roman" panose="02020603050405020304" pitchFamily="18" charset="0"/>
                    <a:cs typeface="Times New Roman" panose="02020603050405020304" pitchFamily="18" charset="0"/>
                  </a:rPr>
                  <a:t> vào phương trình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−7</m:t>
                    </m:r>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+5=0</m:t>
                    </m:r>
                  </m:oMath>
                </a14:m>
                <a:r>
                  <a:rPr lang="pt-BR" sz="2000" dirty="0">
                    <a:latin typeface="Arial" panose="020B0604020202020204" pitchFamily="34" charset="0"/>
                    <a:ea typeface="Times New Roman" panose="02020603050405020304" pitchFamily="18" charset="0"/>
                    <a:cs typeface="Times New Roman" panose="02020603050405020304" pitchFamily="18" charset="0"/>
                  </a:rPr>
                  <a:t>, ta được: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1</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−7⋅1+5=2−7+5=0 </m:t>
                    </m:r>
                  </m:oMath>
                </a14:m>
                <a:r>
                  <a:rPr lang="pt-BR" sz="2000" dirty="0">
                    <a:latin typeface="Arial" panose="020B0604020202020204" pitchFamily="34" charset="0"/>
                    <a:ea typeface="Times New Roman" panose="02020603050405020304" pitchFamily="18" charset="0"/>
                    <a:cs typeface="Times New Roman" panose="02020603050405020304" pitchFamily="18" charset="0"/>
                  </a:rPr>
                  <a:t>(đúng)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pt-BR" sz="2000" dirty="0">
                    <a:latin typeface="Arial" panose="020B0604020202020204" pitchFamily="34" charset="0"/>
                    <a:ea typeface="Times New Roman" panose="02020603050405020304" pitchFamily="18" charset="0"/>
                    <a:cs typeface="Times New Roman" panose="02020603050405020304" pitchFamily="18" charset="0"/>
                  </a:rPr>
                  <a:t>Vậy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1</m:t>
                        </m:r>
                      </m:sub>
                    </m:sSub>
                    <m:r>
                      <a:rPr lang="pt-BR" sz="2000" i="1">
                        <a:latin typeface="Cambria Math" panose="02040503050406030204" pitchFamily="18" charset="0"/>
                        <a:ea typeface="Times New Roman" panose="02020603050405020304" pitchFamily="18" charset="0"/>
                        <a:cs typeface="Arial" panose="020B0604020202020204" pitchFamily="34" charset="0"/>
                      </a:rPr>
                      <m:t>=1</m:t>
                    </m:r>
                  </m:oMath>
                </a14:m>
                <a:r>
                  <a:rPr lang="pt-BR" sz="2000" dirty="0">
                    <a:latin typeface="Arial" panose="020B0604020202020204" pitchFamily="34" charset="0"/>
                    <a:ea typeface="Times New Roman" panose="02020603050405020304" pitchFamily="18" charset="0"/>
                    <a:cs typeface="Times New Roman" panose="02020603050405020304" pitchFamily="18" charset="0"/>
                  </a:rPr>
                  <a:t> là một nghiệm của phương trình</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pt-BR" sz="2000" dirty="0">
                    <a:latin typeface="Arial" panose="020B0604020202020204" pitchFamily="34" charset="0"/>
                    <a:ea typeface="Times New Roman" panose="02020603050405020304" pitchFamily="18" charset="0"/>
                    <a:cs typeface="Times New Roman" panose="02020603050405020304" pitchFamily="18" charset="0"/>
                  </a:rPr>
                  <a:t>c) Theo định lí Viète, ta có: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pt-BR" sz="2000" i="1">
                            <a:latin typeface="Cambria Math" panose="02040503050406030204" pitchFamily="18" charset="0"/>
                            <a:ea typeface="Times New Roman" panose="02020603050405020304" pitchFamily="18" charset="0"/>
                            <a:cs typeface="Arial" panose="020B0604020202020204" pitchFamily="34" charset="0"/>
                          </a:rPr>
                          <m:t>7</m:t>
                        </m:r>
                      </m:num>
                      <m:den>
                        <m:r>
                          <a:rPr lang="pt-BR" sz="2000" i="1">
                            <a:latin typeface="Cambria Math" panose="02040503050406030204" pitchFamily="18" charset="0"/>
                            <a:ea typeface="Times New Roman" panose="02020603050405020304" pitchFamily="18" charset="0"/>
                            <a:cs typeface="Arial" panose="020B0604020202020204" pitchFamily="34" charset="0"/>
                          </a:rPr>
                          <m:t>2</m:t>
                        </m:r>
                      </m:den>
                    </m:f>
                    <m:r>
                      <a:rPr lang="pt-BR"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1</m:t>
                        </m:r>
                      </m:sub>
                    </m:sSub>
                    <m:r>
                      <a:rPr lang="pt-BR"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2</m:t>
                        </m:r>
                      </m:sub>
                    </m:sSub>
                  </m:oMath>
                </a14:m>
                <a:r>
                  <a:rPr lang="pt-BR"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pt-BR" sz="2000" dirty="0">
                    <a:latin typeface="Arial" panose="020B0604020202020204" pitchFamily="34" charset="0"/>
                    <a:ea typeface="Times New Roman" panose="02020603050405020304" pitchFamily="18" charset="0"/>
                    <a:cs typeface="Times New Roman" panose="02020603050405020304" pitchFamily="18" charset="0"/>
                  </a:rPr>
                  <a:t>suy ra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2</m:t>
                        </m:r>
                      </m:sub>
                    </m:sSub>
                    <m:r>
                      <a:rPr lang="pt-BR"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pt-BR" sz="2000" i="1">
                            <a:latin typeface="Cambria Math" panose="02040503050406030204" pitchFamily="18" charset="0"/>
                            <a:ea typeface="Times New Roman" panose="02020603050405020304" pitchFamily="18" charset="0"/>
                            <a:cs typeface="Arial" panose="020B0604020202020204" pitchFamily="34" charset="0"/>
                          </a:rPr>
                          <m:t>7</m:t>
                        </m:r>
                      </m:num>
                      <m:den>
                        <m:r>
                          <a:rPr lang="pt-BR" sz="2000" i="1">
                            <a:latin typeface="Cambria Math" panose="02040503050406030204" pitchFamily="18" charset="0"/>
                            <a:ea typeface="Times New Roman" panose="02020603050405020304" pitchFamily="18" charset="0"/>
                            <a:cs typeface="Arial" panose="020B0604020202020204" pitchFamily="34" charset="0"/>
                          </a:rPr>
                          <m:t>2</m:t>
                        </m:r>
                      </m:den>
                    </m:f>
                    <m:r>
                      <a:rPr lang="pt-BR"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1</m:t>
                        </m:r>
                      </m:sub>
                    </m:sSub>
                    <m:r>
                      <a:rPr lang="pt-BR"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pt-BR" sz="2000" i="1">
                            <a:latin typeface="Cambria Math" panose="02040503050406030204" pitchFamily="18" charset="0"/>
                            <a:ea typeface="Times New Roman" panose="02020603050405020304" pitchFamily="18" charset="0"/>
                            <a:cs typeface="Arial" panose="020B0604020202020204" pitchFamily="34" charset="0"/>
                          </a:rPr>
                          <m:t>7</m:t>
                        </m:r>
                      </m:num>
                      <m:den>
                        <m:r>
                          <a:rPr lang="pt-BR" sz="2000" i="1">
                            <a:latin typeface="Cambria Math" panose="02040503050406030204" pitchFamily="18" charset="0"/>
                            <a:ea typeface="Times New Roman" panose="02020603050405020304" pitchFamily="18" charset="0"/>
                            <a:cs typeface="Arial" panose="020B0604020202020204" pitchFamily="34" charset="0"/>
                          </a:rPr>
                          <m:t>2</m:t>
                        </m:r>
                      </m:den>
                    </m:f>
                    <m:r>
                      <a:rPr lang="pt-BR" sz="2000" i="1">
                        <a:latin typeface="Cambria Math" panose="02040503050406030204" pitchFamily="18" charset="0"/>
                        <a:ea typeface="Times New Roman" panose="02020603050405020304" pitchFamily="18" charset="0"/>
                        <a:cs typeface="Arial" panose="020B0604020202020204" pitchFamily="34" charset="0"/>
                      </a:rPr>
                      <m:t>−1=</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pt-BR" sz="2000" i="1">
                            <a:latin typeface="Cambria Math" panose="02040503050406030204" pitchFamily="18" charset="0"/>
                            <a:ea typeface="Times New Roman" panose="02020603050405020304" pitchFamily="18" charset="0"/>
                            <a:cs typeface="Arial" panose="020B0604020202020204" pitchFamily="34" charset="0"/>
                          </a:rPr>
                          <m:t>5</m:t>
                        </m:r>
                      </m:num>
                      <m:den>
                        <m:r>
                          <a:rPr lang="pt-BR" sz="2000" i="1">
                            <a:latin typeface="Cambria Math" panose="02040503050406030204" pitchFamily="18" charset="0"/>
                            <a:ea typeface="Times New Roman" panose="02020603050405020304" pitchFamily="18" charset="0"/>
                            <a:cs typeface="Arial" panose="020B0604020202020204" pitchFamily="34" charset="0"/>
                          </a:rPr>
                          <m:t>2</m:t>
                        </m:r>
                      </m:den>
                    </m:f>
                  </m:oMath>
                </a14:m>
                <a:r>
                  <a:rPr lang="pt-BR" sz="2000" dirty="0">
                    <a:latin typeface="Arial" panose="020B0604020202020204" pitchFamily="34"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A13F2842-1312-5915-5726-E61C50D9CEB2}"/>
                  </a:ext>
                </a:extLst>
              </p:cNvPr>
              <p:cNvSpPr txBox="1">
                <a:spLocks noRot="1" noChangeAspect="1" noMove="1" noResize="1" noEditPoints="1" noAdjustHandles="1" noChangeArrowheads="1" noChangeShapeType="1" noTextEdit="1"/>
              </p:cNvSpPr>
              <p:nvPr/>
            </p:nvSpPr>
            <p:spPr>
              <a:xfrm>
                <a:off x="1031910" y="729742"/>
                <a:ext cx="7080180" cy="3883243"/>
              </a:xfrm>
              <a:prstGeom prst="rect">
                <a:avLst/>
              </a:prstGeom>
              <a:blipFill>
                <a:blip r:embed="rId4"/>
                <a:stretch>
                  <a:fillRect l="-861" b="-157"/>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F2B9421A-EBFA-EFC6-DAE5-E4F6979B5032}"/>
              </a:ext>
            </a:extLst>
          </p:cNvPr>
          <p:cNvPicPr>
            <a:picLocks noChangeAspect="1"/>
          </p:cNvPicPr>
          <p:nvPr/>
        </p:nvPicPr>
        <p:blipFill>
          <a:blip r:embed="rId5"/>
          <a:stretch>
            <a:fillRect/>
          </a:stretch>
        </p:blipFill>
        <p:spPr>
          <a:xfrm flipH="1">
            <a:off x="7360107" y="3048964"/>
            <a:ext cx="1245738" cy="1719862"/>
          </a:xfrm>
          <a:prstGeom prst="rect">
            <a:avLst/>
          </a:prstGeom>
        </p:spPr>
      </p:pic>
    </p:spTree>
    <p:extLst>
      <p:ext uri="{BB962C8B-B14F-4D97-AF65-F5344CB8AC3E}">
        <p14:creationId xmlns:p14="http://schemas.microsoft.com/office/powerpoint/2010/main" val="26223520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69"/>
        <p:cNvGrpSpPr/>
        <p:nvPr/>
      </p:nvGrpSpPr>
      <p:grpSpPr>
        <a:xfrm>
          <a:off x="0" y="0"/>
          <a:ext cx="0" cy="0"/>
          <a:chOff x="0" y="0"/>
          <a:chExt cx="0" cy="0"/>
        </a:xfrm>
      </p:grpSpPr>
      <p:sp>
        <p:nvSpPr>
          <p:cNvPr id="10" name="TextBox 9">
            <a:extLst>
              <a:ext uri="{FF2B5EF4-FFF2-40B4-BE49-F238E27FC236}">
                <a16:creationId xmlns:a16="http://schemas.microsoft.com/office/drawing/2014/main" id="{7F884D24-5068-1F1E-9C64-08CCA705BA34}"/>
              </a:ext>
            </a:extLst>
          </p:cNvPr>
          <p:cNvSpPr txBox="1"/>
          <p:nvPr/>
        </p:nvSpPr>
        <p:spPr>
          <a:xfrm>
            <a:off x="302476" y="2535095"/>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D232E99-F0DB-A90D-A15E-44B55ED8313E}"/>
                  </a:ext>
                </a:extLst>
              </p:cNvPr>
              <p:cNvSpPr txBox="1"/>
              <p:nvPr/>
            </p:nvSpPr>
            <p:spPr>
              <a:xfrm>
                <a:off x="3332890" y="3105433"/>
                <a:ext cx="4527397" cy="1306255"/>
              </a:xfrm>
              <a:prstGeom prst="rect">
                <a:avLst/>
              </a:prstGeom>
              <a:noFill/>
            </p:spPr>
            <p:txBody>
              <a:bodyPr wrap="square">
                <a:spAutoFit/>
              </a:bodyPr>
              <a:lstStyle/>
              <a:p>
                <a:pPr algn="just">
                  <a:lnSpc>
                    <a:spcPct val="200000"/>
                  </a:lnSpc>
                  <a:spcBef>
                    <a:spcPts val="300"/>
                  </a:spcBef>
                  <a:spcAft>
                    <a:spcPts val="300"/>
                  </a:spcAft>
                </a:pPr>
                <a:r>
                  <a:rPr lang="pt-BR" sz="2000" dirty="0">
                    <a:latin typeface="Arial" panose="020B0604020202020204" pitchFamily="34" charset="0"/>
                    <a:ea typeface="Times New Roman" panose="02020603050405020304" pitchFamily="18" charset="0"/>
                    <a:cs typeface="Times New Roman" panose="02020603050405020304" pitchFamily="18" charset="0"/>
                  </a:rPr>
                  <a:t>a) Ta có: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r>
                      <a:rPr lang="pt-BR" sz="2000" i="1">
                        <a:latin typeface="Cambria Math" panose="02040503050406030204" pitchFamily="18" charset="0"/>
                        <a:ea typeface="Times New Roman" panose="02020603050405020304" pitchFamily="18" charset="0"/>
                        <a:cs typeface="Arial" panose="020B0604020202020204" pitchFamily="34" charset="0"/>
                      </a:rPr>
                      <m:t>=3,</m:t>
                    </m:r>
                    <m:r>
                      <a:rPr lang="en-US" sz="2000" i="1">
                        <a:latin typeface="Cambria Math" panose="02040503050406030204" pitchFamily="18" charset="0"/>
                        <a:ea typeface="Times New Roman" panose="02020603050405020304" pitchFamily="18" charset="0"/>
                        <a:cs typeface="Arial" panose="020B0604020202020204" pitchFamily="34" charset="0"/>
                      </a:rPr>
                      <m:t>𝑏</m:t>
                    </m:r>
                    <m:r>
                      <a:rPr lang="pt-BR" sz="2000" i="1">
                        <a:latin typeface="Cambria Math" panose="02040503050406030204" pitchFamily="18" charset="0"/>
                        <a:ea typeface="Times New Roman" panose="02020603050405020304" pitchFamily="18" charset="0"/>
                        <a:cs typeface="Arial" panose="020B0604020202020204" pitchFamily="34" charset="0"/>
                      </a:rPr>
                      <m:t>=5,</m:t>
                    </m:r>
                    <m:r>
                      <a:rPr lang="en-US" sz="2000" i="1">
                        <a:latin typeface="Cambria Math" panose="02040503050406030204" pitchFamily="18" charset="0"/>
                        <a:ea typeface="Times New Roman" panose="02020603050405020304" pitchFamily="18" charset="0"/>
                        <a:cs typeface="Arial" panose="020B0604020202020204" pitchFamily="34" charset="0"/>
                      </a:rPr>
                      <m:t>𝑐</m:t>
                    </m:r>
                    <m:r>
                      <a:rPr lang="pt-BR" sz="2000" i="1">
                        <a:latin typeface="Cambria Math" panose="02040503050406030204" pitchFamily="18" charset="0"/>
                        <a:ea typeface="Times New Roman" panose="02020603050405020304" pitchFamily="18" charset="0"/>
                        <a:cs typeface="Arial" panose="020B0604020202020204" pitchFamily="34" charset="0"/>
                      </a:rPr>
                      <m:t>=2,</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pt-BR" sz="2000" dirty="0">
                    <a:latin typeface="Arial" panose="020B0604020202020204" pitchFamily="34" charset="0"/>
                    <a:ea typeface="Times New Roman" panose="02020603050405020304" pitchFamily="18" charset="0"/>
                    <a:cs typeface="Times New Roman" panose="02020603050405020304" pitchFamily="18" charset="0"/>
                  </a:rPr>
                  <a:t>suy ra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𝑏</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𝑐</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en-US" sz="2000" b="0" i="1" smtClean="0">
                        <a:latin typeface="Cambria Math" panose="02040503050406030204" pitchFamily="18" charset="0"/>
                        <a:ea typeface="Times New Roman" panose="02020603050405020304" pitchFamily="18" charset="0"/>
                        <a:cs typeface="Arial" panose="020B0604020202020204" pitchFamily="34" charset="0"/>
                      </a:rPr>
                      <m:t>3</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en-US" sz="2000" b="0" i="1" smtClean="0">
                        <a:latin typeface="Cambria Math" panose="02040503050406030204" pitchFamily="18" charset="0"/>
                        <a:ea typeface="Times New Roman" panose="02020603050405020304" pitchFamily="18" charset="0"/>
                        <a:cs typeface="Arial" panose="020B0604020202020204" pitchFamily="34" charset="0"/>
                      </a:rPr>
                      <m:t>5</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en-US" sz="2000" b="0" i="1" smtClean="0">
                        <a:latin typeface="Cambria Math" panose="02040503050406030204" pitchFamily="18" charset="0"/>
                        <a:ea typeface="Times New Roman" panose="02020603050405020304" pitchFamily="18" charset="0"/>
                        <a:cs typeface="Arial" panose="020B0604020202020204" pitchFamily="34" charset="0"/>
                      </a:rPr>
                      <m:t>2</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DD232E99-F0DB-A90D-A15E-44B55ED8313E}"/>
                  </a:ext>
                </a:extLst>
              </p:cNvPr>
              <p:cNvSpPr txBox="1">
                <a:spLocks noRot="1" noChangeAspect="1" noMove="1" noResize="1" noEditPoints="1" noAdjustHandles="1" noChangeArrowheads="1" noChangeShapeType="1" noTextEdit="1"/>
              </p:cNvSpPr>
              <p:nvPr/>
            </p:nvSpPr>
            <p:spPr>
              <a:xfrm>
                <a:off x="3332890" y="3105433"/>
                <a:ext cx="4527397" cy="1306255"/>
              </a:xfrm>
              <a:prstGeom prst="rect">
                <a:avLst/>
              </a:prstGeom>
              <a:blipFill>
                <a:blip r:embed="rId3"/>
                <a:stretch>
                  <a:fillRect l="-1482" b="-7442"/>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8B1A9B52-C3DE-8C4E-CC1D-EAB3155B7375}"/>
              </a:ext>
            </a:extLst>
          </p:cNvPr>
          <p:cNvPicPr>
            <a:picLocks noChangeAspect="1"/>
          </p:cNvPicPr>
          <p:nvPr/>
        </p:nvPicPr>
        <p:blipFill>
          <a:blip r:embed="rId4"/>
          <a:stretch>
            <a:fillRect/>
          </a:stretch>
        </p:blipFill>
        <p:spPr>
          <a:xfrm>
            <a:off x="8126824" y="315470"/>
            <a:ext cx="651598" cy="809998"/>
          </a:xfrm>
          <a:prstGeom prst="rect">
            <a:avLst/>
          </a:prstGeom>
        </p:spPr>
      </p:pic>
      <p:sp>
        <p:nvSpPr>
          <p:cNvPr id="2" name="Rectangle: Rounded Corners 1">
            <a:extLst>
              <a:ext uri="{FF2B5EF4-FFF2-40B4-BE49-F238E27FC236}">
                <a16:creationId xmlns:a16="http://schemas.microsoft.com/office/drawing/2014/main" id="{4CC5D03D-110A-5FE3-3EB3-E59E3F4035AB}"/>
              </a:ext>
            </a:extLst>
          </p:cNvPr>
          <p:cNvSpPr/>
          <p:nvPr/>
        </p:nvSpPr>
        <p:spPr>
          <a:xfrm>
            <a:off x="1141676" y="315470"/>
            <a:ext cx="814039" cy="52410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a:solidFill>
                  <a:schemeClr val="bg1"/>
                </a:solidFill>
                <a:latin typeface="+mj-lt"/>
              </a:rPr>
              <a:t>HĐ4</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E532D64-2978-D62E-380B-0DEE4314B748}"/>
                  </a:ext>
                </a:extLst>
              </p:cNvPr>
              <p:cNvSpPr txBox="1"/>
              <p:nvPr/>
            </p:nvSpPr>
            <p:spPr>
              <a:xfrm>
                <a:off x="1036402" y="315470"/>
                <a:ext cx="7455340" cy="2092881"/>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Cho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3</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+5</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+2=0</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hệ</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𝑎</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𝑏</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𝑐</m:t>
                    </m:r>
                  </m:oMath>
                </a14:m>
                <a:r>
                  <a:rPr lang="en-US" sz="2000" i="1"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rồi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𝑎</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𝑏</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𝑐</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Chứng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tỏ</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rằng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r>
                  <a:rPr lang="en-US" sz="2000" i="1"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Arial" panose="020B0604020202020204" pitchFamily="34" charset="0"/>
                    <a:ea typeface="Times New Roman" panose="02020603050405020304" pitchFamily="18" charset="0"/>
                  </a:rPr>
                  <a:t>c) </a:t>
                </a:r>
                <a:r>
                  <a:rPr lang="en-US" sz="2000" dirty="0" err="1">
                    <a:latin typeface="Arial" panose="020B0604020202020204" pitchFamily="34" charset="0"/>
                    <a:ea typeface="Times New Roman" panose="02020603050405020304" pitchFamily="18" charset="0"/>
                  </a:rPr>
                  <a:t>Dùng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định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lí</a:t>
                </a:r>
                <a:r>
                  <a:rPr lang="en-US" sz="2000" dirty="0">
                    <a:latin typeface="Arial" panose="020B0604020202020204" pitchFamily="34" charset="0"/>
                    <a:ea typeface="Times New Roman" panose="02020603050405020304" pitchFamily="18" charset="0"/>
                  </a:rPr>
                  <a:t> Viète </a:t>
                </a:r>
                <a:r>
                  <a:rPr lang="en-US" sz="2000" dirty="0" err="1">
                    <a:latin typeface="Arial" panose="020B0604020202020204" pitchFamily="34" charset="0"/>
                    <a:ea typeface="Times New Roman" panose="02020603050405020304" pitchFamily="18" charset="0"/>
                  </a:rPr>
                  <a:t>để</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tìm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nghiệm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còn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lại</a:t>
                </a:r>
                <a:r>
                  <a:rPr lang="en-US" sz="2000" dirty="0">
                    <a:latin typeface="Arial" panose="020B0604020202020204" pitchFamily="34" charset="0"/>
                    <a:ea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phương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trình</a:t>
                </a:r>
                <a:r>
                  <a:rPr lang="en-US" sz="2000" dirty="0">
                    <a:latin typeface="Arial" panose="020B0604020202020204" pitchFamily="34" charset="0"/>
                    <a:ea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E532D64-2978-D62E-380B-0DEE4314B748}"/>
                  </a:ext>
                </a:extLst>
              </p:cNvPr>
              <p:cNvSpPr txBox="1">
                <a:spLocks noRot="1" noChangeAspect="1" noMove="1" noResize="1" noEditPoints="1" noAdjustHandles="1" noChangeArrowheads="1" noChangeShapeType="1" noTextEdit="1"/>
              </p:cNvSpPr>
              <p:nvPr/>
            </p:nvSpPr>
            <p:spPr>
              <a:xfrm>
                <a:off x="1036402" y="315470"/>
                <a:ext cx="7455340" cy="2092881"/>
              </a:xfrm>
              <a:prstGeom prst="rect">
                <a:avLst/>
              </a:prstGeom>
              <a:blipFill>
                <a:blip r:embed="rId5"/>
                <a:stretch>
                  <a:fillRect l="-818" b="-4082"/>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25C2C92A-4325-BEA4-90CA-1B5AAB621F8C}"/>
              </a:ext>
            </a:extLst>
          </p:cNvPr>
          <p:cNvPicPr>
            <a:picLocks noChangeAspect="1"/>
          </p:cNvPicPr>
          <p:nvPr/>
        </p:nvPicPr>
        <p:blipFill>
          <a:blip r:embed="rId6"/>
          <a:stretch>
            <a:fillRect/>
          </a:stretch>
        </p:blipFill>
        <p:spPr>
          <a:xfrm flipH="1">
            <a:off x="754154" y="3473460"/>
            <a:ext cx="1201561" cy="167004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wipe(left)">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left)">
                                      <p:cBhvr>
                                        <p:cTn id="34"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69">
          <a:extLst>
            <a:ext uri="{FF2B5EF4-FFF2-40B4-BE49-F238E27FC236}">
              <a16:creationId xmlns:a16="http://schemas.microsoft.com/office/drawing/2014/main" id="{4C059B6E-AA98-DA7C-C1B0-49CF262E681D}"/>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6F1042D0-41C3-5655-6A62-CAB40A838A5C}"/>
              </a:ext>
            </a:extLst>
          </p:cNvPr>
          <p:cNvSpPr txBox="1"/>
          <p:nvPr/>
        </p:nvSpPr>
        <p:spPr>
          <a:xfrm>
            <a:off x="387191" y="398416"/>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7437031-EB10-B948-030F-21987EF43454}"/>
                  </a:ext>
                </a:extLst>
              </p:cNvPr>
              <p:cNvSpPr txBox="1"/>
              <p:nvPr/>
            </p:nvSpPr>
            <p:spPr>
              <a:xfrm>
                <a:off x="886522" y="958470"/>
                <a:ext cx="7370955" cy="3786614"/>
              </a:xfrm>
              <a:prstGeom prst="rect">
                <a:avLst/>
              </a:prstGeom>
              <a:noFill/>
            </p:spPr>
            <p:txBody>
              <a:bodyPr wrap="square">
                <a:spAutoFit/>
              </a:bodyPr>
              <a:lstStyle/>
              <a:p>
                <a:pPr algn="just">
                  <a:lnSpc>
                    <a:spcPct val="150000"/>
                  </a:lnSpc>
                  <a:spcBef>
                    <a:spcPts val="300"/>
                  </a:spcBef>
                  <a:spcAft>
                    <a:spcPts val="300"/>
                  </a:spcAft>
                </a:pPr>
                <a:r>
                  <a:rPr lang="pt-BR" sz="2000" dirty="0">
                    <a:latin typeface="Arial" panose="020B0604020202020204" pitchFamily="34" charset="0"/>
                    <a:ea typeface="Times New Roman" panose="02020603050405020304" pitchFamily="18" charset="0"/>
                    <a:cs typeface="Times New Roman" panose="02020603050405020304" pitchFamily="18" charset="0"/>
                  </a:rPr>
                  <a:t>b) Thay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1</m:t>
                        </m:r>
                      </m:sub>
                    </m:sSub>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1</m:t>
                    </m:r>
                  </m:oMath>
                </a14:m>
                <a:r>
                  <a:rPr lang="pt-BR" sz="2000" dirty="0">
                    <a:latin typeface="Arial" panose="020B0604020202020204" pitchFamily="34" charset="0"/>
                    <a:ea typeface="Times New Roman" panose="02020603050405020304" pitchFamily="18" charset="0"/>
                    <a:cs typeface="Times New Roman" panose="02020603050405020304" pitchFamily="18" charset="0"/>
                  </a:rPr>
                  <a:t> vào phương trình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3</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5</m:t>
                    </m:r>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2</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cs typeface="Times New Roman" panose="02020603050405020304" pitchFamily="18" charset="0"/>
                  </a:rPr>
                  <a:t>, ta được: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2</m:t>
                    </m:r>
                    <m:r>
                      <a:rPr lang="pt-BR"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1</m:t>
                            </m:r>
                          </m:e>
                        </m:d>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5</m:t>
                    </m:r>
                    <m:r>
                      <a:rPr lang="pt-BR" sz="2000" i="1">
                        <a:latin typeface="Cambria Math" panose="02040503050406030204" pitchFamily="18" charset="0"/>
                        <a:ea typeface="Times New Roman" panose="02020603050405020304" pitchFamily="18" charset="0"/>
                        <a:cs typeface="Arial" panose="020B0604020202020204" pitchFamily="34" charset="0"/>
                      </a:rPr>
                      <m:t>⋅</m:t>
                    </m:r>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1</m:t>
                        </m:r>
                      </m:e>
                    </m:d>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3</m:t>
                    </m:r>
                  </m:oMath>
                </a14:m>
                <a:r>
                  <a:rPr lang="pt-BR"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2</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5</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3</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r>
                      <a:rPr lang="pt-BR" sz="2000" i="1">
                        <a:latin typeface="Cambria Math" panose="02040503050406030204" pitchFamily="18" charset="0"/>
                        <a:ea typeface="Times New Roman" panose="02020603050405020304" pitchFamily="18" charset="0"/>
                        <a:cs typeface="Arial" panose="020B0604020202020204" pitchFamily="34" charset="0"/>
                      </a:rPr>
                      <m:t>.</m:t>
                    </m:r>
                  </m:oMath>
                </a14:m>
                <a:r>
                  <a:rPr lang="pt-BR"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pt-BR" sz="2000" dirty="0">
                    <a:latin typeface="Arial" panose="020B0604020202020204" pitchFamily="34" charset="0"/>
                    <a:ea typeface="Times New Roman" panose="02020603050405020304" pitchFamily="18" charset="0"/>
                    <a:cs typeface="Times New Roman" panose="02020603050405020304" pitchFamily="18" charset="0"/>
                  </a:rPr>
                  <a:t>Vậy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1</m:t>
                        </m:r>
                      </m:sub>
                    </m:sSub>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1</m:t>
                    </m:r>
                  </m:oMath>
                </a14:m>
                <a:r>
                  <a:rPr lang="pt-BR" sz="2000" dirty="0">
                    <a:latin typeface="Arial" panose="020B0604020202020204" pitchFamily="34" charset="0"/>
                    <a:ea typeface="Times New Roman" panose="02020603050405020304" pitchFamily="18" charset="0"/>
                    <a:cs typeface="Times New Roman" panose="02020603050405020304" pitchFamily="18" charset="0"/>
                  </a:rPr>
                  <a:t> là một nghiệm của phương trình</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pt-BR" sz="2000" dirty="0">
                    <a:latin typeface="Arial" panose="020B0604020202020204" pitchFamily="34" charset="0"/>
                    <a:ea typeface="Times New Roman" panose="02020603050405020304" pitchFamily="18" charset="0"/>
                    <a:cs typeface="Times New Roman" panose="02020603050405020304" pitchFamily="18" charset="0"/>
                  </a:rPr>
                  <a:t>c) Theo định lí Viète ta có: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1</m:t>
                        </m:r>
                      </m:sub>
                    </m:sSub>
                    <m:r>
                      <a:rPr lang="pt-BR"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pt-BR" sz="2000" i="1">
                            <a:latin typeface="Cambria Math" panose="02040503050406030204" pitchFamily="18" charset="0"/>
                            <a:ea typeface="Times New Roman" panose="02020603050405020304" pitchFamily="18" charset="0"/>
                            <a:cs typeface="Arial" panose="020B0604020202020204" pitchFamily="34" charset="0"/>
                          </a:rPr>
                          <m:t>2</m:t>
                        </m:r>
                      </m:sub>
                    </m:sSub>
                    <m:r>
                      <a:rPr lang="pt-BR"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pt-BR" sz="2000" i="1">
                            <a:latin typeface="Cambria Math" panose="02040503050406030204" pitchFamily="18" charset="0"/>
                            <a:ea typeface="Times New Roman" panose="02020603050405020304" pitchFamily="18" charset="0"/>
                            <a:cs typeface="Arial" panose="020B0604020202020204" pitchFamily="34" charset="0"/>
                          </a:rPr>
                          <m:t>5</m:t>
                        </m:r>
                      </m:num>
                      <m:den>
                        <m:r>
                          <a:rPr lang="pt-BR" sz="2000" i="1">
                            <a:latin typeface="Cambria Math" panose="02040503050406030204" pitchFamily="18" charset="0"/>
                            <a:ea typeface="Times New Roman" panose="02020603050405020304" pitchFamily="18" charset="0"/>
                            <a:cs typeface="Arial" panose="020B0604020202020204" pitchFamily="34" charset="0"/>
                          </a:rPr>
                          <m:t>3</m:t>
                        </m:r>
                      </m:den>
                    </m:f>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err="1">
                    <a:latin typeface="Arial" panose="020B0604020202020204" pitchFamily="34" charset="0"/>
                    <a:ea typeface="Times New Roman" panose="02020603050405020304" pitchFamily="18" charset="0"/>
                    <a:cs typeface="Times New Roman" panose="02020603050405020304" pitchFamily="18" charset="0"/>
                  </a:rPr>
                  <a:t>suy</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ra</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5</m:t>
                        </m:r>
                      </m:num>
                      <m:den>
                        <m:r>
                          <a:rPr lang="en-US" sz="2000" i="1">
                            <a:latin typeface="Cambria Math" panose="02040503050406030204" pitchFamily="18" charset="0"/>
                            <a:ea typeface="Times New Roman" panose="02020603050405020304" pitchFamily="18" charset="0"/>
                            <a:cs typeface="Arial" panose="020B0604020202020204" pitchFamily="34" charset="0"/>
                          </a:rPr>
                          <m:t>3</m:t>
                        </m:r>
                      </m:den>
                    </m:f>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5</m:t>
                        </m:r>
                      </m:num>
                      <m:den>
                        <m:r>
                          <a:rPr lang="en-US" sz="2000" i="1">
                            <a:latin typeface="Cambria Math" panose="02040503050406030204" pitchFamily="18" charset="0"/>
                            <a:ea typeface="Times New Roman" panose="02020603050405020304" pitchFamily="18" charset="0"/>
                            <a:cs typeface="Arial" panose="020B0604020202020204" pitchFamily="34" charset="0"/>
                          </a:rPr>
                          <m:t>3</m:t>
                        </m:r>
                      </m:den>
                    </m:f>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1</m:t>
                    </m:r>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2</m:t>
                        </m:r>
                      </m:num>
                      <m:den>
                        <m:r>
                          <a:rPr lang="en-US" sz="2000" i="1">
                            <a:latin typeface="Cambria Math" panose="02040503050406030204" pitchFamily="18" charset="0"/>
                            <a:ea typeface="Times New Roman" panose="02020603050405020304" pitchFamily="18" charset="0"/>
                            <a:cs typeface="Arial" panose="020B0604020202020204" pitchFamily="34" charset="0"/>
                          </a:rPr>
                          <m:t>3</m:t>
                        </m:r>
                      </m:den>
                    </m:f>
                  </m:oMath>
                </a14:m>
                <a:r>
                  <a:rPr lang="en-US" sz="2000" dirty="0">
                    <a:latin typeface="Arial" panose="020B0604020202020204" pitchFamily="34"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err="1">
                    <a:latin typeface="Arial" panose="020B0604020202020204" pitchFamily="34" charset="0"/>
                    <a:ea typeface="Times New Roman" panose="02020603050405020304" pitchFamily="18" charset="0"/>
                    <a:cs typeface="Times New Roman" panose="02020603050405020304" pitchFamily="18" charset="0"/>
                  </a:rPr>
                  <a:t>Vậy</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2</m:t>
                        </m:r>
                      </m:num>
                      <m:den>
                        <m:r>
                          <a:rPr lang="en-US" sz="2000" i="1">
                            <a:latin typeface="Cambria Math" panose="02040503050406030204" pitchFamily="18" charset="0"/>
                            <a:ea typeface="Times New Roman" panose="02020603050405020304" pitchFamily="18" charset="0"/>
                            <a:cs typeface="Arial" panose="020B0604020202020204" pitchFamily="34" charset="0"/>
                          </a:rPr>
                          <m:t>3</m:t>
                        </m:r>
                      </m:den>
                    </m:f>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27437031-EB10-B948-030F-21987EF43454}"/>
                  </a:ext>
                </a:extLst>
              </p:cNvPr>
              <p:cNvSpPr txBox="1">
                <a:spLocks noRot="1" noChangeAspect="1" noMove="1" noResize="1" noEditPoints="1" noAdjustHandles="1" noChangeArrowheads="1" noChangeShapeType="1" noTextEdit="1"/>
              </p:cNvSpPr>
              <p:nvPr/>
            </p:nvSpPr>
            <p:spPr>
              <a:xfrm>
                <a:off x="886522" y="958470"/>
                <a:ext cx="7370955" cy="3786614"/>
              </a:xfrm>
              <a:prstGeom prst="rect">
                <a:avLst/>
              </a:prstGeom>
              <a:blipFill>
                <a:blip r:embed="rId3"/>
                <a:stretch>
                  <a:fillRect l="-826" b="-161"/>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2CB7A0DC-FBB4-E0CD-A998-4B6076096736}"/>
              </a:ext>
            </a:extLst>
          </p:cNvPr>
          <p:cNvPicPr>
            <a:picLocks noChangeAspect="1"/>
          </p:cNvPicPr>
          <p:nvPr/>
        </p:nvPicPr>
        <p:blipFill>
          <a:blip r:embed="rId4"/>
          <a:stretch>
            <a:fillRect/>
          </a:stretch>
        </p:blipFill>
        <p:spPr>
          <a:xfrm>
            <a:off x="8126824" y="315470"/>
            <a:ext cx="651598" cy="809998"/>
          </a:xfrm>
          <a:prstGeom prst="rect">
            <a:avLst/>
          </a:prstGeom>
        </p:spPr>
      </p:pic>
      <p:pic>
        <p:nvPicPr>
          <p:cNvPr id="3" name="Picture 2">
            <a:extLst>
              <a:ext uri="{FF2B5EF4-FFF2-40B4-BE49-F238E27FC236}">
                <a16:creationId xmlns:a16="http://schemas.microsoft.com/office/drawing/2014/main" id="{BD1E7393-2FA8-7F62-CA77-9CCFAEE2C9C0}"/>
              </a:ext>
            </a:extLst>
          </p:cNvPr>
          <p:cNvPicPr>
            <a:picLocks noChangeAspect="1"/>
          </p:cNvPicPr>
          <p:nvPr/>
        </p:nvPicPr>
        <p:blipFill>
          <a:blip r:embed="rId5"/>
          <a:stretch>
            <a:fillRect/>
          </a:stretch>
        </p:blipFill>
        <p:spPr>
          <a:xfrm>
            <a:off x="7071544" y="3021981"/>
            <a:ext cx="1381079" cy="1919550"/>
          </a:xfrm>
          <a:prstGeom prst="rect">
            <a:avLst/>
          </a:prstGeom>
        </p:spPr>
      </p:pic>
    </p:spTree>
    <p:extLst>
      <p:ext uri="{BB962C8B-B14F-4D97-AF65-F5344CB8AC3E}">
        <p14:creationId xmlns:p14="http://schemas.microsoft.com/office/powerpoint/2010/main" val="25648434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randombar(horizontal)">
                                      <p:cBhvr>
                                        <p:cTn id="37"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60"/>
        <p:cNvGrpSpPr/>
        <p:nvPr/>
      </p:nvGrpSpPr>
      <p:grpSpPr>
        <a:xfrm>
          <a:off x="0" y="0"/>
          <a:ext cx="0" cy="0"/>
          <a:chOff x="0" y="0"/>
          <a:chExt cx="0" cy="0"/>
        </a:xfrm>
      </p:grpSpPr>
      <p:sp>
        <p:nvSpPr>
          <p:cNvPr id="3261" name="Google Shape;3261;p38"/>
          <p:cNvSpPr txBox="1">
            <a:spLocks noGrp="1"/>
          </p:cNvSpPr>
          <p:nvPr>
            <p:ph type="title"/>
          </p:nvPr>
        </p:nvSpPr>
        <p:spPr>
          <a:xfrm>
            <a:off x="3307737" y="372613"/>
            <a:ext cx="2528526" cy="6685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0070C0"/>
                </a:solidFill>
                <a:latin typeface="+mj-lt"/>
              </a:rPr>
              <a:t>KHỞI ĐỘNG</a:t>
            </a:r>
            <a:endParaRPr b="1" dirty="0">
              <a:solidFill>
                <a:srgbClr val="0070C0"/>
              </a:solidFill>
              <a:latin typeface="+mj-lt"/>
            </a:endParaRPr>
          </a:p>
        </p:txBody>
      </p:sp>
      <p:pic>
        <p:nvPicPr>
          <p:cNvPr id="3266" name="Google Shape;3266;p38"/>
          <p:cNvPicPr preferRelativeResize="0"/>
          <p:nvPr/>
        </p:nvPicPr>
        <p:blipFill>
          <a:blip r:embed="rId3">
            <a:alphaModFix/>
          </a:blip>
          <a:stretch>
            <a:fillRect/>
          </a:stretch>
        </p:blipFill>
        <p:spPr>
          <a:xfrm flipH="1">
            <a:off x="7772400" y="4740592"/>
            <a:ext cx="1371600" cy="402908"/>
          </a:xfrm>
          <a:prstGeom prst="rect">
            <a:avLst/>
          </a:prstGeom>
          <a:noFill/>
          <a:ln>
            <a:noFill/>
          </a:ln>
          <a:effectLst>
            <a:outerShdw blurRad="114300" dist="76200" dir="2640000" algn="bl" rotWithShape="0">
              <a:schemeClr val="dk1">
                <a:alpha val="29000"/>
              </a:schemeClr>
            </a:outerShdw>
          </a:effec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C62799A-49CE-2492-0AF9-0CDC0A2ADE1D}"/>
                  </a:ext>
                </a:extLst>
              </p:cNvPr>
              <p:cNvSpPr txBox="1"/>
              <p:nvPr/>
            </p:nvSpPr>
            <p:spPr>
              <a:xfrm>
                <a:off x="273951" y="997324"/>
                <a:ext cx="4811005" cy="3699987"/>
              </a:xfrm>
              <a:prstGeom prst="rect">
                <a:avLst/>
              </a:prstGeom>
              <a:noFill/>
            </p:spPr>
            <p:txBody>
              <a:bodyPr wrap="square">
                <a:spAutoFit/>
              </a:bodyPr>
              <a:lstStyle/>
              <a:p>
                <a:pPr algn="just">
                  <a:lnSpc>
                    <a:spcPct val="200000"/>
                  </a:lnSpc>
                  <a:spcBef>
                    <a:spcPts val="600"/>
                  </a:spcBef>
                  <a:spcAft>
                    <a:spcPts val="800"/>
                  </a:spcAft>
                </a:pPr>
                <a:r>
                  <a:rPr lang="pt-BR" sz="2000">
                    <a:latin typeface="Arial" panose="020B0604020202020204" pitchFamily="34" charset="0"/>
                    <a:ea typeface="Times New Roman" panose="02020603050405020304" pitchFamily="18" charset="0"/>
                  </a:rPr>
                  <a:t>Bác An có </a:t>
                </a:r>
                <a14:m>
                  <m:oMath xmlns:m="http://schemas.openxmlformats.org/officeDocument/2006/math">
                    <m:r>
                      <a:rPr lang="pt-BR" sz="2000">
                        <a:latin typeface="Cambria Math" panose="02040503050406030204" pitchFamily="18" charset="0"/>
                        <a:ea typeface="Times New Roman" panose="02020603050405020304" pitchFamily="18" charset="0"/>
                        <a:cs typeface="Arial" panose="020B0604020202020204" pitchFamily="34" charset="0"/>
                      </a:rPr>
                      <m:t>40</m:t>
                    </m:r>
                    <m:r>
                      <a:rPr lang="pt-BR" sz="2000">
                        <a:latin typeface="Cambria Math" panose="02040503050406030204" pitchFamily="18" charset="0"/>
                        <a:ea typeface="Times New Roman" panose="02020603050405020304" pitchFamily="18" charset="0"/>
                        <a:cs typeface="Arial" panose="020B0604020202020204" pitchFamily="34" charset="0"/>
                      </a:rPr>
                      <m:t> </m:t>
                    </m:r>
                    <m:r>
                      <m:rPr>
                        <m:sty m:val="p"/>
                      </m:rPr>
                      <a:rPr lang="pt-BR" sz="2000">
                        <a:latin typeface="Cambria Math" panose="02040503050406030204" pitchFamily="18" charset="0"/>
                        <a:ea typeface="Times New Roman" panose="02020603050405020304" pitchFamily="18" charset="0"/>
                        <a:cs typeface="Arial" panose="020B0604020202020204" pitchFamily="34" charset="0"/>
                      </a:rPr>
                      <m:t>m</m:t>
                    </m:r>
                  </m:oMath>
                </a14:m>
                <a:r>
                  <a:rPr lang="pt-BR" sz="2000">
                    <a:latin typeface="Arial" panose="020B0604020202020204" pitchFamily="34" charset="0"/>
                    <a:ea typeface="Times New Roman" panose="02020603050405020304" pitchFamily="18" charset="0"/>
                  </a:rPr>
                  <a:t> hàng rào lưới thép. Bác muốn dùng nó để rào xung quanh một mảnh đất trống (đủ rộng) thành một mảnh vườn hình chữ nhật có diện tích </a:t>
                </a:r>
                <a14:m>
                  <m:oMath xmlns:m="http://schemas.openxmlformats.org/officeDocument/2006/math">
                    <m:r>
                      <a:rPr lang="pt-BR" sz="2000">
                        <a:latin typeface="Cambria Math" panose="02040503050406030204" pitchFamily="18" charset="0"/>
                        <a:ea typeface="Times New Roman" panose="02020603050405020304" pitchFamily="18" charset="0"/>
                        <a:cs typeface="Arial" panose="020B0604020202020204" pitchFamily="34" charset="0"/>
                      </a:rPr>
                      <m:t>96</m:t>
                    </m:r>
                    <m:r>
                      <a:rPr lang="pt-BR" sz="2000">
                        <a:latin typeface="Cambria Math" panose="02040503050406030204" pitchFamily="18" charset="0"/>
                        <a:ea typeface="Times New Roman" panose="02020603050405020304" pitchFamily="18" charset="0"/>
                        <a:cs typeface="Arial" panose="020B0604020202020204" pitchFamily="34" charset="0"/>
                      </a:rPr>
                      <m:t> </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2000">
                            <a:latin typeface="Cambria Math" panose="02040503050406030204" pitchFamily="18" charset="0"/>
                            <a:ea typeface="Times New Roman" panose="02020603050405020304" pitchFamily="18" charset="0"/>
                            <a:cs typeface="Arial" panose="020B0604020202020204" pitchFamily="34" charset="0"/>
                          </a:rPr>
                          <m:t>m</m:t>
                        </m:r>
                      </m:e>
                      <m:sup>
                        <m:r>
                          <a:rPr lang="pt-BR" sz="2000">
                            <a:latin typeface="Cambria Math" panose="02040503050406030204" pitchFamily="18" charset="0"/>
                            <a:ea typeface="Times New Roman" panose="02020603050405020304" pitchFamily="18" charset="0"/>
                            <a:cs typeface="Arial" panose="020B0604020202020204" pitchFamily="34" charset="0"/>
                          </a:rPr>
                          <m:t>2</m:t>
                        </m:r>
                      </m:sup>
                    </m:sSup>
                  </m:oMath>
                </a14:m>
                <a:r>
                  <a:rPr lang="pt-BR" sz="2000">
                    <a:latin typeface="Arial" panose="020B0604020202020204" pitchFamily="34" charset="0"/>
                    <a:ea typeface="Times New Roman" panose="02020603050405020304" pitchFamily="18" charset="0"/>
                  </a:rPr>
                  <a:t> để trồng rau. Tính chiều dài và chiều rộng của mảnh vườn đó.</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7C62799A-49CE-2492-0AF9-0CDC0A2ADE1D}"/>
                  </a:ext>
                </a:extLst>
              </p:cNvPr>
              <p:cNvSpPr txBox="1">
                <a:spLocks noRot="1" noChangeAspect="1" noMove="1" noResize="1" noEditPoints="1" noAdjustHandles="1" noChangeArrowheads="1" noChangeShapeType="1" noTextEdit="1"/>
              </p:cNvSpPr>
              <p:nvPr/>
            </p:nvSpPr>
            <p:spPr>
              <a:xfrm>
                <a:off x="273951" y="997324"/>
                <a:ext cx="4811005" cy="3699987"/>
              </a:xfrm>
              <a:prstGeom prst="rect">
                <a:avLst/>
              </a:prstGeom>
              <a:blipFill>
                <a:blip r:embed="rId4"/>
                <a:stretch>
                  <a:fillRect l="-1394" r="-1267" b="-181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79654D49-3DA1-634D-8DE5-179CD07A08A3}"/>
              </a:ext>
            </a:extLst>
          </p:cNvPr>
          <p:cNvPicPr>
            <a:picLocks noChangeAspect="1"/>
          </p:cNvPicPr>
          <p:nvPr/>
        </p:nvPicPr>
        <p:blipFill>
          <a:blip r:embed="rId5"/>
          <a:srcRect/>
          <a:stretch/>
        </p:blipFill>
        <p:spPr>
          <a:xfrm>
            <a:off x="5301149" y="1505075"/>
            <a:ext cx="3336057" cy="2684483"/>
          </a:xfrm>
          <a:prstGeom prst="rect">
            <a:avLst/>
          </a:prstGeom>
        </p:spPr>
      </p:pic>
      <p:sp>
        <p:nvSpPr>
          <p:cNvPr id="7" name="Freeform 8">
            <a:extLst>
              <a:ext uri="{FF2B5EF4-FFF2-40B4-BE49-F238E27FC236}">
                <a16:creationId xmlns:a16="http://schemas.microsoft.com/office/drawing/2014/main" id="{D1269CA0-D693-1EA8-A0FE-4BBCA6397076}"/>
              </a:ext>
            </a:extLst>
          </p:cNvPr>
          <p:cNvSpPr/>
          <p:nvPr/>
        </p:nvSpPr>
        <p:spPr>
          <a:xfrm>
            <a:off x="8193505" y="394007"/>
            <a:ext cx="577516" cy="625792"/>
          </a:xfrm>
          <a:custGeom>
            <a:avLst/>
            <a:gdLst/>
            <a:ahLst/>
            <a:cxnLst/>
            <a:rect l="l" t="t" r="r" b="b"/>
            <a:pathLst>
              <a:path w="1790677" h="2865083">
                <a:moveTo>
                  <a:pt x="0" y="0"/>
                </a:moveTo>
                <a:lnTo>
                  <a:pt x="1790677" y="0"/>
                </a:lnTo>
                <a:lnTo>
                  <a:pt x="1790677" y="2865083"/>
                </a:lnTo>
                <a:lnTo>
                  <a:pt x="0" y="2865083"/>
                </a:lnTo>
                <a:lnTo>
                  <a:pt x="0" y="0"/>
                </a:lnTo>
                <a:close/>
              </a:path>
            </a:pathLst>
          </a:custGeom>
          <a:blipFill>
            <a:blip r:embed="rId6"/>
            <a:stretch>
              <a:fillRect/>
            </a:stretch>
          </a:blipFill>
        </p:spPr>
        <p:txBody>
          <a:bodyPr/>
          <a:lstStyle/>
          <a:p>
            <a:endParaRPr 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266"/>
                                        </p:tgtEl>
                                        <p:attrNameLst>
                                          <p:attrName>style.visibility</p:attrName>
                                        </p:attrNameLst>
                                      </p:cBhvr>
                                      <p:to>
                                        <p:strVal val="visible"/>
                                      </p:to>
                                    </p:set>
                                    <p:anim calcmode="lin" valueType="num">
                                      <p:cBhvr additive="base">
                                        <p:cTn id="19" dur="500" fill="hold"/>
                                        <p:tgtEl>
                                          <p:spTgt spid="3266"/>
                                        </p:tgtEl>
                                        <p:attrNameLst>
                                          <p:attrName>ppt_x</p:attrName>
                                        </p:attrNameLst>
                                      </p:cBhvr>
                                      <p:tavLst>
                                        <p:tav tm="0">
                                          <p:val>
                                            <p:strVal val="#ppt_x"/>
                                          </p:val>
                                        </p:tav>
                                        <p:tav tm="100000">
                                          <p:val>
                                            <p:strVal val="#ppt_x"/>
                                          </p:val>
                                        </p:tav>
                                      </p:tavLst>
                                    </p:anim>
                                    <p:anim calcmode="lin" valueType="num">
                                      <p:cBhvr additive="base">
                                        <p:cTn id="20" dur="500" fill="hold"/>
                                        <p:tgtEl>
                                          <p:spTgt spid="3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32">
          <a:extLst>
            <a:ext uri="{FF2B5EF4-FFF2-40B4-BE49-F238E27FC236}">
              <a16:creationId xmlns:a16="http://schemas.microsoft.com/office/drawing/2014/main" id="{1A362771-2543-9AF6-34BA-46C4B5E82A0B}"/>
            </a:ext>
          </a:extLst>
        </p:cNvPr>
        <p:cNvGrpSpPr/>
        <p:nvPr/>
      </p:nvGrpSpPr>
      <p:grpSpPr>
        <a:xfrm>
          <a:off x="0" y="0"/>
          <a:ext cx="0" cy="0"/>
          <a:chOff x="0" y="0"/>
          <a:chExt cx="0" cy="0"/>
        </a:xfrm>
      </p:grpSpPr>
      <p:sp>
        <p:nvSpPr>
          <p:cNvPr id="3333" name="Google Shape;3333;p44">
            <a:extLst>
              <a:ext uri="{FF2B5EF4-FFF2-40B4-BE49-F238E27FC236}">
                <a16:creationId xmlns:a16="http://schemas.microsoft.com/office/drawing/2014/main" id="{50CC4DAB-C4BC-E486-AC3E-8E96DBD95475}"/>
              </a:ext>
            </a:extLst>
          </p:cNvPr>
          <p:cNvSpPr txBox="1">
            <a:spLocks noGrp="1"/>
          </p:cNvSpPr>
          <p:nvPr>
            <p:ph type="title"/>
          </p:nvPr>
        </p:nvSpPr>
        <p:spPr>
          <a:xfrm>
            <a:off x="3024988" y="363767"/>
            <a:ext cx="3094011"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500" b="1" dirty="0">
                <a:solidFill>
                  <a:srgbClr val="C00000"/>
                </a:solidFill>
                <a:latin typeface="+mj-lt"/>
              </a:rPr>
              <a:t>KẾT LUẬN</a:t>
            </a:r>
            <a:endParaRPr sz="3500" b="1" dirty="0">
              <a:solidFill>
                <a:srgbClr val="C00000"/>
              </a:solidFill>
              <a:latin typeface="+mj-lt"/>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367523A-C687-A2D6-4E70-45E0449EC7C2}"/>
                  </a:ext>
                </a:extLst>
              </p:cNvPr>
              <p:cNvSpPr txBox="1"/>
              <p:nvPr/>
            </p:nvSpPr>
            <p:spPr>
              <a:xfrm>
                <a:off x="873284" y="1142391"/>
                <a:ext cx="7397420" cy="3637342"/>
              </a:xfrm>
              <a:prstGeom prst="rect">
                <a:avLst/>
              </a:prstGeom>
              <a:solidFill>
                <a:schemeClr val="accent5">
                  <a:lumMod val="20000"/>
                  <a:lumOff val="80000"/>
                </a:schemeClr>
              </a:solidFill>
            </p:spPr>
            <p:txBody>
              <a:bodyPr wrap="square">
                <a:spAutoFit/>
              </a:bodyPr>
              <a:lstStyle/>
              <a:p>
                <a:pPr algn="just">
                  <a:lnSpc>
                    <a:spcPct val="200000"/>
                  </a:lnSpc>
                  <a:spcBef>
                    <a:spcPts val="300"/>
                  </a:spcBef>
                  <a:spcAft>
                    <a:spcPts val="300"/>
                  </a:spcAft>
                </a:pPr>
                <a:r>
                  <a:rPr lang="en-US" sz="2000" dirty="0" err="1">
                    <a:latin typeface="Arial" panose="020B0604020202020204" pitchFamily="34" charset="0"/>
                    <a:ea typeface="Times New Roman" panose="02020603050405020304" pitchFamily="18" charset="0"/>
                    <a:cs typeface="Times New Roman" panose="02020603050405020304" pitchFamily="18" charset="0"/>
                  </a:rPr>
                  <a:t>Xét</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𝑏𝑥</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𝑐</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0</m:t>
                    </m:r>
                    <m:r>
                      <a:rPr lang="en-US" sz="2000" i="1">
                        <a:latin typeface="Cambria Math" panose="02040503050406030204" pitchFamily="18" charset="0"/>
                        <a:ea typeface="Times New Roman" panose="02020603050405020304" pitchFamily="18" charset="0"/>
                        <a:cs typeface="Arial" panose="020B0604020202020204" pitchFamily="34" charset="0"/>
                      </a:rPr>
                      <m:t> </m:t>
                    </m:r>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r>
                          <a:rPr lang="en-US" sz="2000" i="1">
                            <a:latin typeface="Cambria Math" panose="02040503050406030204" pitchFamily="18" charset="0"/>
                            <a:ea typeface="Times New Roman" panose="02020603050405020304" pitchFamily="18" charset="0"/>
                            <a:cs typeface="Arial" panose="020B0604020202020204" pitchFamily="34" charset="0"/>
                          </a:rPr>
                          <m:t>𝑎</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0</m:t>
                        </m:r>
                      </m:e>
                    </m:d>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Nếu</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𝑏</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𝑐</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0</m:t>
                    </m:r>
                  </m:oMath>
                </a14:m>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thì</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1</m:t>
                    </m:r>
                  </m:oMath>
                </a14:m>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còn</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dirty="0">
                    <a:latin typeface="Arial" panose="020B0604020202020204" pitchFamily="34" charset="0"/>
                    <a:ea typeface="Times New Roman" panose="02020603050405020304" pitchFamily="18" charset="0"/>
                    <a:cs typeface="Times New Roman" panose="02020603050405020304" pitchFamily="18" charset="0"/>
                  </a:rPr>
                  <a:t> kia </a:t>
                </a:r>
                <a:r>
                  <a:rPr lang="en-US" sz="20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𝑐</m:t>
                        </m:r>
                      </m:num>
                      <m:den>
                        <m:r>
                          <a:rPr lang="en-US" sz="2000" i="1">
                            <a:latin typeface="Cambria Math" panose="02040503050406030204" pitchFamily="18" charset="0"/>
                            <a:ea typeface="Times New Roman" panose="02020603050405020304" pitchFamily="18" charset="0"/>
                            <a:cs typeface="Arial" panose="020B0604020202020204" pitchFamily="34" charset="0"/>
                          </a:rPr>
                          <m:t>𝑎</m:t>
                        </m:r>
                      </m:den>
                    </m:f>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Nếu</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𝑏</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𝑐</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0</m:t>
                    </m:r>
                  </m:oMath>
                </a14:m>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thì</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1</m:t>
                    </m:r>
                  </m:oMath>
                </a14:m>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còn</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dirty="0">
                    <a:latin typeface="Arial" panose="020B0604020202020204" pitchFamily="34" charset="0"/>
                    <a:ea typeface="Times New Roman" panose="02020603050405020304" pitchFamily="18" charset="0"/>
                    <a:cs typeface="Times New Roman" panose="02020603050405020304" pitchFamily="18" charset="0"/>
                  </a:rPr>
                  <a:t> kia </a:t>
                </a:r>
                <a:r>
                  <a:rPr lang="en-US" sz="20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𝑐</m:t>
                        </m:r>
                      </m:num>
                      <m:den>
                        <m:r>
                          <a:rPr lang="en-US" sz="2000" i="1">
                            <a:latin typeface="Cambria Math" panose="02040503050406030204" pitchFamily="18" charset="0"/>
                            <a:ea typeface="Times New Roman" panose="02020603050405020304" pitchFamily="18" charset="0"/>
                            <a:cs typeface="Arial" panose="020B0604020202020204" pitchFamily="34" charset="0"/>
                          </a:rPr>
                          <m:t>𝑎</m:t>
                        </m:r>
                      </m:den>
                    </m:f>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0367523A-C687-A2D6-4E70-45E0449EC7C2}"/>
                  </a:ext>
                </a:extLst>
              </p:cNvPr>
              <p:cNvSpPr txBox="1">
                <a:spLocks noRot="1" noChangeAspect="1" noMove="1" noResize="1" noEditPoints="1" noAdjustHandles="1" noChangeArrowheads="1" noChangeShapeType="1" noTextEdit="1"/>
              </p:cNvSpPr>
              <p:nvPr/>
            </p:nvSpPr>
            <p:spPr>
              <a:xfrm>
                <a:off x="873284" y="1142391"/>
                <a:ext cx="7397420" cy="3637342"/>
              </a:xfrm>
              <a:prstGeom prst="rect">
                <a:avLst/>
              </a:prstGeom>
              <a:blipFill>
                <a:blip r:embed="rId3"/>
                <a:stretch>
                  <a:fillRect l="-824" r="-824" b="-168"/>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CCA03BD2-D7C2-DB19-C7D8-37E3AEC50CC5}"/>
              </a:ext>
            </a:extLst>
          </p:cNvPr>
          <p:cNvPicPr>
            <a:picLocks noChangeAspect="1"/>
          </p:cNvPicPr>
          <p:nvPr/>
        </p:nvPicPr>
        <p:blipFill>
          <a:blip r:embed="rId4"/>
          <a:stretch>
            <a:fillRect/>
          </a:stretch>
        </p:blipFill>
        <p:spPr>
          <a:xfrm>
            <a:off x="8285049" y="3980985"/>
            <a:ext cx="858943" cy="1162514"/>
          </a:xfrm>
          <a:prstGeom prst="rect">
            <a:avLst/>
          </a:prstGeom>
        </p:spPr>
      </p:pic>
      <p:pic>
        <p:nvPicPr>
          <p:cNvPr id="3" name="Picture 2">
            <a:extLst>
              <a:ext uri="{FF2B5EF4-FFF2-40B4-BE49-F238E27FC236}">
                <a16:creationId xmlns:a16="http://schemas.microsoft.com/office/drawing/2014/main" id="{D1423D21-2591-B9E1-14CE-967A014AF1F3}"/>
              </a:ext>
            </a:extLst>
          </p:cNvPr>
          <p:cNvPicPr>
            <a:picLocks noChangeAspect="1"/>
          </p:cNvPicPr>
          <p:nvPr/>
        </p:nvPicPr>
        <p:blipFill>
          <a:blip r:embed="rId5"/>
          <a:stretch>
            <a:fillRect/>
          </a:stretch>
        </p:blipFill>
        <p:spPr>
          <a:xfrm>
            <a:off x="339203" y="422524"/>
            <a:ext cx="809373" cy="760249"/>
          </a:xfrm>
          <a:prstGeom prst="rect">
            <a:avLst/>
          </a:prstGeom>
        </p:spPr>
      </p:pic>
    </p:spTree>
    <p:extLst>
      <p:ext uri="{BB962C8B-B14F-4D97-AF65-F5344CB8AC3E}">
        <p14:creationId xmlns:p14="http://schemas.microsoft.com/office/powerpoint/2010/main" val="260137601"/>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33"/>
                                        </p:tgtEl>
                                        <p:attrNameLst>
                                          <p:attrName>style.visibility</p:attrName>
                                        </p:attrNameLst>
                                      </p:cBhvr>
                                      <p:to>
                                        <p:strVal val="visible"/>
                                      </p:to>
                                    </p:set>
                                    <p:animEffect transition="in" filter="fade">
                                      <p:cBhvr>
                                        <p:cTn id="7" dur="500"/>
                                        <p:tgtEl>
                                          <p:spTgt spid="33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3"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85"/>
        <p:cNvGrpSpPr/>
        <p:nvPr/>
      </p:nvGrpSpPr>
      <p:grpSpPr>
        <a:xfrm>
          <a:off x="0" y="0"/>
          <a:ext cx="0" cy="0"/>
          <a:chOff x="0" y="0"/>
          <a:chExt cx="0" cy="0"/>
        </a:xfrm>
      </p:grpSpPr>
      <p:pic>
        <p:nvPicPr>
          <p:cNvPr id="3537" name="Google Shape;3537;p49"/>
          <p:cNvPicPr preferRelativeResize="0"/>
          <p:nvPr/>
        </p:nvPicPr>
        <p:blipFill>
          <a:blip r:embed="rId3">
            <a:alphaModFix/>
          </a:blip>
          <a:stretch>
            <a:fillRect/>
          </a:stretch>
        </p:blipFill>
        <p:spPr>
          <a:xfrm rot="941852" flipH="1">
            <a:off x="8288230" y="2876"/>
            <a:ext cx="1366111" cy="725894"/>
          </a:xfrm>
          <a:prstGeom prst="rect">
            <a:avLst/>
          </a:prstGeom>
          <a:noFill/>
          <a:ln>
            <a:noFill/>
          </a:ln>
          <a:effectLst>
            <a:outerShdw blurRad="114300" dist="76200" dir="2640000" algn="bl" rotWithShape="0">
              <a:schemeClr val="dk1">
                <a:alpha val="29000"/>
              </a:schemeClr>
            </a:outerShdw>
          </a:effectLst>
        </p:spPr>
      </p:pic>
      <p:sp>
        <p:nvSpPr>
          <p:cNvPr id="30" name="TextBox 29">
            <a:extLst>
              <a:ext uri="{FF2B5EF4-FFF2-40B4-BE49-F238E27FC236}">
                <a16:creationId xmlns:a16="http://schemas.microsoft.com/office/drawing/2014/main" id="{2F7E6710-17FB-65F8-6F51-4CB2D949FCFE}"/>
              </a:ext>
            </a:extLst>
          </p:cNvPr>
          <p:cNvSpPr txBox="1"/>
          <p:nvPr/>
        </p:nvSpPr>
        <p:spPr>
          <a:xfrm>
            <a:off x="4205036" y="1932522"/>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6E060D5-A88C-7789-F25B-38B8BC40C462}"/>
                  </a:ext>
                </a:extLst>
              </p:cNvPr>
              <p:cNvSpPr txBox="1"/>
              <p:nvPr/>
            </p:nvSpPr>
            <p:spPr>
              <a:xfrm>
                <a:off x="516494" y="2516793"/>
                <a:ext cx="6887915" cy="2181046"/>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𝑎</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𝑏</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𝑐</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latin typeface="Cambria Math" panose="02040503050406030204" pitchFamily="18" charset="0"/>
                            <a:ea typeface="Times New Roman" panose="02020603050405020304" pitchFamily="18" charset="0"/>
                            <a:cs typeface="Arial" panose="020B0604020202020204" pitchFamily="34" charset="0"/>
                          </a:rPr>
                          <m:t>−6</m:t>
                        </m:r>
                      </m:e>
                    </m:d>
                    <m:r>
                      <a:rPr lang="en-US" sz="2000" i="1" kern="100">
                        <a:latin typeface="Cambria Math" panose="02040503050406030204" pitchFamily="18" charset="0"/>
                        <a:ea typeface="Times New Roman" panose="02020603050405020304" pitchFamily="18" charset="0"/>
                        <a:cs typeface="Arial" panose="020B0604020202020204" pitchFamily="34" charset="0"/>
                      </a:rPr>
                      <m:t>+5=0</m:t>
                    </m:r>
                  </m:oMath>
                </a14:m>
                <a:r>
                  <a:rPr lang="en-US" sz="2000" i="1"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nên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=1, </m:t>
                    </m:r>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𝑎</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𝑏</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𝑐</m:t>
                    </m:r>
                    <m:r>
                      <a:rPr lang="en-US" sz="2000" i="1" kern="100">
                        <a:latin typeface="Cambria Math" panose="02040503050406030204" pitchFamily="18" charset="0"/>
                        <a:ea typeface="Times New Roman" panose="02020603050405020304" pitchFamily="18" charset="0"/>
                        <a:cs typeface="Arial" panose="020B0604020202020204" pitchFamily="34" charset="0"/>
                      </a:rPr>
                      <m:t>=5−14+9=0</m:t>
                    </m:r>
                  </m:oMath>
                </a14:m>
                <a:r>
                  <a:rPr lang="en-US" sz="2000" i="1"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nên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=−1, </m:t>
                    </m:r>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9</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5</m:t>
                        </m:r>
                      </m:den>
                    </m:f>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16E060D5-A88C-7789-F25B-38B8BC40C462}"/>
                  </a:ext>
                </a:extLst>
              </p:cNvPr>
              <p:cNvSpPr txBox="1">
                <a:spLocks noRot="1" noChangeAspect="1" noMove="1" noResize="1" noEditPoints="1" noAdjustHandles="1" noChangeArrowheads="1" noChangeShapeType="1" noTextEdit="1"/>
              </p:cNvSpPr>
              <p:nvPr/>
            </p:nvSpPr>
            <p:spPr>
              <a:xfrm>
                <a:off x="516494" y="2516793"/>
                <a:ext cx="6887915" cy="2181046"/>
              </a:xfrm>
              <a:prstGeom prst="rect">
                <a:avLst/>
              </a:prstGeom>
              <a:blipFill>
                <a:blip r:embed="rId4"/>
                <a:stretch>
                  <a:fillRect l="-973" r="-885" b="-838"/>
                </a:stretch>
              </a:blipFill>
            </p:spPr>
            <p:txBody>
              <a:bodyPr/>
              <a:lstStyle/>
              <a:p>
                <a:r>
                  <a:rPr lang="en-US">
                    <a:noFill/>
                  </a:rPr>
                  <a:t> </a:t>
                </a:r>
              </a:p>
            </p:txBody>
          </p:sp>
        </mc:Fallback>
      </mc:AlternateContent>
      <p:pic>
        <p:nvPicPr>
          <p:cNvPr id="33" name="Picture 32">
            <a:extLst>
              <a:ext uri="{FF2B5EF4-FFF2-40B4-BE49-F238E27FC236}">
                <a16:creationId xmlns:a16="http://schemas.microsoft.com/office/drawing/2014/main" id="{B849BAEC-FF0C-C416-D404-E22451AFCAA1}"/>
              </a:ext>
            </a:extLst>
          </p:cNvPr>
          <p:cNvPicPr>
            <a:picLocks noChangeAspect="1"/>
          </p:cNvPicPr>
          <p:nvPr/>
        </p:nvPicPr>
        <p:blipFill>
          <a:blip r:embed="rId5"/>
          <a:stretch>
            <a:fillRect/>
          </a:stretch>
        </p:blipFill>
        <p:spPr>
          <a:xfrm>
            <a:off x="7636239" y="3473567"/>
            <a:ext cx="1158535" cy="1347426"/>
          </a:xfrm>
          <a:prstGeom prst="rect">
            <a:avLst/>
          </a:prstGeom>
        </p:spPr>
      </p:pic>
      <p:sp>
        <p:nvSpPr>
          <p:cNvPr id="2" name="Plaque 1">
            <a:extLst>
              <a:ext uri="{FF2B5EF4-FFF2-40B4-BE49-F238E27FC236}">
                <a16:creationId xmlns:a16="http://schemas.microsoft.com/office/drawing/2014/main" id="{E6A0FE60-7334-42BD-18CD-CBB9926E6DFD}"/>
              </a:ext>
            </a:extLst>
          </p:cNvPr>
          <p:cNvSpPr/>
          <p:nvPr/>
        </p:nvSpPr>
        <p:spPr>
          <a:xfrm>
            <a:off x="599675" y="580313"/>
            <a:ext cx="1157386" cy="501805"/>
          </a:xfrm>
          <a:prstGeom prst="plaque">
            <a:avLst>
              <a:gd name="adj" fmla="val 14723"/>
            </a:avLst>
          </a:prstGeom>
          <a:solidFill>
            <a:srgbClr val="CB6EBE">
              <a:lumMod val="20000"/>
              <a:lumOff val="80000"/>
            </a:srgbClr>
          </a:solidFill>
          <a:ln w="25400" cap="flat" cmpd="sng" algn="ctr">
            <a:solidFill>
              <a:srgbClr val="CB6EBE">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0000"/>
                </a:solidFill>
                <a:effectLst/>
                <a:uLnTx/>
                <a:uFillTx/>
                <a:latin typeface="Arial"/>
                <a:ea typeface="+mn-ea"/>
                <a:cs typeface="+mn-cs"/>
              </a:rPr>
              <a:t>Ví</a:t>
            </a:r>
            <a:r>
              <a:rPr kumimoji="0" lang="en-US" sz="2000" b="1" i="0" u="none" strike="noStrike" kern="0" cap="none" spc="0" normalizeH="0" baseline="0" noProof="0" dirty="0">
                <a:ln>
                  <a:noFill/>
                </a:ln>
                <a:solidFill>
                  <a:srgbClr val="000000"/>
                </a:solidFill>
                <a:effectLst/>
                <a:uLnTx/>
                <a:uFillTx/>
                <a:latin typeface="Arial"/>
                <a:ea typeface="+mn-ea"/>
                <a:cs typeface="+mn-cs"/>
              </a:rPr>
              <a:t> </a:t>
            </a:r>
            <a:r>
              <a:rPr kumimoji="0" lang="en-US" sz="2000" b="1" i="0" u="none" strike="noStrike" kern="0" cap="none" spc="0" normalizeH="0" baseline="0" noProof="0" dirty="0" err="1">
                <a:ln>
                  <a:noFill/>
                </a:ln>
                <a:solidFill>
                  <a:srgbClr val="000000"/>
                </a:solidFill>
                <a:effectLst/>
                <a:uLnTx/>
                <a:uFillTx/>
                <a:latin typeface="Arial"/>
                <a:ea typeface="+mn-ea"/>
                <a:cs typeface="+mn-cs"/>
              </a:rPr>
              <a:t>dụ</a:t>
            </a:r>
            <a:r>
              <a:rPr kumimoji="0" lang="en-US" sz="2000" b="1" i="0" u="none" strike="noStrike" kern="0" cap="none" spc="0" normalizeH="0" baseline="0" noProof="0" dirty="0">
                <a:ln>
                  <a:noFill/>
                </a:ln>
                <a:solidFill>
                  <a:srgbClr val="000000"/>
                </a:solidFill>
                <a:effectLst/>
                <a:uLnTx/>
                <a:uFillTx/>
                <a:latin typeface="Arial"/>
                <a:ea typeface="+mn-ea"/>
                <a:cs typeface="+mn-cs"/>
              </a:rPr>
              <a:t> 2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0A2244D-10A8-F1CD-4939-82B3806B193D}"/>
                  </a:ext>
                </a:extLst>
              </p:cNvPr>
              <p:cNvSpPr txBox="1"/>
              <p:nvPr/>
            </p:nvSpPr>
            <p:spPr>
              <a:xfrm>
                <a:off x="599675" y="413249"/>
                <a:ext cx="7944649" cy="1337739"/>
              </a:xfrm>
              <a:prstGeom prst="rect">
                <a:avLst/>
              </a:prstGeom>
              <a:noFill/>
            </p:spPr>
            <p:txBody>
              <a:bodyPr wrap="square">
                <a:spAutoFit/>
              </a:bodyPr>
              <a:lstStyle/>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Bằng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nhẩm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hãy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en-US" sz="2000" dirty="0">
                    <a:latin typeface="Arial" panose="020B0604020202020204" pitchFamily="34" charset="0"/>
                    <a:ea typeface="Times New Roman" panose="02020603050405020304" pitchFamily="18" charset="0"/>
                  </a:rPr>
                  <a:t>a)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r>
                      <a:rPr lang="en-US" sz="2000" i="1">
                        <a:latin typeface="Cambria Math" panose="02040503050406030204" pitchFamily="18" charset="0"/>
                        <a:ea typeface="Times New Roman" panose="02020603050405020304" pitchFamily="18" charset="0"/>
                        <a:cs typeface="Arial" panose="020B0604020202020204" pitchFamily="34" charset="0"/>
                      </a:rPr>
                      <m:t>−6</m:t>
                    </m:r>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+5=0</m:t>
                    </m:r>
                  </m:oMath>
                </a14:m>
                <a:r>
                  <a:rPr lang="en-US" sz="2000" dirty="0">
                    <a:latin typeface="Arial" panose="020B0604020202020204" pitchFamily="34" charset="0"/>
                    <a:ea typeface="Times New Roman" panose="02020603050405020304" pitchFamily="18" charset="0"/>
                  </a:rPr>
                  <a:t>			b)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5</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r>
                      <a:rPr lang="en-US" sz="2000" i="1">
                        <a:latin typeface="Cambria Math" panose="02040503050406030204" pitchFamily="18" charset="0"/>
                        <a:ea typeface="Times New Roman" panose="02020603050405020304" pitchFamily="18" charset="0"/>
                        <a:cs typeface="Arial" panose="020B0604020202020204" pitchFamily="34" charset="0"/>
                      </a:rPr>
                      <m:t>+14</m:t>
                    </m:r>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+9=0</m:t>
                    </m:r>
                  </m:oMath>
                </a14:m>
                <a:endParaRPr lang="en-US" sz="2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30A2244D-10A8-F1CD-4939-82B3806B193D}"/>
                  </a:ext>
                </a:extLst>
              </p:cNvPr>
              <p:cNvSpPr txBox="1">
                <a:spLocks noRot="1" noChangeAspect="1" noMove="1" noResize="1" noEditPoints="1" noAdjustHandles="1" noChangeArrowheads="1" noChangeShapeType="1" noTextEdit="1"/>
              </p:cNvSpPr>
              <p:nvPr/>
            </p:nvSpPr>
            <p:spPr>
              <a:xfrm>
                <a:off x="599675" y="413249"/>
                <a:ext cx="7944649" cy="1337739"/>
              </a:xfrm>
              <a:prstGeom prst="rect">
                <a:avLst/>
              </a:prstGeom>
              <a:blipFill>
                <a:blip r:embed="rId6"/>
                <a:stretch>
                  <a:fillRect l="-767" r="-230" b="-7306"/>
                </a:stretch>
              </a:blipFill>
            </p:spPr>
            <p:txBody>
              <a:bodyPr/>
              <a:lstStyle/>
              <a:p>
                <a:r>
                  <a:rPr lang="en-US">
                    <a:noFill/>
                  </a:rPr>
                  <a:t> </a:t>
                </a:r>
              </a:p>
            </p:txBody>
          </p:sp>
        </mc:Fallback>
      </mc:AlternateContent>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wipe(up)">
                                      <p:cBhvr>
                                        <p:cTn id="20" dur="500"/>
                                        <p:tgtEl>
                                          <p:spTgt spid="3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xEl>
                                              <p:pRg st="1" end="1"/>
                                            </p:txEl>
                                          </p:spTgt>
                                        </p:tgtEl>
                                        <p:attrNameLst>
                                          <p:attrName>style.visibility</p:attrName>
                                        </p:attrNameLst>
                                      </p:cBhvr>
                                      <p:to>
                                        <p:strVal val="visible"/>
                                      </p:to>
                                    </p:set>
                                    <p:animEffect transition="in" filter="wipe(up)">
                                      <p:cBhvr>
                                        <p:cTn id="25"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animBg="1"/>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8222635-65B2-D5C2-D97C-2B699A1B3C40}"/>
                  </a:ext>
                </a:extLst>
              </p:cNvPr>
              <p:cNvSpPr txBox="1"/>
              <p:nvPr/>
            </p:nvSpPr>
            <p:spPr>
              <a:xfrm>
                <a:off x="2706082" y="281694"/>
                <a:ext cx="4988777" cy="1227965"/>
              </a:xfrm>
              <a:prstGeom prst="rect">
                <a:avLst/>
              </a:prstGeom>
              <a:noFill/>
            </p:spPr>
            <p:txBody>
              <a:bodyPr wrap="square">
                <a:spAutoFit/>
              </a:bodyPr>
              <a:lstStyle/>
              <a:p>
                <a:pPr algn="just">
                  <a:lnSpc>
                    <a:spcPct val="200000"/>
                  </a:lnSpc>
                  <a:spcAft>
                    <a:spcPts val="800"/>
                  </a:spcAft>
                </a:pPr>
                <a:r>
                  <a:rPr lang="en-US" sz="2000" dirty="0" err="1">
                    <a:latin typeface="Arial" panose="020B0604020202020204" pitchFamily="34" charset="0"/>
                    <a:ea typeface="Times New Roman" panose="02020603050405020304" pitchFamily="18" charset="0"/>
                  </a:rPr>
                  <a:t>Giải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phương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trình</a:t>
                </a:r>
                <a:r>
                  <a:rPr lang="en-US" sz="2000" dirty="0">
                    <a:latin typeface="Arial" panose="020B0604020202020204" pitchFamily="34" charset="0"/>
                    <a:ea typeface="Times New Roman" panose="02020603050405020304" pitchFamily="18" charset="0"/>
                  </a:rPr>
                  <a:t>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r>
                      <a:rPr lang="en-US" sz="2000" i="1">
                        <a:latin typeface="Cambria Math" panose="02040503050406030204" pitchFamily="18" charset="0"/>
                        <a:ea typeface="Times New Roman" panose="02020603050405020304" pitchFamily="18" charset="0"/>
                        <a:cs typeface="Arial" panose="020B0604020202020204" pitchFamily="34" charset="0"/>
                      </a:rPr>
                      <m:t>−7</m:t>
                    </m:r>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+12=0</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biết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phương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có</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một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nghiệm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=3</m:t>
                    </m:r>
                  </m:oMath>
                </a14:m>
                <a:endParaRPr lang="en-US" sz="2000" i="1" dirty="0"/>
              </a:p>
            </p:txBody>
          </p:sp>
        </mc:Choice>
        <mc:Fallback xmlns="">
          <p:sp>
            <p:nvSpPr>
              <p:cNvPr id="7" name="TextBox 6">
                <a:extLst>
                  <a:ext uri="{FF2B5EF4-FFF2-40B4-BE49-F238E27FC236}">
                    <a16:creationId xmlns:a16="http://schemas.microsoft.com/office/drawing/2014/main" id="{68222635-65B2-D5C2-D97C-2B699A1B3C40}"/>
                  </a:ext>
                </a:extLst>
              </p:cNvPr>
              <p:cNvSpPr txBox="1">
                <a:spLocks noRot="1" noChangeAspect="1" noMove="1" noResize="1" noEditPoints="1" noAdjustHandles="1" noChangeArrowheads="1" noChangeShapeType="1" noTextEdit="1"/>
              </p:cNvSpPr>
              <p:nvPr/>
            </p:nvSpPr>
            <p:spPr>
              <a:xfrm>
                <a:off x="2706082" y="281694"/>
                <a:ext cx="4988777" cy="1227965"/>
              </a:xfrm>
              <a:prstGeom prst="rect">
                <a:avLst/>
              </a:prstGeom>
              <a:blipFill>
                <a:blip r:embed="rId3"/>
                <a:stretch>
                  <a:fillRect l="-1345" r="-1222" b="-792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3FBAC286-EADF-874D-E51F-CACCA1876E86}"/>
              </a:ext>
            </a:extLst>
          </p:cNvPr>
          <p:cNvSpPr txBox="1"/>
          <p:nvPr/>
        </p:nvSpPr>
        <p:spPr>
          <a:xfrm>
            <a:off x="447075" y="2011176"/>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831C5C7-A18C-95C4-EDF6-50E979CF93D1}"/>
                  </a:ext>
                </a:extLst>
              </p:cNvPr>
              <p:cNvSpPr txBox="1"/>
              <p:nvPr/>
            </p:nvSpPr>
            <p:spPr>
              <a:xfrm>
                <a:off x="1527717" y="2411286"/>
                <a:ext cx="7169208" cy="2343014"/>
              </a:xfrm>
              <a:prstGeom prst="rect">
                <a:avLst/>
              </a:prstGeom>
              <a:noFill/>
            </p:spPr>
            <p:txBody>
              <a:bodyPr wrap="square">
                <a:spAutoFit/>
              </a:bodyPr>
              <a:lstStyle/>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Gọi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oMath>
                </a14:m>
                <a:r>
                  <a:rPr lang="en-US" sz="2000" i="1"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còn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Theo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Viète,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=12</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Do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12</m:t>
                        </m:r>
                      </m:num>
                      <m:den>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12</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3</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=4</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Vậy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=3, </m:t>
                    </m:r>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=4</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E831C5C7-A18C-95C4-EDF6-50E979CF93D1}"/>
                  </a:ext>
                </a:extLst>
              </p:cNvPr>
              <p:cNvSpPr txBox="1">
                <a:spLocks noRot="1" noChangeAspect="1" noMove="1" noResize="1" noEditPoints="1" noAdjustHandles="1" noChangeArrowheads="1" noChangeShapeType="1" noTextEdit="1"/>
              </p:cNvSpPr>
              <p:nvPr/>
            </p:nvSpPr>
            <p:spPr>
              <a:xfrm>
                <a:off x="1527717" y="2411286"/>
                <a:ext cx="7169208" cy="2343014"/>
              </a:xfrm>
              <a:prstGeom prst="rect">
                <a:avLst/>
              </a:prstGeom>
              <a:blipFill>
                <a:blip r:embed="rId4"/>
                <a:stretch>
                  <a:fillRect l="-935" r="-850" b="-3646"/>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B76DD9D4-0610-2C50-5635-3F70A994B311}"/>
              </a:ext>
            </a:extLst>
          </p:cNvPr>
          <p:cNvPicPr>
            <a:picLocks noChangeAspect="1"/>
          </p:cNvPicPr>
          <p:nvPr/>
        </p:nvPicPr>
        <p:blipFill>
          <a:blip r:embed="rId5"/>
          <a:stretch>
            <a:fillRect/>
          </a:stretch>
        </p:blipFill>
        <p:spPr>
          <a:xfrm flipH="1">
            <a:off x="189514" y="3315793"/>
            <a:ext cx="991487" cy="1614049"/>
          </a:xfrm>
          <a:prstGeom prst="rect">
            <a:avLst/>
          </a:prstGeom>
        </p:spPr>
      </p:pic>
      <p:sp>
        <p:nvSpPr>
          <p:cNvPr id="2" name="Plaque 1">
            <a:extLst>
              <a:ext uri="{FF2B5EF4-FFF2-40B4-BE49-F238E27FC236}">
                <a16:creationId xmlns:a16="http://schemas.microsoft.com/office/drawing/2014/main" id="{F0E217D4-3743-88EB-9AA2-19510414BF8E}"/>
              </a:ext>
            </a:extLst>
          </p:cNvPr>
          <p:cNvSpPr/>
          <p:nvPr/>
        </p:nvSpPr>
        <p:spPr>
          <a:xfrm>
            <a:off x="1357958" y="784614"/>
            <a:ext cx="1157386" cy="501805"/>
          </a:xfrm>
          <a:prstGeom prst="plaque">
            <a:avLst>
              <a:gd name="adj" fmla="val 14723"/>
            </a:avLst>
          </a:prstGeom>
          <a:solidFill>
            <a:srgbClr val="CB6EBE">
              <a:lumMod val="20000"/>
              <a:lumOff val="80000"/>
            </a:srgbClr>
          </a:solidFill>
          <a:ln w="25400" cap="flat" cmpd="sng" algn="ctr">
            <a:solidFill>
              <a:srgbClr val="CB6EBE">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0000"/>
                </a:solidFill>
                <a:effectLst/>
                <a:uLnTx/>
                <a:uFillTx/>
                <a:latin typeface="Arial"/>
                <a:ea typeface="+mn-ea"/>
                <a:cs typeface="+mn-cs"/>
              </a:rPr>
              <a:t>Ví</a:t>
            </a:r>
            <a:r>
              <a:rPr kumimoji="0" lang="en-US" sz="2000" b="1" i="0" u="none" strike="noStrike" kern="0" cap="none" spc="0" normalizeH="0" baseline="0" noProof="0" dirty="0">
                <a:ln>
                  <a:noFill/>
                </a:ln>
                <a:solidFill>
                  <a:srgbClr val="000000"/>
                </a:solidFill>
                <a:effectLst/>
                <a:uLnTx/>
                <a:uFillTx/>
                <a:latin typeface="Arial"/>
                <a:ea typeface="+mn-ea"/>
                <a:cs typeface="+mn-cs"/>
              </a:rPr>
              <a:t> </a:t>
            </a:r>
            <a:r>
              <a:rPr kumimoji="0" lang="en-US" sz="2000" b="1" i="0" u="none" strike="noStrike" kern="0" cap="none" spc="0" normalizeH="0" baseline="0" noProof="0" dirty="0" err="1">
                <a:ln>
                  <a:noFill/>
                </a:ln>
                <a:solidFill>
                  <a:srgbClr val="000000"/>
                </a:solidFill>
                <a:effectLst/>
                <a:uLnTx/>
                <a:uFillTx/>
                <a:latin typeface="Arial"/>
                <a:ea typeface="+mn-ea"/>
                <a:cs typeface="+mn-cs"/>
              </a:rPr>
              <a:t>dụ</a:t>
            </a:r>
            <a:r>
              <a:rPr kumimoji="0" lang="en-US" sz="2000" b="1" i="0" u="none" strike="noStrike" kern="0" cap="none" spc="0" normalizeH="0" baseline="0" noProof="0" dirty="0">
                <a:ln>
                  <a:noFill/>
                </a:ln>
                <a:solidFill>
                  <a:srgbClr val="000000"/>
                </a:solidFill>
                <a:effectLst/>
                <a:uLnTx/>
                <a:uFillTx/>
                <a:latin typeface="Arial"/>
                <a:ea typeface="+mn-ea"/>
                <a:cs typeface="+mn-cs"/>
              </a:rPr>
              <a:t> </a:t>
            </a:r>
            <a:r>
              <a:rPr lang="en-US" sz="2000" b="1" dirty="0">
                <a:ea typeface="+mn-ea"/>
                <a:cs typeface="+mn-cs"/>
              </a:rPr>
              <a:t>3</a:t>
            </a:r>
            <a:r>
              <a:rPr kumimoji="0" lang="en-US" sz="2000" b="1" i="0" u="none" strike="noStrike" kern="0" cap="none" spc="0" normalizeH="0" baseline="0" noProof="0" dirty="0">
                <a:ln>
                  <a:noFill/>
                </a:ln>
                <a:solidFill>
                  <a:srgbClr val="000000"/>
                </a:solidFill>
                <a:effectLst/>
                <a:uLnTx/>
                <a:uFillTx/>
                <a:latin typeface="Arial"/>
                <a:ea typeface="+mn-ea"/>
                <a:cs typeface="+mn-cs"/>
              </a:rPr>
              <a:t> </a:t>
            </a:r>
          </a:p>
        </p:txBody>
      </p:sp>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fade">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fade">
                                      <p:cBhvr>
                                        <p:cTn id="3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50"/>
        <p:cNvGrpSpPr/>
        <p:nvPr/>
      </p:nvGrpSpPr>
      <p:grpSpPr>
        <a:xfrm>
          <a:off x="0" y="0"/>
          <a:ext cx="0" cy="0"/>
          <a:chOff x="0" y="0"/>
          <a:chExt cx="0" cy="0"/>
        </a:xfrm>
      </p:grpSpPr>
      <p:sp>
        <p:nvSpPr>
          <p:cNvPr id="8" name="Rectangle 7">
            <a:extLst>
              <a:ext uri="{FF2B5EF4-FFF2-40B4-BE49-F238E27FC236}">
                <a16:creationId xmlns:a16="http://schemas.microsoft.com/office/drawing/2014/main" id="{D9F54A7B-4E95-498D-6E4B-D3EECBA84150}"/>
              </a:ext>
            </a:extLst>
          </p:cNvPr>
          <p:cNvSpPr/>
          <p:nvPr/>
        </p:nvSpPr>
        <p:spPr>
          <a:xfrm>
            <a:off x="467726" y="536643"/>
            <a:ext cx="1996068" cy="591015"/>
          </a:xfrm>
          <a:prstGeom prst="rect">
            <a:avLst/>
          </a:prstGeom>
          <a:solidFill>
            <a:srgbClr val="E7B5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rPr>
              <a:t>Luyện</a:t>
            </a:r>
            <a:r>
              <a:rPr lang="en-US" sz="2200" b="1" dirty="0">
                <a:solidFill>
                  <a:schemeClr val="bg1"/>
                </a:solidFill>
              </a:rPr>
              <a:t> </a:t>
            </a:r>
            <a:r>
              <a:rPr lang="en-US" sz="2200" b="1" dirty="0" err="1">
                <a:solidFill>
                  <a:schemeClr val="bg1"/>
                </a:solidFill>
              </a:rPr>
              <a:t>tập</a:t>
            </a:r>
            <a:r>
              <a:rPr lang="en-US" sz="2200" b="1" dirty="0">
                <a:solidFill>
                  <a:schemeClr val="bg1"/>
                </a:solidFill>
              </a:rPr>
              <a:t> 2</a:t>
            </a:r>
          </a:p>
        </p:txBody>
      </p:sp>
      <p:sp>
        <p:nvSpPr>
          <p:cNvPr id="9" name="TextBox 8">
            <a:extLst>
              <a:ext uri="{FF2B5EF4-FFF2-40B4-BE49-F238E27FC236}">
                <a16:creationId xmlns:a16="http://schemas.microsoft.com/office/drawing/2014/main" id="{95C64424-D03F-B638-2738-E56DBE3378C8}"/>
              </a:ext>
            </a:extLst>
          </p:cNvPr>
          <p:cNvSpPr txBox="1"/>
          <p:nvPr/>
        </p:nvSpPr>
        <p:spPr>
          <a:xfrm>
            <a:off x="258504" y="2894441"/>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8156410-8A0B-B23B-6411-95C51698207F}"/>
                  </a:ext>
                </a:extLst>
              </p:cNvPr>
              <p:cNvSpPr txBox="1"/>
              <p:nvPr/>
            </p:nvSpPr>
            <p:spPr>
              <a:xfrm>
                <a:off x="1265336" y="3094496"/>
                <a:ext cx="6255863" cy="1693349"/>
              </a:xfrm>
              <a:prstGeom prst="rect">
                <a:avLst/>
              </a:prstGeom>
              <a:noFill/>
            </p:spPr>
            <p:txBody>
              <a:bodyPr wrap="square">
                <a:spAutoFit/>
              </a:bodyPr>
              <a:lstStyle/>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a) Ta có: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𝑎</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𝑏</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𝑐</m:t>
                    </m:r>
                    <m:r>
                      <a:rPr lang="vi-VN" sz="2000" i="1">
                        <a:latin typeface="Cambria Math" panose="02040503050406030204" pitchFamily="18" charset="0"/>
                        <a:ea typeface="Times New Roman" panose="02020603050405020304" pitchFamily="18" charset="0"/>
                        <a:cs typeface="Arial" panose="020B0604020202020204" pitchFamily="34" charset="0"/>
                      </a:rPr>
                      <m:t>=3+</m:t>
                    </m:r>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r>
                          <a:rPr lang="vi-VN" sz="2000" i="1">
                            <a:latin typeface="Cambria Math" panose="02040503050406030204" pitchFamily="18" charset="0"/>
                            <a:ea typeface="Times New Roman" panose="02020603050405020304" pitchFamily="18" charset="0"/>
                            <a:cs typeface="Arial" panose="020B0604020202020204" pitchFamily="34" charset="0"/>
                          </a:rPr>
                          <m:t>−11</m:t>
                        </m:r>
                      </m:e>
                    </m:d>
                    <m:r>
                      <a:rPr lang="vi-VN" sz="2000" i="1">
                        <a:latin typeface="Cambria Math" panose="02040503050406030204" pitchFamily="18" charset="0"/>
                        <a:ea typeface="Times New Roman" panose="02020603050405020304" pitchFamily="18" charset="0"/>
                        <a:cs typeface="Arial" panose="020B0604020202020204" pitchFamily="34" charset="0"/>
                      </a:rPr>
                      <m:t>+8=0 </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nên phương trình có hai nghiệm là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b>
                        <m:r>
                          <a:rPr lang="vi-VN" sz="2000" i="1">
                            <a:latin typeface="Cambria Math" panose="02040503050406030204" pitchFamily="18" charset="0"/>
                            <a:ea typeface="Times New Roman" panose="02020603050405020304" pitchFamily="18" charset="0"/>
                            <a:cs typeface="Arial" panose="020B0604020202020204" pitchFamily="34" charset="0"/>
                          </a:rPr>
                          <m:t>1</m:t>
                        </m:r>
                      </m:sub>
                    </m:sSub>
                    <m:r>
                      <a:rPr lang="vi-VN" sz="2000" i="1">
                        <a:latin typeface="Cambria Math" panose="02040503050406030204" pitchFamily="18" charset="0"/>
                        <a:ea typeface="Times New Roman" panose="02020603050405020304" pitchFamily="18" charset="0"/>
                        <a:cs typeface="Arial" panose="020B0604020202020204" pitchFamily="34" charset="0"/>
                      </a:rPr>
                      <m:t>=1, </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b>
                        <m:r>
                          <a:rPr lang="vi-VN" sz="2000" i="1">
                            <a:latin typeface="Cambria Math" panose="02040503050406030204" pitchFamily="18" charset="0"/>
                            <a:ea typeface="Times New Roman" panose="02020603050405020304" pitchFamily="18" charset="0"/>
                            <a:cs typeface="Arial" panose="020B0604020202020204" pitchFamily="34" charset="0"/>
                          </a:rPr>
                          <m:t>2</m:t>
                        </m:r>
                      </m:sub>
                    </m:sSub>
                    <m:r>
                      <a:rPr lang="vi-VN"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8</m:t>
                        </m:r>
                      </m:num>
                      <m:den>
                        <m:r>
                          <a:rPr lang="vi-VN" sz="2000" i="1">
                            <a:latin typeface="Cambria Math" panose="02040503050406030204" pitchFamily="18" charset="0"/>
                            <a:ea typeface="Times New Roman" panose="02020603050405020304" pitchFamily="18" charset="0"/>
                            <a:cs typeface="Arial" panose="020B0604020202020204" pitchFamily="34" charset="0"/>
                          </a:rPr>
                          <m:t>3</m:t>
                        </m:r>
                      </m:den>
                    </m:f>
                    <m:r>
                      <a:rPr lang="vi-VN" sz="2000" i="1">
                        <a:latin typeface="Cambria Math" panose="02040503050406030204" pitchFamily="18" charset="0"/>
                        <a:ea typeface="Times New Roman" panose="02020603050405020304" pitchFamily="18" charset="0"/>
                        <a:cs typeface="Arial" panose="020B0604020202020204" pitchFamily="34" charset="0"/>
                      </a:rPr>
                      <m:t>.</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18156410-8A0B-B23B-6411-95C51698207F}"/>
                  </a:ext>
                </a:extLst>
              </p:cNvPr>
              <p:cNvSpPr txBox="1">
                <a:spLocks noRot="1" noChangeAspect="1" noMove="1" noResize="1" noEditPoints="1" noAdjustHandles="1" noChangeArrowheads="1" noChangeShapeType="1" noTextEdit="1"/>
              </p:cNvSpPr>
              <p:nvPr/>
            </p:nvSpPr>
            <p:spPr>
              <a:xfrm>
                <a:off x="1265336" y="3094496"/>
                <a:ext cx="6255863" cy="1693349"/>
              </a:xfrm>
              <a:prstGeom prst="rect">
                <a:avLst/>
              </a:prstGeom>
              <a:blipFill>
                <a:blip r:embed="rId3"/>
                <a:stretch>
                  <a:fillRect l="-1072" r="-975" b="-1805"/>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FCCAB7A5-1606-A3D8-CCF1-8A5B53181D1C}"/>
              </a:ext>
            </a:extLst>
          </p:cNvPr>
          <p:cNvPicPr>
            <a:picLocks noChangeAspect="1"/>
          </p:cNvPicPr>
          <p:nvPr/>
        </p:nvPicPr>
        <p:blipFill>
          <a:blip r:embed="rId4"/>
          <a:stretch>
            <a:fillRect/>
          </a:stretch>
        </p:blipFill>
        <p:spPr>
          <a:xfrm>
            <a:off x="8087700" y="302269"/>
            <a:ext cx="729849" cy="48828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97DE725-8D64-61FC-FA41-08FE0BD05441}"/>
                  </a:ext>
                </a:extLst>
              </p:cNvPr>
              <p:cNvSpPr txBox="1"/>
              <p:nvPr/>
            </p:nvSpPr>
            <p:spPr>
              <a:xfrm>
                <a:off x="467726" y="584534"/>
                <a:ext cx="7851084" cy="2122889"/>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nhẩm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3</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−11</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+8=0</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4</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+15</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+11=0</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Arial" panose="020B0604020202020204" pitchFamily="34" charset="0"/>
                    <a:ea typeface="Times New Roman" panose="02020603050405020304" pitchFamily="18" charset="0"/>
                  </a:rPr>
                  <a:t>c)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r>
                      <a:rPr lang="en-US"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2</m:t>
                        </m:r>
                      </m:e>
                    </m:rad>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+2=0</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biết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phương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có</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một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nghiệm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2</m:t>
                        </m:r>
                      </m:e>
                    </m:rad>
                  </m:oMath>
                </a14:m>
                <a:r>
                  <a:rPr lang="en-US" sz="2000" i="1" dirty="0">
                    <a:latin typeface="Arial" panose="020B0604020202020204" pitchFamily="34" charset="0"/>
                    <a:ea typeface="Times New Roman" panose="02020603050405020304" pitchFamily="18" charset="0"/>
                  </a:rPr>
                  <a:t>.</a:t>
                </a:r>
                <a:endParaRPr lang="en-US" sz="2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297DE725-8D64-61FC-FA41-08FE0BD05441}"/>
                  </a:ext>
                </a:extLst>
              </p:cNvPr>
              <p:cNvSpPr txBox="1">
                <a:spLocks noRot="1" noChangeAspect="1" noMove="1" noResize="1" noEditPoints="1" noAdjustHandles="1" noChangeArrowheads="1" noChangeShapeType="1" noTextEdit="1"/>
              </p:cNvSpPr>
              <p:nvPr/>
            </p:nvSpPr>
            <p:spPr>
              <a:xfrm>
                <a:off x="467726" y="584534"/>
                <a:ext cx="7851084" cy="2122889"/>
              </a:xfrm>
              <a:prstGeom prst="rect">
                <a:avLst/>
              </a:prstGeom>
              <a:blipFill>
                <a:blip r:embed="rId6"/>
                <a:stretch>
                  <a:fillRect l="-854" b="-4023"/>
                </a:stretch>
              </a:blipFill>
            </p:spPr>
            <p:txBody>
              <a:bodyPr/>
              <a:lstStyle/>
              <a:p>
                <a:r>
                  <a:rPr lang="en-US">
                    <a:noFill/>
                  </a:rPr>
                  <a:t> </a:t>
                </a:r>
              </a:p>
            </p:txBody>
          </p:sp>
        </mc:Fallback>
      </mc:AlternateContent>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50">
          <a:extLst>
            <a:ext uri="{FF2B5EF4-FFF2-40B4-BE49-F238E27FC236}">
              <a16:creationId xmlns:a16="http://schemas.microsoft.com/office/drawing/2014/main" id="{594AAF14-88C5-73AF-BA04-E1DB4DDE748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AE924EB-9B3C-532A-995C-455E2829317C}"/>
              </a:ext>
            </a:extLst>
          </p:cNvPr>
          <p:cNvSpPr/>
          <p:nvPr/>
        </p:nvSpPr>
        <p:spPr>
          <a:xfrm>
            <a:off x="467726" y="536643"/>
            <a:ext cx="1996068" cy="591015"/>
          </a:xfrm>
          <a:prstGeom prst="rect">
            <a:avLst/>
          </a:prstGeom>
          <a:solidFill>
            <a:srgbClr val="E7B5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rPr>
              <a:t>Luyện</a:t>
            </a:r>
            <a:r>
              <a:rPr lang="en-US" sz="2200" b="1" dirty="0">
                <a:solidFill>
                  <a:schemeClr val="bg1"/>
                </a:solidFill>
              </a:rPr>
              <a:t> </a:t>
            </a:r>
            <a:r>
              <a:rPr lang="en-US" sz="2200" b="1" dirty="0" err="1">
                <a:solidFill>
                  <a:schemeClr val="bg1"/>
                </a:solidFill>
              </a:rPr>
              <a:t>tập</a:t>
            </a:r>
            <a:r>
              <a:rPr lang="en-US" sz="2200" b="1" dirty="0">
                <a:solidFill>
                  <a:schemeClr val="bg1"/>
                </a:solidFill>
              </a:rPr>
              <a:t> 2</a:t>
            </a:r>
          </a:p>
        </p:txBody>
      </p:sp>
      <p:sp>
        <p:nvSpPr>
          <p:cNvPr id="9" name="TextBox 8">
            <a:extLst>
              <a:ext uri="{FF2B5EF4-FFF2-40B4-BE49-F238E27FC236}">
                <a16:creationId xmlns:a16="http://schemas.microsoft.com/office/drawing/2014/main" id="{E3C32AF1-2FA5-FEEF-6FE1-0AFE8DE2A00A}"/>
              </a:ext>
            </a:extLst>
          </p:cNvPr>
          <p:cNvSpPr txBox="1"/>
          <p:nvPr/>
        </p:nvSpPr>
        <p:spPr>
          <a:xfrm>
            <a:off x="258504" y="2894441"/>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4CC74FE-CEE9-04EE-EEA4-92AF6EE20EBC}"/>
                  </a:ext>
                </a:extLst>
              </p:cNvPr>
              <p:cNvSpPr txBox="1"/>
              <p:nvPr/>
            </p:nvSpPr>
            <p:spPr>
              <a:xfrm>
                <a:off x="1265336" y="3094496"/>
                <a:ext cx="6255863" cy="1690206"/>
              </a:xfrm>
              <a:prstGeom prst="rect">
                <a:avLst/>
              </a:prstGeom>
              <a:noFill/>
            </p:spPr>
            <p:txBody>
              <a:bodyPr wrap="square">
                <a:spAutoFit/>
              </a:bodyPr>
              <a:lstStyle/>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b) Ta có</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𝑎</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𝑏</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𝑐</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4</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15</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11</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0</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nên phương trình có hai nghiệm là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b>
                        <m:r>
                          <a:rPr lang="vi-VN" sz="2000" i="1">
                            <a:latin typeface="Cambria Math" panose="02040503050406030204" pitchFamily="18" charset="0"/>
                            <a:ea typeface="Times New Roman" panose="02020603050405020304" pitchFamily="18" charset="0"/>
                            <a:cs typeface="Arial" panose="020B0604020202020204" pitchFamily="34" charset="0"/>
                          </a:rPr>
                          <m:t>1</m:t>
                        </m:r>
                      </m:sub>
                    </m:sSub>
                    <m:r>
                      <a:rPr lang="vi-VN" sz="2000" i="1">
                        <a:latin typeface="Cambria Math" panose="02040503050406030204" pitchFamily="18" charset="0"/>
                        <a:ea typeface="Times New Roman" panose="02020603050405020304" pitchFamily="18" charset="0"/>
                        <a:cs typeface="Arial" panose="020B0604020202020204" pitchFamily="34" charset="0"/>
                      </a:rPr>
                      <m:t>= −</m:t>
                    </m:r>
                    <m:r>
                      <a:rPr lang="vi-VN" sz="2000" i="1">
                        <a:latin typeface="Cambria Math" panose="02040503050406030204" pitchFamily="18" charset="0"/>
                        <a:ea typeface="Times New Roman" panose="02020603050405020304" pitchFamily="18" charset="0"/>
                        <a:cs typeface="Arial" panose="020B0604020202020204" pitchFamily="34" charset="0"/>
                      </a:rPr>
                      <m:t>1</m:t>
                    </m:r>
                    <m:r>
                      <a:rPr lang="vi-VN" sz="2000" i="1">
                        <a:latin typeface="Cambria Math" panose="02040503050406030204" pitchFamily="18" charset="0"/>
                        <a:ea typeface="Times New Roman" panose="02020603050405020304" pitchFamily="18" charset="0"/>
                        <a:cs typeface="Arial" panose="020B0604020202020204" pitchFamily="34" charset="0"/>
                      </a:rPr>
                      <m:t>, </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b>
                        <m:r>
                          <a:rPr lang="vi-VN" sz="2000" i="1">
                            <a:latin typeface="Cambria Math" panose="02040503050406030204" pitchFamily="18" charset="0"/>
                            <a:ea typeface="Times New Roman" panose="02020603050405020304" pitchFamily="18" charset="0"/>
                            <a:cs typeface="Arial" panose="020B0604020202020204" pitchFamily="34" charset="0"/>
                          </a:rPr>
                          <m:t>2</m:t>
                        </m:r>
                      </m:sub>
                    </m:sSub>
                    <m:r>
                      <a:rPr lang="vi-VN" sz="2000" i="1">
                        <a:latin typeface="Cambria Math" panose="02040503050406030204" pitchFamily="18" charset="0"/>
                        <a:ea typeface="Times New Roman" panose="02020603050405020304" pitchFamily="18" charset="0"/>
                        <a:cs typeface="Arial" panose="020B0604020202020204" pitchFamily="34" charset="0"/>
                      </a:rPr>
                      <m:t>= −</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11</m:t>
                        </m:r>
                      </m:num>
                      <m:den>
                        <m:r>
                          <a:rPr lang="vi-VN" sz="2000" i="1">
                            <a:latin typeface="Cambria Math" panose="02040503050406030204" pitchFamily="18" charset="0"/>
                            <a:ea typeface="Times New Roman" panose="02020603050405020304" pitchFamily="18" charset="0"/>
                            <a:cs typeface="Arial" panose="020B0604020202020204" pitchFamily="34" charset="0"/>
                          </a:rPr>
                          <m:t>4</m:t>
                        </m:r>
                      </m:den>
                    </m:f>
                    <m:r>
                      <a:rPr lang="vi-VN" sz="2000" i="1">
                        <a:latin typeface="Cambria Math" panose="02040503050406030204" pitchFamily="18" charset="0"/>
                        <a:ea typeface="Times New Roman" panose="02020603050405020304" pitchFamily="18" charset="0"/>
                        <a:cs typeface="Arial" panose="020B0604020202020204" pitchFamily="34" charset="0"/>
                      </a:rPr>
                      <m:t>.</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64CC74FE-CEE9-04EE-EEA4-92AF6EE20EBC}"/>
                  </a:ext>
                </a:extLst>
              </p:cNvPr>
              <p:cNvSpPr txBox="1">
                <a:spLocks noRot="1" noChangeAspect="1" noMove="1" noResize="1" noEditPoints="1" noAdjustHandles="1" noChangeArrowheads="1" noChangeShapeType="1" noTextEdit="1"/>
              </p:cNvSpPr>
              <p:nvPr/>
            </p:nvSpPr>
            <p:spPr>
              <a:xfrm>
                <a:off x="1265336" y="3094496"/>
                <a:ext cx="6255863" cy="1690206"/>
              </a:xfrm>
              <a:prstGeom prst="rect">
                <a:avLst/>
              </a:prstGeom>
              <a:blipFill>
                <a:blip r:embed="rId3"/>
                <a:stretch>
                  <a:fillRect l="-1072" r="-975" b="-1805"/>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4B3D78B1-EE5C-879E-6725-D048427DAECF}"/>
              </a:ext>
            </a:extLst>
          </p:cNvPr>
          <p:cNvPicPr>
            <a:picLocks noChangeAspect="1"/>
          </p:cNvPicPr>
          <p:nvPr/>
        </p:nvPicPr>
        <p:blipFill>
          <a:blip r:embed="rId4"/>
          <a:stretch>
            <a:fillRect/>
          </a:stretch>
        </p:blipFill>
        <p:spPr>
          <a:xfrm>
            <a:off x="8087700" y="302269"/>
            <a:ext cx="729849" cy="48828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5ABC667-21AD-433B-BC65-3A55AEED3A8A}"/>
                  </a:ext>
                </a:extLst>
              </p:cNvPr>
              <p:cNvSpPr txBox="1"/>
              <p:nvPr/>
            </p:nvSpPr>
            <p:spPr>
              <a:xfrm>
                <a:off x="467726" y="584534"/>
                <a:ext cx="7851084" cy="2122889"/>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nhẩm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3</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11</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8</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4</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15</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11</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Arial" panose="020B0604020202020204" pitchFamily="34" charset="0"/>
                    <a:ea typeface="Times New Roman" panose="02020603050405020304" pitchFamily="18" charset="0"/>
                  </a:rPr>
                  <a:t>c)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2</m:t>
                        </m:r>
                      </m:e>
                    </m:rad>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2</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0</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biết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phương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có</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một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nghiệm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2</m:t>
                        </m:r>
                      </m:e>
                    </m:rad>
                  </m:oMath>
                </a14:m>
                <a:r>
                  <a:rPr lang="en-US" sz="2000" i="1" dirty="0">
                    <a:latin typeface="Arial" panose="020B0604020202020204" pitchFamily="34" charset="0"/>
                    <a:ea typeface="Times New Roman" panose="02020603050405020304" pitchFamily="18" charset="0"/>
                  </a:rPr>
                  <a:t>.</a:t>
                </a:r>
                <a:endParaRPr lang="en-US" sz="2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F5ABC667-21AD-433B-BC65-3A55AEED3A8A}"/>
                  </a:ext>
                </a:extLst>
              </p:cNvPr>
              <p:cNvSpPr txBox="1">
                <a:spLocks noRot="1" noChangeAspect="1" noMove="1" noResize="1" noEditPoints="1" noAdjustHandles="1" noChangeArrowheads="1" noChangeShapeType="1" noTextEdit="1"/>
              </p:cNvSpPr>
              <p:nvPr/>
            </p:nvSpPr>
            <p:spPr>
              <a:xfrm>
                <a:off x="467726" y="584534"/>
                <a:ext cx="7851084" cy="2122889"/>
              </a:xfrm>
              <a:prstGeom prst="rect">
                <a:avLst/>
              </a:prstGeom>
              <a:blipFill>
                <a:blip r:embed="rId5"/>
                <a:stretch>
                  <a:fillRect l="-854" b="-4023"/>
                </a:stretch>
              </a:blipFill>
            </p:spPr>
            <p:txBody>
              <a:bodyPr/>
              <a:lstStyle/>
              <a:p>
                <a:r>
                  <a:rPr lang="en-US">
                    <a:noFill/>
                  </a:rPr>
                  <a:t> </a:t>
                </a:r>
              </a:p>
            </p:txBody>
          </p:sp>
        </mc:Fallback>
      </mc:AlternateContent>
    </p:spTree>
    <p:extLst>
      <p:ext uri="{BB962C8B-B14F-4D97-AF65-F5344CB8AC3E}">
        <p14:creationId xmlns:p14="http://schemas.microsoft.com/office/powerpoint/2010/main" val="24866814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50">
          <a:extLst>
            <a:ext uri="{FF2B5EF4-FFF2-40B4-BE49-F238E27FC236}">
              <a16:creationId xmlns:a16="http://schemas.microsoft.com/office/drawing/2014/main" id="{B9DCC667-E3F3-D563-A988-D9D5CA2A639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4B4BC50-C2B8-0C56-49FF-EB4BA0F071DF}"/>
              </a:ext>
            </a:extLst>
          </p:cNvPr>
          <p:cNvSpPr txBox="1"/>
          <p:nvPr/>
        </p:nvSpPr>
        <p:spPr>
          <a:xfrm>
            <a:off x="425773" y="390439"/>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0A4A88A-D5A7-53DF-5958-A8FF9574A7AF}"/>
                  </a:ext>
                </a:extLst>
              </p:cNvPr>
              <p:cNvSpPr txBox="1"/>
              <p:nvPr/>
            </p:nvSpPr>
            <p:spPr>
              <a:xfrm>
                <a:off x="419262" y="968889"/>
                <a:ext cx="8305476" cy="3412922"/>
              </a:xfrm>
              <a:prstGeom prst="rect">
                <a:avLst/>
              </a:prstGeom>
              <a:noFill/>
            </p:spPr>
            <p:txBody>
              <a:bodyPr wrap="square">
                <a:spAutoFit/>
              </a:bodyPr>
              <a:lstStyle/>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c) Gọi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b>
                        <m:r>
                          <a:rPr lang="vi-VN" sz="2000" i="1">
                            <a:latin typeface="Cambria Math" panose="02040503050406030204" pitchFamily="18" charset="0"/>
                            <a:ea typeface="Times New Roman" panose="02020603050405020304" pitchFamily="18" charset="0"/>
                            <a:cs typeface="Arial" panose="020B0604020202020204" pitchFamily="34" charset="0"/>
                          </a:rPr>
                          <m:t>1</m:t>
                        </m:r>
                      </m:sub>
                    </m:sSub>
                    <m:r>
                      <a:rPr lang="vi-VN"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b>
                        <m:r>
                          <a:rPr lang="vi-VN" sz="2000" i="1">
                            <a:latin typeface="Cambria Math" panose="02040503050406030204" pitchFamily="18" charset="0"/>
                            <a:ea typeface="Times New Roman" panose="02020603050405020304" pitchFamily="18" charset="0"/>
                            <a:cs typeface="Arial" panose="020B0604020202020204" pitchFamily="34" charset="0"/>
                          </a:rPr>
                          <m:t>2</m:t>
                        </m:r>
                      </m:sub>
                    </m:sSub>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lần lượt là hai nghiệm của phương trình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2</m:t>
                        </m:r>
                      </m:e>
                    </m:rad>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2</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0</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r>
                  <a:rPr lang="fr-FR" sz="2000" dirty="0">
                    <a:latin typeface="Arial" panose="020B0604020202020204" pitchFamily="34" charset="0"/>
                    <a:ea typeface="Times New Roman" panose="02020603050405020304" pitchFamily="18" charset="0"/>
                    <a:cs typeface="Times New Roman" panose="02020603050405020304" pitchFamily="18" charset="0"/>
                  </a:rPr>
                  <a:t>Theo </a:t>
                </a:r>
                <a:r>
                  <a:rPr lang="fr-FR" sz="2000" dirty="0" err="1">
                    <a:latin typeface="Arial" panose="020B0604020202020204" pitchFamily="34" charset="0"/>
                    <a:ea typeface="Times New Roman" panose="02020603050405020304" pitchFamily="18" charset="0"/>
                    <a:cs typeface="Times New Roman" panose="02020603050405020304" pitchFamily="18" charset="0"/>
                  </a:rPr>
                  <a:t>định</a:t>
                </a:r>
                <a:r>
                  <a:rPr lang="fr-FR" sz="2000" dirty="0">
                    <a:latin typeface="Arial" panose="020B0604020202020204" pitchFamily="34" charset="0"/>
                    <a:ea typeface="Times New Roman" panose="02020603050405020304" pitchFamily="18" charset="0"/>
                    <a:cs typeface="Times New Roman" panose="02020603050405020304" pitchFamily="18" charset="0"/>
                  </a:rPr>
                  <a:t> </a:t>
                </a:r>
                <a:r>
                  <a:rPr lang="fr-FR" sz="2000" dirty="0" err="1">
                    <a:latin typeface="Arial" panose="020B0604020202020204" pitchFamily="34" charset="0"/>
                    <a:ea typeface="Times New Roman" panose="02020603050405020304" pitchFamily="18" charset="0"/>
                    <a:cs typeface="Times New Roman" panose="02020603050405020304" pitchFamily="18" charset="0"/>
                  </a:rPr>
                  <a:t>lí</a:t>
                </a:r>
                <a:r>
                  <a:rPr lang="fr-FR" sz="2000" dirty="0">
                    <a:latin typeface="Arial" panose="020B0604020202020204" pitchFamily="34" charset="0"/>
                    <a:ea typeface="Times New Roman" panose="02020603050405020304" pitchFamily="18" charset="0"/>
                    <a:cs typeface="Times New Roman" panose="02020603050405020304" pitchFamily="18" charset="0"/>
                  </a:rPr>
                  <a:t> </a:t>
                </a:r>
                <a:r>
                  <a:rPr lang="fr-FR" sz="2000" dirty="0" err="1">
                    <a:latin typeface="Arial" panose="020B0604020202020204" pitchFamily="34" charset="0"/>
                    <a:ea typeface="Times New Roman" panose="02020603050405020304" pitchFamily="18" charset="0"/>
                    <a:cs typeface="Times New Roman" panose="02020603050405020304" pitchFamily="18" charset="0"/>
                  </a:rPr>
                  <a:t>Viète</a:t>
                </a:r>
                <a:r>
                  <a:rPr lang="fr-FR" sz="2000" dirty="0">
                    <a:latin typeface="Arial" panose="020B0604020202020204" pitchFamily="34" charset="0"/>
                    <a:ea typeface="Times New Roman" panose="02020603050405020304" pitchFamily="18" charset="0"/>
                    <a:cs typeface="Times New Roman" panose="02020603050405020304" pitchFamily="18" charset="0"/>
                  </a:rPr>
                  <a:t>, ta </a:t>
                </a:r>
                <a:r>
                  <a:rPr lang="fr-FR" sz="2000" dirty="0" err="1">
                    <a:latin typeface="Arial" panose="020B0604020202020204" pitchFamily="34" charset="0"/>
                    <a:ea typeface="Times New Roman" panose="02020603050405020304" pitchFamily="18" charset="0"/>
                    <a:cs typeface="Times New Roman" panose="02020603050405020304" pitchFamily="18" charset="0"/>
                  </a:rPr>
                  <a:t>có</a:t>
                </a:r>
                <a:r>
                  <a:rPr lang="fr-FR" sz="2000" dirty="0">
                    <a:latin typeface="Arial" panose="020B0604020202020204" pitchFamily="34"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b>
                        <m:r>
                          <a:rPr lang="vi-VN" sz="2000" i="1">
                            <a:latin typeface="Cambria Math" panose="02040503050406030204" pitchFamily="18" charset="0"/>
                            <a:ea typeface="Times New Roman" panose="02020603050405020304" pitchFamily="18" charset="0"/>
                            <a:cs typeface="Arial" panose="020B0604020202020204" pitchFamily="34" charset="0"/>
                          </a:rPr>
                          <m:t>1</m:t>
                        </m:r>
                      </m:sub>
                    </m:sSub>
                    <m:r>
                      <a:rPr lang="vi-VN" sz="2000" i="1">
                        <a:latin typeface="Cambria Math" panose="02040503050406030204" pitchFamily="18" charset="0"/>
                        <a:ea typeface="Times New Roman" panose="02020603050405020304" pitchFamily="18" charset="0"/>
                        <a:cs typeface="Arial" panose="020B0604020202020204" pitchFamily="34" charset="0"/>
                      </a:rPr>
                      <m:t>+ </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b>
                        <m:r>
                          <a:rPr lang="vi-VN" sz="2000" i="1">
                            <a:latin typeface="Cambria Math" panose="02040503050406030204" pitchFamily="18" charset="0"/>
                            <a:ea typeface="Times New Roman" panose="02020603050405020304" pitchFamily="18" charset="0"/>
                            <a:cs typeface="Arial" panose="020B0604020202020204" pitchFamily="34" charset="0"/>
                          </a:rPr>
                          <m:t>2</m:t>
                        </m:r>
                      </m:sub>
                    </m:sSub>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2</m:t>
                        </m:r>
                      </m:e>
                    </m:rad>
                    <m:r>
                      <a:rPr lang="vi-VN" sz="2000" i="1">
                        <a:latin typeface="Cambria Math" panose="02040503050406030204" pitchFamily="18" charset="0"/>
                        <a:ea typeface="Times New Roman" panose="02020603050405020304" pitchFamily="18" charset="0"/>
                        <a:cs typeface="Arial" panose="020B0604020202020204" pitchFamily="34" charset="0"/>
                      </a:rPr>
                      <m:t>.</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Với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b>
                        <m:r>
                          <a:rPr lang="vi-VN" sz="2000" i="1">
                            <a:latin typeface="Cambria Math" panose="02040503050406030204" pitchFamily="18" charset="0"/>
                            <a:ea typeface="Times New Roman" panose="02020603050405020304" pitchFamily="18" charset="0"/>
                            <a:cs typeface="Arial" panose="020B0604020202020204" pitchFamily="34" charset="0"/>
                          </a:rPr>
                          <m:t>1</m:t>
                        </m:r>
                      </m:sub>
                    </m:sSub>
                    <m:r>
                      <a:rPr lang="vi-VN" sz="2000" i="1">
                        <a:latin typeface="Cambria Math" panose="02040503050406030204" pitchFamily="18" charset="0"/>
                        <a:ea typeface="Times New Roman" panose="02020603050405020304" pitchFamily="18" charset="0"/>
                        <a:cs typeface="Arial" panose="020B0604020202020204" pitchFamily="34" charset="0"/>
                      </a:rPr>
                      <m:t>= −</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2</m:t>
                        </m:r>
                      </m:e>
                    </m:rad>
                    <m:r>
                      <a:rPr lang="vi-VN" sz="2000" i="1">
                        <a:latin typeface="Cambria Math" panose="02040503050406030204" pitchFamily="18" charset="0"/>
                        <a:ea typeface="Times New Roman" panose="02020603050405020304" pitchFamily="18" charset="0"/>
                        <a:cs typeface="Arial" panose="020B0604020202020204" pitchFamily="34" charset="0"/>
                      </a:rPr>
                      <m:t>,</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ta có:</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2</m:t>
                          </m:r>
                        </m:e>
                      </m:rad>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2</m:t>
                          </m:r>
                        </m:e>
                      </m:rad>
                      <m:r>
                        <a:rPr lang="en-US" sz="2000" i="1">
                          <a:latin typeface="Cambria Math" panose="02040503050406030204" pitchFamily="18" charset="0"/>
                          <a:ea typeface="Times New Roman" panose="02020603050405020304" pitchFamily="18" charset="0"/>
                          <a:cs typeface="Arial" panose="020B0604020202020204" pitchFamily="34" charset="0"/>
                        </a:rPr>
                        <m:t>−</m:t>
                      </m:r>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r>
                            <a:rPr lang="en-US"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2</m:t>
                              </m:r>
                              <m:r>
                                <a:rPr lang="en-US" sz="2000" i="1">
                                  <a:latin typeface="Cambria Math" panose="02040503050406030204" pitchFamily="18" charset="0"/>
                                  <a:ea typeface="Times New Roman" panose="02020603050405020304" pitchFamily="18" charset="0"/>
                                  <a:cs typeface="Arial" panose="020B0604020202020204" pitchFamily="34" charset="0"/>
                                </a:rPr>
                                <m:t> </m:t>
                              </m:r>
                            </m:e>
                          </m:rad>
                        </m:e>
                      </m:d>
                      <m:r>
                        <a:rPr lang="en-US"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2</m:t>
                          </m:r>
                        </m:e>
                      </m:rad>
                      <m:r>
                        <a:rPr lang="en-US" sz="2000" i="1">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Vậy phương trình đã cho có hai nghiệm là: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b>
                        <m:r>
                          <a:rPr lang="vi-VN" sz="2000" i="1">
                            <a:latin typeface="Cambria Math" panose="02040503050406030204" pitchFamily="18" charset="0"/>
                            <a:ea typeface="Times New Roman" panose="02020603050405020304" pitchFamily="18" charset="0"/>
                            <a:cs typeface="Arial" panose="020B0604020202020204" pitchFamily="34" charset="0"/>
                          </a:rPr>
                          <m:t>1</m:t>
                        </m:r>
                      </m:sub>
                    </m:sSub>
                    <m:r>
                      <a:rPr lang="vi-VN" sz="2000" i="1">
                        <a:latin typeface="Cambria Math" panose="02040503050406030204" pitchFamily="18" charset="0"/>
                        <a:ea typeface="Times New Roman" panose="02020603050405020304" pitchFamily="18" charset="0"/>
                        <a:cs typeface="Arial" panose="020B0604020202020204" pitchFamily="34" charset="0"/>
                      </a:rPr>
                      <m:t>= </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b>
                        <m:r>
                          <a:rPr lang="vi-VN" sz="2000" i="1">
                            <a:latin typeface="Cambria Math" panose="02040503050406030204" pitchFamily="18" charset="0"/>
                            <a:ea typeface="Times New Roman" panose="02020603050405020304" pitchFamily="18" charset="0"/>
                            <a:cs typeface="Arial" panose="020B0604020202020204" pitchFamily="34" charset="0"/>
                          </a:rPr>
                          <m:t>2</m:t>
                        </m:r>
                      </m:sub>
                    </m:sSub>
                    <m:r>
                      <a:rPr lang="vi-VN"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2</m:t>
                        </m:r>
                      </m:e>
                    </m:rad>
                    <m:r>
                      <a:rPr lang="vi-VN" sz="2000" i="1">
                        <a:latin typeface="Cambria Math" panose="02040503050406030204" pitchFamily="18" charset="0"/>
                        <a:ea typeface="Times New Roman" panose="02020603050405020304" pitchFamily="18" charset="0"/>
                        <a:cs typeface="Arial" panose="020B0604020202020204" pitchFamily="34" charset="0"/>
                      </a:rPr>
                      <m:t>.</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60A4A88A-D5A7-53DF-5958-A8FF9574A7AF}"/>
                  </a:ext>
                </a:extLst>
              </p:cNvPr>
              <p:cNvSpPr txBox="1">
                <a:spLocks noRot="1" noChangeAspect="1" noMove="1" noResize="1" noEditPoints="1" noAdjustHandles="1" noChangeArrowheads="1" noChangeShapeType="1" noTextEdit="1"/>
              </p:cNvSpPr>
              <p:nvPr/>
            </p:nvSpPr>
            <p:spPr>
              <a:xfrm>
                <a:off x="419262" y="968889"/>
                <a:ext cx="8305476" cy="3412922"/>
              </a:xfrm>
              <a:prstGeom prst="rect">
                <a:avLst/>
              </a:prstGeom>
              <a:blipFill>
                <a:blip r:embed="rId3"/>
                <a:stretch>
                  <a:fillRect l="-808" r="-587" b="-2321"/>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2C5839EE-8A8A-E4A5-1439-DF40220AB617}"/>
              </a:ext>
            </a:extLst>
          </p:cNvPr>
          <p:cNvPicPr>
            <a:picLocks noChangeAspect="1"/>
          </p:cNvPicPr>
          <p:nvPr/>
        </p:nvPicPr>
        <p:blipFill>
          <a:blip r:embed="rId4"/>
          <a:stretch>
            <a:fillRect/>
          </a:stretch>
        </p:blipFill>
        <p:spPr>
          <a:xfrm>
            <a:off x="8087700" y="302269"/>
            <a:ext cx="729849" cy="488280"/>
          </a:xfrm>
          <a:prstGeom prst="rect">
            <a:avLst/>
          </a:prstGeom>
        </p:spPr>
      </p:pic>
    </p:spTree>
    <p:extLst>
      <p:ext uri="{BB962C8B-B14F-4D97-AF65-F5344CB8AC3E}">
        <p14:creationId xmlns:p14="http://schemas.microsoft.com/office/powerpoint/2010/main" val="2094982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right)">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right)">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right)">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right)">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wipe(right)">
                                      <p:cBhvr>
                                        <p:cTn id="32" dur="5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wipe(right)">
                                      <p:cBhvr>
                                        <p:cTn id="37"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3B34775-9EA0-4C4F-F211-B0373CA5083D}"/>
              </a:ext>
            </a:extLst>
          </p:cNvPr>
          <p:cNvPicPr>
            <a:picLocks noChangeAspect="1"/>
          </p:cNvPicPr>
          <p:nvPr/>
        </p:nvPicPr>
        <p:blipFill>
          <a:blip r:embed="rId2"/>
          <a:srcRect/>
          <a:stretch/>
        </p:blipFill>
        <p:spPr>
          <a:xfrm flipH="1">
            <a:off x="7867337" y="878008"/>
            <a:ext cx="965150" cy="1076170"/>
          </a:xfrm>
          <a:prstGeom prst="rect">
            <a:avLst/>
          </a:prstGeom>
        </p:spPr>
      </p:pic>
      <p:pic>
        <p:nvPicPr>
          <p:cNvPr id="4" name="Picture 3">
            <a:extLst>
              <a:ext uri="{FF2B5EF4-FFF2-40B4-BE49-F238E27FC236}">
                <a16:creationId xmlns:a16="http://schemas.microsoft.com/office/drawing/2014/main" id="{A0C86A2F-F799-2612-4B69-319F0591E9F1}"/>
              </a:ext>
            </a:extLst>
          </p:cNvPr>
          <p:cNvPicPr>
            <a:picLocks noChangeAspect="1"/>
          </p:cNvPicPr>
          <p:nvPr/>
        </p:nvPicPr>
        <p:blipFill>
          <a:blip r:embed="rId3"/>
          <a:stretch>
            <a:fillRect/>
          </a:stretch>
        </p:blipFill>
        <p:spPr>
          <a:xfrm>
            <a:off x="311513" y="301650"/>
            <a:ext cx="637561" cy="792767"/>
          </a:xfrm>
          <a:prstGeom prst="rect">
            <a:avLst/>
          </a:prstGeom>
        </p:spPr>
      </p:pic>
      <p:sp>
        <p:nvSpPr>
          <p:cNvPr id="5" name="TextBox 4">
            <a:extLst>
              <a:ext uri="{FF2B5EF4-FFF2-40B4-BE49-F238E27FC236}">
                <a16:creationId xmlns:a16="http://schemas.microsoft.com/office/drawing/2014/main" id="{099B3FD7-C02D-9A3B-D25E-6B6D801AEB54}"/>
              </a:ext>
            </a:extLst>
          </p:cNvPr>
          <p:cNvSpPr txBox="1"/>
          <p:nvPr/>
        </p:nvSpPr>
        <p:spPr>
          <a:xfrm>
            <a:off x="949074" y="473323"/>
            <a:ext cx="1962615" cy="498342"/>
          </a:xfrm>
          <a:prstGeom prst="rect">
            <a:avLst/>
          </a:prstGeom>
          <a:noFill/>
        </p:spPr>
        <p:txBody>
          <a:bodyPr wrap="square">
            <a:spAutoFit/>
          </a:bodyPr>
          <a:lstStyle/>
          <a:p>
            <a:pPr algn="just">
              <a:lnSpc>
                <a:spcPct val="150000"/>
              </a:lnSpc>
              <a:spcBef>
                <a:spcPts val="300"/>
              </a:spcBef>
              <a:spcAft>
                <a:spcPts val="300"/>
              </a:spcAft>
            </a:pPr>
            <a:r>
              <a:rPr lang="vi-VN" sz="2000" b="1" i="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Thử thách nhỏ</a:t>
            </a:r>
            <a:endParaRPr lang="en-US" sz="2000"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3400BD4-E546-2F9C-6FDC-69092C59F349}"/>
              </a:ext>
            </a:extLst>
          </p:cNvPr>
          <p:cNvSpPr txBox="1"/>
          <p:nvPr/>
        </p:nvSpPr>
        <p:spPr>
          <a:xfrm>
            <a:off x="949074" y="4350231"/>
            <a:ext cx="5898235" cy="400110"/>
          </a:xfrm>
          <a:prstGeom prst="rect">
            <a:avLst/>
          </a:prstGeom>
          <a:noFill/>
        </p:spPr>
        <p:txBody>
          <a:bodyPr wrap="square">
            <a:spAutoFit/>
          </a:bodyPr>
          <a:lstStyle/>
          <a:p>
            <a:r>
              <a:rPr lang="en-US" sz="2000">
                <a:latin typeface="Arial" panose="020B0604020202020204" pitchFamily="34" charset="0"/>
                <a:ea typeface="Times New Roman" panose="02020603050405020304" pitchFamily="18" charset="0"/>
              </a:rPr>
              <a:t>Em có đồng ý với ý kiến của Tròn không? Vì sao?</a:t>
            </a:r>
            <a:endParaRPr lang="en-US" sz="2000" dirty="0"/>
          </a:p>
        </p:txBody>
      </p:sp>
      <p:pic>
        <p:nvPicPr>
          <p:cNvPr id="9" name="Picture 8">
            <a:extLst>
              <a:ext uri="{FF2B5EF4-FFF2-40B4-BE49-F238E27FC236}">
                <a16:creationId xmlns:a16="http://schemas.microsoft.com/office/drawing/2014/main" id="{8D6DE662-DABA-048B-305F-6B9E873DF482}"/>
              </a:ext>
            </a:extLst>
          </p:cNvPr>
          <p:cNvPicPr>
            <a:picLocks noChangeAspect="1"/>
          </p:cNvPicPr>
          <p:nvPr/>
        </p:nvPicPr>
        <p:blipFill>
          <a:blip r:embed="rId4"/>
          <a:stretch>
            <a:fillRect/>
          </a:stretch>
        </p:blipFill>
        <p:spPr>
          <a:xfrm>
            <a:off x="368850" y="1649358"/>
            <a:ext cx="1160448" cy="1155657"/>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E842846-8226-87ED-0B26-4BB3A3570CBA}"/>
                  </a:ext>
                </a:extLst>
              </p:cNvPr>
              <p:cNvSpPr txBox="1"/>
              <p:nvPr/>
            </p:nvSpPr>
            <p:spPr>
              <a:xfrm>
                <a:off x="5198701" y="1416093"/>
                <a:ext cx="2643852" cy="1975009"/>
              </a:xfrm>
              <a:prstGeom prst="wedgeRoundRectCallout">
                <a:avLst>
                  <a:gd name="adj1" fmla="val 56803"/>
                  <a:gd name="adj2" fmla="val -39615"/>
                  <a:gd name="adj3" fmla="val 1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just">
                  <a:lnSpc>
                    <a:spcPct val="150000"/>
                  </a:lnSpc>
                  <a:spcAft>
                    <a:spcPts val="800"/>
                  </a:spcAft>
                </a:pP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Tớ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ra</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rồi</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+1=0</m:t>
                      </m:r>
                    </m:oMath>
                  </m:oMathPara>
                </a14:m>
                <a:endParaRPr lang="en-US" sz="1600" i="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4E842846-8226-87ED-0B26-4BB3A3570CBA}"/>
                  </a:ext>
                </a:extLst>
              </p:cNvPr>
              <p:cNvSpPr txBox="1">
                <a:spLocks noRot="1" noChangeAspect="1" noMove="1" noResize="1" noEditPoints="1" noAdjustHandles="1" noChangeArrowheads="1" noChangeShapeType="1" noTextEdit="1"/>
              </p:cNvSpPr>
              <p:nvPr/>
            </p:nvSpPr>
            <p:spPr>
              <a:xfrm>
                <a:off x="5198701" y="1416093"/>
                <a:ext cx="2643852" cy="1975009"/>
              </a:xfrm>
              <a:prstGeom prst="wedgeRoundRectCallout">
                <a:avLst>
                  <a:gd name="adj1" fmla="val 56803"/>
                  <a:gd name="adj2" fmla="val -39615"/>
                  <a:gd name="adj3" fmla="val 16667"/>
                </a:avLst>
              </a:prstGeom>
              <a:blipFill>
                <a:blip r:embed="rId5"/>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EDE561F2-AA14-18C1-B95E-DA5057627096}"/>
              </a:ext>
            </a:extLst>
          </p:cNvPr>
          <p:cNvSpPr txBox="1"/>
          <p:nvPr/>
        </p:nvSpPr>
        <p:spPr>
          <a:xfrm>
            <a:off x="1618147" y="1760757"/>
            <a:ext cx="3434368" cy="2090289"/>
          </a:xfrm>
          <a:prstGeom prst="wedgeRoundRectCallout">
            <a:avLst>
              <a:gd name="adj1" fmla="val -55484"/>
              <a:gd name="adj2" fmla="val -26268"/>
              <a:gd name="adj3" fmla="val 1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just">
              <a:lnSpc>
                <a:spcPct val="150000"/>
              </a:lnSpc>
              <a:spcAft>
                <a:spcPts val="800"/>
              </a:spcAft>
            </a:pPr>
            <a:r>
              <a:rPr lang="en-US" sz="2000" dirty="0" err="1">
                <a:solidFill>
                  <a:srgbClr val="000000"/>
                </a:solidFill>
                <a:latin typeface="Arial" panose="020B0604020202020204" pitchFamily="34" charset="0"/>
                <a:ea typeface="Times New Roman" panose="02020603050405020304" pitchFamily="18" charset="0"/>
              </a:rPr>
              <a:t>Hãy</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tìm</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một</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phương</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trình</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bậc</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hai</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mà</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tổng</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và</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tích</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các</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nghiệm</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của</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phương</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trình</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là</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hai</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số</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đối</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nhau</a:t>
            </a:r>
            <a:r>
              <a:rPr lang="en-US" sz="2000" dirty="0">
                <a:solidFill>
                  <a:srgbClr val="000000"/>
                </a:solidFill>
                <a:latin typeface="Arial" panose="020B0604020202020204" pitchFamily="34" charset="0"/>
                <a:ea typeface="Times New Roman" panose="02020603050405020304" pitchFamily="18" charset="0"/>
              </a:rPr>
              <a:t>.</a:t>
            </a:r>
            <a:endParaRPr lang="en-US" sz="16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210588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anim calcmode="lin" valueType="num">
                                      <p:cBhvr>
                                        <p:cTn id="38" dur="500" fill="hold"/>
                                        <p:tgtEl>
                                          <p:spTgt spid="9"/>
                                        </p:tgtEl>
                                        <p:attrNameLst>
                                          <p:attrName>ppt_x</p:attrName>
                                        </p:attrNameLst>
                                      </p:cBhvr>
                                      <p:tavLst>
                                        <p:tav tm="0">
                                          <p:val>
                                            <p:strVal val="#ppt_x"/>
                                          </p:val>
                                        </p:tav>
                                        <p:tav tm="100000">
                                          <p:val>
                                            <p:strVal val="#ppt_x"/>
                                          </p:val>
                                        </p:tav>
                                      </p:tavLst>
                                    </p:anim>
                                    <p:anim calcmode="lin" valueType="num">
                                      <p:cBhvr>
                                        <p:cTn id="3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1C38A-7A20-4C96-60E1-6913D652C74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A1E07A3-4A85-6F56-0783-6B70B19DB550}"/>
              </a:ext>
            </a:extLst>
          </p:cNvPr>
          <p:cNvSpPr txBox="1"/>
          <p:nvPr/>
        </p:nvSpPr>
        <p:spPr>
          <a:xfrm>
            <a:off x="425773" y="390439"/>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B97A86D-E2F4-9E0C-6A94-1B7E4F2F8569}"/>
                  </a:ext>
                </a:extLst>
              </p:cNvPr>
              <p:cNvSpPr txBox="1"/>
              <p:nvPr/>
            </p:nvSpPr>
            <p:spPr>
              <a:xfrm>
                <a:off x="345687" y="3352912"/>
                <a:ext cx="8452625" cy="1498615"/>
              </a:xfrm>
              <a:prstGeom prst="rect">
                <a:avLst/>
              </a:prstGeom>
              <a:noFill/>
            </p:spPr>
            <p:txBody>
              <a:bodyPr wrap="square">
                <a:spAutoFit/>
              </a:bodyPr>
              <a:lstStyle/>
              <a:p>
                <a:pPr algn="just">
                  <a:lnSpc>
                    <a:spcPct val="150000"/>
                  </a:lnSpc>
                  <a:spcBef>
                    <a:spcPts val="300"/>
                  </a:spcBef>
                  <a:spcAft>
                    <a:spcPts val="300"/>
                  </a:spcAft>
                </a:pPr>
                <a:r>
                  <a:rPr lang="vi-VN" sz="2000" dirty="0">
                    <a:effectLst/>
                    <a:latin typeface="Arial" panose="020B0604020202020204" pitchFamily="34" charset="0"/>
                    <a:ea typeface="Times New Roman" panose="02020603050405020304" pitchFamily="18" charset="0"/>
                    <a:cs typeface="Times New Roman" panose="02020603050405020304" pitchFamily="18" charset="0"/>
                  </a:rPr>
                  <a:t>Phương trình </a:t>
                </a:r>
                <a14:m>
                  <m:oMath xmlns:m="http://schemas.openxmlformats.org/officeDocument/2006/math">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e>
                      <m:sup>
                        <m:r>
                          <a:rPr lang="vi-VN" sz="2000" i="1">
                            <a:effectLst/>
                            <a:latin typeface="Cambria Math" panose="02040503050406030204" pitchFamily="18" charset="0"/>
                            <a:ea typeface="Times New Roman" panose="02020603050405020304" pitchFamily="18" charset="0"/>
                            <a:cs typeface="Arial" panose="020B0604020202020204" pitchFamily="34" charset="0"/>
                          </a:rPr>
                          <m:t>2</m:t>
                        </m:r>
                      </m:sup>
                    </m:sSup>
                    <m:r>
                      <a:rPr lang="vi-VN" sz="2000" i="1">
                        <a:effectLst/>
                        <a:latin typeface="Cambria Math" panose="02040503050406030204" pitchFamily="18" charset="0"/>
                        <a:ea typeface="Times New Roman" panose="02020603050405020304" pitchFamily="18" charset="0"/>
                        <a:cs typeface="Arial" panose="020B0604020202020204" pitchFamily="34" charset="0"/>
                      </a:rPr>
                      <m:t>+</m:t>
                    </m:r>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r>
                      <a:rPr lang="vi-VN" sz="2000" i="1">
                        <a:effectLst/>
                        <a:latin typeface="Cambria Math" panose="02040503050406030204" pitchFamily="18" charset="0"/>
                        <a:ea typeface="Times New Roman" panose="02020603050405020304" pitchFamily="18" charset="0"/>
                        <a:cs typeface="Arial" panose="020B0604020202020204" pitchFamily="34" charset="0"/>
                      </a:rPr>
                      <m:t>+1=0</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có:</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vi-VN" sz="2000" i="1">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vi-VN" sz="2000" i="1">
                            <a:effectLst/>
                            <a:latin typeface="Cambria Math" panose="02040503050406030204" pitchFamily="18" charset="0"/>
                            <a:ea typeface="Times New Roman" panose="02020603050405020304" pitchFamily="18" charset="0"/>
                            <a:cs typeface="Arial" panose="020B0604020202020204" pitchFamily="34" charset="0"/>
                          </a:rPr>
                          <m:t>1</m:t>
                        </m:r>
                      </m:e>
                      <m:sup>
                        <m:r>
                          <a:rPr lang="vi-VN" sz="2000" i="1">
                            <a:effectLst/>
                            <a:latin typeface="Cambria Math" panose="02040503050406030204" pitchFamily="18" charset="0"/>
                            <a:ea typeface="Times New Roman" panose="02020603050405020304" pitchFamily="18" charset="0"/>
                            <a:cs typeface="Arial" panose="020B0604020202020204" pitchFamily="34" charset="0"/>
                          </a:rPr>
                          <m:t>2</m:t>
                        </m:r>
                      </m:sup>
                    </m:sSup>
                    <m:r>
                      <a:rPr lang="vi-VN" sz="2000" i="1">
                        <a:effectLst/>
                        <a:latin typeface="Cambria Math" panose="02040503050406030204" pitchFamily="18" charset="0"/>
                        <a:ea typeface="Times New Roman" panose="02020603050405020304" pitchFamily="18" charset="0"/>
                        <a:cs typeface="Arial" panose="020B0604020202020204" pitchFamily="34" charset="0"/>
                      </a:rPr>
                      <m:t>−4.1.1=−3&lt;0</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nên phương trình vô nghiệm trong tập số thực, từ đó ý kiến của Tròn là sai.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B97A86D-E2F4-9E0C-6A94-1B7E4F2F8569}"/>
                  </a:ext>
                </a:extLst>
              </p:cNvPr>
              <p:cNvSpPr txBox="1">
                <a:spLocks noRot="1" noChangeAspect="1" noMove="1" noResize="1" noEditPoints="1" noAdjustHandles="1" noChangeArrowheads="1" noChangeShapeType="1" noTextEdit="1"/>
              </p:cNvSpPr>
              <p:nvPr/>
            </p:nvSpPr>
            <p:spPr>
              <a:xfrm>
                <a:off x="345687" y="3352912"/>
                <a:ext cx="8452625" cy="1498615"/>
              </a:xfrm>
              <a:prstGeom prst="rect">
                <a:avLst/>
              </a:prstGeom>
              <a:blipFill>
                <a:blip r:embed="rId2"/>
                <a:stretch>
                  <a:fillRect l="-794" r="-794" b="-6504"/>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ADCE0992-2CF3-4AFE-94BB-04696D81672F}"/>
              </a:ext>
            </a:extLst>
          </p:cNvPr>
          <p:cNvPicPr>
            <a:picLocks noChangeAspect="1"/>
          </p:cNvPicPr>
          <p:nvPr/>
        </p:nvPicPr>
        <p:blipFill>
          <a:blip r:embed="rId3"/>
          <a:srcRect/>
          <a:stretch/>
        </p:blipFill>
        <p:spPr>
          <a:xfrm flipH="1">
            <a:off x="7924260" y="277217"/>
            <a:ext cx="965150" cy="1076170"/>
          </a:xfrm>
          <a:prstGeom prst="rect">
            <a:avLst/>
          </a:prstGeom>
        </p:spPr>
      </p:pic>
      <p:pic>
        <p:nvPicPr>
          <p:cNvPr id="12" name="Picture 11">
            <a:extLst>
              <a:ext uri="{FF2B5EF4-FFF2-40B4-BE49-F238E27FC236}">
                <a16:creationId xmlns:a16="http://schemas.microsoft.com/office/drawing/2014/main" id="{11DA3537-24C2-AA67-B702-2AFC96A777EB}"/>
              </a:ext>
            </a:extLst>
          </p:cNvPr>
          <p:cNvPicPr>
            <a:picLocks noChangeAspect="1"/>
          </p:cNvPicPr>
          <p:nvPr/>
        </p:nvPicPr>
        <p:blipFill>
          <a:blip r:embed="rId4"/>
          <a:stretch>
            <a:fillRect/>
          </a:stretch>
        </p:blipFill>
        <p:spPr>
          <a:xfrm>
            <a:off x="425773" y="1048567"/>
            <a:ext cx="1160448" cy="1155657"/>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360992F-4F38-E6C3-0FB7-3CBC5AB2340E}"/>
                  </a:ext>
                </a:extLst>
              </p:cNvPr>
              <p:cNvSpPr txBox="1"/>
              <p:nvPr/>
            </p:nvSpPr>
            <p:spPr>
              <a:xfrm>
                <a:off x="5255624" y="815302"/>
                <a:ext cx="2643852" cy="1975009"/>
              </a:xfrm>
              <a:prstGeom prst="wedgeRoundRectCallout">
                <a:avLst>
                  <a:gd name="adj1" fmla="val 56803"/>
                  <a:gd name="adj2" fmla="val -39615"/>
                  <a:gd name="adj3" fmla="val 1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just">
                  <a:lnSpc>
                    <a:spcPct val="150000"/>
                  </a:lnSpc>
                  <a:spcAft>
                    <a:spcPts val="800"/>
                  </a:spcAft>
                </a:pP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Tớ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ra</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rồi</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20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rPr>
                        <m:t>+1=0</m:t>
                      </m:r>
                    </m:oMath>
                  </m:oMathPara>
                </a14:m>
                <a:endParaRPr lang="en-US" sz="1600" i="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9360992F-4F38-E6C3-0FB7-3CBC5AB2340E}"/>
                  </a:ext>
                </a:extLst>
              </p:cNvPr>
              <p:cNvSpPr txBox="1">
                <a:spLocks noRot="1" noChangeAspect="1" noMove="1" noResize="1" noEditPoints="1" noAdjustHandles="1" noChangeArrowheads="1" noChangeShapeType="1" noTextEdit="1"/>
              </p:cNvSpPr>
              <p:nvPr/>
            </p:nvSpPr>
            <p:spPr>
              <a:xfrm>
                <a:off x="5255624" y="815302"/>
                <a:ext cx="2643852" cy="1975009"/>
              </a:xfrm>
              <a:prstGeom prst="wedgeRoundRectCallout">
                <a:avLst>
                  <a:gd name="adj1" fmla="val 56803"/>
                  <a:gd name="adj2" fmla="val -39615"/>
                  <a:gd name="adj3" fmla="val 16667"/>
                </a:avLst>
              </a:prstGeom>
              <a:blipFill>
                <a:blip r:embed="rId5"/>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A26C6D3D-090B-E3F9-9088-1BA72516C3EE}"/>
              </a:ext>
            </a:extLst>
          </p:cNvPr>
          <p:cNvSpPr txBox="1"/>
          <p:nvPr/>
        </p:nvSpPr>
        <p:spPr>
          <a:xfrm>
            <a:off x="1675070" y="1159966"/>
            <a:ext cx="3434368" cy="2090289"/>
          </a:xfrm>
          <a:prstGeom prst="wedgeRoundRectCallout">
            <a:avLst>
              <a:gd name="adj1" fmla="val -55484"/>
              <a:gd name="adj2" fmla="val -26268"/>
              <a:gd name="adj3" fmla="val 1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just">
              <a:lnSpc>
                <a:spcPct val="150000"/>
              </a:lnSpc>
              <a:spcAft>
                <a:spcPts val="800"/>
              </a:spcAft>
            </a:pPr>
            <a:r>
              <a:rPr lang="en-US" sz="2000" dirty="0" err="1">
                <a:solidFill>
                  <a:srgbClr val="000000"/>
                </a:solidFill>
                <a:latin typeface="Arial" panose="020B0604020202020204" pitchFamily="34" charset="0"/>
                <a:ea typeface="Times New Roman" panose="02020603050405020304" pitchFamily="18" charset="0"/>
              </a:rPr>
              <a:t>Hãy</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tìm</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một</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phương</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trình</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bậc</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hai</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mà</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tổng</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và</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tích</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các</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nghiệm</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của</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phương</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trình</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là</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hai</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số</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đối</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rPr>
              <a:t>nhau</a:t>
            </a:r>
            <a:r>
              <a:rPr lang="en-US" sz="2000" dirty="0">
                <a:solidFill>
                  <a:srgbClr val="000000"/>
                </a:solidFill>
                <a:latin typeface="Arial" panose="020B0604020202020204" pitchFamily="34" charset="0"/>
                <a:ea typeface="Times New Roman" panose="02020603050405020304" pitchFamily="18" charset="0"/>
              </a:rPr>
              <a:t>.</a:t>
            </a:r>
            <a:endParaRPr lang="en-US" sz="16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25046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9"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99">
          <a:extLst>
            <a:ext uri="{FF2B5EF4-FFF2-40B4-BE49-F238E27FC236}">
              <a16:creationId xmlns:a16="http://schemas.microsoft.com/office/drawing/2014/main" id="{D180220B-79F2-5DA8-5C79-223651B91EF5}"/>
            </a:ext>
          </a:extLst>
        </p:cNvPr>
        <p:cNvGrpSpPr/>
        <p:nvPr/>
      </p:nvGrpSpPr>
      <p:grpSpPr>
        <a:xfrm>
          <a:off x="0" y="0"/>
          <a:ext cx="0" cy="0"/>
          <a:chOff x="0" y="0"/>
          <a:chExt cx="0" cy="0"/>
        </a:xfrm>
      </p:grpSpPr>
      <p:sp>
        <p:nvSpPr>
          <p:cNvPr id="3300" name="Google Shape;3300;p41">
            <a:extLst>
              <a:ext uri="{FF2B5EF4-FFF2-40B4-BE49-F238E27FC236}">
                <a16:creationId xmlns:a16="http://schemas.microsoft.com/office/drawing/2014/main" id="{C3FD523D-7789-0354-2854-4C8F71BDC45C}"/>
              </a:ext>
            </a:extLst>
          </p:cNvPr>
          <p:cNvSpPr txBox="1">
            <a:spLocks noGrp="1"/>
          </p:cNvSpPr>
          <p:nvPr>
            <p:ph type="title"/>
          </p:nvPr>
        </p:nvSpPr>
        <p:spPr>
          <a:xfrm>
            <a:off x="828437" y="2257794"/>
            <a:ext cx="7487126" cy="1824745"/>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4000" b="1" dirty="0">
                <a:latin typeface="+mj-lt"/>
              </a:rPr>
              <a:t>TÌM HAI SỐ KHI BIẾT </a:t>
            </a:r>
            <a:br>
              <a:rPr lang="en-US" sz="4000" b="1" dirty="0">
                <a:latin typeface="+mj-lt"/>
              </a:rPr>
            </a:br>
            <a:r>
              <a:rPr lang="en-US" sz="4000" b="1" dirty="0">
                <a:latin typeface="+mj-lt"/>
              </a:rPr>
              <a:t>TỔNG VÀ TÍCH CỦA CHÚNG</a:t>
            </a:r>
            <a:endParaRPr sz="4000" b="1" dirty="0">
              <a:latin typeface="+mj-lt"/>
            </a:endParaRPr>
          </a:p>
        </p:txBody>
      </p:sp>
      <p:sp>
        <p:nvSpPr>
          <p:cNvPr id="3302" name="Google Shape;3302;p41">
            <a:extLst>
              <a:ext uri="{FF2B5EF4-FFF2-40B4-BE49-F238E27FC236}">
                <a16:creationId xmlns:a16="http://schemas.microsoft.com/office/drawing/2014/main" id="{2E380014-547C-3F92-C58E-8F212A958C20}"/>
              </a:ext>
            </a:extLst>
          </p:cNvPr>
          <p:cNvSpPr txBox="1">
            <a:spLocks noGrp="1"/>
          </p:cNvSpPr>
          <p:nvPr>
            <p:ph type="title" idx="2"/>
          </p:nvPr>
        </p:nvSpPr>
        <p:spPr>
          <a:xfrm>
            <a:off x="3657600" y="920994"/>
            <a:ext cx="1828800" cy="133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000" b="1" dirty="0">
                <a:latin typeface="+mj-lt"/>
              </a:rPr>
              <a:t>03</a:t>
            </a:r>
            <a:endParaRPr sz="7000" b="1" dirty="0">
              <a:latin typeface="+mj-lt"/>
            </a:endParaRPr>
          </a:p>
        </p:txBody>
      </p:sp>
      <p:pic>
        <p:nvPicPr>
          <p:cNvPr id="3304" name="Google Shape;3304;p41">
            <a:extLst>
              <a:ext uri="{FF2B5EF4-FFF2-40B4-BE49-F238E27FC236}">
                <a16:creationId xmlns:a16="http://schemas.microsoft.com/office/drawing/2014/main" id="{FB7033C9-5CE8-C8F5-B1E5-0CDD9DB5665B}"/>
              </a:ext>
            </a:extLst>
          </p:cNvPr>
          <p:cNvPicPr preferRelativeResize="0"/>
          <p:nvPr/>
        </p:nvPicPr>
        <p:blipFill>
          <a:blip r:embed="rId3">
            <a:alphaModFix/>
          </a:blip>
          <a:stretch>
            <a:fillRect/>
          </a:stretch>
        </p:blipFill>
        <p:spPr>
          <a:xfrm>
            <a:off x="277349" y="4071746"/>
            <a:ext cx="1274725" cy="977355"/>
          </a:xfrm>
          <a:prstGeom prst="rect">
            <a:avLst/>
          </a:prstGeom>
          <a:noFill/>
          <a:ln>
            <a:noFill/>
          </a:ln>
          <a:effectLst>
            <a:outerShdw blurRad="114300" dist="76200" dir="2640000" algn="bl" rotWithShape="0">
              <a:schemeClr val="dk1">
                <a:alpha val="29000"/>
              </a:schemeClr>
            </a:outerShdw>
          </a:effectLst>
        </p:spPr>
      </p:pic>
      <p:pic>
        <p:nvPicPr>
          <p:cNvPr id="3305" name="Google Shape;3305;p41">
            <a:extLst>
              <a:ext uri="{FF2B5EF4-FFF2-40B4-BE49-F238E27FC236}">
                <a16:creationId xmlns:a16="http://schemas.microsoft.com/office/drawing/2014/main" id="{4E0066C1-831C-7EEB-0039-B2DA9B4A9810}"/>
              </a:ext>
            </a:extLst>
          </p:cNvPr>
          <p:cNvPicPr preferRelativeResize="0"/>
          <p:nvPr/>
        </p:nvPicPr>
        <p:blipFill>
          <a:blip r:embed="rId4">
            <a:alphaModFix/>
          </a:blip>
          <a:stretch>
            <a:fillRect/>
          </a:stretch>
        </p:blipFill>
        <p:spPr>
          <a:xfrm flipH="1">
            <a:off x="7254850" y="87275"/>
            <a:ext cx="1755747" cy="905450"/>
          </a:xfrm>
          <a:prstGeom prst="rect">
            <a:avLst/>
          </a:prstGeom>
          <a:noFill/>
          <a:ln>
            <a:noFill/>
          </a:ln>
          <a:effectLst>
            <a:outerShdw blurRad="114300" dist="76200" dir="2640000" algn="bl" rotWithShape="0">
              <a:schemeClr val="dk1">
                <a:alpha val="29000"/>
              </a:schemeClr>
            </a:outerShdw>
          </a:effectLst>
        </p:spPr>
      </p:pic>
      <p:pic>
        <p:nvPicPr>
          <p:cNvPr id="3306" name="Google Shape;3306;p41">
            <a:extLst>
              <a:ext uri="{FF2B5EF4-FFF2-40B4-BE49-F238E27FC236}">
                <a16:creationId xmlns:a16="http://schemas.microsoft.com/office/drawing/2014/main" id="{445C1D4D-F5BC-8EAB-0C31-9BC1291975C7}"/>
              </a:ext>
            </a:extLst>
          </p:cNvPr>
          <p:cNvPicPr preferRelativeResize="0"/>
          <p:nvPr/>
        </p:nvPicPr>
        <p:blipFill>
          <a:blip r:embed="rId5">
            <a:alphaModFix/>
          </a:blip>
          <a:stretch>
            <a:fillRect/>
          </a:stretch>
        </p:blipFill>
        <p:spPr>
          <a:xfrm flipH="1">
            <a:off x="7751697" y="463794"/>
            <a:ext cx="1341121" cy="914400"/>
          </a:xfrm>
          <a:prstGeom prst="rect">
            <a:avLst/>
          </a:prstGeom>
          <a:noFill/>
          <a:ln>
            <a:noFill/>
          </a:ln>
          <a:effectLst>
            <a:outerShdw blurRad="114300" dist="76200" dir="2640000" algn="bl" rotWithShape="0">
              <a:schemeClr val="dk1">
                <a:alpha val="29000"/>
              </a:schemeClr>
            </a:outerShdw>
          </a:effectLst>
        </p:spPr>
      </p:pic>
    </p:spTree>
    <p:extLst>
      <p:ext uri="{BB962C8B-B14F-4D97-AF65-F5344CB8AC3E}">
        <p14:creationId xmlns:p14="http://schemas.microsoft.com/office/powerpoint/2010/main" val="1364072187"/>
      </p:ext>
    </p:extLst>
  </p:cSld>
  <p:clrMapOvr>
    <a:masterClrMapping/>
  </p:clrMapOvr>
  <p:transition spd="med">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02">
          <a:extLst>
            <a:ext uri="{FF2B5EF4-FFF2-40B4-BE49-F238E27FC236}">
              <a16:creationId xmlns:a16="http://schemas.microsoft.com/office/drawing/2014/main" id="{4D42D488-1025-E408-A6FE-6B8D33590E1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D414F8A-7E32-BE8C-CE69-5BDCAE0A51D4}"/>
              </a:ext>
            </a:extLst>
          </p:cNvPr>
          <p:cNvSpPr txBox="1"/>
          <p:nvPr/>
        </p:nvSpPr>
        <p:spPr>
          <a:xfrm>
            <a:off x="427230" y="2371695"/>
            <a:ext cx="73392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2000" b="1" i="1" u="sng" strike="noStrike" kern="1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1400" b="1" i="1" u="sng" strike="noStrike" kern="0" cap="none" spc="0" normalizeH="0" baseline="0" noProof="0" dirty="0">
              <a:ln>
                <a:noFill/>
              </a:ln>
              <a:solidFill>
                <a:srgbClr val="C00000"/>
              </a:solidFill>
              <a:effectLst/>
              <a:uLnTx/>
              <a:uFillTx/>
              <a:latin typeface="Arial"/>
              <a:cs typeface="Arial"/>
              <a:sym typeface="Arial"/>
            </a:endParaRPr>
          </a:p>
        </p:txBody>
      </p:sp>
      <p:sp>
        <p:nvSpPr>
          <p:cNvPr id="2" name="Rectangle: Rounded Corners 1">
            <a:extLst>
              <a:ext uri="{FF2B5EF4-FFF2-40B4-BE49-F238E27FC236}">
                <a16:creationId xmlns:a16="http://schemas.microsoft.com/office/drawing/2014/main" id="{6B8EAA46-D6AD-C97E-DA49-E0D3C1451765}"/>
              </a:ext>
            </a:extLst>
          </p:cNvPr>
          <p:cNvSpPr/>
          <p:nvPr/>
        </p:nvSpPr>
        <p:spPr>
          <a:xfrm>
            <a:off x="427230" y="240860"/>
            <a:ext cx="814039" cy="52410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6F6F6"/>
                </a:solidFill>
                <a:effectLst/>
                <a:uLnTx/>
                <a:uFillTx/>
                <a:latin typeface="Arial"/>
                <a:ea typeface="+mn-ea"/>
                <a:cs typeface="+mn-cs"/>
                <a:sym typeface="Arial"/>
              </a:rPr>
              <a:t>HĐ</a:t>
            </a:r>
            <a:r>
              <a:rPr lang="en-US" sz="2000" b="1" dirty="0">
                <a:solidFill>
                  <a:srgbClr val="F6F6F6"/>
                </a:solidFill>
                <a:latin typeface="Arial"/>
              </a:rPr>
              <a:t>5</a:t>
            </a:r>
            <a:endParaRPr kumimoji="0" lang="en-US" sz="2000" b="1" i="0" u="none" strike="noStrike" kern="0" cap="none" spc="0" normalizeH="0" baseline="0" noProof="0" dirty="0">
              <a:ln>
                <a:noFill/>
              </a:ln>
              <a:solidFill>
                <a:srgbClr val="F6F6F6"/>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0D10495-E6F2-2A34-2376-8BFB86CF6635}"/>
                  </a:ext>
                </a:extLst>
              </p:cNvPr>
              <p:cNvSpPr txBox="1"/>
              <p:nvPr/>
            </p:nvSpPr>
            <p:spPr>
              <a:xfrm>
                <a:off x="1489753" y="2301891"/>
                <a:ext cx="7227017" cy="2652777"/>
              </a:xfrm>
              <a:prstGeom prst="rect">
                <a:avLst/>
              </a:prstGeom>
              <a:noFill/>
            </p:spPr>
            <p:txBody>
              <a:bodyPr wrap="square">
                <a:spAutoFit/>
              </a:bodyPr>
              <a:lstStyle/>
              <a:p>
                <a:pPr algn="just">
                  <a:lnSpc>
                    <a:spcPct val="150000"/>
                  </a:lnSpc>
                  <a:spcBef>
                    <a:spcPts val="300"/>
                  </a:spcBef>
                  <a:spcAft>
                    <a:spcPts val="300"/>
                  </a:spcAft>
                </a:pPr>
                <a:r>
                  <a:rPr lang="vi-VN" sz="2000" spc="-20" dirty="0">
                    <a:latin typeface="+mn-lt"/>
                    <a:ea typeface="Calibri" panose="020F0502020204030204" pitchFamily="34" charset="0"/>
                    <a:cs typeface="Times New Roman" panose="02020603050405020304" pitchFamily="18" charset="0"/>
                  </a:rPr>
                  <a:t>a) Số còn lại là </a:t>
                </a:r>
                <a14:m>
                  <m:oMath xmlns:m="http://schemas.openxmlformats.org/officeDocument/2006/math">
                    <m:r>
                      <a:rPr lang="vi-VN" sz="2000" i="1" spc="-20">
                        <a:latin typeface="Cambria Math" panose="02040503050406030204" pitchFamily="18" charset="0"/>
                        <a:ea typeface="Calibri" panose="020F0502020204030204" pitchFamily="34" charset="0"/>
                        <a:cs typeface="Arial" panose="020B0604020202020204" pitchFamily="34" charset="0"/>
                      </a:rPr>
                      <m:t>5−</m:t>
                    </m:r>
                    <m:r>
                      <a:rPr lang="vi-VN" sz="2000" i="1" spc="-20">
                        <a:latin typeface="Cambria Math" panose="02040503050406030204" pitchFamily="18" charset="0"/>
                        <a:ea typeface="Calibri" panose="020F0502020204030204" pitchFamily="34" charset="0"/>
                        <a:cs typeface="Arial" panose="020B0604020202020204" pitchFamily="34" charset="0"/>
                      </a:rPr>
                      <m:t>𝑥</m:t>
                    </m:r>
                  </m:oMath>
                </a14:m>
                <a:endParaRPr lang="en-US" sz="2000" dirty="0">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spc="-20" dirty="0">
                    <a:latin typeface="+mn-lt"/>
                    <a:ea typeface="Calibri" panose="020F0502020204030204" pitchFamily="34" charset="0"/>
                    <a:cs typeface="Times New Roman" panose="02020603050405020304" pitchFamily="18" charset="0"/>
                  </a:rPr>
                  <a:t>b) Tích của hai nghiệm bằng 6 nên ta có: </a:t>
                </a:r>
                <a:endParaRPr lang="en-US" sz="2000" dirty="0">
                  <a:latin typeface="+mn-lt"/>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vi-VN" sz="2000" i="1" spc="-20">
                        <a:latin typeface="Cambria Math" panose="02040503050406030204" pitchFamily="18" charset="0"/>
                        <a:ea typeface="Calibri" panose="020F0502020204030204" pitchFamily="34" charset="0"/>
                        <a:cs typeface="Arial" panose="020B0604020202020204" pitchFamily="34" charset="0"/>
                      </a:rPr>
                      <m:t>𝑥</m:t>
                    </m:r>
                    <m:d>
                      <m:dPr>
                        <m:ctrlPr>
                          <a:rPr lang="en-US" sz="2000" i="1" spc="-20">
                            <a:latin typeface="Cambria Math" panose="02040503050406030204" pitchFamily="18" charset="0"/>
                            <a:ea typeface="Calibri" panose="020F0502020204030204" pitchFamily="34" charset="0"/>
                            <a:cs typeface="Arial" panose="020B0604020202020204" pitchFamily="34" charset="0"/>
                          </a:rPr>
                        </m:ctrlPr>
                      </m:dPr>
                      <m:e>
                        <m:r>
                          <a:rPr lang="vi-VN" sz="2000" i="1" spc="-20">
                            <a:latin typeface="Cambria Math" panose="02040503050406030204" pitchFamily="18" charset="0"/>
                            <a:ea typeface="Calibri" panose="020F0502020204030204" pitchFamily="34" charset="0"/>
                            <a:cs typeface="Arial" panose="020B0604020202020204" pitchFamily="34" charset="0"/>
                          </a:rPr>
                          <m:t>5−</m:t>
                        </m:r>
                        <m:r>
                          <a:rPr lang="vi-VN" sz="2000" i="1" spc="-20">
                            <a:latin typeface="Cambria Math" panose="02040503050406030204" pitchFamily="18" charset="0"/>
                            <a:ea typeface="Calibri" panose="020F0502020204030204" pitchFamily="34" charset="0"/>
                            <a:cs typeface="Arial" panose="020B0604020202020204" pitchFamily="34" charset="0"/>
                          </a:rPr>
                          <m:t>𝑥</m:t>
                        </m:r>
                      </m:e>
                    </m:d>
                    <m:r>
                      <a:rPr lang="vi-VN" sz="2000" i="1" spc="-20">
                        <a:latin typeface="Cambria Math" panose="02040503050406030204" pitchFamily="18" charset="0"/>
                        <a:ea typeface="Calibri" panose="020F0502020204030204" pitchFamily="34" charset="0"/>
                        <a:cs typeface="Arial" panose="020B0604020202020204" pitchFamily="34" charset="0"/>
                      </a:rPr>
                      <m:t>=6</m:t>
                    </m:r>
                  </m:oMath>
                </a14:m>
                <a:r>
                  <a:rPr lang="vi-VN" sz="2000" spc="-20" dirty="0">
                    <a:latin typeface="+mn-lt"/>
                    <a:ea typeface="Times New Roman" panose="02020603050405020304" pitchFamily="18" charset="0"/>
                    <a:cs typeface="Times New Roman" panose="02020603050405020304" pitchFamily="18" charset="0"/>
                  </a:rPr>
                  <a:t> </a:t>
                </a:r>
                <a:r>
                  <a:rPr lang="en-US" sz="2000" dirty="0">
                    <a:latin typeface="+mn-lt"/>
                    <a:ea typeface="Calibri" panose="020F0502020204030204" pitchFamily="34" charset="0"/>
                    <a:cs typeface="Times New Roman" panose="02020603050405020304" pitchFamily="18" charset="0"/>
                  </a:rPr>
                  <a:t> hay </a:t>
                </a:r>
                <a14:m>
                  <m:oMath xmlns:m="http://schemas.openxmlformats.org/officeDocument/2006/math">
                    <m:sSup>
                      <m:sSupPr>
                        <m:ctrlPr>
                          <a:rPr lang="en-US" sz="2000" i="1" spc="-20">
                            <a:latin typeface="Cambria Math" panose="02040503050406030204" pitchFamily="18" charset="0"/>
                            <a:ea typeface="Calibri" panose="020F0502020204030204" pitchFamily="34" charset="0"/>
                            <a:cs typeface="Arial" panose="020B0604020202020204" pitchFamily="34" charset="0"/>
                          </a:rPr>
                        </m:ctrlPr>
                      </m:sSupPr>
                      <m:e>
                        <m:r>
                          <a:rPr lang="vi-VN" sz="2000" i="1" spc="-20">
                            <a:latin typeface="Cambria Math" panose="02040503050406030204" pitchFamily="18" charset="0"/>
                            <a:ea typeface="Calibri" panose="020F0502020204030204" pitchFamily="34" charset="0"/>
                            <a:cs typeface="Arial" panose="020B0604020202020204" pitchFamily="34" charset="0"/>
                          </a:rPr>
                          <m:t>𝑥</m:t>
                        </m:r>
                      </m:e>
                      <m:sup>
                        <m:r>
                          <a:rPr lang="vi-VN" sz="2000" i="1" spc="-20">
                            <a:latin typeface="Cambria Math" panose="02040503050406030204" pitchFamily="18" charset="0"/>
                            <a:ea typeface="Calibri" panose="020F0502020204030204" pitchFamily="34" charset="0"/>
                            <a:cs typeface="Arial" panose="020B0604020202020204" pitchFamily="34" charset="0"/>
                          </a:rPr>
                          <m:t>2</m:t>
                        </m:r>
                      </m:sup>
                    </m:sSup>
                    <m:r>
                      <a:rPr lang="vi-VN" sz="2000" i="1" spc="-20">
                        <a:latin typeface="Cambria Math" panose="02040503050406030204" pitchFamily="18" charset="0"/>
                        <a:ea typeface="Calibri" panose="020F0502020204030204" pitchFamily="34" charset="0"/>
                        <a:cs typeface="Arial" panose="020B0604020202020204" pitchFamily="34" charset="0"/>
                      </a:rPr>
                      <m:t>−5</m:t>
                    </m:r>
                    <m:r>
                      <a:rPr lang="vi-VN" sz="2000" i="1" spc="-20">
                        <a:latin typeface="Cambria Math" panose="02040503050406030204" pitchFamily="18" charset="0"/>
                        <a:ea typeface="Calibri" panose="020F0502020204030204" pitchFamily="34" charset="0"/>
                        <a:cs typeface="Arial" panose="020B0604020202020204" pitchFamily="34" charset="0"/>
                      </a:rPr>
                      <m:t>𝑥</m:t>
                    </m:r>
                    <m:r>
                      <a:rPr lang="vi-VN" sz="2000" i="1" spc="-20">
                        <a:latin typeface="Cambria Math" panose="02040503050406030204" pitchFamily="18" charset="0"/>
                        <a:ea typeface="Calibri" panose="020F0502020204030204" pitchFamily="34" charset="0"/>
                        <a:cs typeface="Arial" panose="020B0604020202020204" pitchFamily="34" charset="0"/>
                      </a:rPr>
                      <m:t>+6=0</m:t>
                    </m:r>
                  </m:oMath>
                </a14:m>
                <a:r>
                  <a:rPr lang="vi-VN" sz="2000" spc="-20" dirty="0">
                    <a:latin typeface="+mn-lt"/>
                    <a:ea typeface="Times New Roman" panose="02020603050405020304" pitchFamily="18" charset="0"/>
                    <a:cs typeface="Times New Roman" panose="02020603050405020304" pitchFamily="18" charset="0"/>
                  </a:rPr>
                  <a:t> </a:t>
                </a:r>
                <a:endParaRPr lang="en-US" sz="2000" dirty="0">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spc="-20" dirty="0">
                    <a:latin typeface="+mn-lt"/>
                    <a:ea typeface="Calibri" panose="020F0502020204030204" pitchFamily="34" charset="0"/>
                    <a:cs typeface="Times New Roman" panose="02020603050405020304" pitchFamily="18" charset="0"/>
                  </a:rPr>
                  <a:t>Ta có: </a:t>
                </a:r>
                <a14:m>
                  <m:oMath xmlns:m="http://schemas.openxmlformats.org/officeDocument/2006/math">
                    <m:r>
                      <a:rPr lang="vi-VN" sz="2000" i="1" spc="-20">
                        <a:latin typeface="Cambria Math" panose="02040503050406030204" pitchFamily="18" charset="0"/>
                        <a:ea typeface="Calibri" panose="020F0502020204030204" pitchFamily="34" charset="0"/>
                        <a:cs typeface="Arial" panose="020B0604020202020204" pitchFamily="34" charset="0"/>
                      </a:rPr>
                      <m:t>∆</m:t>
                    </m:r>
                    <m:r>
                      <a:rPr lang="en-US" sz="2000" b="0" i="1" spc="-20" smtClean="0">
                        <a:latin typeface="Cambria Math" panose="02040503050406030204" pitchFamily="18" charset="0"/>
                        <a:ea typeface="Calibri" panose="020F0502020204030204" pitchFamily="34" charset="0"/>
                        <a:cs typeface="Arial" panose="020B0604020202020204" pitchFamily="34" charset="0"/>
                      </a:rPr>
                      <m:t> =</m:t>
                    </m:r>
                    <m:sSup>
                      <m:sSupPr>
                        <m:ctrlPr>
                          <a:rPr lang="en-US" sz="2000" i="1" spc="-20">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spc="-20">
                                <a:latin typeface="Cambria Math" panose="02040503050406030204" pitchFamily="18" charset="0"/>
                                <a:ea typeface="Calibri" panose="020F0502020204030204" pitchFamily="34" charset="0"/>
                                <a:cs typeface="Arial" panose="020B0604020202020204" pitchFamily="34" charset="0"/>
                              </a:rPr>
                            </m:ctrlPr>
                          </m:dPr>
                          <m:e>
                            <m:r>
                              <a:rPr lang="vi-VN" sz="2000" i="1" spc="-20">
                                <a:latin typeface="Cambria Math" panose="02040503050406030204" pitchFamily="18" charset="0"/>
                                <a:ea typeface="Calibri" panose="020F0502020204030204" pitchFamily="34" charset="0"/>
                                <a:cs typeface="Arial" panose="020B0604020202020204" pitchFamily="34" charset="0"/>
                              </a:rPr>
                              <m:t>−5</m:t>
                            </m:r>
                          </m:e>
                        </m:d>
                      </m:e>
                      <m:sup>
                        <m:r>
                          <a:rPr lang="vi-VN" sz="2000" i="1" spc="-20">
                            <a:latin typeface="Cambria Math" panose="02040503050406030204" pitchFamily="18" charset="0"/>
                            <a:ea typeface="Calibri" panose="020F0502020204030204" pitchFamily="34" charset="0"/>
                            <a:cs typeface="Arial" panose="020B0604020202020204" pitchFamily="34" charset="0"/>
                          </a:rPr>
                          <m:t>2</m:t>
                        </m:r>
                      </m:sup>
                    </m:sSup>
                    <m:r>
                      <a:rPr lang="vi-VN" sz="2000" i="1" spc="-20">
                        <a:latin typeface="Cambria Math" panose="02040503050406030204" pitchFamily="18" charset="0"/>
                        <a:ea typeface="Calibri" panose="020F0502020204030204" pitchFamily="34" charset="0"/>
                        <a:cs typeface="Arial" panose="020B0604020202020204" pitchFamily="34" charset="0"/>
                      </a:rPr>
                      <m:t>−4.1.6=1&gt;0</m:t>
                    </m:r>
                  </m:oMath>
                </a14:m>
                <a:r>
                  <a:rPr lang="vi-VN" sz="2000" spc="-20" dirty="0">
                    <a:latin typeface="+mn-lt"/>
                    <a:ea typeface="Times New Roman" panose="02020603050405020304" pitchFamily="18" charset="0"/>
                    <a:cs typeface="Times New Roman" panose="02020603050405020304" pitchFamily="18" charset="0"/>
                  </a:rPr>
                  <a:t> nên phương trình có hai nghiệm phân biệt:</a:t>
                </a:r>
                <a:r>
                  <a:rPr lang="en-US" sz="2000" dirty="0">
                    <a:latin typeface="+mn-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spc="-20">
                            <a:latin typeface="Cambria Math" panose="02040503050406030204" pitchFamily="18" charset="0"/>
                            <a:ea typeface="Calibri" panose="020F0502020204030204" pitchFamily="34" charset="0"/>
                            <a:cs typeface="Arial" panose="020B0604020202020204" pitchFamily="34" charset="0"/>
                          </a:rPr>
                        </m:ctrlPr>
                      </m:sSubPr>
                      <m:e>
                        <m:r>
                          <a:rPr lang="vi-VN" sz="2000" i="1" spc="-20">
                            <a:latin typeface="Cambria Math" panose="02040503050406030204" pitchFamily="18" charset="0"/>
                            <a:ea typeface="Calibri" panose="020F0502020204030204" pitchFamily="34" charset="0"/>
                            <a:cs typeface="Arial" panose="020B0604020202020204" pitchFamily="34" charset="0"/>
                          </a:rPr>
                          <m:t>𝑥</m:t>
                        </m:r>
                      </m:e>
                      <m:sub>
                        <m:r>
                          <a:rPr lang="vi-VN" sz="2000" i="1" spc="-20">
                            <a:latin typeface="Cambria Math" panose="02040503050406030204" pitchFamily="18" charset="0"/>
                            <a:ea typeface="Calibri" panose="020F0502020204030204" pitchFamily="34" charset="0"/>
                            <a:cs typeface="Arial" panose="020B0604020202020204" pitchFamily="34" charset="0"/>
                          </a:rPr>
                          <m:t>1</m:t>
                        </m:r>
                      </m:sub>
                    </m:sSub>
                    <m:r>
                      <a:rPr lang="vi-VN" sz="2000" i="1" spc="-20">
                        <a:latin typeface="Cambria Math" panose="02040503050406030204" pitchFamily="18" charset="0"/>
                        <a:ea typeface="Calibri" panose="020F0502020204030204" pitchFamily="34" charset="0"/>
                        <a:cs typeface="Arial" panose="020B0604020202020204" pitchFamily="34" charset="0"/>
                      </a:rPr>
                      <m:t>=3;</m:t>
                    </m:r>
                    <m:sSub>
                      <m:sSubPr>
                        <m:ctrlPr>
                          <a:rPr lang="en-US" sz="2000" i="1" spc="-20">
                            <a:latin typeface="Cambria Math" panose="02040503050406030204" pitchFamily="18" charset="0"/>
                            <a:ea typeface="Calibri" panose="020F0502020204030204" pitchFamily="34" charset="0"/>
                            <a:cs typeface="Arial" panose="020B0604020202020204" pitchFamily="34" charset="0"/>
                          </a:rPr>
                        </m:ctrlPr>
                      </m:sSubPr>
                      <m:e>
                        <m:r>
                          <a:rPr lang="vi-VN" sz="2000" i="1" spc="-20">
                            <a:latin typeface="Cambria Math" panose="02040503050406030204" pitchFamily="18" charset="0"/>
                            <a:ea typeface="Calibri" panose="020F0502020204030204" pitchFamily="34" charset="0"/>
                            <a:cs typeface="Arial" panose="020B0604020202020204" pitchFamily="34" charset="0"/>
                          </a:rPr>
                          <m:t>𝑥</m:t>
                        </m:r>
                      </m:e>
                      <m:sub>
                        <m:r>
                          <a:rPr lang="vi-VN" sz="2000" i="1" spc="-20">
                            <a:latin typeface="Cambria Math" panose="02040503050406030204" pitchFamily="18" charset="0"/>
                            <a:ea typeface="Calibri" panose="020F0502020204030204" pitchFamily="34" charset="0"/>
                            <a:cs typeface="Arial" panose="020B0604020202020204" pitchFamily="34" charset="0"/>
                          </a:rPr>
                          <m:t>2</m:t>
                        </m:r>
                      </m:sub>
                    </m:sSub>
                    <m:r>
                      <a:rPr lang="vi-VN" sz="2000" i="1" spc="-20">
                        <a:latin typeface="Cambria Math" panose="02040503050406030204" pitchFamily="18" charset="0"/>
                        <a:ea typeface="Calibri" panose="020F0502020204030204" pitchFamily="34" charset="0"/>
                        <a:cs typeface="Arial" panose="020B0604020202020204" pitchFamily="34" charset="0"/>
                      </a:rPr>
                      <m:t>=2</m:t>
                    </m:r>
                  </m:oMath>
                </a14:m>
                <a:r>
                  <a:rPr lang="vi-VN" sz="2000" spc="-20" dirty="0">
                    <a:latin typeface="+mn-lt"/>
                    <a:ea typeface="Times New Roman" panose="02020603050405020304" pitchFamily="18" charset="0"/>
                    <a:cs typeface="Times New Roman" panose="02020603050405020304" pitchFamily="18" charset="0"/>
                  </a:rPr>
                  <a:t> </a:t>
                </a:r>
                <a:endParaRPr lang="en-US" sz="2000" dirty="0">
                  <a:latin typeface="+mn-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10D10495-E6F2-2A34-2376-8BFB86CF6635}"/>
                  </a:ext>
                </a:extLst>
              </p:cNvPr>
              <p:cNvSpPr txBox="1">
                <a:spLocks noRot="1" noChangeAspect="1" noMove="1" noResize="1" noEditPoints="1" noAdjustHandles="1" noChangeArrowheads="1" noChangeShapeType="1" noTextEdit="1"/>
              </p:cNvSpPr>
              <p:nvPr/>
            </p:nvSpPr>
            <p:spPr>
              <a:xfrm>
                <a:off x="1489753" y="2301891"/>
                <a:ext cx="7227017" cy="2652777"/>
              </a:xfrm>
              <a:prstGeom prst="rect">
                <a:avLst/>
              </a:prstGeom>
              <a:blipFill>
                <a:blip r:embed="rId3"/>
                <a:stretch>
                  <a:fillRect l="-843" r="-843" b="-4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9CBBACA-BBEC-13C6-8AFA-52A28ACFC81C}"/>
                  </a:ext>
                </a:extLst>
              </p:cNvPr>
              <p:cNvSpPr txBox="1"/>
              <p:nvPr/>
            </p:nvSpPr>
            <p:spPr>
              <a:xfrm>
                <a:off x="427230" y="207407"/>
                <a:ext cx="8289540" cy="2094484"/>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tổng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𝑆</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𝑃</m:t>
                    </m:r>
                    <m:r>
                      <a:rPr lang="en-US" sz="2000" i="1" kern="100">
                        <a:latin typeface="Cambria Math" panose="02040503050406030204" pitchFamily="18" charset="0"/>
                        <a:ea typeface="Times New Roman" panose="02020603050405020304" pitchFamily="18" charset="0"/>
                        <a:cs typeface="Arial" panose="020B0604020202020204" pitchFamily="34" charset="0"/>
                      </a:rPr>
                      <m:t>=6</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Thực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bước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để</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lập</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nhận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Gọi một số là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kia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theo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dụng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kết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quả</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câu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thiết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hãy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lập</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để</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79CBBACA-BBEC-13C6-8AFA-52A28ACFC81C}"/>
                  </a:ext>
                </a:extLst>
              </p:cNvPr>
              <p:cNvSpPr txBox="1">
                <a:spLocks noRot="1" noChangeAspect="1" noMove="1" noResize="1" noEditPoints="1" noAdjustHandles="1" noChangeArrowheads="1" noChangeShapeType="1" noTextEdit="1"/>
              </p:cNvSpPr>
              <p:nvPr/>
            </p:nvSpPr>
            <p:spPr>
              <a:xfrm>
                <a:off x="427230" y="207407"/>
                <a:ext cx="8289540" cy="2094484"/>
              </a:xfrm>
              <a:prstGeom prst="rect">
                <a:avLst/>
              </a:prstGeom>
              <a:blipFill>
                <a:blip r:embed="rId4"/>
                <a:stretch>
                  <a:fillRect l="-735" r="-809" b="-407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E398EAE3-FF29-D545-3994-7FDBAA22C534}"/>
              </a:ext>
            </a:extLst>
          </p:cNvPr>
          <p:cNvPicPr>
            <a:picLocks noChangeAspect="1"/>
          </p:cNvPicPr>
          <p:nvPr/>
        </p:nvPicPr>
        <p:blipFill>
          <a:blip r:embed="rId5"/>
          <a:stretch>
            <a:fillRect/>
          </a:stretch>
        </p:blipFill>
        <p:spPr>
          <a:xfrm>
            <a:off x="219384" y="3325637"/>
            <a:ext cx="1149617" cy="1073400"/>
          </a:xfrm>
          <a:prstGeom prst="rect">
            <a:avLst/>
          </a:prstGeom>
        </p:spPr>
      </p:pic>
    </p:spTree>
    <p:extLst>
      <p:ext uri="{BB962C8B-B14F-4D97-AF65-F5344CB8AC3E}">
        <p14:creationId xmlns:p14="http://schemas.microsoft.com/office/powerpoint/2010/main" val="12917359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additive="base">
                                        <p:cTn id="2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 calcmode="lin" valueType="num">
                                      <p:cBhvr additive="base">
                                        <p:cTn id="3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 calcmode="lin" valueType="num">
                                      <p:cBhvr additive="base">
                                        <p:cTn id="38"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89"/>
        <p:cNvGrpSpPr/>
        <p:nvPr/>
      </p:nvGrpSpPr>
      <p:grpSpPr>
        <a:xfrm>
          <a:off x="0" y="0"/>
          <a:ext cx="0" cy="0"/>
          <a:chOff x="0" y="0"/>
          <a:chExt cx="0" cy="0"/>
        </a:xfrm>
      </p:grpSpPr>
      <p:grpSp>
        <p:nvGrpSpPr>
          <p:cNvPr id="3292" name="Google Shape;3292;p40"/>
          <p:cNvGrpSpPr/>
          <p:nvPr/>
        </p:nvGrpSpPr>
        <p:grpSpPr>
          <a:xfrm>
            <a:off x="7374584" y="3919353"/>
            <a:ext cx="1673163" cy="1224147"/>
            <a:chOff x="5273880" y="932329"/>
            <a:chExt cx="3762610" cy="3291840"/>
          </a:xfrm>
        </p:grpSpPr>
        <p:pic>
          <p:nvPicPr>
            <p:cNvPr id="3293" name="Google Shape;3293;p40"/>
            <p:cNvPicPr preferRelativeResize="0"/>
            <p:nvPr/>
          </p:nvPicPr>
          <p:blipFill>
            <a:blip r:embed="rId3">
              <a:alphaModFix/>
            </a:blip>
            <a:stretch>
              <a:fillRect/>
            </a:stretch>
          </p:blipFill>
          <p:spPr>
            <a:xfrm flipH="1">
              <a:off x="5577452" y="3276262"/>
              <a:ext cx="3459038" cy="947907"/>
            </a:xfrm>
            <a:prstGeom prst="rect">
              <a:avLst/>
            </a:prstGeom>
            <a:noFill/>
            <a:ln>
              <a:noFill/>
            </a:ln>
            <a:effectLst>
              <a:outerShdw blurRad="114300" dist="76200" dir="2640000" algn="bl" rotWithShape="0">
                <a:schemeClr val="dk1">
                  <a:alpha val="29000"/>
                </a:schemeClr>
              </a:outerShdw>
            </a:effectLst>
          </p:spPr>
        </p:pic>
        <p:pic>
          <p:nvPicPr>
            <p:cNvPr id="3294" name="Google Shape;3294;p40"/>
            <p:cNvPicPr preferRelativeResize="0"/>
            <p:nvPr/>
          </p:nvPicPr>
          <p:blipFill>
            <a:blip r:embed="rId4">
              <a:alphaModFix/>
            </a:blip>
            <a:stretch>
              <a:fillRect/>
            </a:stretch>
          </p:blipFill>
          <p:spPr>
            <a:xfrm flipH="1">
              <a:off x="5273880" y="1064595"/>
              <a:ext cx="3307252" cy="2211657"/>
            </a:xfrm>
            <a:prstGeom prst="rect">
              <a:avLst/>
            </a:prstGeom>
            <a:noFill/>
            <a:ln>
              <a:noFill/>
            </a:ln>
            <a:effectLst>
              <a:outerShdw blurRad="114300" dist="76200" dir="2640000" algn="bl" rotWithShape="0">
                <a:schemeClr val="dk1">
                  <a:alpha val="29000"/>
                </a:schemeClr>
              </a:outerShdw>
            </a:effectLst>
          </p:spPr>
        </p:pic>
        <p:pic>
          <p:nvPicPr>
            <p:cNvPr id="3295" name="Google Shape;3295;p40"/>
            <p:cNvPicPr preferRelativeResize="0"/>
            <p:nvPr/>
          </p:nvPicPr>
          <p:blipFill>
            <a:blip r:embed="rId5">
              <a:alphaModFix/>
            </a:blip>
            <a:stretch>
              <a:fillRect/>
            </a:stretch>
          </p:blipFill>
          <p:spPr>
            <a:xfrm flipH="1">
              <a:off x="5988192" y="932329"/>
              <a:ext cx="2583949" cy="2723690"/>
            </a:xfrm>
            <a:prstGeom prst="rect">
              <a:avLst/>
            </a:prstGeom>
            <a:noFill/>
            <a:ln>
              <a:noFill/>
            </a:ln>
            <a:effectLst>
              <a:outerShdw blurRad="114300" dist="76200" dir="2640000" algn="bl" rotWithShape="0">
                <a:schemeClr val="dk1">
                  <a:alpha val="29000"/>
                </a:schemeClr>
              </a:outerShdw>
            </a:effectLst>
          </p:spPr>
        </p:pic>
      </p:grpSp>
      <p:sp>
        <p:nvSpPr>
          <p:cNvPr id="4" name="Google Shape;3290;p40">
            <a:extLst>
              <a:ext uri="{FF2B5EF4-FFF2-40B4-BE49-F238E27FC236}">
                <a16:creationId xmlns:a16="http://schemas.microsoft.com/office/drawing/2014/main" id="{EB11FEC1-079E-A774-ABDB-4C59CB7970BD}"/>
              </a:ext>
            </a:extLst>
          </p:cNvPr>
          <p:cNvSpPr txBox="1">
            <a:spLocks/>
          </p:cNvSpPr>
          <p:nvPr/>
        </p:nvSpPr>
        <p:spPr>
          <a:xfrm>
            <a:off x="965638" y="1241137"/>
            <a:ext cx="7212723" cy="26612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Encode Sans Expanded SemiBold"/>
              <a:buNone/>
              <a:defRPr sz="6000" b="0" i="0" u="none" strike="noStrike" cap="none">
                <a:solidFill>
                  <a:schemeClr val="dk1"/>
                </a:solidFill>
                <a:latin typeface="Encode Sans Expanded SemiBold"/>
                <a:ea typeface="Encode Sans Expanded SemiBold"/>
                <a:cs typeface="Encode Sans Expanded SemiBold"/>
                <a:sym typeface="Encode Sans Expanded SemiBold"/>
              </a:defRPr>
            </a:lvl1pPr>
            <a:lvl2pPr marR="0" lvl="1" algn="ctr" rtl="0">
              <a:lnSpc>
                <a:spcPct val="100000"/>
              </a:lnSpc>
              <a:spcBef>
                <a:spcPts val="0"/>
              </a:spcBef>
              <a:spcAft>
                <a:spcPts val="0"/>
              </a:spcAft>
              <a:buClr>
                <a:schemeClr val="dk1"/>
              </a:buClr>
              <a:buSzPts val="3600"/>
              <a:buFont typeface="Encode Sans Expanded SemiBold"/>
              <a:buNone/>
              <a:defRPr sz="3600" b="0" i="0" u="none" strike="noStrike" cap="none">
                <a:solidFill>
                  <a:schemeClr val="dk1"/>
                </a:solidFill>
                <a:latin typeface="Encode Sans Expanded SemiBold"/>
                <a:ea typeface="Encode Sans Expanded SemiBold"/>
                <a:cs typeface="Encode Sans Expanded SemiBold"/>
                <a:sym typeface="Encode Sans Expanded SemiBold"/>
              </a:defRPr>
            </a:lvl2pPr>
            <a:lvl3pPr marR="0" lvl="2" algn="ctr" rtl="0">
              <a:lnSpc>
                <a:spcPct val="100000"/>
              </a:lnSpc>
              <a:spcBef>
                <a:spcPts val="0"/>
              </a:spcBef>
              <a:spcAft>
                <a:spcPts val="0"/>
              </a:spcAft>
              <a:buClr>
                <a:schemeClr val="dk1"/>
              </a:buClr>
              <a:buSzPts val="3600"/>
              <a:buFont typeface="Encode Sans Expanded SemiBold"/>
              <a:buNone/>
              <a:defRPr sz="3600" b="0" i="0" u="none" strike="noStrike" cap="none">
                <a:solidFill>
                  <a:schemeClr val="dk1"/>
                </a:solidFill>
                <a:latin typeface="Encode Sans Expanded SemiBold"/>
                <a:ea typeface="Encode Sans Expanded SemiBold"/>
                <a:cs typeface="Encode Sans Expanded SemiBold"/>
                <a:sym typeface="Encode Sans Expanded SemiBold"/>
              </a:defRPr>
            </a:lvl3pPr>
            <a:lvl4pPr marR="0" lvl="3" algn="ctr" rtl="0">
              <a:lnSpc>
                <a:spcPct val="100000"/>
              </a:lnSpc>
              <a:spcBef>
                <a:spcPts val="0"/>
              </a:spcBef>
              <a:spcAft>
                <a:spcPts val="0"/>
              </a:spcAft>
              <a:buClr>
                <a:schemeClr val="dk1"/>
              </a:buClr>
              <a:buSzPts val="3600"/>
              <a:buFont typeface="Encode Sans Expanded SemiBold"/>
              <a:buNone/>
              <a:defRPr sz="3600" b="0" i="0" u="none" strike="noStrike" cap="none">
                <a:solidFill>
                  <a:schemeClr val="dk1"/>
                </a:solidFill>
                <a:latin typeface="Encode Sans Expanded SemiBold"/>
                <a:ea typeface="Encode Sans Expanded SemiBold"/>
                <a:cs typeface="Encode Sans Expanded SemiBold"/>
                <a:sym typeface="Encode Sans Expanded SemiBold"/>
              </a:defRPr>
            </a:lvl4pPr>
            <a:lvl5pPr marR="0" lvl="4" algn="ctr" rtl="0">
              <a:lnSpc>
                <a:spcPct val="100000"/>
              </a:lnSpc>
              <a:spcBef>
                <a:spcPts val="0"/>
              </a:spcBef>
              <a:spcAft>
                <a:spcPts val="0"/>
              </a:spcAft>
              <a:buClr>
                <a:schemeClr val="dk1"/>
              </a:buClr>
              <a:buSzPts val="3600"/>
              <a:buFont typeface="Encode Sans Expanded SemiBold"/>
              <a:buNone/>
              <a:defRPr sz="3600" b="0" i="0" u="none" strike="noStrike" cap="none">
                <a:solidFill>
                  <a:schemeClr val="dk1"/>
                </a:solidFill>
                <a:latin typeface="Encode Sans Expanded SemiBold"/>
                <a:ea typeface="Encode Sans Expanded SemiBold"/>
                <a:cs typeface="Encode Sans Expanded SemiBold"/>
                <a:sym typeface="Encode Sans Expanded SemiBold"/>
              </a:defRPr>
            </a:lvl5pPr>
            <a:lvl6pPr marR="0" lvl="5" algn="ctr" rtl="0">
              <a:lnSpc>
                <a:spcPct val="100000"/>
              </a:lnSpc>
              <a:spcBef>
                <a:spcPts val="0"/>
              </a:spcBef>
              <a:spcAft>
                <a:spcPts val="0"/>
              </a:spcAft>
              <a:buClr>
                <a:schemeClr val="dk1"/>
              </a:buClr>
              <a:buSzPts val="3600"/>
              <a:buFont typeface="Encode Sans Expanded SemiBold"/>
              <a:buNone/>
              <a:defRPr sz="3600" b="0" i="0" u="none" strike="noStrike" cap="none">
                <a:solidFill>
                  <a:schemeClr val="dk1"/>
                </a:solidFill>
                <a:latin typeface="Encode Sans Expanded SemiBold"/>
                <a:ea typeface="Encode Sans Expanded SemiBold"/>
                <a:cs typeface="Encode Sans Expanded SemiBold"/>
                <a:sym typeface="Encode Sans Expanded SemiBold"/>
              </a:defRPr>
            </a:lvl6pPr>
            <a:lvl7pPr marR="0" lvl="6" algn="ctr" rtl="0">
              <a:lnSpc>
                <a:spcPct val="100000"/>
              </a:lnSpc>
              <a:spcBef>
                <a:spcPts val="0"/>
              </a:spcBef>
              <a:spcAft>
                <a:spcPts val="0"/>
              </a:spcAft>
              <a:buClr>
                <a:schemeClr val="dk1"/>
              </a:buClr>
              <a:buSzPts val="3600"/>
              <a:buFont typeface="Encode Sans Expanded SemiBold"/>
              <a:buNone/>
              <a:defRPr sz="3600" b="0" i="0" u="none" strike="noStrike" cap="none">
                <a:solidFill>
                  <a:schemeClr val="dk1"/>
                </a:solidFill>
                <a:latin typeface="Encode Sans Expanded SemiBold"/>
                <a:ea typeface="Encode Sans Expanded SemiBold"/>
                <a:cs typeface="Encode Sans Expanded SemiBold"/>
                <a:sym typeface="Encode Sans Expanded SemiBold"/>
              </a:defRPr>
            </a:lvl7pPr>
            <a:lvl8pPr marR="0" lvl="7" algn="ctr" rtl="0">
              <a:lnSpc>
                <a:spcPct val="100000"/>
              </a:lnSpc>
              <a:spcBef>
                <a:spcPts val="0"/>
              </a:spcBef>
              <a:spcAft>
                <a:spcPts val="0"/>
              </a:spcAft>
              <a:buClr>
                <a:schemeClr val="dk1"/>
              </a:buClr>
              <a:buSzPts val="3600"/>
              <a:buFont typeface="Encode Sans Expanded SemiBold"/>
              <a:buNone/>
              <a:defRPr sz="3600" b="0" i="0" u="none" strike="noStrike" cap="none">
                <a:solidFill>
                  <a:schemeClr val="dk1"/>
                </a:solidFill>
                <a:latin typeface="Encode Sans Expanded SemiBold"/>
                <a:ea typeface="Encode Sans Expanded SemiBold"/>
                <a:cs typeface="Encode Sans Expanded SemiBold"/>
                <a:sym typeface="Encode Sans Expanded SemiBold"/>
              </a:defRPr>
            </a:lvl8pPr>
            <a:lvl9pPr marR="0" lvl="8" algn="ctr" rtl="0">
              <a:lnSpc>
                <a:spcPct val="100000"/>
              </a:lnSpc>
              <a:spcBef>
                <a:spcPts val="0"/>
              </a:spcBef>
              <a:spcAft>
                <a:spcPts val="0"/>
              </a:spcAft>
              <a:buClr>
                <a:schemeClr val="dk1"/>
              </a:buClr>
              <a:buSzPts val="3600"/>
              <a:buFont typeface="Encode Sans Expanded SemiBold"/>
              <a:buNone/>
              <a:defRPr sz="3600" b="0" i="0" u="none" strike="noStrike" cap="none">
                <a:solidFill>
                  <a:schemeClr val="dk1"/>
                </a:solidFill>
                <a:latin typeface="Encode Sans Expanded SemiBold"/>
                <a:ea typeface="Encode Sans Expanded SemiBold"/>
                <a:cs typeface="Encode Sans Expanded SemiBold"/>
                <a:sym typeface="Encode Sans Expanded SemiBold"/>
              </a:defRPr>
            </a:lvl9pPr>
          </a:lstStyle>
          <a:p>
            <a:pPr algn="ctr">
              <a:lnSpc>
                <a:spcPct val="150000"/>
              </a:lnSpc>
            </a:pPr>
            <a:r>
              <a:rPr lang="en-US" sz="5000" b="1" dirty="0">
                <a:solidFill>
                  <a:srgbClr val="FF0000"/>
                </a:solidFill>
                <a:latin typeface="+mj-lt"/>
              </a:rPr>
              <a:t>BÀI 20:ĐỊNH LÍ VIÈTE </a:t>
            </a:r>
          </a:p>
          <a:p>
            <a:pPr algn="ctr">
              <a:lnSpc>
                <a:spcPct val="150000"/>
              </a:lnSpc>
            </a:pPr>
            <a:r>
              <a:rPr lang="en-US" sz="5000" b="1" dirty="0">
                <a:solidFill>
                  <a:srgbClr val="FF0000"/>
                </a:solidFill>
                <a:latin typeface="+mj-lt"/>
              </a:rPr>
              <a:t>VÀ ỨNG DỤNG</a:t>
            </a:r>
            <a:endParaRPr lang="vi-VN" sz="5000" b="1" dirty="0">
              <a:solidFill>
                <a:srgbClr val="FF0000"/>
              </a:solidFill>
              <a:latin typeface="+mj-lt"/>
            </a:endParaRPr>
          </a:p>
        </p:txBody>
      </p:sp>
    </p:spTree>
  </p:cSld>
  <p:clrMapOvr>
    <a:masterClrMapping/>
  </p:clrMapOvr>
  <p:transition spd="med">
    <p:circl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32">
          <a:extLst>
            <a:ext uri="{FF2B5EF4-FFF2-40B4-BE49-F238E27FC236}">
              <a16:creationId xmlns:a16="http://schemas.microsoft.com/office/drawing/2014/main" id="{A93578FC-2174-220D-DB31-77F585FCF0EA}"/>
            </a:ext>
          </a:extLst>
        </p:cNvPr>
        <p:cNvGrpSpPr/>
        <p:nvPr/>
      </p:nvGrpSpPr>
      <p:grpSpPr>
        <a:xfrm>
          <a:off x="0" y="0"/>
          <a:ext cx="0" cy="0"/>
          <a:chOff x="0" y="0"/>
          <a:chExt cx="0" cy="0"/>
        </a:xfrm>
      </p:grpSpPr>
      <p:sp>
        <p:nvSpPr>
          <p:cNvPr id="3333" name="Google Shape;3333;p44">
            <a:extLst>
              <a:ext uri="{FF2B5EF4-FFF2-40B4-BE49-F238E27FC236}">
                <a16:creationId xmlns:a16="http://schemas.microsoft.com/office/drawing/2014/main" id="{0ABC3F71-4B92-5C02-0FE2-972908D0C216}"/>
              </a:ext>
            </a:extLst>
          </p:cNvPr>
          <p:cNvSpPr txBox="1">
            <a:spLocks noGrp="1"/>
          </p:cNvSpPr>
          <p:nvPr>
            <p:ph type="title"/>
          </p:nvPr>
        </p:nvSpPr>
        <p:spPr>
          <a:xfrm>
            <a:off x="3024987" y="756642"/>
            <a:ext cx="3094011"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500" b="1" dirty="0">
                <a:solidFill>
                  <a:srgbClr val="C00000"/>
                </a:solidFill>
                <a:latin typeface="+mj-lt"/>
              </a:rPr>
              <a:t>KẾT LUẬN</a:t>
            </a:r>
            <a:endParaRPr sz="3500" b="1" dirty="0">
              <a:solidFill>
                <a:srgbClr val="C00000"/>
              </a:solidFill>
              <a:latin typeface="+mj-lt"/>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6522A77-17D7-678D-8A15-B589A656BA4C}"/>
                  </a:ext>
                </a:extLst>
              </p:cNvPr>
              <p:cNvSpPr txBox="1"/>
              <p:nvPr/>
            </p:nvSpPr>
            <p:spPr>
              <a:xfrm>
                <a:off x="873283" y="1610910"/>
                <a:ext cx="7397420" cy="1921680"/>
              </a:xfrm>
              <a:prstGeom prst="rect">
                <a:avLst/>
              </a:prstGeom>
              <a:solidFill>
                <a:schemeClr val="accent5">
                  <a:lumMod val="20000"/>
                  <a:lumOff val="80000"/>
                </a:schemeClr>
              </a:solidFill>
            </p:spPr>
            <p:txBody>
              <a:bodyPr wrap="square">
                <a:spAutoFit/>
              </a:bodyPr>
              <a:lstStyle/>
              <a:p>
                <a:pPr algn="just">
                  <a:lnSpc>
                    <a:spcPct val="200000"/>
                  </a:lnSpc>
                  <a:spcBef>
                    <a:spcPts val="300"/>
                  </a:spcBef>
                  <a:spcAft>
                    <a:spcPts val="300"/>
                  </a:spcAft>
                </a:pPr>
                <a:r>
                  <a:rPr lang="vi-VN" sz="2000">
                    <a:latin typeface="Arial" panose="020B0604020202020204" pitchFamily="34" charset="0"/>
                    <a:ea typeface="Calibri" panose="020F0502020204030204" pitchFamily="34" charset="0"/>
                    <a:cs typeface="Times New Roman" panose="02020603050405020304" pitchFamily="18" charset="0"/>
                  </a:rPr>
                  <a:t>Nếu hai số có tổng bằng </a:t>
                </a:r>
                <a14:m>
                  <m:oMath xmlns:m="http://schemas.openxmlformats.org/officeDocument/2006/math">
                    <m:r>
                      <a:rPr lang="vi-VN" sz="2000" i="1">
                        <a:latin typeface="Cambria Math" panose="02040503050406030204" pitchFamily="18" charset="0"/>
                        <a:ea typeface="Calibri" panose="020F0502020204030204" pitchFamily="34" charset="0"/>
                        <a:cs typeface="Arial" panose="020B0604020202020204" pitchFamily="34" charset="0"/>
                      </a:rPr>
                      <m:t>𝑆</m:t>
                    </m:r>
                  </m:oMath>
                </a14:m>
                <a:r>
                  <a:rPr lang="vi-VN" sz="2000">
                    <a:latin typeface="Arial" panose="020B0604020202020204" pitchFamily="34" charset="0"/>
                    <a:ea typeface="Times New Roman" panose="02020603050405020304" pitchFamily="18" charset="0"/>
                    <a:cs typeface="Times New Roman" panose="02020603050405020304" pitchFamily="18" charset="0"/>
                  </a:rPr>
                  <a:t> và tích bằng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𝑃</m:t>
                    </m:r>
                  </m:oMath>
                </a14:m>
                <a:r>
                  <a:rPr lang="vi-VN" sz="2000">
                    <a:latin typeface="Arial" panose="020B0604020202020204" pitchFamily="34" charset="0"/>
                    <a:ea typeface="Times New Roman" panose="02020603050405020304" pitchFamily="18" charset="0"/>
                    <a:cs typeface="Times New Roman" panose="02020603050405020304" pitchFamily="18" charset="0"/>
                  </a:rPr>
                  <a:t> thì hai số đó là hai nghiệm của phương trình bậc hai: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𝑆𝑥</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𝑃</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vi-VN" sz="2000">
                    <a:latin typeface="Arial" panose="020B0604020202020204" pitchFamily="34" charset="0"/>
                    <a:ea typeface="Times New Roman" panose="02020603050405020304" pitchFamily="18" charset="0"/>
                    <a:cs typeface="Times New Roman" panose="02020603050405020304" pitchFamily="18" charset="0"/>
                  </a:rPr>
                  <a:t>Điều kiện để có hai số đó là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𝑆</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4</m:t>
                    </m:r>
                    <m:r>
                      <a:rPr lang="vi-VN" sz="2000" i="1">
                        <a:latin typeface="Cambria Math" panose="02040503050406030204" pitchFamily="18" charset="0"/>
                        <a:ea typeface="Times New Roman" panose="02020603050405020304" pitchFamily="18" charset="0"/>
                        <a:cs typeface="Arial" panose="020B0604020202020204" pitchFamily="34" charset="0"/>
                      </a:rPr>
                      <m:t>𝑃</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36522A77-17D7-678D-8A15-B589A656BA4C}"/>
                  </a:ext>
                </a:extLst>
              </p:cNvPr>
              <p:cNvSpPr txBox="1">
                <a:spLocks noRot="1" noChangeAspect="1" noMove="1" noResize="1" noEditPoints="1" noAdjustHandles="1" noChangeArrowheads="1" noChangeShapeType="1" noTextEdit="1"/>
              </p:cNvSpPr>
              <p:nvPr/>
            </p:nvSpPr>
            <p:spPr>
              <a:xfrm>
                <a:off x="873283" y="1610910"/>
                <a:ext cx="7397420" cy="1921680"/>
              </a:xfrm>
              <a:prstGeom prst="rect">
                <a:avLst/>
              </a:prstGeom>
              <a:blipFill>
                <a:blip r:embed="rId3"/>
                <a:stretch>
                  <a:fillRect l="-824" r="-824" b="-5079"/>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8F877174-1FEB-BD3F-1AE3-16DDD8F41D62}"/>
              </a:ext>
            </a:extLst>
          </p:cNvPr>
          <p:cNvPicPr>
            <a:picLocks noChangeAspect="1"/>
          </p:cNvPicPr>
          <p:nvPr/>
        </p:nvPicPr>
        <p:blipFill>
          <a:blip r:embed="rId4"/>
          <a:stretch>
            <a:fillRect/>
          </a:stretch>
        </p:blipFill>
        <p:spPr>
          <a:xfrm>
            <a:off x="7672039" y="3151323"/>
            <a:ext cx="1471953" cy="1992176"/>
          </a:xfrm>
          <a:prstGeom prst="rect">
            <a:avLst/>
          </a:prstGeom>
        </p:spPr>
      </p:pic>
      <p:pic>
        <p:nvPicPr>
          <p:cNvPr id="3" name="Picture 2">
            <a:extLst>
              <a:ext uri="{FF2B5EF4-FFF2-40B4-BE49-F238E27FC236}">
                <a16:creationId xmlns:a16="http://schemas.microsoft.com/office/drawing/2014/main" id="{A49F3F2B-13B6-67A2-EB8C-34C15B05F730}"/>
              </a:ext>
            </a:extLst>
          </p:cNvPr>
          <p:cNvPicPr>
            <a:picLocks noChangeAspect="1"/>
          </p:cNvPicPr>
          <p:nvPr/>
        </p:nvPicPr>
        <p:blipFill>
          <a:blip r:embed="rId5"/>
          <a:stretch>
            <a:fillRect/>
          </a:stretch>
        </p:blipFill>
        <p:spPr>
          <a:xfrm>
            <a:off x="339203" y="422524"/>
            <a:ext cx="809373" cy="760249"/>
          </a:xfrm>
          <a:prstGeom prst="rect">
            <a:avLst/>
          </a:prstGeom>
        </p:spPr>
      </p:pic>
    </p:spTree>
    <p:extLst>
      <p:ext uri="{BB962C8B-B14F-4D97-AF65-F5344CB8AC3E}">
        <p14:creationId xmlns:p14="http://schemas.microsoft.com/office/powerpoint/2010/main" val="1843386214"/>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33"/>
                                        </p:tgtEl>
                                        <p:attrNameLst>
                                          <p:attrName>style.visibility</p:attrName>
                                        </p:attrNameLst>
                                      </p:cBhvr>
                                      <p:to>
                                        <p:strVal val="visible"/>
                                      </p:to>
                                    </p:set>
                                    <p:animEffect transition="in" filter="fade">
                                      <p:cBhvr>
                                        <p:cTn id="7" dur="500"/>
                                        <p:tgtEl>
                                          <p:spTgt spid="33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3" grpId="0"/>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4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21F8E86-0F56-A5FD-E1E7-2868A8C9FFCD}"/>
                  </a:ext>
                </a:extLst>
              </p:cNvPr>
              <p:cNvSpPr txBox="1"/>
              <p:nvPr/>
            </p:nvSpPr>
            <p:spPr>
              <a:xfrm>
                <a:off x="824049" y="1009095"/>
                <a:ext cx="7495901" cy="504305"/>
              </a:xfrm>
              <a:prstGeom prst="rect">
                <a:avLst/>
              </a:prstGeom>
              <a:noFill/>
            </p:spPr>
            <p:txBody>
              <a:bodyPr wrap="square">
                <a:spAutoFit/>
              </a:bodyPr>
              <a:lstStyle/>
              <a:p>
                <a:pPr algn="just">
                  <a:lnSpc>
                    <a:spcPct val="150000"/>
                  </a:lnSpc>
                  <a:spcAft>
                    <a:spcPts val="800"/>
                  </a:spcAft>
                </a:pPr>
                <a:r>
                  <a:rPr lang="en-US" sz="2000">
                    <a:latin typeface="Arial" panose="020B0604020202020204" pitchFamily="34" charset="0"/>
                    <a:ea typeface="Times New Roman" panose="02020603050405020304" pitchFamily="18" charset="0"/>
                  </a:rPr>
                  <a:t>Tìm hai số biết tổng của chúng bằng </a:t>
                </a:r>
                <a14:m>
                  <m:oMath xmlns:m="http://schemas.openxmlformats.org/officeDocument/2006/math">
                    <m:r>
                      <a:rPr lang="en-US" sz="2000">
                        <a:latin typeface="Cambria Math" panose="02040503050406030204" pitchFamily="18" charset="0"/>
                        <a:ea typeface="Times New Roman" panose="02020603050405020304" pitchFamily="18" charset="0"/>
                        <a:cs typeface="Arial" panose="020B0604020202020204" pitchFamily="34" charset="0"/>
                      </a:rPr>
                      <m:t>9</m:t>
                    </m:r>
                  </m:oMath>
                </a14:m>
                <a:r>
                  <a:rPr lang="en-US" sz="2000">
                    <a:latin typeface="Arial" panose="020B0604020202020204" pitchFamily="34" charset="0"/>
                    <a:ea typeface="Times New Roman" panose="02020603050405020304" pitchFamily="18" charset="0"/>
                  </a:rPr>
                  <a:t>, tích của chúng bằng </a:t>
                </a:r>
                <a14:m>
                  <m:oMath xmlns:m="http://schemas.openxmlformats.org/officeDocument/2006/math">
                    <m:r>
                      <a:rPr lang="en-US" sz="2000">
                        <a:latin typeface="Cambria Math" panose="02040503050406030204" pitchFamily="18" charset="0"/>
                        <a:ea typeface="Times New Roman" panose="02020603050405020304" pitchFamily="18" charset="0"/>
                        <a:cs typeface="Arial" panose="020B0604020202020204" pitchFamily="34" charset="0"/>
                      </a:rPr>
                      <m:t>20</m:t>
                    </m:r>
                  </m:oMath>
                </a14:m>
                <a:r>
                  <a:rPr lang="en-US" sz="2000">
                    <a:latin typeface="Arial" panose="020B0604020202020204" pitchFamily="34" charset="0"/>
                    <a:ea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A21F8E86-0F56-A5FD-E1E7-2868A8C9FFCD}"/>
                  </a:ext>
                </a:extLst>
              </p:cNvPr>
              <p:cNvSpPr txBox="1">
                <a:spLocks noRot="1" noChangeAspect="1" noMove="1" noResize="1" noEditPoints="1" noAdjustHandles="1" noChangeArrowheads="1" noChangeShapeType="1" noTextEdit="1"/>
              </p:cNvSpPr>
              <p:nvPr/>
            </p:nvSpPr>
            <p:spPr>
              <a:xfrm>
                <a:off x="824049" y="1009095"/>
                <a:ext cx="7495901" cy="504305"/>
              </a:xfrm>
              <a:prstGeom prst="rect">
                <a:avLst/>
              </a:prstGeom>
              <a:blipFill>
                <a:blip r:embed="rId3"/>
                <a:stretch>
                  <a:fillRect l="-813" b="-20732"/>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2CF1F0E9-93D1-3CE3-EEB3-C46F40CFF735}"/>
              </a:ext>
            </a:extLst>
          </p:cNvPr>
          <p:cNvSpPr txBox="1"/>
          <p:nvPr/>
        </p:nvSpPr>
        <p:spPr>
          <a:xfrm>
            <a:off x="457086" y="1705141"/>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C00000"/>
              </a:solidFil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1B5FCFC-06E5-457B-E454-6C0A582AF9A0}"/>
                  </a:ext>
                </a:extLst>
              </p:cNvPr>
              <p:cNvSpPr txBox="1"/>
              <p:nvPr/>
            </p:nvSpPr>
            <p:spPr>
              <a:xfrm>
                <a:off x="645685" y="2296992"/>
                <a:ext cx="7852627" cy="2433295"/>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Hai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cần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9</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20</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9</m:t>
                            </m:r>
                          </m:e>
                        </m:d>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4</m:t>
                    </m:r>
                    <m:r>
                      <a:rPr lang="en-US" sz="2000" i="1" kern="100">
                        <a:latin typeface="Cambria Math" panose="02040503050406030204" pitchFamily="18" charset="0"/>
                        <a:ea typeface="Times New Roman" panose="02020603050405020304" pitchFamily="18" charset="0"/>
                        <a:cs typeface="Arial" panose="020B0604020202020204" pitchFamily="34" charset="0"/>
                      </a:rPr>
                      <m:t> . </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20</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𝛥</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Suy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ra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9</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2</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4</m:t>
                    </m:r>
                    <m:r>
                      <a:rPr lang="en-US" sz="2000" i="1" kern="100">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9</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2</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Vậy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cần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4</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61B5FCFC-06E5-457B-E454-6C0A582AF9A0}"/>
                  </a:ext>
                </a:extLst>
              </p:cNvPr>
              <p:cNvSpPr txBox="1">
                <a:spLocks noRot="1" noChangeAspect="1" noMove="1" noResize="1" noEditPoints="1" noAdjustHandles="1" noChangeArrowheads="1" noChangeShapeType="1" noTextEdit="1"/>
              </p:cNvSpPr>
              <p:nvPr/>
            </p:nvSpPr>
            <p:spPr>
              <a:xfrm>
                <a:off x="645685" y="2296992"/>
                <a:ext cx="7852627" cy="2433295"/>
              </a:xfrm>
              <a:prstGeom prst="rect">
                <a:avLst/>
              </a:prstGeom>
              <a:blipFill>
                <a:blip r:embed="rId4"/>
                <a:stretch>
                  <a:fillRect l="-854" b="-3509"/>
                </a:stretch>
              </a:blipFill>
            </p:spPr>
            <p:txBody>
              <a:bodyPr/>
              <a:lstStyle/>
              <a:p>
                <a:r>
                  <a:rPr lang="en-US">
                    <a:noFill/>
                  </a:rPr>
                  <a:t> </a:t>
                </a:r>
              </a:p>
            </p:txBody>
          </p:sp>
        </mc:Fallback>
      </mc:AlternateContent>
      <p:sp>
        <p:nvSpPr>
          <p:cNvPr id="2" name="Plaque 1">
            <a:extLst>
              <a:ext uri="{FF2B5EF4-FFF2-40B4-BE49-F238E27FC236}">
                <a16:creationId xmlns:a16="http://schemas.microsoft.com/office/drawing/2014/main" id="{15F896A9-1378-6B23-785E-9AE1A0CAC28F}"/>
              </a:ext>
            </a:extLst>
          </p:cNvPr>
          <p:cNvSpPr/>
          <p:nvPr/>
        </p:nvSpPr>
        <p:spPr>
          <a:xfrm>
            <a:off x="3993306" y="413213"/>
            <a:ext cx="1157386" cy="501805"/>
          </a:xfrm>
          <a:prstGeom prst="plaque">
            <a:avLst>
              <a:gd name="adj" fmla="val 14723"/>
            </a:avLst>
          </a:prstGeom>
          <a:solidFill>
            <a:srgbClr val="CB6EBE">
              <a:lumMod val="20000"/>
              <a:lumOff val="80000"/>
            </a:srgbClr>
          </a:solidFill>
          <a:ln w="25400" cap="flat" cmpd="sng" algn="ctr">
            <a:solidFill>
              <a:srgbClr val="CB6EBE">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0000"/>
                </a:solidFill>
                <a:effectLst/>
                <a:uLnTx/>
                <a:uFillTx/>
                <a:latin typeface="Arial"/>
                <a:ea typeface="+mn-ea"/>
                <a:cs typeface="+mn-cs"/>
              </a:rPr>
              <a:t>Ví</a:t>
            </a:r>
            <a:r>
              <a:rPr kumimoji="0" lang="en-US" sz="2000" b="1" i="0" u="none" strike="noStrike" kern="0" cap="none" spc="0" normalizeH="0" baseline="0" noProof="0" dirty="0">
                <a:ln>
                  <a:noFill/>
                </a:ln>
                <a:solidFill>
                  <a:srgbClr val="000000"/>
                </a:solidFill>
                <a:effectLst/>
                <a:uLnTx/>
                <a:uFillTx/>
                <a:latin typeface="Arial"/>
                <a:ea typeface="+mn-ea"/>
                <a:cs typeface="+mn-cs"/>
              </a:rPr>
              <a:t> </a:t>
            </a:r>
            <a:r>
              <a:rPr kumimoji="0" lang="en-US" sz="2000" b="1" i="0" u="none" strike="noStrike" kern="0" cap="none" spc="0" normalizeH="0" baseline="0" noProof="0" dirty="0" err="1">
                <a:ln>
                  <a:noFill/>
                </a:ln>
                <a:solidFill>
                  <a:srgbClr val="000000"/>
                </a:solidFill>
                <a:effectLst/>
                <a:uLnTx/>
                <a:uFillTx/>
                <a:latin typeface="Arial"/>
                <a:ea typeface="+mn-ea"/>
                <a:cs typeface="+mn-cs"/>
              </a:rPr>
              <a:t>dụ</a:t>
            </a:r>
            <a:r>
              <a:rPr kumimoji="0" lang="en-US" sz="2000" b="1" i="0" u="none" strike="noStrike" kern="0" cap="none" spc="0" normalizeH="0" baseline="0" noProof="0" dirty="0">
                <a:ln>
                  <a:noFill/>
                </a:ln>
                <a:solidFill>
                  <a:srgbClr val="000000"/>
                </a:solidFill>
                <a:effectLst/>
                <a:uLnTx/>
                <a:uFillTx/>
                <a:latin typeface="Arial"/>
                <a:ea typeface="+mn-ea"/>
                <a:cs typeface="+mn-cs"/>
              </a:rPr>
              <a:t> </a:t>
            </a:r>
            <a:r>
              <a:rPr lang="en-US" sz="2000" b="1" dirty="0">
                <a:ea typeface="+mn-ea"/>
                <a:cs typeface="+mn-cs"/>
              </a:rPr>
              <a:t>4</a:t>
            </a:r>
            <a:r>
              <a:rPr kumimoji="0" lang="en-US" sz="2000" b="1" i="0" u="none" strike="noStrike" kern="0" cap="none" spc="0" normalizeH="0" baseline="0" noProof="0" dirty="0">
                <a:ln>
                  <a:noFill/>
                </a:ln>
                <a:solidFill>
                  <a:srgbClr val="000000"/>
                </a:solidFill>
                <a:effectLst/>
                <a:uLnTx/>
                <a:uFillTx/>
                <a:latin typeface="Arial"/>
                <a:ea typeface="+mn-ea"/>
                <a:cs typeface="+mn-cs"/>
              </a:rPr>
              <a:t> </a:t>
            </a:r>
          </a:p>
        </p:txBody>
      </p:sp>
      <p:pic>
        <p:nvPicPr>
          <p:cNvPr id="3" name="Picture 2">
            <a:extLst>
              <a:ext uri="{FF2B5EF4-FFF2-40B4-BE49-F238E27FC236}">
                <a16:creationId xmlns:a16="http://schemas.microsoft.com/office/drawing/2014/main" id="{B3B503D9-0D01-8A2A-BDDB-5CDC60E92818}"/>
              </a:ext>
            </a:extLst>
          </p:cNvPr>
          <p:cNvPicPr>
            <a:picLocks noChangeAspect="1"/>
          </p:cNvPicPr>
          <p:nvPr/>
        </p:nvPicPr>
        <p:blipFill>
          <a:blip r:embed="rId5"/>
          <a:stretch>
            <a:fillRect/>
          </a:stretch>
        </p:blipFill>
        <p:spPr>
          <a:xfrm>
            <a:off x="7860447" y="4337823"/>
            <a:ext cx="919005" cy="48496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barn(inVertical)">
                                      <p:cBhvr>
                                        <p:cTn id="25" dur="500"/>
                                        <p:tgtEl>
                                          <p:spTgt spid="10">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barn(inVertical)">
                                      <p:cBhvr>
                                        <p:cTn id="30" dur="500"/>
                                        <p:tgtEl>
                                          <p:spTgt spid="10">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barn(inVertical)">
                                      <p:cBhvr>
                                        <p:cTn id="35"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87"/>
        <p:cNvGrpSpPr/>
        <p:nvPr/>
      </p:nvGrpSpPr>
      <p:grpSpPr>
        <a:xfrm>
          <a:off x="0" y="0"/>
          <a:ext cx="0" cy="0"/>
          <a:chOff x="0" y="0"/>
          <a:chExt cx="0" cy="0"/>
        </a:xfrm>
      </p:grpSpPr>
      <p:sp>
        <p:nvSpPr>
          <p:cNvPr id="14" name="Rectangle 13">
            <a:extLst>
              <a:ext uri="{FF2B5EF4-FFF2-40B4-BE49-F238E27FC236}">
                <a16:creationId xmlns:a16="http://schemas.microsoft.com/office/drawing/2014/main" id="{0CA2815B-A22E-27E7-EB5F-B8A28BD1DB23}"/>
              </a:ext>
            </a:extLst>
          </p:cNvPr>
          <p:cNvSpPr/>
          <p:nvPr/>
        </p:nvSpPr>
        <p:spPr>
          <a:xfrm>
            <a:off x="3573965" y="346610"/>
            <a:ext cx="1996068" cy="591015"/>
          </a:xfrm>
          <a:prstGeom prst="rect">
            <a:avLst/>
          </a:prstGeom>
          <a:solidFill>
            <a:srgbClr val="E7B5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bg1"/>
                </a:solidFill>
              </a:rPr>
              <a:t>Luyện</a:t>
            </a:r>
            <a:r>
              <a:rPr lang="en-US" sz="2200" b="1" dirty="0">
                <a:solidFill>
                  <a:schemeClr val="bg1"/>
                </a:solidFill>
              </a:rPr>
              <a:t> </a:t>
            </a:r>
            <a:r>
              <a:rPr lang="en-US" sz="2200" b="1" dirty="0" err="1">
                <a:solidFill>
                  <a:schemeClr val="bg1"/>
                </a:solidFill>
              </a:rPr>
              <a:t>tập</a:t>
            </a:r>
            <a:r>
              <a:rPr lang="en-US" sz="2200" b="1" dirty="0">
                <a:solidFill>
                  <a:schemeClr val="bg1"/>
                </a:solidFill>
              </a:rPr>
              <a:t> 3</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B07D9D2-61DB-1D0A-7CBA-8C179C569941}"/>
                  </a:ext>
                </a:extLst>
              </p:cNvPr>
              <p:cNvSpPr txBox="1"/>
              <p:nvPr/>
            </p:nvSpPr>
            <p:spPr>
              <a:xfrm>
                <a:off x="620285" y="988373"/>
                <a:ext cx="7903427" cy="504305"/>
              </a:xfrm>
              <a:prstGeom prst="rect">
                <a:avLst/>
              </a:prstGeom>
              <a:noFill/>
            </p:spPr>
            <p:txBody>
              <a:bodyPr wrap="square">
                <a:spAutoFit/>
              </a:bodyPr>
              <a:lstStyle/>
              <a:p>
                <a:pPr algn="just">
                  <a:lnSpc>
                    <a:spcPct val="150000"/>
                  </a:lnSpc>
                  <a:spcAft>
                    <a:spcPts val="800"/>
                  </a:spcAft>
                </a:pPr>
                <a:r>
                  <a:rPr lang="en-US" sz="2000" dirty="0" err="1">
                    <a:latin typeface="Arial" panose="020B0604020202020204" pitchFamily="34" charset="0"/>
                    <a:ea typeface="Times New Roman" panose="02020603050405020304" pitchFamily="18" charset="0"/>
                  </a:rPr>
                  <a:t>Tìm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hai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số</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biết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tổng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chúng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bằng</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a:latin typeface="Cambria Math" panose="02040503050406030204" pitchFamily="18" charset="0"/>
                        <a:ea typeface="Times New Roman" panose="02020603050405020304" pitchFamily="18" charset="0"/>
                        <a:cs typeface="Arial" panose="020B0604020202020204" pitchFamily="34" charset="0"/>
                      </a:rPr>
                      <m:t>11</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tích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chúng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bằng</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a:latin typeface="Cambria Math" panose="02040503050406030204" pitchFamily="18" charset="0"/>
                        <a:ea typeface="Times New Roman" panose="02020603050405020304" pitchFamily="18" charset="0"/>
                        <a:cs typeface="Arial" panose="020B0604020202020204" pitchFamily="34" charset="0"/>
                      </a:rPr>
                      <m:t>28</m:t>
                    </m:r>
                  </m:oMath>
                </a14:m>
                <a:r>
                  <a:rPr lang="en-US" sz="2000" dirty="0">
                    <a:latin typeface="Arial" panose="020B0604020202020204" pitchFamily="34" charset="0"/>
                    <a:ea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9B07D9D2-61DB-1D0A-7CBA-8C179C569941}"/>
                  </a:ext>
                </a:extLst>
              </p:cNvPr>
              <p:cNvSpPr txBox="1">
                <a:spLocks noRot="1" noChangeAspect="1" noMove="1" noResize="1" noEditPoints="1" noAdjustHandles="1" noChangeArrowheads="1" noChangeShapeType="1" noTextEdit="1"/>
              </p:cNvSpPr>
              <p:nvPr/>
            </p:nvSpPr>
            <p:spPr>
              <a:xfrm>
                <a:off x="620285" y="988373"/>
                <a:ext cx="7903427" cy="504305"/>
              </a:xfrm>
              <a:prstGeom prst="rect">
                <a:avLst/>
              </a:prstGeom>
              <a:blipFill>
                <a:blip r:embed="rId3"/>
                <a:stretch>
                  <a:fillRect l="-849" b="-1927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0B19FAEF-3359-074C-7D48-3CA332FD2530}"/>
              </a:ext>
            </a:extLst>
          </p:cNvPr>
          <p:cNvSpPr txBox="1"/>
          <p:nvPr/>
        </p:nvSpPr>
        <p:spPr>
          <a:xfrm>
            <a:off x="400746" y="1570150"/>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2CCD952-10B3-4009-F454-28C1279679CD}"/>
                  </a:ext>
                </a:extLst>
              </p:cNvPr>
              <p:cNvSpPr txBox="1"/>
              <p:nvPr/>
            </p:nvSpPr>
            <p:spPr>
              <a:xfrm>
                <a:off x="400746" y="2047733"/>
                <a:ext cx="8342506" cy="2944652"/>
              </a:xfrm>
              <a:prstGeom prst="rect">
                <a:avLst/>
              </a:prstGeom>
              <a:noFill/>
            </p:spPr>
            <p:txBody>
              <a:bodyPr wrap="square">
                <a:spAutoFit/>
              </a:bodyPr>
              <a:lstStyle/>
              <a:p>
                <a:pPr algn="just">
                  <a:lnSpc>
                    <a:spcPct val="150000"/>
                  </a:lnSpc>
                  <a:spcBef>
                    <a:spcPts val="300"/>
                  </a:spcBef>
                  <a:spcAft>
                    <a:spcPts val="300"/>
                  </a:spcAft>
                </a:pPr>
                <a:r>
                  <a:rPr lang="vi-VN" sz="2000" dirty="0">
                    <a:latin typeface="Arial" panose="020B0604020202020204" pitchFamily="34" charset="0"/>
                    <a:ea typeface="Calibri" panose="020F0502020204030204" pitchFamily="34" charset="0"/>
                    <a:cs typeface="Times New Roman" panose="02020603050405020304" pitchFamily="18" charset="0"/>
                  </a:rPr>
                  <a:t>Hai số cần tìm là nghiệm của phương trình bậc hai  </a:t>
                </a:r>
                <a14:m>
                  <m:oMath xmlns:m="http://schemas.openxmlformats.org/officeDocument/2006/math">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vi-VN" sz="2000" i="1">
                            <a:latin typeface="Cambria Math" panose="02040503050406030204" pitchFamily="18" charset="0"/>
                            <a:ea typeface="Calibri" panose="020F0502020204030204" pitchFamily="34" charset="0"/>
                            <a:cs typeface="Arial" panose="020B0604020202020204" pitchFamily="34" charset="0"/>
                          </a:rPr>
                          <m:t>𝑥</m:t>
                        </m:r>
                      </m:e>
                      <m:sup>
                        <m:r>
                          <a:rPr lang="vi-VN" sz="2000" i="1">
                            <a:latin typeface="Cambria Math" panose="02040503050406030204" pitchFamily="18" charset="0"/>
                            <a:ea typeface="Calibri" panose="020F0502020204030204" pitchFamily="34" charset="0"/>
                            <a:cs typeface="Arial" panose="020B0604020202020204" pitchFamily="34" charset="0"/>
                          </a:rPr>
                          <m:t>2</m:t>
                        </m:r>
                      </m:sup>
                    </m:sSup>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11</m:t>
                    </m:r>
                    <m:r>
                      <a:rPr lang="vi-VN" sz="2000" i="1">
                        <a:latin typeface="Cambria Math" panose="02040503050406030204" pitchFamily="18" charset="0"/>
                        <a:ea typeface="Calibri" panose="020F0502020204030204" pitchFamily="34" charset="0"/>
                        <a:cs typeface="Arial" panose="020B0604020202020204" pitchFamily="34" charset="0"/>
                      </a:rPr>
                      <m:t>𝑥</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28</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0</m:t>
                    </m:r>
                    <m:r>
                      <a:rPr lang="vi-VN" sz="2000" i="1">
                        <a:latin typeface="Cambria Math" panose="02040503050406030204" pitchFamily="18" charset="0"/>
                        <a:ea typeface="Calibri" panose="020F0502020204030204" pitchFamily="34" charset="0"/>
                        <a:cs typeface="Arial" panose="020B0604020202020204" pitchFamily="34" charset="0"/>
                      </a:rPr>
                      <m:t>.</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vi-VN" sz="2000" i="1">
                        <a:latin typeface="Cambria Math" panose="02040503050406030204" pitchFamily="18" charset="0"/>
                        <a:ea typeface="Calibri" panose="020F0502020204030204" pitchFamily="34" charset="0"/>
                        <a:cs typeface="Arial" panose="020B0604020202020204" pitchFamily="34" charset="0"/>
                      </a:rPr>
                      <m:t>𝛥</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1</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vi-VN" sz="2000" i="1">
                            <a:latin typeface="Cambria Math" panose="02040503050406030204" pitchFamily="18" charset="0"/>
                            <a:ea typeface="Calibri" panose="020F0502020204030204" pitchFamily="34" charset="0"/>
                            <a:cs typeface="Arial" panose="020B0604020202020204" pitchFamily="34" charset="0"/>
                          </a:rPr>
                          <m:t>1</m:t>
                        </m:r>
                      </m:e>
                      <m:sup>
                        <m:r>
                          <a:rPr lang="vi-VN" sz="2000" i="1">
                            <a:latin typeface="Cambria Math" panose="02040503050406030204" pitchFamily="18" charset="0"/>
                            <a:ea typeface="Calibri" panose="020F0502020204030204" pitchFamily="34" charset="0"/>
                            <a:cs typeface="Arial" panose="020B0604020202020204" pitchFamily="34" charset="0"/>
                          </a:rPr>
                          <m:t>2</m:t>
                        </m:r>
                      </m:sup>
                    </m:sSup>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4</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28</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1</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9</m:t>
                    </m:r>
                    <m:r>
                      <a:rPr lang="vi-VN"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vi-VN" sz="2000" i="1">
                            <a:latin typeface="Cambria Math" panose="02040503050406030204" pitchFamily="18" charset="0"/>
                            <a:ea typeface="Calibri" panose="020F0502020204030204" pitchFamily="34" charset="0"/>
                            <a:cs typeface="Arial" panose="020B0604020202020204" pitchFamily="34" charset="0"/>
                          </a:rPr>
                          <m:t>𝛥</m:t>
                        </m:r>
                      </m:e>
                    </m:rad>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3</m:t>
                    </m:r>
                    <m:r>
                      <a:rPr lang="vi-VN" sz="2000" i="1">
                        <a:latin typeface="Cambria Math" panose="02040503050406030204" pitchFamily="18" charset="0"/>
                        <a:ea typeface="Calibri" panose="020F0502020204030204" pitchFamily="34" charset="0"/>
                        <a:cs typeface="Arial" panose="020B0604020202020204" pitchFamily="34" charset="0"/>
                      </a:rPr>
                      <m:t>;</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latin typeface="Arial" panose="020B0604020202020204" pitchFamily="34" charset="0"/>
                    <a:ea typeface="Calibri" panose="020F0502020204030204" pitchFamily="34" charset="0"/>
                    <a:cs typeface="Times New Roman" panose="02020603050405020304" pitchFamily="18" charset="0"/>
                  </a:rPr>
                  <a:t>Phương trình có hai nghiệm: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vi-VN" sz="2000" i="1">
                            <a:latin typeface="Cambria Math" panose="02040503050406030204" pitchFamily="18" charset="0"/>
                            <a:ea typeface="Calibri" panose="020F0502020204030204" pitchFamily="34" charset="0"/>
                            <a:cs typeface="Arial" panose="020B0604020202020204" pitchFamily="34" charset="0"/>
                          </a:rPr>
                          <m:t>𝑥</m:t>
                        </m:r>
                      </m:e>
                      <m:sub>
                        <m:r>
                          <a:rPr lang="vi-VN" sz="2000" i="1">
                            <a:latin typeface="Cambria Math" panose="02040503050406030204" pitchFamily="18" charset="0"/>
                            <a:ea typeface="Calibri" panose="020F0502020204030204" pitchFamily="34" charset="0"/>
                            <a:cs typeface="Arial" panose="020B0604020202020204" pitchFamily="34" charset="0"/>
                          </a:rPr>
                          <m:t>1</m:t>
                        </m:r>
                      </m:sub>
                    </m:sSub>
                    <m:r>
                      <a:rPr lang="vi-VN"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11</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3</m:t>
                        </m:r>
                      </m:num>
                      <m:den>
                        <m:r>
                          <a:rPr lang="vi-VN" sz="2000" i="1">
                            <a:latin typeface="Cambria Math" panose="02040503050406030204" pitchFamily="18" charset="0"/>
                            <a:ea typeface="Calibri" panose="020F0502020204030204" pitchFamily="34" charset="0"/>
                            <a:cs typeface="Arial" panose="020B0604020202020204" pitchFamily="34" charset="0"/>
                          </a:rPr>
                          <m:t>2</m:t>
                        </m:r>
                      </m:den>
                    </m:f>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7</m:t>
                    </m:r>
                    <m:r>
                      <a:rPr lang="vi-VN" sz="2000" i="1">
                        <a:latin typeface="Cambria Math" panose="02040503050406030204" pitchFamily="18" charset="0"/>
                        <a:ea typeface="Calibri" panose="020F0502020204030204" pitchFamily="34" charset="0"/>
                        <a:cs typeface="Arial" panose="020B0604020202020204" pitchFamily="34" charset="0"/>
                      </a:rPr>
                      <m:t>;</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vi-VN" sz="2000" i="1">
                            <a:latin typeface="Cambria Math" panose="02040503050406030204" pitchFamily="18" charset="0"/>
                            <a:ea typeface="Calibri" panose="020F0502020204030204" pitchFamily="34" charset="0"/>
                            <a:cs typeface="Arial" panose="020B0604020202020204" pitchFamily="34" charset="0"/>
                          </a:rPr>
                          <m:t>𝑥</m:t>
                        </m:r>
                      </m:e>
                      <m:sub>
                        <m:r>
                          <a:rPr lang="vi-VN" sz="2000" i="1">
                            <a:latin typeface="Cambria Math" panose="02040503050406030204" pitchFamily="18" charset="0"/>
                            <a:ea typeface="Calibri" panose="020F0502020204030204" pitchFamily="34" charset="0"/>
                            <a:cs typeface="Arial" panose="020B0604020202020204" pitchFamily="34" charset="0"/>
                          </a:rPr>
                          <m:t>2</m:t>
                        </m:r>
                      </m:sub>
                    </m:sSub>
                    <m:r>
                      <a:rPr lang="vi-VN"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11</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3</m:t>
                        </m:r>
                      </m:num>
                      <m:den>
                        <m:r>
                          <a:rPr lang="vi-VN" sz="2000" i="1">
                            <a:latin typeface="Cambria Math" panose="02040503050406030204" pitchFamily="18" charset="0"/>
                            <a:ea typeface="Calibri" panose="020F0502020204030204" pitchFamily="34" charset="0"/>
                            <a:cs typeface="Arial" panose="020B0604020202020204" pitchFamily="34" charset="0"/>
                          </a:rPr>
                          <m:t>2</m:t>
                        </m:r>
                      </m:den>
                    </m:f>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4</m:t>
                    </m:r>
                    <m:r>
                      <a:rPr lang="vi-VN" sz="2000" i="1">
                        <a:latin typeface="Cambria Math" panose="02040503050406030204" pitchFamily="18" charset="0"/>
                        <a:ea typeface="Calibri" panose="020F0502020204030204" pitchFamily="34" charset="0"/>
                        <a:cs typeface="Arial" panose="020B0604020202020204" pitchFamily="34" charset="0"/>
                      </a:rPr>
                      <m:t>.</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Vậy</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số</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cần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tìm</a:t>
                </a:r>
                <a:r>
                  <a:rPr lang="fr-FR" sz="2000" dirty="0">
                    <a:latin typeface="Arial" panose="020B0604020202020204" pitchFamily="34" charset="0"/>
                    <a:ea typeface="Calibri" panose="020F0502020204030204" pitchFamily="34" charset="0"/>
                    <a:cs typeface="Times New Roman" panose="02020603050405020304" pitchFamily="18" charset="0"/>
                  </a:rPr>
                  <a:t> là </a:t>
                </a:r>
                <a14:m>
                  <m:oMath xmlns:m="http://schemas.openxmlformats.org/officeDocument/2006/math">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7</m:t>
                    </m:r>
                    <m:r>
                      <a:rPr lang="vi-VN" sz="2000" i="1">
                        <a:latin typeface="Cambria Math" panose="02040503050406030204" pitchFamily="18" charset="0"/>
                        <a:ea typeface="Calibri" panose="020F0502020204030204" pitchFamily="34" charset="0"/>
                        <a:cs typeface="Arial" panose="020B0604020202020204" pitchFamily="34" charset="0"/>
                      </a:rPr>
                      <m:t> </m:t>
                    </m:r>
                  </m:oMath>
                </a14:m>
                <a:r>
                  <a:rPr lang="fr-FR" sz="2000" dirty="0" err="1">
                    <a:latin typeface="Arial" panose="020B0604020202020204" pitchFamily="34" charset="0"/>
                    <a:ea typeface="Calibri" panose="020F0502020204030204" pitchFamily="34" charset="0"/>
                    <a:cs typeface="Times New Roman" panose="02020603050405020304" pitchFamily="18" charset="0"/>
                  </a:rPr>
                  <a:t>và</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4</m:t>
                    </m:r>
                  </m:oMath>
                </a14:m>
                <a:r>
                  <a:rPr lang="fr-FR" sz="2000" dirty="0">
                    <a:latin typeface="Arial" panose="020B0604020202020204" pitchFamily="34"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2CCD952-10B3-4009-F454-28C1279679CD}"/>
                  </a:ext>
                </a:extLst>
              </p:cNvPr>
              <p:cNvSpPr txBox="1">
                <a:spLocks noRot="1" noChangeAspect="1" noMove="1" noResize="1" noEditPoints="1" noAdjustHandles="1" noChangeArrowheads="1" noChangeShapeType="1" noTextEdit="1"/>
              </p:cNvSpPr>
              <p:nvPr/>
            </p:nvSpPr>
            <p:spPr>
              <a:xfrm>
                <a:off x="400746" y="2047733"/>
                <a:ext cx="8342506" cy="2944652"/>
              </a:xfrm>
              <a:prstGeom prst="rect">
                <a:avLst/>
              </a:prstGeom>
              <a:blipFill>
                <a:blip r:embed="rId4"/>
                <a:stretch>
                  <a:fillRect l="-804" b="-1035"/>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7B2CFADB-C64B-E7EB-7F30-B6FC3CC513C4}"/>
              </a:ext>
            </a:extLst>
          </p:cNvPr>
          <p:cNvPicPr>
            <a:picLocks noChangeAspect="1"/>
          </p:cNvPicPr>
          <p:nvPr/>
        </p:nvPicPr>
        <p:blipFill>
          <a:blip r:embed="rId5"/>
          <a:stretch>
            <a:fillRect/>
          </a:stretch>
        </p:blipFill>
        <p:spPr>
          <a:xfrm rot="21190683">
            <a:off x="8122657" y="3643003"/>
            <a:ext cx="700525" cy="1241282"/>
          </a:xfrm>
          <a:prstGeom prst="rect">
            <a:avLst/>
          </a:prstGeom>
        </p:spPr>
      </p:pic>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anim calcmode="lin" valueType="num">
                                      <p:cBhvr>
                                        <p:cTn id="21"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19">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9">
                                            <p:txEl>
                                              <p:pRg st="1" end="1"/>
                                            </p:txEl>
                                          </p:spTgt>
                                        </p:tgtEl>
                                        <p:attrNameLst>
                                          <p:attrName>style.visibility</p:attrName>
                                        </p:attrNameLst>
                                      </p:cBhvr>
                                      <p:to>
                                        <p:strVal val="visible"/>
                                      </p:to>
                                    </p:set>
                                    <p:animEffect transition="in" filter="fade">
                                      <p:cBhvr>
                                        <p:cTn id="25" dur="500"/>
                                        <p:tgtEl>
                                          <p:spTgt spid="19">
                                            <p:txEl>
                                              <p:pRg st="1" end="1"/>
                                            </p:txEl>
                                          </p:spTgt>
                                        </p:tgtEl>
                                      </p:cBhvr>
                                    </p:animEffect>
                                    <p:anim calcmode="lin" valueType="num">
                                      <p:cBhvr>
                                        <p:cTn id="26"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1" end="1"/>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animEffect transition="in" filter="fade">
                                      <p:cBhvr>
                                        <p:cTn id="30" dur="500"/>
                                        <p:tgtEl>
                                          <p:spTgt spid="19">
                                            <p:txEl>
                                              <p:pRg st="2" end="2"/>
                                            </p:txEl>
                                          </p:spTgt>
                                        </p:tgtEl>
                                      </p:cBhvr>
                                    </p:animEffect>
                                    <p:anim calcmode="lin" valueType="num">
                                      <p:cBhvr>
                                        <p:cTn id="31"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32" dur="500" fill="hold"/>
                                        <p:tgtEl>
                                          <p:spTgt spid="19">
                                            <p:txEl>
                                              <p:pRg st="2" end="2"/>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xEl>
                                              <p:pRg st="3" end="3"/>
                                            </p:txEl>
                                          </p:spTgt>
                                        </p:tgtEl>
                                        <p:attrNameLst>
                                          <p:attrName>style.visibility</p:attrName>
                                        </p:attrNameLst>
                                      </p:cBhvr>
                                      <p:to>
                                        <p:strVal val="visible"/>
                                      </p:to>
                                    </p:set>
                                    <p:animEffect transition="in" filter="fade">
                                      <p:cBhvr>
                                        <p:cTn id="35" dur="500"/>
                                        <p:tgtEl>
                                          <p:spTgt spid="19">
                                            <p:txEl>
                                              <p:pRg st="3" end="3"/>
                                            </p:txEl>
                                          </p:spTgt>
                                        </p:tgtEl>
                                      </p:cBhvr>
                                    </p:animEffect>
                                    <p:anim calcmode="lin" valueType="num">
                                      <p:cBhvr>
                                        <p:cTn id="36"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19">
                                            <p:txEl>
                                              <p:pRg st="3" end="3"/>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9">
                                            <p:txEl>
                                              <p:pRg st="4" end="4"/>
                                            </p:txEl>
                                          </p:spTgt>
                                        </p:tgtEl>
                                        <p:attrNameLst>
                                          <p:attrName>style.visibility</p:attrName>
                                        </p:attrNameLst>
                                      </p:cBhvr>
                                      <p:to>
                                        <p:strVal val="visible"/>
                                      </p:to>
                                    </p:set>
                                    <p:animEffect transition="in" filter="fade">
                                      <p:cBhvr>
                                        <p:cTn id="40" dur="500"/>
                                        <p:tgtEl>
                                          <p:spTgt spid="19">
                                            <p:txEl>
                                              <p:pRg st="4" end="4"/>
                                            </p:txEl>
                                          </p:spTgt>
                                        </p:tgtEl>
                                      </p:cBhvr>
                                    </p:animEffect>
                                    <p:anim calcmode="lin" valueType="num">
                                      <p:cBhvr>
                                        <p:cTn id="41" dur="500" fill="hold"/>
                                        <p:tgtEl>
                                          <p:spTgt spid="19">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1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27"/>
        <p:cNvGrpSpPr/>
        <p:nvPr/>
      </p:nvGrpSpPr>
      <p:grpSpPr>
        <a:xfrm>
          <a:off x="0" y="0"/>
          <a:ext cx="0" cy="0"/>
          <a:chOff x="0" y="0"/>
          <a:chExt cx="0" cy="0"/>
        </a:xfrm>
      </p:grpSpPr>
      <p:sp>
        <p:nvSpPr>
          <p:cNvPr id="7" name="Rectangle 6">
            <a:extLst>
              <a:ext uri="{FF2B5EF4-FFF2-40B4-BE49-F238E27FC236}">
                <a16:creationId xmlns:a16="http://schemas.microsoft.com/office/drawing/2014/main" id="{B17B4EBA-1932-FAD7-7999-A1CAA21615F4}"/>
              </a:ext>
            </a:extLst>
          </p:cNvPr>
          <p:cNvSpPr/>
          <p:nvPr/>
        </p:nvSpPr>
        <p:spPr>
          <a:xfrm>
            <a:off x="451625" y="368062"/>
            <a:ext cx="1996068" cy="591015"/>
          </a:xfrm>
          <a:prstGeom prst="rect">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200" b="1" dirty="0" err="1">
                <a:solidFill>
                  <a:schemeClr val="bg1"/>
                </a:solidFill>
              </a:rPr>
              <a:t>Vận</a:t>
            </a:r>
            <a:r>
              <a:rPr lang="en-US" sz="2200" b="1" dirty="0">
                <a:solidFill>
                  <a:schemeClr val="bg1"/>
                </a:solidFill>
              </a:rPr>
              <a:t> </a:t>
            </a:r>
            <a:r>
              <a:rPr lang="en-US" sz="2200" b="1" dirty="0" err="1">
                <a:solidFill>
                  <a:schemeClr val="bg1"/>
                </a:solidFill>
              </a:rPr>
              <a:t>dụng</a:t>
            </a:r>
            <a:r>
              <a:rPr lang="en-US" sz="2200" b="1" dirty="0">
                <a:solidFill>
                  <a:schemeClr val="bg1"/>
                </a:solidFill>
              </a:rPr>
              <a:t> </a:t>
            </a:r>
          </a:p>
        </p:txBody>
      </p:sp>
      <p:sp>
        <p:nvSpPr>
          <p:cNvPr id="9" name="TextBox 8">
            <a:extLst>
              <a:ext uri="{FF2B5EF4-FFF2-40B4-BE49-F238E27FC236}">
                <a16:creationId xmlns:a16="http://schemas.microsoft.com/office/drawing/2014/main" id="{B6B67398-7C2D-501F-5313-0A796352225C}"/>
              </a:ext>
            </a:extLst>
          </p:cNvPr>
          <p:cNvSpPr txBox="1"/>
          <p:nvPr/>
        </p:nvSpPr>
        <p:spPr>
          <a:xfrm>
            <a:off x="2638656" y="368062"/>
            <a:ext cx="4658423" cy="504305"/>
          </a:xfrm>
          <a:prstGeom prst="rect">
            <a:avLst/>
          </a:prstGeom>
          <a:noFill/>
        </p:spPr>
        <p:txBody>
          <a:bodyPr wrap="square">
            <a:spAutoFit/>
          </a:bodyPr>
          <a:lstStyle/>
          <a:p>
            <a:pPr algn="just">
              <a:lnSpc>
                <a:spcPct val="150000"/>
              </a:lnSpc>
              <a:spcAft>
                <a:spcPts val="800"/>
              </a:spcAft>
            </a:pPr>
            <a:r>
              <a:rPr lang="en-US" sz="2000" dirty="0" err="1">
                <a:latin typeface="Arial" panose="020B0604020202020204" pitchFamily="34" charset="0"/>
                <a:ea typeface="Times New Roman" panose="02020603050405020304" pitchFamily="18" charset="0"/>
              </a:rPr>
              <a:t>Giải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bài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toán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trong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huống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mở</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đầu</a:t>
            </a:r>
            <a:r>
              <a:rPr lang="en-US" sz="2000" dirty="0">
                <a:latin typeface="Arial" panose="020B0604020202020204" pitchFamily="34" charset="0"/>
                <a:ea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38C4A4D1-AD95-4791-C16E-231E5A5200B4}"/>
              </a:ext>
            </a:extLst>
          </p:cNvPr>
          <p:cNvPicPr>
            <a:picLocks noChangeAspect="1"/>
          </p:cNvPicPr>
          <p:nvPr/>
        </p:nvPicPr>
        <p:blipFill>
          <a:blip r:embed="rId3"/>
          <a:stretch>
            <a:fillRect/>
          </a:stretch>
        </p:blipFill>
        <p:spPr>
          <a:xfrm>
            <a:off x="8004970" y="368062"/>
            <a:ext cx="787767" cy="617822"/>
          </a:xfrm>
          <a:prstGeom prst="rect">
            <a:avLst/>
          </a:prstGeom>
        </p:spPr>
      </p:pic>
      <p:sp>
        <p:nvSpPr>
          <p:cNvPr id="2" name="TextBox 1">
            <a:extLst>
              <a:ext uri="{FF2B5EF4-FFF2-40B4-BE49-F238E27FC236}">
                <a16:creationId xmlns:a16="http://schemas.microsoft.com/office/drawing/2014/main" id="{67432EDF-C74D-3CAA-0077-B5D47B884F02}"/>
              </a:ext>
            </a:extLst>
          </p:cNvPr>
          <p:cNvSpPr txBox="1"/>
          <p:nvPr/>
        </p:nvSpPr>
        <p:spPr>
          <a:xfrm>
            <a:off x="4205037" y="1135252"/>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C00000"/>
              </a:solidFil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C74FE1D-130A-7449-31E7-8A82E7EA381D}"/>
                  </a:ext>
                </a:extLst>
              </p:cNvPr>
              <p:cNvSpPr txBox="1"/>
              <p:nvPr/>
            </p:nvSpPr>
            <p:spPr>
              <a:xfrm>
                <a:off x="351263" y="1738068"/>
                <a:ext cx="8441474" cy="3037370"/>
              </a:xfrm>
              <a:prstGeom prst="rect">
                <a:avLst/>
              </a:prstGeom>
              <a:noFill/>
            </p:spPr>
            <p:txBody>
              <a:bodyPr wrap="square">
                <a:spAutoFit/>
              </a:bodyPr>
              <a:lstStyle/>
              <a:p>
                <a:pPr algn="just">
                  <a:lnSpc>
                    <a:spcPct val="150000"/>
                  </a:lnSpc>
                  <a:spcBef>
                    <a:spcPts val="300"/>
                  </a:spcBef>
                  <a:spcAft>
                    <a:spcPts val="300"/>
                  </a:spcAft>
                </a:pPr>
                <a:r>
                  <a:rPr lang="vi-VN" sz="2000" dirty="0">
                    <a:effectLst/>
                    <a:latin typeface="Arial" panose="020B0604020202020204" pitchFamily="34" charset="0"/>
                    <a:ea typeface="Calibri" panose="020F0502020204030204" pitchFamily="34" charset="0"/>
                    <a:cs typeface="Times New Roman" panose="02020603050405020304" pitchFamily="18" charset="0"/>
                  </a:rPr>
                  <a:t>Gọi hai kích thước chiều dài và chiều rộng của mảnh vườn hình chữ nhật lần lượt là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vi-VN" sz="2000" i="1">
                            <a:effectLst/>
                            <a:latin typeface="Cambria Math" panose="02040503050406030204" pitchFamily="18" charset="0"/>
                            <a:ea typeface="Calibri" panose="020F0502020204030204" pitchFamily="34" charset="0"/>
                            <a:cs typeface="Arial" panose="020B0604020202020204" pitchFamily="34" charset="0"/>
                          </a:rPr>
                          <m:t>𝑥</m:t>
                        </m:r>
                      </m:e>
                      <m:sub>
                        <m:r>
                          <a:rPr lang="vi-VN" sz="2000" i="1">
                            <a:effectLst/>
                            <a:latin typeface="Cambria Math" panose="02040503050406030204" pitchFamily="18" charset="0"/>
                            <a:ea typeface="Calibri" panose="020F0502020204030204" pitchFamily="34" charset="0"/>
                            <a:cs typeface="Arial" panose="020B0604020202020204" pitchFamily="34" charset="0"/>
                          </a:rPr>
                          <m:t>1</m:t>
                        </m:r>
                      </m:sub>
                    </m:sSub>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sSub>
                      <m:sSub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vi-VN" sz="2000" i="1">
                            <a:effectLst/>
                            <a:latin typeface="Cambria Math" panose="02040503050406030204" pitchFamily="18" charset="0"/>
                            <a:ea typeface="Times New Roman" panose="02020603050405020304" pitchFamily="18" charset="0"/>
                            <a:cs typeface="Arial" panose="020B0604020202020204" pitchFamily="34" charset="0"/>
                          </a:rPr>
                          <m:t>2</m:t>
                        </m:r>
                      </m:sub>
                    </m:sSub>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effectLst/>
                    <a:latin typeface="Arial" panose="020B0604020202020204" pitchFamily="34" charset="0"/>
                    <a:ea typeface="Calibri" panose="020F0502020204030204" pitchFamily="34" charset="0"/>
                    <a:cs typeface="Times New Roman" panose="02020603050405020304" pitchFamily="18" charset="0"/>
                  </a:rPr>
                  <a:t>Ta có nửa chu vi mảnh vườn là: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vi-VN" sz="2000" i="1">
                            <a:effectLst/>
                            <a:latin typeface="Cambria Math" panose="02040503050406030204" pitchFamily="18" charset="0"/>
                            <a:ea typeface="Calibri" panose="020F0502020204030204" pitchFamily="34" charset="0"/>
                            <a:cs typeface="Arial" panose="020B0604020202020204" pitchFamily="34" charset="0"/>
                          </a:rPr>
                          <m:t>𝑥</m:t>
                        </m:r>
                      </m:e>
                      <m:sub>
                        <m:r>
                          <a:rPr lang="vi-VN" sz="2000" i="1">
                            <a:effectLst/>
                            <a:latin typeface="Cambria Math" panose="02040503050406030204" pitchFamily="18" charset="0"/>
                            <a:ea typeface="Calibri" panose="020F0502020204030204" pitchFamily="34" charset="0"/>
                            <a:cs typeface="Arial" panose="020B0604020202020204" pitchFamily="34" charset="0"/>
                          </a:rPr>
                          <m:t>1</m:t>
                        </m:r>
                      </m:sub>
                    </m:sSub>
                    <m:r>
                      <a:rPr lang="vi-VN" sz="20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vi-VN" sz="2000" i="1">
                            <a:effectLst/>
                            <a:latin typeface="Cambria Math" panose="02040503050406030204" pitchFamily="18" charset="0"/>
                            <a:ea typeface="Calibri" panose="020F0502020204030204" pitchFamily="34" charset="0"/>
                            <a:cs typeface="Arial" panose="020B0604020202020204" pitchFamily="34" charset="0"/>
                          </a:rPr>
                          <m:t>𝑥</m:t>
                        </m:r>
                      </m:e>
                      <m:sub>
                        <m:r>
                          <a:rPr lang="vi-VN" sz="2000" i="1">
                            <a:effectLst/>
                            <a:latin typeface="Cambria Math" panose="02040503050406030204" pitchFamily="18" charset="0"/>
                            <a:ea typeface="Calibri" panose="020F0502020204030204" pitchFamily="34" charset="0"/>
                            <a:cs typeface="Arial" panose="020B0604020202020204" pitchFamily="34" charset="0"/>
                          </a:rPr>
                          <m:t>2</m:t>
                        </m:r>
                      </m:sub>
                    </m:sSub>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effectLst/>
                    <a:latin typeface="Arial" panose="020B0604020202020204" pitchFamily="34" charset="0"/>
                    <a:ea typeface="Calibri" panose="020F0502020204030204" pitchFamily="34" charset="0"/>
                    <a:cs typeface="Times New Roman" panose="02020603050405020304" pitchFamily="18" charset="0"/>
                  </a:rPr>
                  <a:t>Theo đề bài, hàng rào 40m rào xung quanh mảnh vườn nên nửa chu vi là: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vi-VN" sz="2000" i="1">
                            <a:effectLst/>
                            <a:latin typeface="Cambria Math" panose="02040503050406030204" pitchFamily="18" charset="0"/>
                            <a:ea typeface="Calibri" panose="020F0502020204030204" pitchFamily="34" charset="0"/>
                            <a:cs typeface="Arial" panose="020B0604020202020204" pitchFamily="34" charset="0"/>
                          </a:rPr>
                          <m:t>𝑥</m:t>
                        </m:r>
                      </m:e>
                      <m:sub>
                        <m:r>
                          <a:rPr lang="vi-VN" sz="2000" i="1">
                            <a:effectLst/>
                            <a:latin typeface="Cambria Math" panose="02040503050406030204" pitchFamily="18" charset="0"/>
                            <a:ea typeface="Calibri" panose="020F0502020204030204" pitchFamily="34" charset="0"/>
                            <a:cs typeface="Arial" panose="020B0604020202020204" pitchFamily="34" charset="0"/>
                          </a:rPr>
                          <m:t>1</m:t>
                        </m:r>
                      </m:sub>
                    </m:sSub>
                    <m:r>
                      <a:rPr lang="vi-VN" sz="20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vi-VN" sz="2000" i="1">
                            <a:effectLst/>
                            <a:latin typeface="Cambria Math" panose="02040503050406030204" pitchFamily="18" charset="0"/>
                            <a:ea typeface="Calibri" panose="020F0502020204030204" pitchFamily="34" charset="0"/>
                            <a:cs typeface="Arial" panose="020B0604020202020204" pitchFamily="34" charset="0"/>
                          </a:rPr>
                          <m:t>𝑥</m:t>
                        </m:r>
                      </m:e>
                      <m:sub>
                        <m:r>
                          <a:rPr lang="vi-VN" sz="2000" i="1">
                            <a:effectLst/>
                            <a:latin typeface="Cambria Math" panose="02040503050406030204" pitchFamily="18" charset="0"/>
                            <a:ea typeface="Calibri" panose="020F0502020204030204" pitchFamily="34" charset="0"/>
                            <a:cs typeface="Arial" panose="020B0604020202020204" pitchFamily="34" charset="0"/>
                          </a:rPr>
                          <m:t>2</m:t>
                        </m:r>
                      </m:sub>
                    </m:sSub>
                    <m:r>
                      <a:rPr lang="vi-VN" sz="2000" i="1">
                        <a:effectLst/>
                        <a:latin typeface="Cambria Math" panose="02040503050406030204" pitchFamily="18" charset="0"/>
                        <a:ea typeface="Calibri" panose="020F0502020204030204" pitchFamily="34" charset="0"/>
                        <a:cs typeface="Arial" panose="020B0604020202020204" pitchFamily="34" charset="0"/>
                      </a:rPr>
                      <m:t>=20</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effectLst/>
                    <a:latin typeface="Arial" panose="020B0604020202020204" pitchFamily="34" charset="0"/>
                    <a:ea typeface="Times New Roman" panose="02020603050405020304" pitchFamily="18" charset="0"/>
                    <a:cs typeface="Times New Roman" panose="02020603050405020304" pitchFamily="18" charset="0"/>
                  </a:rPr>
                  <a:t>Diện tích mảnh vườn là: </a:t>
                </a:r>
                <a14:m>
                  <m:oMath xmlns:m="http://schemas.openxmlformats.org/officeDocument/2006/math">
                    <m:sSub>
                      <m:sSub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vi-VN" sz="2000" i="1">
                            <a:effectLst/>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vi-VN" sz="2000" i="1">
                            <a:effectLst/>
                            <a:latin typeface="Cambria Math" panose="02040503050406030204" pitchFamily="18" charset="0"/>
                            <a:ea typeface="Times New Roman" panose="02020603050405020304" pitchFamily="18" charset="0"/>
                            <a:cs typeface="Arial" panose="020B0604020202020204" pitchFamily="34" charset="0"/>
                          </a:rPr>
                          <m:t>2</m:t>
                        </m:r>
                      </m:sub>
                    </m:sSub>
                    <m:r>
                      <a:rPr lang="vi-VN" sz="2000" i="1">
                        <a:effectLst/>
                        <a:latin typeface="Cambria Math" panose="02040503050406030204" pitchFamily="18" charset="0"/>
                        <a:ea typeface="Times New Roman" panose="02020603050405020304" pitchFamily="18" charset="0"/>
                        <a:cs typeface="Arial" panose="020B0604020202020204" pitchFamily="34" charset="0"/>
                      </a:rPr>
                      <m:t>=96</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vi-VN" sz="2000" i="1">
                            <a:effectLst/>
                            <a:latin typeface="Cambria Math" panose="02040503050406030204" pitchFamily="18" charset="0"/>
                            <a:ea typeface="Times New Roman" panose="02020603050405020304" pitchFamily="18" charset="0"/>
                            <a:cs typeface="Arial" panose="020B0604020202020204" pitchFamily="34" charset="0"/>
                          </a:rPr>
                          <m:t>𝑚</m:t>
                        </m:r>
                      </m:e>
                      <m:sup>
                        <m:r>
                          <a:rPr lang="vi-VN" sz="2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7C74FE1D-130A-7449-31E7-8A82E7EA381D}"/>
                  </a:ext>
                </a:extLst>
              </p:cNvPr>
              <p:cNvSpPr txBox="1">
                <a:spLocks noRot="1" noChangeAspect="1" noMove="1" noResize="1" noEditPoints="1" noAdjustHandles="1" noChangeArrowheads="1" noChangeShapeType="1" noTextEdit="1"/>
              </p:cNvSpPr>
              <p:nvPr/>
            </p:nvSpPr>
            <p:spPr>
              <a:xfrm>
                <a:off x="351263" y="1738068"/>
                <a:ext cx="8441474" cy="3037370"/>
              </a:xfrm>
              <a:prstGeom prst="rect">
                <a:avLst/>
              </a:prstGeom>
              <a:blipFill>
                <a:blip r:embed="rId4"/>
                <a:stretch>
                  <a:fillRect l="-795" r="-795" b="-281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right)">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right)">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right)">
                                      <p:cBhvr>
                                        <p:cTn id="39" dur="500"/>
                                        <p:tgtEl>
                                          <p:spTgt spid="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Effect transition="in" filter="wipe(right)">
                                      <p:cBhvr>
                                        <p:cTn id="4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27"/>
        <p:cNvGrpSpPr/>
        <p:nvPr/>
      </p:nvGrpSpPr>
      <p:grpSpPr>
        <a:xfrm>
          <a:off x="0" y="0"/>
          <a:ext cx="0" cy="0"/>
          <a:chOff x="0" y="0"/>
          <a:chExt cx="0" cy="0"/>
        </a:xfrm>
      </p:grpSpPr>
      <p:sp>
        <p:nvSpPr>
          <p:cNvPr id="2" name="TextBox 1">
            <a:extLst>
              <a:ext uri="{FF2B5EF4-FFF2-40B4-BE49-F238E27FC236}">
                <a16:creationId xmlns:a16="http://schemas.microsoft.com/office/drawing/2014/main" id="{A58B1439-3532-DED6-F612-1AA595A5A2DA}"/>
              </a:ext>
            </a:extLst>
          </p:cNvPr>
          <p:cNvSpPr txBox="1"/>
          <p:nvPr/>
        </p:nvSpPr>
        <p:spPr>
          <a:xfrm>
            <a:off x="435924" y="358245"/>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D367608-15DA-F196-2F67-FDCB9F79AF0D}"/>
                  </a:ext>
                </a:extLst>
              </p:cNvPr>
              <p:cNvSpPr txBox="1"/>
              <p:nvPr/>
            </p:nvSpPr>
            <p:spPr>
              <a:xfrm>
                <a:off x="418684" y="895985"/>
                <a:ext cx="8306632" cy="3889270"/>
              </a:xfrm>
              <a:prstGeom prst="rect">
                <a:avLst/>
              </a:prstGeom>
              <a:noFill/>
            </p:spPr>
            <p:txBody>
              <a:bodyPr wrap="square">
                <a:spAutoFit/>
              </a:bodyPr>
              <a:lstStyle/>
              <a:p>
                <a:pPr algn="just">
                  <a:lnSpc>
                    <a:spcPct val="150000"/>
                  </a:lnSpc>
                  <a:spcBef>
                    <a:spcPts val="300"/>
                  </a:spcBef>
                  <a:spcAft>
                    <a:spcPts val="300"/>
                  </a:spcAft>
                </a:pPr>
                <a:r>
                  <a:rPr lang="vi-VN" sz="2000" dirty="0">
                    <a:latin typeface="Arial" panose="020B0604020202020204" pitchFamily="34" charset="0"/>
                    <a:ea typeface="Calibri" panose="020F0502020204030204" pitchFamily="34" charset="0"/>
                    <a:cs typeface="Times New Roman" panose="02020603050405020304" pitchFamily="18" charset="0"/>
                  </a:rPr>
                  <a:t>Khi đó,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vi-VN" sz="2000" i="1">
                            <a:latin typeface="Cambria Math" panose="02040503050406030204" pitchFamily="18" charset="0"/>
                            <a:ea typeface="Calibri" panose="020F0502020204030204" pitchFamily="34" charset="0"/>
                            <a:cs typeface="Arial" panose="020B0604020202020204" pitchFamily="34" charset="0"/>
                          </a:rPr>
                          <m:t>𝑥</m:t>
                        </m:r>
                      </m:e>
                      <m:sub>
                        <m:r>
                          <a:rPr lang="vi-VN" sz="2000" i="1">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vi-VN" sz="2000" i="1">
                            <a:latin typeface="Cambria Math" panose="02040503050406030204" pitchFamily="18" charset="0"/>
                            <a:ea typeface="Calibri" panose="020F0502020204030204" pitchFamily="34" charset="0"/>
                            <a:cs typeface="Arial" panose="020B0604020202020204" pitchFamily="34" charset="0"/>
                          </a:rPr>
                          <m:t>𝑥</m:t>
                        </m:r>
                      </m:e>
                      <m:sub>
                        <m:r>
                          <a:rPr lang="vi-VN" sz="2000" i="1">
                            <a:latin typeface="Cambria Math" panose="02040503050406030204" pitchFamily="18" charset="0"/>
                            <a:ea typeface="Calibri" panose="020F0502020204030204" pitchFamily="34" charset="0"/>
                            <a:cs typeface="Arial" panose="020B0604020202020204" pitchFamily="34" charset="0"/>
                          </a:rPr>
                          <m:t>2</m:t>
                        </m:r>
                      </m:sub>
                    </m:sSub>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nghiệm của phương trình:</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vi-VN" sz="2000" i="1">
                            <a:latin typeface="Cambria Math" panose="02040503050406030204" pitchFamily="18" charset="0"/>
                            <a:ea typeface="Calibri" panose="020F0502020204030204" pitchFamily="34" charset="0"/>
                            <a:cs typeface="Arial" panose="020B0604020202020204" pitchFamily="34" charset="0"/>
                          </a:rPr>
                          <m:t>𝑥</m:t>
                        </m:r>
                      </m:e>
                      <m:sup>
                        <m:r>
                          <a:rPr lang="vi-VN" sz="2000" i="1">
                            <a:latin typeface="Cambria Math" panose="02040503050406030204" pitchFamily="18" charset="0"/>
                            <a:ea typeface="Calibri" panose="020F0502020204030204" pitchFamily="34" charset="0"/>
                            <a:cs typeface="Arial" panose="020B0604020202020204" pitchFamily="34" charset="0"/>
                          </a:rPr>
                          <m:t>2</m:t>
                        </m:r>
                      </m:sup>
                    </m:sSup>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20</m:t>
                    </m:r>
                    <m:r>
                      <a:rPr lang="vi-VN" sz="2000" i="1">
                        <a:latin typeface="Cambria Math" panose="02040503050406030204" pitchFamily="18" charset="0"/>
                        <a:ea typeface="Calibri" panose="020F0502020204030204" pitchFamily="34" charset="0"/>
                        <a:cs typeface="Arial" panose="020B0604020202020204" pitchFamily="34" charset="0"/>
                      </a:rPr>
                      <m:t>𝑥</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96</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0</m:t>
                    </m:r>
                    <m:r>
                      <a:rPr lang="vi-VN" sz="2000" i="1">
                        <a:latin typeface="Cambria Math" panose="02040503050406030204" pitchFamily="18" charset="0"/>
                        <a:ea typeface="Calibri" panose="020F0502020204030204" pitchFamily="34" charset="0"/>
                        <a:cs typeface="Arial" panose="020B0604020202020204" pitchFamily="34" charset="0"/>
                      </a:rPr>
                      <m:t>.</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latin typeface="Arial" panose="020B0604020202020204" pitchFamily="34" charset="0"/>
                    <a:ea typeface="Calibri" panose="020F0502020204030204" pitchFamily="34" charset="0"/>
                    <a:cs typeface="Times New Roman" panose="02020603050405020304" pitchFamily="18" charset="0"/>
                  </a:rPr>
                  <a:t>Ta có: </a:t>
                </a:r>
                <a14:m>
                  <m:oMath xmlns:m="http://schemas.openxmlformats.org/officeDocument/2006/math">
                    <m:r>
                      <a:rPr lang="vi-VN" sz="2000" i="1">
                        <a:latin typeface="Cambria Math" panose="02040503050406030204" pitchFamily="18" charset="0"/>
                        <a:ea typeface="Calibri" panose="020F0502020204030204" pitchFamily="34" charset="0"/>
                        <a:cs typeface="Arial" panose="020B0604020202020204" pitchFamily="34" charset="0"/>
                      </a:rPr>
                      <m:t>𝛥</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20</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vi-VN" sz="2000" i="1">
                            <a:latin typeface="Cambria Math" panose="02040503050406030204" pitchFamily="18" charset="0"/>
                            <a:ea typeface="Calibri" panose="020F0502020204030204" pitchFamily="34" charset="0"/>
                            <a:cs typeface="Arial" panose="020B0604020202020204" pitchFamily="34" charset="0"/>
                          </a:rPr>
                          <m:t>)</m:t>
                        </m:r>
                      </m:e>
                      <m:sup>
                        <m:r>
                          <a:rPr lang="vi-VN" sz="2000" i="1">
                            <a:latin typeface="Cambria Math" panose="02040503050406030204" pitchFamily="18" charset="0"/>
                            <a:ea typeface="Calibri" panose="020F0502020204030204" pitchFamily="34" charset="0"/>
                            <a:cs typeface="Arial" panose="020B0604020202020204" pitchFamily="34" charset="0"/>
                          </a:rPr>
                          <m:t>2</m:t>
                        </m:r>
                      </m:sup>
                    </m:sSup>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4</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96</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16</m:t>
                    </m:r>
                    <m:r>
                      <a:rPr lang="vi-VN" sz="2000" i="1">
                        <a:latin typeface="Cambria Math" panose="02040503050406030204" pitchFamily="18" charset="0"/>
                        <a:ea typeface="Calibri" panose="020F0502020204030204" pitchFamily="34" charset="0"/>
                        <a:cs typeface="Arial" panose="020B0604020202020204" pitchFamily="34" charset="0"/>
                      </a:rPr>
                      <m:t>;</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vi-VN" sz="2000" i="1">
                            <a:latin typeface="Cambria Math" panose="02040503050406030204" pitchFamily="18" charset="0"/>
                            <a:ea typeface="Calibri" panose="020F0502020204030204" pitchFamily="34" charset="0"/>
                            <a:cs typeface="Arial" panose="020B0604020202020204" pitchFamily="34" charset="0"/>
                          </a:rPr>
                          <m:t>𝛥</m:t>
                        </m:r>
                      </m:e>
                    </m:rad>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4</m:t>
                    </m:r>
                    <m:r>
                      <a:rPr lang="vi-VN" sz="2000" i="1">
                        <a:latin typeface="Cambria Math" panose="02040503050406030204" pitchFamily="18" charset="0"/>
                        <a:ea typeface="Calibri" panose="020F0502020204030204" pitchFamily="34" charset="0"/>
                        <a:cs typeface="Arial" panose="020B0604020202020204" pitchFamily="34" charset="0"/>
                      </a:rPr>
                      <m:t> </m:t>
                    </m:r>
                  </m:oMath>
                </a14:m>
                <a:r>
                  <a:rPr lang="vi-VN" sz="2000" dirty="0">
                    <a:latin typeface="Arial" panose="020B0604020202020204" pitchFamily="34" charset="0"/>
                    <a:ea typeface="Calibri" panose="020F0502020204030204" pitchFamily="34" charset="0"/>
                    <a:cs typeface="Times New Roman" panose="02020603050405020304" pitchFamily="18" charset="0"/>
                  </a:rPr>
                  <a:t>nên áp dụng công thức nghiệm của phương trình bậc hai ta tìm được hai nghiệm: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vi-VN" sz="2000" i="1">
                            <a:latin typeface="Cambria Math" panose="02040503050406030204" pitchFamily="18" charset="0"/>
                            <a:ea typeface="Calibri" panose="020F0502020204030204" pitchFamily="34" charset="0"/>
                            <a:cs typeface="Arial" panose="020B0604020202020204" pitchFamily="34" charset="0"/>
                          </a:rPr>
                          <m:t>𝑥</m:t>
                        </m:r>
                      </m:e>
                      <m:sub>
                        <m:r>
                          <a:rPr lang="vi-VN" sz="2000" i="1">
                            <a:latin typeface="Cambria Math" panose="02040503050406030204" pitchFamily="18" charset="0"/>
                            <a:ea typeface="Calibri" panose="020F0502020204030204" pitchFamily="34" charset="0"/>
                            <a:cs typeface="Arial" panose="020B0604020202020204" pitchFamily="34" charset="0"/>
                          </a:rPr>
                          <m:t>1</m:t>
                        </m:r>
                      </m:sub>
                    </m:sSub>
                    <m:r>
                      <a:rPr lang="vi-VN"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vi-VN" sz="2000" i="1">
                            <a:latin typeface="Cambria Math" panose="02040503050406030204" pitchFamily="18" charset="0"/>
                            <a:ea typeface="Calibri" panose="020F0502020204030204" pitchFamily="34" charset="0"/>
                            <a:cs typeface="Arial" panose="020B0604020202020204" pitchFamily="34" charset="0"/>
                          </a:rPr>
                          <m:t>20</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4</m:t>
                        </m:r>
                      </m:num>
                      <m:den>
                        <m:r>
                          <a:rPr lang="vi-VN" sz="2000" i="1">
                            <a:latin typeface="Cambria Math" panose="02040503050406030204" pitchFamily="18" charset="0"/>
                            <a:ea typeface="Calibri" panose="020F0502020204030204" pitchFamily="34" charset="0"/>
                            <a:cs typeface="Arial" panose="020B0604020202020204" pitchFamily="34" charset="0"/>
                          </a:rPr>
                          <m:t>2</m:t>
                        </m:r>
                      </m:den>
                    </m:f>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8</m:t>
                    </m:r>
                    <m:r>
                      <a:rPr lang="vi-VN"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vi-VN" sz="2000" i="1">
                            <a:latin typeface="Cambria Math" panose="02040503050406030204" pitchFamily="18" charset="0"/>
                            <a:ea typeface="Calibri" panose="020F0502020204030204" pitchFamily="34" charset="0"/>
                            <a:cs typeface="Arial" panose="020B0604020202020204" pitchFamily="34" charset="0"/>
                          </a:rPr>
                          <m:t>𝑥</m:t>
                        </m:r>
                      </m:e>
                      <m:sub>
                        <m:r>
                          <a:rPr lang="vi-VN" sz="2000" i="1">
                            <a:latin typeface="Cambria Math" panose="02040503050406030204" pitchFamily="18" charset="0"/>
                            <a:ea typeface="Calibri" panose="020F0502020204030204" pitchFamily="34" charset="0"/>
                            <a:cs typeface="Arial" panose="020B0604020202020204" pitchFamily="34" charset="0"/>
                          </a:rPr>
                          <m:t>2</m:t>
                        </m:r>
                      </m:sub>
                    </m:sSub>
                    <m:r>
                      <a:rPr lang="vi-VN" sz="2000" i="1">
                        <a:latin typeface="Cambria Math" panose="02040503050406030204" pitchFamily="18" charset="0"/>
                        <a:ea typeface="Calibri" panose="020F0502020204030204" pitchFamily="34" charset="0"/>
                        <a:cs typeface="Arial" panose="020B0604020202020204" pitchFamily="34" charset="0"/>
                      </a:rPr>
                      <m:t>= </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vi-VN" sz="2000" i="1">
                            <a:latin typeface="Cambria Math" panose="02040503050406030204" pitchFamily="18" charset="0"/>
                            <a:ea typeface="Calibri" panose="020F0502020204030204" pitchFamily="34" charset="0"/>
                            <a:cs typeface="Arial" panose="020B0604020202020204" pitchFamily="34" charset="0"/>
                          </a:rPr>
                          <m:t>20</m:t>
                        </m:r>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4</m:t>
                        </m:r>
                      </m:num>
                      <m:den>
                        <m:r>
                          <a:rPr lang="vi-VN" sz="2000" i="1">
                            <a:latin typeface="Cambria Math" panose="02040503050406030204" pitchFamily="18" charset="0"/>
                            <a:ea typeface="Calibri" panose="020F0502020204030204" pitchFamily="34" charset="0"/>
                            <a:cs typeface="Arial" panose="020B0604020202020204" pitchFamily="34" charset="0"/>
                          </a:rPr>
                          <m:t>2</m:t>
                        </m:r>
                      </m:den>
                    </m:f>
                    <m:r>
                      <a:rPr lang="vi-VN" sz="2000" i="1">
                        <a:latin typeface="Cambria Math" panose="02040503050406030204" pitchFamily="18" charset="0"/>
                        <a:ea typeface="Calibri" panose="020F0502020204030204" pitchFamily="34" charset="0"/>
                        <a:cs typeface="Arial" panose="020B0604020202020204" pitchFamily="34" charset="0"/>
                      </a:rPr>
                      <m:t>=</m:t>
                    </m:r>
                    <m:r>
                      <a:rPr lang="vi-VN" sz="2000" i="1">
                        <a:latin typeface="Cambria Math" panose="02040503050406030204" pitchFamily="18" charset="0"/>
                        <a:ea typeface="Calibri" panose="020F0502020204030204" pitchFamily="34" charset="0"/>
                        <a:cs typeface="Arial" panose="020B0604020202020204" pitchFamily="34" charset="0"/>
                      </a:rPr>
                      <m:t>12</m:t>
                    </m:r>
                    <m:r>
                      <a:rPr lang="vi-VN" sz="2000" i="1">
                        <a:latin typeface="Cambria Math" panose="02040503050406030204" pitchFamily="18" charset="0"/>
                        <a:ea typeface="Calibri" panose="020F0502020204030204" pitchFamily="34" charset="0"/>
                        <a:cs typeface="Arial" panose="020B0604020202020204" pitchFamily="34" charset="0"/>
                      </a:rPr>
                      <m:t>.</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latin typeface="Arial" panose="020B0604020202020204" pitchFamily="34" charset="0"/>
                    <a:ea typeface="Calibri" panose="020F0502020204030204" pitchFamily="34" charset="0"/>
                    <a:cs typeface="Times New Roman" panose="02020603050405020304" pitchFamily="18" charset="0"/>
                  </a:rPr>
                  <a:t>Vậy chiều rộng và chiều dài của mảnh vườn lần lượt là 8 m và 12 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4D367608-15DA-F196-2F67-FDCB9F79AF0D}"/>
                  </a:ext>
                </a:extLst>
              </p:cNvPr>
              <p:cNvSpPr txBox="1">
                <a:spLocks noRot="1" noChangeAspect="1" noMove="1" noResize="1" noEditPoints="1" noAdjustHandles="1" noChangeArrowheads="1" noChangeShapeType="1" noTextEdit="1"/>
              </p:cNvSpPr>
              <p:nvPr/>
            </p:nvSpPr>
            <p:spPr>
              <a:xfrm>
                <a:off x="418684" y="895985"/>
                <a:ext cx="8306632" cy="3889270"/>
              </a:xfrm>
              <a:prstGeom prst="rect">
                <a:avLst/>
              </a:prstGeom>
              <a:blipFill>
                <a:blip r:embed="rId3"/>
                <a:stretch>
                  <a:fillRect l="-808" r="-808" b="-1881"/>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B32A788E-2183-443A-D6AB-3F606837B96E}"/>
              </a:ext>
            </a:extLst>
          </p:cNvPr>
          <p:cNvPicPr>
            <a:picLocks noChangeAspect="1"/>
          </p:cNvPicPr>
          <p:nvPr/>
        </p:nvPicPr>
        <p:blipFill>
          <a:blip r:embed="rId4"/>
          <a:stretch>
            <a:fillRect/>
          </a:stretch>
        </p:blipFill>
        <p:spPr>
          <a:xfrm>
            <a:off x="8004970" y="368062"/>
            <a:ext cx="787767" cy="617822"/>
          </a:xfrm>
          <a:prstGeom prst="rect">
            <a:avLst/>
          </a:prstGeom>
        </p:spPr>
      </p:pic>
    </p:spTree>
    <p:extLst>
      <p:ext uri="{BB962C8B-B14F-4D97-AF65-F5344CB8AC3E}">
        <p14:creationId xmlns:p14="http://schemas.microsoft.com/office/powerpoint/2010/main" val="1220419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arn(inVertic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arn(inVertical)">
                                      <p:cBhvr>
                                        <p:cTn id="37" dur="500"/>
                                        <p:tgtEl>
                                          <p:spTgt spid="4">
                                            <p:txEl>
                                              <p:pRg st="5" end="5"/>
                                            </p:txEl>
                                          </p:spTgt>
                                        </p:tgtEl>
                                      </p:cBhvr>
                                    </p:animEffect>
                                  </p:childTnLst>
                                </p:cTn>
                              </p:par>
                              <p:par>
                                <p:cTn id="38" presetID="42"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anim calcmode="lin" valueType="num">
                                      <p:cBhvr>
                                        <p:cTn id="41" dur="500" fill="hold"/>
                                        <p:tgtEl>
                                          <p:spTgt spid="3"/>
                                        </p:tgtEl>
                                        <p:attrNameLst>
                                          <p:attrName>ppt_x</p:attrName>
                                        </p:attrNameLst>
                                      </p:cBhvr>
                                      <p:tavLst>
                                        <p:tav tm="0">
                                          <p:val>
                                            <p:strVal val="#ppt_x"/>
                                          </p:val>
                                        </p:tav>
                                        <p:tav tm="100000">
                                          <p:val>
                                            <p:strVal val="#ppt_x"/>
                                          </p:val>
                                        </p:tav>
                                      </p:tavLst>
                                    </p:anim>
                                    <p:anim calcmode="lin" valueType="num">
                                      <p:cBhvr>
                                        <p:cTn id="4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40"/>
        <p:cNvGrpSpPr/>
        <p:nvPr/>
      </p:nvGrpSpPr>
      <p:grpSpPr>
        <a:xfrm>
          <a:off x="0" y="0"/>
          <a:ext cx="0" cy="0"/>
          <a:chOff x="0" y="0"/>
          <a:chExt cx="0" cy="0"/>
        </a:xfrm>
      </p:grpSpPr>
      <p:sp>
        <p:nvSpPr>
          <p:cNvPr id="3841" name="Google Shape;3841;p66"/>
          <p:cNvSpPr txBox="1">
            <a:spLocks noGrp="1"/>
          </p:cNvSpPr>
          <p:nvPr>
            <p:ph type="title"/>
          </p:nvPr>
        </p:nvSpPr>
        <p:spPr>
          <a:xfrm>
            <a:off x="4602394" y="1993790"/>
            <a:ext cx="3262478" cy="916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4000" b="1" dirty="0">
                <a:latin typeface="+mj-lt"/>
              </a:rPr>
              <a:t>LUYỆN TẬP</a:t>
            </a:r>
            <a:endParaRPr sz="4000" b="1" dirty="0">
              <a:latin typeface="+mj-lt"/>
            </a:endParaRPr>
          </a:p>
        </p:txBody>
      </p:sp>
      <p:pic>
        <p:nvPicPr>
          <p:cNvPr id="3844" name="Google Shape;3844;p66"/>
          <p:cNvPicPr preferRelativeResize="0"/>
          <p:nvPr/>
        </p:nvPicPr>
        <p:blipFill>
          <a:blip r:embed="rId3">
            <a:alphaModFix/>
          </a:blip>
          <a:stretch>
            <a:fillRect/>
          </a:stretch>
        </p:blipFill>
        <p:spPr>
          <a:xfrm rot="10800000">
            <a:off x="133180" y="3163362"/>
            <a:ext cx="3459038" cy="947907"/>
          </a:xfrm>
          <a:prstGeom prst="rect">
            <a:avLst/>
          </a:prstGeom>
          <a:noFill/>
          <a:ln>
            <a:noFill/>
          </a:ln>
          <a:effectLst>
            <a:outerShdw blurRad="114300" dist="76200" dir="2640000" algn="bl" rotWithShape="0">
              <a:schemeClr val="dk1">
                <a:alpha val="29000"/>
              </a:schemeClr>
            </a:outerShdw>
          </a:effectLst>
        </p:spPr>
      </p:pic>
      <p:pic>
        <p:nvPicPr>
          <p:cNvPr id="3845" name="Google Shape;3845;p66"/>
          <p:cNvPicPr preferRelativeResize="0"/>
          <p:nvPr/>
        </p:nvPicPr>
        <p:blipFill>
          <a:blip r:embed="rId4">
            <a:alphaModFix/>
          </a:blip>
          <a:stretch>
            <a:fillRect/>
          </a:stretch>
        </p:blipFill>
        <p:spPr>
          <a:xfrm>
            <a:off x="195766" y="932329"/>
            <a:ext cx="2583949" cy="2723690"/>
          </a:xfrm>
          <a:prstGeom prst="rect">
            <a:avLst/>
          </a:prstGeom>
          <a:noFill/>
          <a:ln>
            <a:noFill/>
          </a:ln>
          <a:effectLst>
            <a:outerShdw blurRad="114300" dist="76200" dir="2640000" algn="bl" rotWithShape="0">
              <a:schemeClr val="dk1">
                <a:alpha val="29000"/>
              </a:schemeClr>
            </a:outerShdw>
          </a:effectLst>
        </p:spPr>
      </p:pic>
      <p:pic>
        <p:nvPicPr>
          <p:cNvPr id="3846" name="Google Shape;3846;p66"/>
          <p:cNvPicPr preferRelativeResize="0"/>
          <p:nvPr/>
        </p:nvPicPr>
        <p:blipFill>
          <a:blip r:embed="rId5">
            <a:alphaModFix/>
          </a:blip>
          <a:stretch>
            <a:fillRect/>
          </a:stretch>
        </p:blipFill>
        <p:spPr>
          <a:xfrm>
            <a:off x="416332" y="3480600"/>
            <a:ext cx="910336" cy="731520"/>
          </a:xfrm>
          <a:prstGeom prst="rect">
            <a:avLst/>
          </a:prstGeom>
          <a:noFill/>
          <a:ln>
            <a:noFill/>
          </a:ln>
          <a:effectLst>
            <a:outerShdw blurRad="114300" dist="76200" dir="2640000" algn="bl" rotWithShape="0">
              <a:schemeClr val="dk1">
                <a:alpha val="29000"/>
              </a:schemeClr>
            </a:outerShdw>
          </a:effectLst>
        </p:spPr>
      </p:pic>
      <p:pic>
        <p:nvPicPr>
          <p:cNvPr id="3847" name="Google Shape;3847;p66"/>
          <p:cNvPicPr preferRelativeResize="0"/>
          <p:nvPr/>
        </p:nvPicPr>
        <p:blipFill>
          <a:blip r:embed="rId6">
            <a:alphaModFix/>
          </a:blip>
          <a:stretch>
            <a:fillRect/>
          </a:stretch>
        </p:blipFill>
        <p:spPr>
          <a:xfrm flipH="1">
            <a:off x="2029171" y="3690877"/>
            <a:ext cx="1691641" cy="457200"/>
          </a:xfrm>
          <a:prstGeom prst="rect">
            <a:avLst/>
          </a:prstGeom>
          <a:noFill/>
          <a:ln>
            <a:noFill/>
          </a:ln>
          <a:effectLst>
            <a:outerShdw blurRad="114300" dist="76200" dir="2640000" algn="bl" rotWithShape="0">
              <a:schemeClr val="dk1">
                <a:alpha val="29000"/>
              </a:schemeClr>
            </a:outerShdw>
          </a:effectLst>
        </p:spPr>
      </p:pic>
      <p:pic>
        <p:nvPicPr>
          <p:cNvPr id="3848" name="Google Shape;3848;p66"/>
          <p:cNvPicPr preferRelativeResize="0"/>
          <p:nvPr/>
        </p:nvPicPr>
        <p:blipFill>
          <a:blip r:embed="rId7">
            <a:alphaModFix/>
          </a:blip>
          <a:stretch>
            <a:fillRect/>
          </a:stretch>
        </p:blipFill>
        <p:spPr>
          <a:xfrm flipH="1">
            <a:off x="1368343" y="3767097"/>
            <a:ext cx="1352168" cy="640080"/>
          </a:xfrm>
          <a:prstGeom prst="rect">
            <a:avLst/>
          </a:prstGeom>
          <a:noFill/>
          <a:ln>
            <a:noFill/>
          </a:ln>
          <a:effectLst>
            <a:outerShdw blurRad="114300" dist="76200" dir="2640000" algn="bl" rotWithShape="0">
              <a:schemeClr val="dk1">
                <a:alpha val="29000"/>
              </a:schemeClr>
            </a:outerShdw>
          </a:effectLst>
        </p:spPr>
      </p:pic>
    </p:spTree>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635" r="-634"/>
            </a:stretch>
          </a:blipFill>
          <a:ln>
            <a:noFill/>
          </a:ln>
        </p:spPr>
      </p:sp>
      <p:grpSp>
        <p:nvGrpSpPr>
          <p:cNvPr id="89" name="Google Shape;89;p1"/>
          <p:cNvGrpSpPr/>
          <p:nvPr/>
        </p:nvGrpSpPr>
        <p:grpSpPr>
          <a:xfrm>
            <a:off x="-12858" y="1348040"/>
            <a:ext cx="9144000" cy="2447422"/>
            <a:chOff x="0" y="0"/>
            <a:chExt cx="63019217" cy="13778787"/>
          </a:xfrm>
        </p:grpSpPr>
        <p:sp>
          <p:nvSpPr>
            <p:cNvPr id="90" name="Google Shape;90;p1"/>
            <p:cNvSpPr/>
            <p:nvPr/>
          </p:nvSpPr>
          <p:spPr>
            <a:xfrm>
              <a:off x="72390" y="72390"/>
              <a:ext cx="62874441" cy="13634007"/>
            </a:xfrm>
            <a:custGeom>
              <a:avLst/>
              <a:gdLst/>
              <a:ahLst/>
              <a:cxnLst/>
              <a:rect l="l" t="t" r="r" b="b"/>
              <a:pathLst>
                <a:path w="62874441" h="13634007" extrusionOk="0">
                  <a:moveTo>
                    <a:pt x="0" y="0"/>
                  </a:moveTo>
                  <a:lnTo>
                    <a:pt x="62874441" y="0"/>
                  </a:lnTo>
                  <a:lnTo>
                    <a:pt x="62874441" y="13634007"/>
                  </a:lnTo>
                  <a:lnTo>
                    <a:pt x="0" y="13634007"/>
                  </a:lnTo>
                  <a:lnTo>
                    <a:pt x="0" y="0"/>
                  </a:lnTo>
                  <a:close/>
                </a:path>
              </a:pathLst>
            </a:custGeom>
            <a:solidFill>
              <a:srgbClr val="7FA659"/>
            </a:solidFill>
            <a:ln>
              <a:noFill/>
            </a:ln>
          </p:spPr>
        </p:sp>
        <p:sp>
          <p:nvSpPr>
            <p:cNvPr id="91" name="Google Shape;91;p1"/>
            <p:cNvSpPr/>
            <p:nvPr/>
          </p:nvSpPr>
          <p:spPr>
            <a:xfrm>
              <a:off x="0" y="0"/>
              <a:ext cx="63019217" cy="13778787"/>
            </a:xfrm>
            <a:custGeom>
              <a:avLst/>
              <a:gdLst/>
              <a:ahLst/>
              <a:cxnLst/>
              <a:rect l="l" t="t" r="r" b="b"/>
              <a:pathLst>
                <a:path w="63019217" h="13778787" extrusionOk="0">
                  <a:moveTo>
                    <a:pt x="62874438" y="13634007"/>
                  </a:moveTo>
                  <a:lnTo>
                    <a:pt x="63019217" y="13634007"/>
                  </a:lnTo>
                  <a:lnTo>
                    <a:pt x="63019217" y="13778787"/>
                  </a:lnTo>
                  <a:lnTo>
                    <a:pt x="62874438" y="13778787"/>
                  </a:lnTo>
                  <a:lnTo>
                    <a:pt x="62874438" y="13634007"/>
                  </a:lnTo>
                  <a:close/>
                  <a:moveTo>
                    <a:pt x="0" y="144780"/>
                  </a:moveTo>
                  <a:lnTo>
                    <a:pt x="144780" y="144780"/>
                  </a:lnTo>
                  <a:lnTo>
                    <a:pt x="144780" y="13634007"/>
                  </a:lnTo>
                  <a:lnTo>
                    <a:pt x="0" y="13634007"/>
                  </a:lnTo>
                  <a:lnTo>
                    <a:pt x="0" y="144780"/>
                  </a:lnTo>
                  <a:close/>
                  <a:moveTo>
                    <a:pt x="0" y="13634007"/>
                  </a:moveTo>
                  <a:lnTo>
                    <a:pt x="144780" y="13634007"/>
                  </a:lnTo>
                  <a:lnTo>
                    <a:pt x="144780" y="13778787"/>
                  </a:lnTo>
                  <a:lnTo>
                    <a:pt x="0" y="13778787"/>
                  </a:lnTo>
                  <a:lnTo>
                    <a:pt x="0" y="13634007"/>
                  </a:lnTo>
                  <a:close/>
                  <a:moveTo>
                    <a:pt x="62874438" y="144780"/>
                  </a:moveTo>
                  <a:lnTo>
                    <a:pt x="63019217" y="144780"/>
                  </a:lnTo>
                  <a:lnTo>
                    <a:pt x="63019217" y="13634007"/>
                  </a:lnTo>
                  <a:lnTo>
                    <a:pt x="62874438" y="13634007"/>
                  </a:lnTo>
                  <a:lnTo>
                    <a:pt x="62874438" y="144780"/>
                  </a:lnTo>
                  <a:close/>
                  <a:moveTo>
                    <a:pt x="144780" y="13634007"/>
                  </a:moveTo>
                  <a:lnTo>
                    <a:pt x="62874438" y="13634007"/>
                  </a:lnTo>
                  <a:lnTo>
                    <a:pt x="62874438" y="13778787"/>
                  </a:lnTo>
                  <a:lnTo>
                    <a:pt x="144780" y="13778787"/>
                  </a:lnTo>
                  <a:lnTo>
                    <a:pt x="144780" y="13634007"/>
                  </a:lnTo>
                  <a:close/>
                  <a:moveTo>
                    <a:pt x="62874438" y="0"/>
                  </a:moveTo>
                  <a:lnTo>
                    <a:pt x="63019217" y="0"/>
                  </a:lnTo>
                  <a:lnTo>
                    <a:pt x="63019217" y="144780"/>
                  </a:lnTo>
                  <a:lnTo>
                    <a:pt x="62874438" y="144780"/>
                  </a:lnTo>
                  <a:lnTo>
                    <a:pt x="62874438" y="0"/>
                  </a:lnTo>
                  <a:close/>
                  <a:moveTo>
                    <a:pt x="0" y="0"/>
                  </a:moveTo>
                  <a:lnTo>
                    <a:pt x="144780" y="0"/>
                  </a:lnTo>
                  <a:lnTo>
                    <a:pt x="144780" y="144780"/>
                  </a:lnTo>
                  <a:lnTo>
                    <a:pt x="0" y="144780"/>
                  </a:lnTo>
                  <a:lnTo>
                    <a:pt x="0" y="0"/>
                  </a:lnTo>
                  <a:close/>
                  <a:moveTo>
                    <a:pt x="144780" y="0"/>
                  </a:moveTo>
                  <a:lnTo>
                    <a:pt x="62874438" y="0"/>
                  </a:lnTo>
                  <a:lnTo>
                    <a:pt x="62874438" y="144780"/>
                  </a:lnTo>
                  <a:lnTo>
                    <a:pt x="144780" y="144780"/>
                  </a:lnTo>
                  <a:lnTo>
                    <a:pt x="144780" y="0"/>
                  </a:lnTo>
                  <a:close/>
                </a:path>
              </a:pathLst>
            </a:custGeom>
            <a:solidFill>
              <a:srgbClr val="000000"/>
            </a:solidFill>
            <a:ln>
              <a:noFill/>
            </a:ln>
          </p:spPr>
        </p:sp>
      </p:grpSp>
      <p:grpSp>
        <p:nvGrpSpPr>
          <p:cNvPr id="92" name="Google Shape;92;p1"/>
          <p:cNvGrpSpPr/>
          <p:nvPr/>
        </p:nvGrpSpPr>
        <p:grpSpPr>
          <a:xfrm>
            <a:off x="-12858" y="1557764"/>
            <a:ext cx="9156857" cy="2027972"/>
            <a:chOff x="0" y="0"/>
            <a:chExt cx="57384528" cy="10764024"/>
          </a:xfrm>
        </p:grpSpPr>
        <p:sp>
          <p:nvSpPr>
            <p:cNvPr id="93" name="Google Shape;93;p1"/>
            <p:cNvSpPr/>
            <p:nvPr/>
          </p:nvSpPr>
          <p:spPr>
            <a:xfrm>
              <a:off x="72390" y="72390"/>
              <a:ext cx="57239752" cy="10619244"/>
            </a:xfrm>
            <a:custGeom>
              <a:avLst/>
              <a:gdLst/>
              <a:ahLst/>
              <a:cxnLst/>
              <a:rect l="l" t="t" r="r" b="b"/>
              <a:pathLst>
                <a:path w="57239752" h="10619244" extrusionOk="0">
                  <a:moveTo>
                    <a:pt x="0" y="0"/>
                  </a:moveTo>
                  <a:lnTo>
                    <a:pt x="57239752" y="0"/>
                  </a:lnTo>
                  <a:lnTo>
                    <a:pt x="57239752" y="10619244"/>
                  </a:lnTo>
                  <a:lnTo>
                    <a:pt x="0" y="10619244"/>
                  </a:lnTo>
                  <a:lnTo>
                    <a:pt x="0" y="0"/>
                  </a:lnTo>
                  <a:close/>
                </a:path>
              </a:pathLst>
            </a:custGeom>
            <a:solidFill>
              <a:srgbClr val="FFFFFF"/>
            </a:solidFill>
            <a:ln>
              <a:noFill/>
            </a:ln>
          </p:spPr>
        </p:sp>
        <p:sp>
          <p:nvSpPr>
            <p:cNvPr id="94" name="Google Shape;94;p1"/>
            <p:cNvSpPr/>
            <p:nvPr/>
          </p:nvSpPr>
          <p:spPr>
            <a:xfrm>
              <a:off x="0" y="0"/>
              <a:ext cx="57384528" cy="10764024"/>
            </a:xfrm>
            <a:custGeom>
              <a:avLst/>
              <a:gdLst/>
              <a:ahLst/>
              <a:cxnLst/>
              <a:rect l="l" t="t" r="r" b="b"/>
              <a:pathLst>
                <a:path w="57384528" h="10764024" extrusionOk="0">
                  <a:moveTo>
                    <a:pt x="57239750" y="10619244"/>
                  </a:moveTo>
                  <a:lnTo>
                    <a:pt x="57384528" y="10619244"/>
                  </a:lnTo>
                  <a:lnTo>
                    <a:pt x="57384528" y="10764024"/>
                  </a:lnTo>
                  <a:lnTo>
                    <a:pt x="57239750" y="10764024"/>
                  </a:lnTo>
                  <a:lnTo>
                    <a:pt x="57239750" y="10619244"/>
                  </a:lnTo>
                  <a:close/>
                  <a:moveTo>
                    <a:pt x="0" y="144780"/>
                  </a:moveTo>
                  <a:lnTo>
                    <a:pt x="144780" y="144780"/>
                  </a:lnTo>
                  <a:lnTo>
                    <a:pt x="144780" y="10619244"/>
                  </a:lnTo>
                  <a:lnTo>
                    <a:pt x="0" y="10619244"/>
                  </a:lnTo>
                  <a:lnTo>
                    <a:pt x="0" y="144780"/>
                  </a:lnTo>
                  <a:close/>
                  <a:moveTo>
                    <a:pt x="0" y="10619244"/>
                  </a:moveTo>
                  <a:lnTo>
                    <a:pt x="144780" y="10619244"/>
                  </a:lnTo>
                  <a:lnTo>
                    <a:pt x="144780" y="10764024"/>
                  </a:lnTo>
                  <a:lnTo>
                    <a:pt x="0" y="10764024"/>
                  </a:lnTo>
                  <a:lnTo>
                    <a:pt x="0" y="10619244"/>
                  </a:lnTo>
                  <a:close/>
                  <a:moveTo>
                    <a:pt x="57239750" y="144780"/>
                  </a:moveTo>
                  <a:lnTo>
                    <a:pt x="57384528" y="144780"/>
                  </a:lnTo>
                  <a:lnTo>
                    <a:pt x="57384528" y="10619244"/>
                  </a:lnTo>
                  <a:lnTo>
                    <a:pt x="57239750" y="10619244"/>
                  </a:lnTo>
                  <a:lnTo>
                    <a:pt x="57239750" y="144780"/>
                  </a:lnTo>
                  <a:close/>
                  <a:moveTo>
                    <a:pt x="144780" y="10619244"/>
                  </a:moveTo>
                  <a:lnTo>
                    <a:pt x="57239750" y="10619244"/>
                  </a:lnTo>
                  <a:lnTo>
                    <a:pt x="57239750" y="10764024"/>
                  </a:lnTo>
                  <a:lnTo>
                    <a:pt x="144780" y="10764024"/>
                  </a:lnTo>
                  <a:lnTo>
                    <a:pt x="144780" y="10619244"/>
                  </a:lnTo>
                  <a:close/>
                  <a:moveTo>
                    <a:pt x="57239750" y="0"/>
                  </a:moveTo>
                  <a:lnTo>
                    <a:pt x="57384528" y="0"/>
                  </a:lnTo>
                  <a:lnTo>
                    <a:pt x="57384528" y="144780"/>
                  </a:lnTo>
                  <a:lnTo>
                    <a:pt x="57239750" y="144780"/>
                  </a:lnTo>
                  <a:lnTo>
                    <a:pt x="57239750" y="0"/>
                  </a:lnTo>
                  <a:close/>
                  <a:moveTo>
                    <a:pt x="0" y="0"/>
                  </a:moveTo>
                  <a:lnTo>
                    <a:pt x="144780" y="0"/>
                  </a:lnTo>
                  <a:lnTo>
                    <a:pt x="144780" y="144780"/>
                  </a:lnTo>
                  <a:lnTo>
                    <a:pt x="0" y="144780"/>
                  </a:lnTo>
                  <a:lnTo>
                    <a:pt x="0" y="0"/>
                  </a:lnTo>
                  <a:close/>
                  <a:moveTo>
                    <a:pt x="144780" y="0"/>
                  </a:moveTo>
                  <a:lnTo>
                    <a:pt x="57239750" y="0"/>
                  </a:lnTo>
                  <a:lnTo>
                    <a:pt x="57239750" y="144780"/>
                  </a:lnTo>
                  <a:lnTo>
                    <a:pt x="144780" y="144780"/>
                  </a:lnTo>
                  <a:lnTo>
                    <a:pt x="144780" y="0"/>
                  </a:lnTo>
                  <a:close/>
                </a:path>
              </a:pathLst>
            </a:custGeom>
            <a:solidFill>
              <a:srgbClr val="000000"/>
            </a:solidFill>
            <a:ln>
              <a:noFill/>
            </a:ln>
          </p:spPr>
        </p:sp>
      </p:grpSp>
      <p:sp>
        <p:nvSpPr>
          <p:cNvPr id="95" name="Google Shape;95;p1"/>
          <p:cNvSpPr/>
          <p:nvPr/>
        </p:nvSpPr>
        <p:spPr>
          <a:xfrm>
            <a:off x="5829300" y="258594"/>
            <a:ext cx="3130834" cy="4857144"/>
          </a:xfrm>
          <a:custGeom>
            <a:avLst/>
            <a:gdLst/>
            <a:ahLst/>
            <a:cxnLst/>
            <a:rect l="l" t="t" r="r" b="b"/>
            <a:pathLst>
              <a:path w="6261668" h="9714288" extrusionOk="0">
                <a:moveTo>
                  <a:pt x="0" y="0"/>
                </a:moveTo>
                <a:lnTo>
                  <a:pt x="6261668" y="0"/>
                </a:lnTo>
                <a:lnTo>
                  <a:pt x="6261668" y="9714287"/>
                </a:lnTo>
                <a:lnTo>
                  <a:pt x="0" y="9714287"/>
                </a:lnTo>
                <a:lnTo>
                  <a:pt x="0" y="0"/>
                </a:lnTo>
                <a:close/>
              </a:path>
            </a:pathLst>
          </a:custGeom>
          <a:blipFill rotWithShape="1">
            <a:blip r:embed="rId4">
              <a:alphaModFix/>
            </a:blip>
            <a:stretch>
              <a:fillRect/>
            </a:stretch>
          </a:blipFill>
          <a:ln>
            <a:noFill/>
          </a:ln>
        </p:spPr>
      </p:sp>
      <p:sp>
        <p:nvSpPr>
          <p:cNvPr id="96" name="Google Shape;96;p1"/>
          <p:cNvSpPr txBox="1"/>
          <p:nvPr/>
        </p:nvSpPr>
        <p:spPr>
          <a:xfrm>
            <a:off x="228600" y="2000250"/>
            <a:ext cx="5775217" cy="1061829"/>
          </a:xfrm>
          <a:prstGeom prst="rect">
            <a:avLst/>
          </a:prstGeom>
          <a:noFill/>
          <a:ln>
            <a:noFill/>
          </a:ln>
        </p:spPr>
        <p:txBody>
          <a:bodyPr spcFirstLastPara="1" wrap="square" lIns="0" tIns="0" rIns="0" bIns="0" anchor="t" anchorCtr="0">
            <a:spAutoFit/>
          </a:bodyPr>
          <a:lstStyle/>
          <a:p>
            <a:pPr algn="ctr" defTabSz="457200">
              <a:lnSpc>
                <a:spcPct val="150000"/>
              </a:lnSpc>
            </a:pPr>
            <a:r>
              <a:rPr lang="en-US" sz="4600" b="1">
                <a:solidFill>
                  <a:srgbClr val="095D40"/>
                </a:solidFill>
              </a:rPr>
              <a:t>TRÒ CHƠI HÁI NẤM</a:t>
            </a:r>
            <a:endParaRPr sz="4600" b="1">
              <a:solidFill>
                <a:srgbClr val="095D40"/>
              </a:solidFill>
            </a:endParaRPr>
          </a:p>
        </p:txBody>
      </p:sp>
    </p:spTree>
  </p:cSld>
  <p:clrMapOvr>
    <a:masterClrMapping/>
  </p:clrMapOvr>
  <p:transition spd="med">
    <p:blinds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635" r="-634"/>
            </a:stretch>
          </a:blipFill>
          <a:ln>
            <a:noFill/>
          </a:ln>
        </p:spPr>
      </p:sp>
      <p:grpSp>
        <p:nvGrpSpPr>
          <p:cNvPr id="102" name="Google Shape;102;p2"/>
          <p:cNvGrpSpPr/>
          <p:nvPr/>
        </p:nvGrpSpPr>
        <p:grpSpPr>
          <a:xfrm>
            <a:off x="266700" y="0"/>
            <a:ext cx="5510070" cy="5276851"/>
            <a:chOff x="19294" y="-1488428"/>
            <a:chExt cx="11020140" cy="13263857"/>
          </a:xfrm>
        </p:grpSpPr>
        <p:grpSp>
          <p:nvGrpSpPr>
            <p:cNvPr id="103" name="Google Shape;103;p2"/>
            <p:cNvGrpSpPr/>
            <p:nvPr/>
          </p:nvGrpSpPr>
          <p:grpSpPr>
            <a:xfrm>
              <a:off x="19294" y="-1488428"/>
              <a:ext cx="11020140" cy="13263857"/>
              <a:chOff x="0" y="0"/>
              <a:chExt cx="29683649" cy="37337228"/>
            </a:xfrm>
          </p:grpSpPr>
          <p:sp>
            <p:nvSpPr>
              <p:cNvPr id="104" name="Google Shape;104;p2"/>
              <p:cNvSpPr/>
              <p:nvPr/>
            </p:nvSpPr>
            <p:spPr>
              <a:xfrm>
                <a:off x="72390" y="72390"/>
                <a:ext cx="29538869" cy="37192445"/>
              </a:xfrm>
              <a:custGeom>
                <a:avLst/>
                <a:gdLst/>
                <a:ahLst/>
                <a:cxnLst/>
                <a:rect l="l" t="t" r="r" b="b"/>
                <a:pathLst>
                  <a:path w="29538869" h="37192445" extrusionOk="0">
                    <a:moveTo>
                      <a:pt x="0" y="0"/>
                    </a:moveTo>
                    <a:lnTo>
                      <a:pt x="29538869" y="0"/>
                    </a:lnTo>
                    <a:lnTo>
                      <a:pt x="29538869" y="37192445"/>
                    </a:lnTo>
                    <a:lnTo>
                      <a:pt x="0" y="37192445"/>
                    </a:lnTo>
                    <a:lnTo>
                      <a:pt x="0" y="0"/>
                    </a:lnTo>
                    <a:close/>
                  </a:path>
                </a:pathLst>
              </a:custGeom>
              <a:solidFill>
                <a:srgbClr val="7FA659"/>
              </a:solidFill>
              <a:ln>
                <a:noFill/>
              </a:ln>
            </p:spPr>
          </p:sp>
          <p:sp>
            <p:nvSpPr>
              <p:cNvPr id="105" name="Google Shape;105;p2"/>
              <p:cNvSpPr/>
              <p:nvPr/>
            </p:nvSpPr>
            <p:spPr>
              <a:xfrm>
                <a:off x="0" y="0"/>
                <a:ext cx="29683649" cy="37337228"/>
              </a:xfrm>
              <a:custGeom>
                <a:avLst/>
                <a:gdLst/>
                <a:ahLst/>
                <a:cxnLst/>
                <a:rect l="l" t="t" r="r" b="b"/>
                <a:pathLst>
                  <a:path w="29683649" h="37337228" extrusionOk="0">
                    <a:moveTo>
                      <a:pt x="29538870" y="37192446"/>
                    </a:moveTo>
                    <a:lnTo>
                      <a:pt x="29683649" y="37192446"/>
                    </a:lnTo>
                    <a:lnTo>
                      <a:pt x="29683649" y="37337228"/>
                    </a:lnTo>
                    <a:lnTo>
                      <a:pt x="29538870" y="37337228"/>
                    </a:lnTo>
                    <a:lnTo>
                      <a:pt x="29538870" y="37192446"/>
                    </a:lnTo>
                    <a:close/>
                    <a:moveTo>
                      <a:pt x="0" y="144780"/>
                    </a:moveTo>
                    <a:lnTo>
                      <a:pt x="144780" y="144780"/>
                    </a:lnTo>
                    <a:lnTo>
                      <a:pt x="144780" y="37192446"/>
                    </a:lnTo>
                    <a:lnTo>
                      <a:pt x="0" y="37192446"/>
                    </a:lnTo>
                    <a:lnTo>
                      <a:pt x="0" y="144780"/>
                    </a:lnTo>
                    <a:close/>
                    <a:moveTo>
                      <a:pt x="0" y="37192446"/>
                    </a:moveTo>
                    <a:lnTo>
                      <a:pt x="144780" y="37192446"/>
                    </a:lnTo>
                    <a:lnTo>
                      <a:pt x="144780" y="37337228"/>
                    </a:lnTo>
                    <a:lnTo>
                      <a:pt x="0" y="37337228"/>
                    </a:lnTo>
                    <a:lnTo>
                      <a:pt x="0" y="37192446"/>
                    </a:lnTo>
                    <a:close/>
                    <a:moveTo>
                      <a:pt x="29538870" y="144780"/>
                    </a:moveTo>
                    <a:lnTo>
                      <a:pt x="29683649" y="144780"/>
                    </a:lnTo>
                    <a:lnTo>
                      <a:pt x="29683649" y="37192446"/>
                    </a:lnTo>
                    <a:lnTo>
                      <a:pt x="29538870" y="37192446"/>
                    </a:lnTo>
                    <a:lnTo>
                      <a:pt x="29538870" y="144780"/>
                    </a:lnTo>
                    <a:close/>
                    <a:moveTo>
                      <a:pt x="144780" y="37192446"/>
                    </a:moveTo>
                    <a:lnTo>
                      <a:pt x="29538870" y="37192446"/>
                    </a:lnTo>
                    <a:lnTo>
                      <a:pt x="29538870" y="37337228"/>
                    </a:lnTo>
                    <a:lnTo>
                      <a:pt x="144780" y="37337228"/>
                    </a:lnTo>
                    <a:lnTo>
                      <a:pt x="144780" y="37192446"/>
                    </a:lnTo>
                    <a:close/>
                    <a:moveTo>
                      <a:pt x="29538870" y="0"/>
                    </a:moveTo>
                    <a:lnTo>
                      <a:pt x="29683649" y="0"/>
                    </a:lnTo>
                    <a:lnTo>
                      <a:pt x="29683649" y="144780"/>
                    </a:lnTo>
                    <a:lnTo>
                      <a:pt x="29538870" y="144780"/>
                    </a:lnTo>
                    <a:lnTo>
                      <a:pt x="29538870" y="0"/>
                    </a:lnTo>
                    <a:close/>
                    <a:moveTo>
                      <a:pt x="0" y="0"/>
                    </a:moveTo>
                    <a:lnTo>
                      <a:pt x="144780" y="0"/>
                    </a:lnTo>
                    <a:lnTo>
                      <a:pt x="144780" y="144780"/>
                    </a:lnTo>
                    <a:lnTo>
                      <a:pt x="0" y="144780"/>
                    </a:lnTo>
                    <a:lnTo>
                      <a:pt x="0" y="0"/>
                    </a:lnTo>
                    <a:close/>
                    <a:moveTo>
                      <a:pt x="144780" y="0"/>
                    </a:moveTo>
                    <a:lnTo>
                      <a:pt x="29538870" y="0"/>
                    </a:lnTo>
                    <a:lnTo>
                      <a:pt x="29538870" y="144780"/>
                    </a:lnTo>
                    <a:lnTo>
                      <a:pt x="144780" y="144780"/>
                    </a:lnTo>
                    <a:lnTo>
                      <a:pt x="144780" y="0"/>
                    </a:lnTo>
                    <a:close/>
                  </a:path>
                </a:pathLst>
              </a:custGeom>
              <a:solidFill>
                <a:srgbClr val="000000"/>
              </a:solidFill>
              <a:ln>
                <a:noFill/>
              </a:ln>
            </p:spPr>
          </p:sp>
        </p:grpSp>
        <p:grpSp>
          <p:nvGrpSpPr>
            <p:cNvPr id="106" name="Google Shape;106;p2"/>
            <p:cNvGrpSpPr/>
            <p:nvPr/>
          </p:nvGrpSpPr>
          <p:grpSpPr>
            <a:xfrm>
              <a:off x="533401" y="-1488428"/>
              <a:ext cx="10034432" cy="13063375"/>
              <a:chOff x="0" y="0"/>
              <a:chExt cx="25481994" cy="34668744"/>
            </a:xfrm>
          </p:grpSpPr>
          <p:sp>
            <p:nvSpPr>
              <p:cNvPr id="107" name="Google Shape;107;p2"/>
              <p:cNvSpPr/>
              <p:nvPr/>
            </p:nvSpPr>
            <p:spPr>
              <a:xfrm>
                <a:off x="72390" y="72389"/>
                <a:ext cx="25337214" cy="34523963"/>
              </a:xfrm>
              <a:custGeom>
                <a:avLst/>
                <a:gdLst/>
                <a:ahLst/>
                <a:cxnLst/>
                <a:rect l="l" t="t" r="r" b="b"/>
                <a:pathLst>
                  <a:path w="25337214" h="34523963" extrusionOk="0">
                    <a:moveTo>
                      <a:pt x="0" y="0"/>
                    </a:moveTo>
                    <a:lnTo>
                      <a:pt x="25337214" y="0"/>
                    </a:lnTo>
                    <a:lnTo>
                      <a:pt x="25337214" y="34523963"/>
                    </a:lnTo>
                    <a:lnTo>
                      <a:pt x="0" y="34523963"/>
                    </a:lnTo>
                    <a:lnTo>
                      <a:pt x="0" y="0"/>
                    </a:lnTo>
                    <a:close/>
                  </a:path>
                </a:pathLst>
              </a:custGeom>
              <a:solidFill>
                <a:srgbClr val="FFFFFF"/>
              </a:solidFill>
              <a:ln>
                <a:noFill/>
              </a:ln>
            </p:spPr>
          </p:sp>
          <p:sp>
            <p:nvSpPr>
              <p:cNvPr id="108" name="Google Shape;108;p2"/>
              <p:cNvSpPr/>
              <p:nvPr/>
            </p:nvSpPr>
            <p:spPr>
              <a:xfrm>
                <a:off x="0" y="0"/>
                <a:ext cx="25481994" cy="34668744"/>
              </a:xfrm>
              <a:custGeom>
                <a:avLst/>
                <a:gdLst/>
                <a:ahLst/>
                <a:cxnLst/>
                <a:rect l="l" t="t" r="r" b="b"/>
                <a:pathLst>
                  <a:path w="25481993" h="34668743" extrusionOk="0">
                    <a:moveTo>
                      <a:pt x="25337215" y="34523964"/>
                    </a:moveTo>
                    <a:lnTo>
                      <a:pt x="25481993" y="34523964"/>
                    </a:lnTo>
                    <a:lnTo>
                      <a:pt x="25481993" y="34668743"/>
                    </a:lnTo>
                    <a:lnTo>
                      <a:pt x="25337215" y="34668743"/>
                    </a:lnTo>
                    <a:lnTo>
                      <a:pt x="25337215" y="34523964"/>
                    </a:lnTo>
                    <a:close/>
                    <a:moveTo>
                      <a:pt x="0" y="144780"/>
                    </a:moveTo>
                    <a:lnTo>
                      <a:pt x="144780" y="144780"/>
                    </a:lnTo>
                    <a:lnTo>
                      <a:pt x="144780" y="34523964"/>
                    </a:lnTo>
                    <a:lnTo>
                      <a:pt x="0" y="34523964"/>
                    </a:lnTo>
                    <a:lnTo>
                      <a:pt x="0" y="144780"/>
                    </a:lnTo>
                    <a:close/>
                    <a:moveTo>
                      <a:pt x="0" y="34523964"/>
                    </a:moveTo>
                    <a:lnTo>
                      <a:pt x="144780" y="34523964"/>
                    </a:lnTo>
                    <a:lnTo>
                      <a:pt x="144780" y="34668743"/>
                    </a:lnTo>
                    <a:lnTo>
                      <a:pt x="0" y="34668743"/>
                    </a:lnTo>
                    <a:lnTo>
                      <a:pt x="0" y="34523964"/>
                    </a:lnTo>
                    <a:close/>
                    <a:moveTo>
                      <a:pt x="25337215" y="144780"/>
                    </a:moveTo>
                    <a:lnTo>
                      <a:pt x="25481993" y="144780"/>
                    </a:lnTo>
                    <a:lnTo>
                      <a:pt x="25481993" y="34523964"/>
                    </a:lnTo>
                    <a:lnTo>
                      <a:pt x="25337215" y="34523964"/>
                    </a:lnTo>
                    <a:lnTo>
                      <a:pt x="25337215" y="144780"/>
                    </a:lnTo>
                    <a:close/>
                    <a:moveTo>
                      <a:pt x="144780" y="34523964"/>
                    </a:moveTo>
                    <a:lnTo>
                      <a:pt x="25337215" y="34523964"/>
                    </a:lnTo>
                    <a:lnTo>
                      <a:pt x="25337215" y="34668743"/>
                    </a:lnTo>
                    <a:lnTo>
                      <a:pt x="144780" y="34668743"/>
                    </a:lnTo>
                    <a:lnTo>
                      <a:pt x="144780" y="34523964"/>
                    </a:lnTo>
                    <a:close/>
                    <a:moveTo>
                      <a:pt x="25337215" y="0"/>
                    </a:moveTo>
                    <a:lnTo>
                      <a:pt x="25481993" y="0"/>
                    </a:lnTo>
                    <a:lnTo>
                      <a:pt x="25481993" y="144780"/>
                    </a:lnTo>
                    <a:lnTo>
                      <a:pt x="25337215" y="144780"/>
                    </a:lnTo>
                    <a:lnTo>
                      <a:pt x="25337215" y="0"/>
                    </a:lnTo>
                    <a:close/>
                    <a:moveTo>
                      <a:pt x="0" y="0"/>
                    </a:moveTo>
                    <a:lnTo>
                      <a:pt x="144780" y="0"/>
                    </a:lnTo>
                    <a:lnTo>
                      <a:pt x="144780" y="144780"/>
                    </a:lnTo>
                    <a:lnTo>
                      <a:pt x="0" y="144780"/>
                    </a:lnTo>
                    <a:lnTo>
                      <a:pt x="0" y="0"/>
                    </a:lnTo>
                    <a:close/>
                    <a:moveTo>
                      <a:pt x="144780" y="0"/>
                    </a:moveTo>
                    <a:lnTo>
                      <a:pt x="25337215" y="0"/>
                    </a:lnTo>
                    <a:lnTo>
                      <a:pt x="25337215" y="144780"/>
                    </a:lnTo>
                    <a:lnTo>
                      <a:pt x="144780" y="144780"/>
                    </a:lnTo>
                    <a:lnTo>
                      <a:pt x="144780" y="0"/>
                    </a:lnTo>
                    <a:close/>
                  </a:path>
                </a:pathLst>
              </a:custGeom>
              <a:solidFill>
                <a:srgbClr val="000000"/>
              </a:solidFill>
              <a:ln>
                <a:noFill/>
              </a:ln>
            </p:spPr>
          </p:sp>
        </p:grpSp>
      </p:grpSp>
      <p:sp>
        <p:nvSpPr>
          <p:cNvPr id="109" name="Google Shape;109;p2"/>
          <p:cNvSpPr/>
          <p:nvPr/>
        </p:nvSpPr>
        <p:spPr>
          <a:xfrm>
            <a:off x="5601733" y="514350"/>
            <a:ext cx="2942168" cy="5516564"/>
          </a:xfrm>
          <a:custGeom>
            <a:avLst/>
            <a:gdLst/>
            <a:ahLst/>
            <a:cxnLst/>
            <a:rect l="l" t="t" r="r" b="b"/>
            <a:pathLst>
              <a:path w="5884335" h="11033128" extrusionOk="0">
                <a:moveTo>
                  <a:pt x="0" y="0"/>
                </a:moveTo>
                <a:lnTo>
                  <a:pt x="5884335" y="0"/>
                </a:lnTo>
                <a:lnTo>
                  <a:pt x="5884335" y="11033128"/>
                </a:lnTo>
                <a:lnTo>
                  <a:pt x="0" y="11033128"/>
                </a:lnTo>
                <a:lnTo>
                  <a:pt x="0" y="0"/>
                </a:lnTo>
                <a:close/>
              </a:path>
            </a:pathLst>
          </a:custGeom>
          <a:blipFill rotWithShape="1">
            <a:blip r:embed="rId4">
              <a:alphaModFix/>
            </a:blip>
            <a:stretch>
              <a:fillRect/>
            </a:stretch>
          </a:blipFill>
          <a:ln>
            <a:noFill/>
          </a:ln>
        </p:spPr>
      </p:sp>
      <p:sp>
        <p:nvSpPr>
          <p:cNvPr id="110" name="Google Shape;110;p2"/>
          <p:cNvSpPr txBox="1"/>
          <p:nvPr/>
        </p:nvSpPr>
        <p:spPr>
          <a:xfrm>
            <a:off x="826154" y="541697"/>
            <a:ext cx="4391163" cy="4193435"/>
          </a:xfrm>
          <a:prstGeom prst="rect">
            <a:avLst/>
          </a:prstGeom>
          <a:noFill/>
          <a:ln>
            <a:noFill/>
          </a:ln>
        </p:spPr>
        <p:txBody>
          <a:bodyPr spcFirstLastPara="1" wrap="square" lIns="45713" tIns="22850" rIns="45713" bIns="22850" anchor="t" anchorCtr="0">
            <a:spAutoFit/>
          </a:bodyPr>
          <a:lstStyle/>
          <a:p>
            <a:pPr algn="ctr" defTabSz="457200">
              <a:lnSpc>
                <a:spcPct val="150000"/>
              </a:lnSpc>
            </a:pPr>
            <a:r>
              <a:rPr lang="en-US" sz="2400" b="1">
                <a:solidFill>
                  <a:srgbClr val="C00000"/>
                </a:solidFill>
              </a:rPr>
              <a:t>LUẬT CHƠI</a:t>
            </a:r>
            <a:endParaRPr sz="2400" b="1">
              <a:solidFill>
                <a:srgbClr val="C00000"/>
              </a:solidFill>
            </a:endParaRPr>
          </a:p>
          <a:p>
            <a:pPr algn="just" defTabSz="457200">
              <a:lnSpc>
                <a:spcPct val="150000"/>
              </a:lnSpc>
              <a:spcBef>
                <a:spcPts val="300"/>
              </a:spcBef>
            </a:pPr>
            <a:r>
              <a:rPr lang="en-US" sz="2200"/>
              <a:t>Các nhà khoa học đang đi tìm và thu thập những loại nấm có màu sắc đặc biệt để về nghiên cứu. Các em hãy giúp họ tìm và hái những cây nấm này bằng cách trả lời các câu hỏi trắc nghiệm. Trả lời đúng, một cây nấm sẽ được hái. </a:t>
            </a:r>
            <a:endParaRPr sz="2200"/>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635" r="-634"/>
            </a:stretch>
          </a:blipFill>
          <a:ln>
            <a:noFill/>
          </a:ln>
        </p:spPr>
      </p:sp>
      <p:sp>
        <p:nvSpPr>
          <p:cNvPr id="117" name="Google Shape;117;p3">
            <a:hlinkClick r:id="rId4" action="ppaction://hlinksldjump"/>
          </p:cNvPr>
          <p:cNvSpPr/>
          <p:nvPr/>
        </p:nvSpPr>
        <p:spPr>
          <a:xfrm>
            <a:off x="3085975" y="2685538"/>
            <a:ext cx="938081" cy="1176278"/>
          </a:xfrm>
          <a:custGeom>
            <a:avLst/>
            <a:gdLst/>
            <a:ahLst/>
            <a:cxnLst/>
            <a:rect l="l" t="t" r="r" b="b"/>
            <a:pathLst>
              <a:path w="1666860" h="2090107" extrusionOk="0">
                <a:moveTo>
                  <a:pt x="0" y="0"/>
                </a:moveTo>
                <a:lnTo>
                  <a:pt x="1666860" y="0"/>
                </a:lnTo>
                <a:lnTo>
                  <a:pt x="1666860" y="2090107"/>
                </a:lnTo>
                <a:lnTo>
                  <a:pt x="0" y="2090107"/>
                </a:lnTo>
                <a:lnTo>
                  <a:pt x="0" y="0"/>
                </a:lnTo>
                <a:close/>
              </a:path>
            </a:pathLst>
          </a:custGeom>
          <a:blipFill rotWithShape="1">
            <a:blip r:embed="rId5">
              <a:alphaModFix/>
            </a:blip>
            <a:stretch>
              <a:fillRect/>
            </a:stretch>
          </a:blipFill>
          <a:ln>
            <a:noFill/>
          </a:ln>
        </p:spPr>
      </p:sp>
      <p:sp>
        <p:nvSpPr>
          <p:cNvPr id="118" name="Google Shape;118;p3">
            <a:hlinkClick r:id="rId6" action="ppaction://hlinksldjump"/>
          </p:cNvPr>
          <p:cNvSpPr/>
          <p:nvPr/>
        </p:nvSpPr>
        <p:spPr>
          <a:xfrm>
            <a:off x="2684332" y="3772847"/>
            <a:ext cx="1043864" cy="1244547"/>
          </a:xfrm>
          <a:custGeom>
            <a:avLst/>
            <a:gdLst/>
            <a:ahLst/>
            <a:cxnLst/>
            <a:rect l="l" t="t" r="r" b="b"/>
            <a:pathLst>
              <a:path w="2424061" h="2890087" extrusionOk="0">
                <a:moveTo>
                  <a:pt x="0" y="0"/>
                </a:moveTo>
                <a:lnTo>
                  <a:pt x="2424061" y="0"/>
                </a:lnTo>
                <a:lnTo>
                  <a:pt x="2424061" y="2890087"/>
                </a:lnTo>
                <a:lnTo>
                  <a:pt x="0" y="2890087"/>
                </a:lnTo>
                <a:lnTo>
                  <a:pt x="0" y="0"/>
                </a:lnTo>
                <a:close/>
              </a:path>
            </a:pathLst>
          </a:custGeom>
          <a:blipFill rotWithShape="1">
            <a:blip r:embed="rId7">
              <a:alphaModFix/>
            </a:blip>
            <a:stretch>
              <a:fillRect/>
            </a:stretch>
          </a:blipFill>
          <a:ln>
            <a:noFill/>
          </a:ln>
        </p:spPr>
      </p:sp>
      <p:sp>
        <p:nvSpPr>
          <p:cNvPr id="119" name="Google Shape;119;p3">
            <a:hlinkClick r:id="rId8" action="ppaction://hlinksldjump"/>
          </p:cNvPr>
          <p:cNvSpPr/>
          <p:nvPr/>
        </p:nvSpPr>
        <p:spPr>
          <a:xfrm>
            <a:off x="6156137" y="3371663"/>
            <a:ext cx="758623" cy="986810"/>
          </a:xfrm>
          <a:custGeom>
            <a:avLst/>
            <a:gdLst/>
            <a:ahLst/>
            <a:cxnLst/>
            <a:rect l="l" t="t" r="r" b="b"/>
            <a:pathLst>
              <a:path w="1517246" h="1973620" extrusionOk="0">
                <a:moveTo>
                  <a:pt x="0" y="0"/>
                </a:moveTo>
                <a:lnTo>
                  <a:pt x="1517246" y="0"/>
                </a:lnTo>
                <a:lnTo>
                  <a:pt x="1517246" y="1973620"/>
                </a:lnTo>
                <a:lnTo>
                  <a:pt x="0" y="1973620"/>
                </a:lnTo>
                <a:lnTo>
                  <a:pt x="0" y="0"/>
                </a:lnTo>
                <a:close/>
              </a:path>
            </a:pathLst>
          </a:custGeom>
          <a:blipFill rotWithShape="1">
            <a:blip r:embed="rId9">
              <a:alphaModFix/>
            </a:blip>
            <a:stretch>
              <a:fillRect/>
            </a:stretch>
          </a:blipFill>
          <a:ln>
            <a:noFill/>
          </a:ln>
        </p:spPr>
      </p:sp>
      <p:sp>
        <p:nvSpPr>
          <p:cNvPr id="120" name="Google Shape;120;p3">
            <a:hlinkClick r:id="rId10" action="ppaction://hlinksldjump"/>
          </p:cNvPr>
          <p:cNvSpPr/>
          <p:nvPr/>
        </p:nvSpPr>
        <p:spPr>
          <a:xfrm>
            <a:off x="4476198" y="3132391"/>
            <a:ext cx="809767" cy="1050782"/>
          </a:xfrm>
          <a:custGeom>
            <a:avLst/>
            <a:gdLst/>
            <a:ahLst/>
            <a:cxnLst/>
            <a:rect l="l" t="t" r="r" b="b"/>
            <a:pathLst>
              <a:path w="1619533" h="2101563" extrusionOk="0">
                <a:moveTo>
                  <a:pt x="0" y="0"/>
                </a:moveTo>
                <a:lnTo>
                  <a:pt x="1619534" y="0"/>
                </a:lnTo>
                <a:lnTo>
                  <a:pt x="1619534" y="2101563"/>
                </a:lnTo>
                <a:lnTo>
                  <a:pt x="0" y="2101563"/>
                </a:lnTo>
                <a:lnTo>
                  <a:pt x="0" y="0"/>
                </a:lnTo>
                <a:close/>
              </a:path>
            </a:pathLst>
          </a:custGeom>
          <a:blipFill rotWithShape="1">
            <a:blip r:embed="rId11">
              <a:alphaModFix/>
            </a:blip>
            <a:stretch>
              <a:fillRect/>
            </a:stretch>
          </a:blipFill>
          <a:ln>
            <a:noFill/>
          </a:ln>
        </p:spPr>
      </p:sp>
      <p:sp>
        <p:nvSpPr>
          <p:cNvPr id="121" name="Google Shape;121;p3">
            <a:hlinkClick r:id="rId12" action="ppaction://hlinksldjump"/>
          </p:cNvPr>
          <p:cNvSpPr/>
          <p:nvPr/>
        </p:nvSpPr>
        <p:spPr>
          <a:xfrm>
            <a:off x="7651066" y="3646741"/>
            <a:ext cx="1075416" cy="1496760"/>
          </a:xfrm>
          <a:custGeom>
            <a:avLst/>
            <a:gdLst/>
            <a:ahLst/>
            <a:cxnLst/>
            <a:rect l="l" t="t" r="r" b="b"/>
            <a:pathLst>
              <a:path w="2150831" h="2993519" extrusionOk="0">
                <a:moveTo>
                  <a:pt x="0" y="0"/>
                </a:moveTo>
                <a:lnTo>
                  <a:pt x="2150831" y="0"/>
                </a:lnTo>
                <a:lnTo>
                  <a:pt x="2150831" y="2993519"/>
                </a:lnTo>
                <a:lnTo>
                  <a:pt x="0" y="2993519"/>
                </a:lnTo>
                <a:lnTo>
                  <a:pt x="0" y="0"/>
                </a:lnTo>
                <a:close/>
              </a:path>
            </a:pathLst>
          </a:custGeom>
          <a:blipFill rotWithShape="1">
            <a:blip r:embed="rId13">
              <a:alphaModFix/>
            </a:blip>
            <a:stretch>
              <a:fillRect/>
            </a:stretch>
          </a:blipFill>
          <a:ln>
            <a:noFill/>
          </a:ln>
        </p:spPr>
      </p:sp>
      <p:pic>
        <p:nvPicPr>
          <p:cNvPr id="122" name="Google Shape;122;p3" descr="https://cdn-icons-png.flaticon.com/128/2026/2026767.png">
            <a:hlinkClick r:id="rId14" action="ppaction://hlinksldjump"/>
          </p:cNvPr>
          <p:cNvPicPr preferRelativeResize="0"/>
          <p:nvPr/>
        </p:nvPicPr>
        <p:blipFill rotWithShape="1">
          <a:blip r:embed="rId15">
            <a:alphaModFix/>
          </a:blip>
          <a:srcRect/>
          <a:stretch/>
        </p:blipFill>
        <p:spPr>
          <a:xfrm>
            <a:off x="190500" y="133350"/>
            <a:ext cx="609600" cy="609601"/>
          </a:xfrm>
          <a:prstGeom prst="rect">
            <a:avLst/>
          </a:prstGeom>
          <a:noFill/>
          <a:ln>
            <a:noFill/>
          </a:ln>
        </p:spPr>
      </p:pic>
      <p:sp>
        <p:nvSpPr>
          <p:cNvPr id="9" name="Google Shape;236;p9">
            <a:hlinkClick r:id="rId14" action="ppaction://hlinksldjump"/>
          </p:cNvPr>
          <p:cNvSpPr/>
          <p:nvPr/>
        </p:nvSpPr>
        <p:spPr>
          <a:xfrm>
            <a:off x="7257623" y="221860"/>
            <a:ext cx="1596915" cy="1728731"/>
          </a:xfrm>
          <a:custGeom>
            <a:avLst/>
            <a:gdLst/>
            <a:ahLst/>
            <a:cxnLst/>
            <a:rect l="l" t="t" r="r" b="b"/>
            <a:pathLst>
              <a:path w="3193829" h="3457461" extrusionOk="0">
                <a:moveTo>
                  <a:pt x="0" y="0"/>
                </a:moveTo>
                <a:lnTo>
                  <a:pt x="3193830" y="0"/>
                </a:lnTo>
                <a:lnTo>
                  <a:pt x="3193830" y="3457460"/>
                </a:lnTo>
                <a:lnTo>
                  <a:pt x="0" y="3457460"/>
                </a:lnTo>
                <a:lnTo>
                  <a:pt x="0" y="0"/>
                </a:lnTo>
                <a:close/>
              </a:path>
            </a:pathLst>
          </a:custGeom>
          <a:blipFill rotWithShape="1">
            <a:blip r:embed="rId16">
              <a:alphaModFix/>
            </a:blip>
            <a:stretch>
              <a:fillRect/>
            </a:stretch>
          </a:blipFill>
          <a:ln>
            <a:noFill/>
          </a:ln>
        </p:spPr>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500"/>
                                        <p:tgtEl>
                                          <p:spTgt spid="118"/>
                                        </p:tgtEl>
                                        <p:attrNameLst>
                                          <p:attrName>ppt_w</p:attrName>
                                        </p:attrNameLst>
                                      </p:cBhvr>
                                      <p:tavLst>
                                        <p:tav tm="0">
                                          <p:val>
                                            <p:strVal val="#ppt_w"/>
                                          </p:val>
                                        </p:tav>
                                        <p:tav tm="100000">
                                          <p:val>
                                            <p:strVal val="0"/>
                                          </p:val>
                                        </p:tav>
                                      </p:tavLst>
                                    </p:anim>
                                    <p:anim calcmode="lin" valueType="num">
                                      <p:cBhvr additive="base">
                                        <p:cTn id="7" dur="500"/>
                                        <p:tgtEl>
                                          <p:spTgt spid="118"/>
                                        </p:tgtEl>
                                        <p:attrNameLst>
                                          <p:attrName>ppt_h</p:attrName>
                                        </p:attrNameLst>
                                      </p:cBhvr>
                                      <p:tavLst>
                                        <p:tav tm="0">
                                          <p:val>
                                            <p:strVal val="#ppt_h"/>
                                          </p:val>
                                        </p:tav>
                                        <p:tav tm="100000">
                                          <p:val>
                                            <p:strVal val="0"/>
                                          </p:val>
                                        </p:tav>
                                      </p:tavLst>
                                    </p:anim>
                                    <p:set>
                                      <p:cBhvr>
                                        <p:cTn id="8" dur="1" fill="hold">
                                          <p:stCondLst>
                                            <p:cond delay="500"/>
                                          </p:stCondLst>
                                        </p:cTn>
                                        <p:tgtEl>
                                          <p:spTgt spid="11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500"/>
                                        <p:tgtEl>
                                          <p:spTgt spid="117"/>
                                        </p:tgtEl>
                                        <p:attrNameLst>
                                          <p:attrName>ppt_w</p:attrName>
                                        </p:attrNameLst>
                                      </p:cBhvr>
                                      <p:tavLst>
                                        <p:tav tm="0">
                                          <p:val>
                                            <p:strVal val="#ppt_w"/>
                                          </p:val>
                                        </p:tav>
                                        <p:tav tm="100000">
                                          <p:val>
                                            <p:strVal val="0"/>
                                          </p:val>
                                        </p:tav>
                                      </p:tavLst>
                                    </p:anim>
                                    <p:anim calcmode="lin" valueType="num">
                                      <p:cBhvr additive="base">
                                        <p:cTn id="13" dur="500"/>
                                        <p:tgtEl>
                                          <p:spTgt spid="117"/>
                                        </p:tgtEl>
                                        <p:attrNameLst>
                                          <p:attrName>ppt_h</p:attrName>
                                        </p:attrNameLst>
                                      </p:cBhvr>
                                      <p:tavLst>
                                        <p:tav tm="0">
                                          <p:val>
                                            <p:strVal val="#ppt_h"/>
                                          </p:val>
                                        </p:tav>
                                        <p:tav tm="100000">
                                          <p:val>
                                            <p:strVal val="0"/>
                                          </p:val>
                                        </p:tav>
                                      </p:tavLst>
                                    </p:anim>
                                    <p:set>
                                      <p:cBhvr>
                                        <p:cTn id="14" dur="1" fill="hold">
                                          <p:stCondLst>
                                            <p:cond delay="500"/>
                                          </p:stCondLst>
                                        </p:cTn>
                                        <p:tgtEl>
                                          <p:spTgt spid="1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500"/>
                                        <p:tgtEl>
                                          <p:spTgt spid="120"/>
                                        </p:tgtEl>
                                        <p:attrNameLst>
                                          <p:attrName>ppt_w</p:attrName>
                                        </p:attrNameLst>
                                      </p:cBhvr>
                                      <p:tavLst>
                                        <p:tav tm="0">
                                          <p:val>
                                            <p:strVal val="#ppt_w"/>
                                          </p:val>
                                        </p:tav>
                                        <p:tav tm="100000">
                                          <p:val>
                                            <p:strVal val="0"/>
                                          </p:val>
                                        </p:tav>
                                      </p:tavLst>
                                    </p:anim>
                                    <p:anim calcmode="lin" valueType="num">
                                      <p:cBhvr additive="base">
                                        <p:cTn id="19" dur="500"/>
                                        <p:tgtEl>
                                          <p:spTgt spid="120"/>
                                        </p:tgtEl>
                                        <p:attrNameLst>
                                          <p:attrName>ppt_h</p:attrName>
                                        </p:attrNameLst>
                                      </p:cBhvr>
                                      <p:tavLst>
                                        <p:tav tm="0">
                                          <p:val>
                                            <p:strVal val="#ppt_h"/>
                                          </p:val>
                                        </p:tav>
                                        <p:tav tm="100000">
                                          <p:val>
                                            <p:strVal val="0"/>
                                          </p:val>
                                        </p:tav>
                                      </p:tavLst>
                                    </p:anim>
                                    <p:set>
                                      <p:cBhvr>
                                        <p:cTn id="20" dur="1" fill="hold">
                                          <p:stCondLst>
                                            <p:cond delay="500"/>
                                          </p:stCondLst>
                                        </p:cTn>
                                        <p:tgtEl>
                                          <p:spTgt spid="1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500"/>
                                        <p:tgtEl>
                                          <p:spTgt spid="119"/>
                                        </p:tgtEl>
                                        <p:attrNameLst>
                                          <p:attrName>ppt_w</p:attrName>
                                        </p:attrNameLst>
                                      </p:cBhvr>
                                      <p:tavLst>
                                        <p:tav tm="0">
                                          <p:val>
                                            <p:strVal val="#ppt_w"/>
                                          </p:val>
                                        </p:tav>
                                        <p:tav tm="100000">
                                          <p:val>
                                            <p:strVal val="0"/>
                                          </p:val>
                                        </p:tav>
                                      </p:tavLst>
                                    </p:anim>
                                    <p:anim calcmode="lin" valueType="num">
                                      <p:cBhvr additive="base">
                                        <p:cTn id="25" dur="500"/>
                                        <p:tgtEl>
                                          <p:spTgt spid="119"/>
                                        </p:tgtEl>
                                        <p:attrNameLst>
                                          <p:attrName>ppt_h</p:attrName>
                                        </p:attrNameLst>
                                      </p:cBhvr>
                                      <p:tavLst>
                                        <p:tav tm="0">
                                          <p:val>
                                            <p:strVal val="#ppt_h"/>
                                          </p:val>
                                        </p:tav>
                                        <p:tav tm="100000">
                                          <p:val>
                                            <p:strVal val="0"/>
                                          </p:val>
                                        </p:tav>
                                      </p:tavLst>
                                    </p:anim>
                                    <p:set>
                                      <p:cBhvr>
                                        <p:cTn id="26" dur="1" fill="hold">
                                          <p:stCondLst>
                                            <p:cond delay="500"/>
                                          </p:stCondLst>
                                        </p:cTn>
                                        <p:tgtEl>
                                          <p:spTgt spid="1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3" presetClass="exit" presetSubtype="32" fill="hold" nodeType="clickEffect">
                                  <p:stCondLst>
                                    <p:cond delay="0"/>
                                  </p:stCondLst>
                                  <p:childTnLst>
                                    <p:anim calcmode="lin" valueType="num">
                                      <p:cBhvr additive="base">
                                        <p:cTn id="30" dur="500"/>
                                        <p:tgtEl>
                                          <p:spTgt spid="121"/>
                                        </p:tgtEl>
                                        <p:attrNameLst>
                                          <p:attrName>ppt_w</p:attrName>
                                        </p:attrNameLst>
                                      </p:cBhvr>
                                      <p:tavLst>
                                        <p:tav tm="0">
                                          <p:val>
                                            <p:strVal val="#ppt_w"/>
                                          </p:val>
                                        </p:tav>
                                        <p:tav tm="100000">
                                          <p:val>
                                            <p:strVal val="0"/>
                                          </p:val>
                                        </p:tav>
                                      </p:tavLst>
                                    </p:anim>
                                    <p:anim calcmode="lin" valueType="num">
                                      <p:cBhvr additive="base">
                                        <p:cTn id="31" dur="500"/>
                                        <p:tgtEl>
                                          <p:spTgt spid="121"/>
                                        </p:tgtEl>
                                        <p:attrNameLst>
                                          <p:attrName>ppt_h</p:attrName>
                                        </p:attrNameLst>
                                      </p:cBhvr>
                                      <p:tavLst>
                                        <p:tav tm="0">
                                          <p:val>
                                            <p:strVal val="#ppt_h"/>
                                          </p:val>
                                        </p:tav>
                                        <p:tav tm="100000">
                                          <p:val>
                                            <p:strVal val="0"/>
                                          </p:val>
                                        </p:tav>
                                      </p:tavLst>
                                    </p:anim>
                                    <p:set>
                                      <p:cBhvr>
                                        <p:cTn id="32" dur="1" fill="hold">
                                          <p:stCondLst>
                                            <p:cond delay="500"/>
                                          </p:stCondLst>
                                        </p:cTn>
                                        <p:tgtEl>
                                          <p:spTgt spid="1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635" r="-634"/>
            </a:stretch>
          </a:blipFill>
          <a:ln>
            <a:noFill/>
          </a:ln>
        </p:spPr>
      </p:sp>
      <p:grpSp>
        <p:nvGrpSpPr>
          <p:cNvPr id="129" name="Google Shape;129;p4"/>
          <p:cNvGrpSpPr/>
          <p:nvPr/>
        </p:nvGrpSpPr>
        <p:grpSpPr>
          <a:xfrm>
            <a:off x="-76201" y="153898"/>
            <a:ext cx="9296401" cy="4835705"/>
            <a:chOff x="-1379809" y="615590"/>
            <a:chExt cx="20743157" cy="9055819"/>
          </a:xfrm>
        </p:grpSpPr>
        <p:grpSp>
          <p:nvGrpSpPr>
            <p:cNvPr id="130" name="Google Shape;130;p4"/>
            <p:cNvGrpSpPr/>
            <p:nvPr/>
          </p:nvGrpSpPr>
          <p:grpSpPr>
            <a:xfrm>
              <a:off x="-1379809" y="615590"/>
              <a:ext cx="20743155" cy="9055819"/>
              <a:chOff x="0" y="0"/>
              <a:chExt cx="58391158" cy="25491771"/>
            </a:xfrm>
          </p:grpSpPr>
          <p:sp>
            <p:nvSpPr>
              <p:cNvPr id="131" name="Google Shape;131;p4"/>
              <p:cNvSpPr/>
              <p:nvPr/>
            </p:nvSpPr>
            <p:spPr>
              <a:xfrm>
                <a:off x="72390" y="72390"/>
                <a:ext cx="58246382" cy="25346992"/>
              </a:xfrm>
              <a:custGeom>
                <a:avLst/>
                <a:gdLst/>
                <a:ahLst/>
                <a:cxnLst/>
                <a:rect l="l" t="t" r="r" b="b"/>
                <a:pathLst>
                  <a:path w="58246382" h="25346992" extrusionOk="0">
                    <a:moveTo>
                      <a:pt x="0" y="0"/>
                    </a:moveTo>
                    <a:lnTo>
                      <a:pt x="58246382" y="0"/>
                    </a:lnTo>
                    <a:lnTo>
                      <a:pt x="58246382" y="25346992"/>
                    </a:lnTo>
                    <a:lnTo>
                      <a:pt x="0" y="25346992"/>
                    </a:lnTo>
                    <a:lnTo>
                      <a:pt x="0" y="0"/>
                    </a:lnTo>
                    <a:close/>
                  </a:path>
                </a:pathLst>
              </a:custGeom>
              <a:solidFill>
                <a:srgbClr val="7FA659"/>
              </a:solidFill>
              <a:ln>
                <a:noFill/>
              </a:ln>
            </p:spPr>
          </p:sp>
          <p:sp>
            <p:nvSpPr>
              <p:cNvPr id="132" name="Google Shape;132;p4"/>
              <p:cNvSpPr/>
              <p:nvPr/>
            </p:nvSpPr>
            <p:spPr>
              <a:xfrm>
                <a:off x="0" y="0"/>
                <a:ext cx="58391158" cy="25491771"/>
              </a:xfrm>
              <a:custGeom>
                <a:avLst/>
                <a:gdLst/>
                <a:ahLst/>
                <a:cxnLst/>
                <a:rect l="l" t="t" r="r" b="b"/>
                <a:pathLst>
                  <a:path w="58391158" h="25491771" extrusionOk="0">
                    <a:moveTo>
                      <a:pt x="58246380" y="25346991"/>
                    </a:moveTo>
                    <a:lnTo>
                      <a:pt x="58391158" y="25346991"/>
                    </a:lnTo>
                    <a:lnTo>
                      <a:pt x="58391158" y="25491771"/>
                    </a:lnTo>
                    <a:lnTo>
                      <a:pt x="58246380" y="25491771"/>
                    </a:lnTo>
                    <a:lnTo>
                      <a:pt x="58246380" y="25346991"/>
                    </a:lnTo>
                    <a:close/>
                    <a:moveTo>
                      <a:pt x="0" y="144780"/>
                    </a:moveTo>
                    <a:lnTo>
                      <a:pt x="144780" y="144780"/>
                    </a:lnTo>
                    <a:lnTo>
                      <a:pt x="144780" y="25346991"/>
                    </a:lnTo>
                    <a:lnTo>
                      <a:pt x="0" y="25346991"/>
                    </a:lnTo>
                    <a:lnTo>
                      <a:pt x="0" y="144780"/>
                    </a:lnTo>
                    <a:close/>
                    <a:moveTo>
                      <a:pt x="0" y="25346991"/>
                    </a:moveTo>
                    <a:lnTo>
                      <a:pt x="144780" y="25346991"/>
                    </a:lnTo>
                    <a:lnTo>
                      <a:pt x="144780" y="25491771"/>
                    </a:lnTo>
                    <a:lnTo>
                      <a:pt x="0" y="25491771"/>
                    </a:lnTo>
                    <a:lnTo>
                      <a:pt x="0" y="25346991"/>
                    </a:lnTo>
                    <a:close/>
                    <a:moveTo>
                      <a:pt x="58246380" y="144780"/>
                    </a:moveTo>
                    <a:lnTo>
                      <a:pt x="58391158" y="144780"/>
                    </a:lnTo>
                    <a:lnTo>
                      <a:pt x="58391158" y="25346991"/>
                    </a:lnTo>
                    <a:lnTo>
                      <a:pt x="58246380" y="25346991"/>
                    </a:lnTo>
                    <a:lnTo>
                      <a:pt x="58246380" y="144780"/>
                    </a:lnTo>
                    <a:close/>
                    <a:moveTo>
                      <a:pt x="144780" y="25346991"/>
                    </a:moveTo>
                    <a:lnTo>
                      <a:pt x="58246380" y="25346991"/>
                    </a:lnTo>
                    <a:lnTo>
                      <a:pt x="58246380" y="25491771"/>
                    </a:lnTo>
                    <a:lnTo>
                      <a:pt x="144780" y="25491771"/>
                    </a:lnTo>
                    <a:lnTo>
                      <a:pt x="144780" y="25346991"/>
                    </a:lnTo>
                    <a:close/>
                    <a:moveTo>
                      <a:pt x="58246380" y="0"/>
                    </a:moveTo>
                    <a:lnTo>
                      <a:pt x="58391158" y="0"/>
                    </a:lnTo>
                    <a:lnTo>
                      <a:pt x="58391158" y="144780"/>
                    </a:lnTo>
                    <a:lnTo>
                      <a:pt x="58246380" y="144780"/>
                    </a:lnTo>
                    <a:lnTo>
                      <a:pt x="58246380" y="0"/>
                    </a:lnTo>
                    <a:close/>
                    <a:moveTo>
                      <a:pt x="0" y="0"/>
                    </a:moveTo>
                    <a:lnTo>
                      <a:pt x="144780" y="0"/>
                    </a:lnTo>
                    <a:lnTo>
                      <a:pt x="144780" y="144780"/>
                    </a:lnTo>
                    <a:lnTo>
                      <a:pt x="0" y="144780"/>
                    </a:lnTo>
                    <a:lnTo>
                      <a:pt x="0" y="0"/>
                    </a:lnTo>
                    <a:close/>
                    <a:moveTo>
                      <a:pt x="144780" y="0"/>
                    </a:moveTo>
                    <a:lnTo>
                      <a:pt x="58246380" y="0"/>
                    </a:lnTo>
                    <a:lnTo>
                      <a:pt x="58246380" y="144780"/>
                    </a:lnTo>
                    <a:lnTo>
                      <a:pt x="144780" y="144780"/>
                    </a:lnTo>
                    <a:lnTo>
                      <a:pt x="144780" y="0"/>
                    </a:lnTo>
                    <a:close/>
                  </a:path>
                </a:pathLst>
              </a:custGeom>
              <a:solidFill>
                <a:srgbClr val="000000"/>
              </a:solidFill>
              <a:ln>
                <a:noFill/>
              </a:ln>
            </p:spPr>
          </p:sp>
        </p:grpSp>
        <p:grpSp>
          <p:nvGrpSpPr>
            <p:cNvPr id="133" name="Google Shape;133;p4"/>
            <p:cNvGrpSpPr/>
            <p:nvPr/>
          </p:nvGrpSpPr>
          <p:grpSpPr>
            <a:xfrm>
              <a:off x="-1102532" y="1028700"/>
              <a:ext cx="20465880" cy="8229600"/>
              <a:chOff x="0" y="0"/>
              <a:chExt cx="54314167" cy="21840442"/>
            </a:xfrm>
          </p:grpSpPr>
          <p:sp>
            <p:nvSpPr>
              <p:cNvPr id="134" name="Google Shape;134;p4"/>
              <p:cNvSpPr/>
              <p:nvPr/>
            </p:nvSpPr>
            <p:spPr>
              <a:xfrm>
                <a:off x="72390" y="72390"/>
                <a:ext cx="54169384" cy="21695663"/>
              </a:xfrm>
              <a:custGeom>
                <a:avLst/>
                <a:gdLst/>
                <a:ahLst/>
                <a:cxnLst/>
                <a:rect l="l" t="t" r="r" b="b"/>
                <a:pathLst>
                  <a:path w="54169384" h="21695663" extrusionOk="0">
                    <a:moveTo>
                      <a:pt x="0" y="0"/>
                    </a:moveTo>
                    <a:lnTo>
                      <a:pt x="54169384" y="0"/>
                    </a:lnTo>
                    <a:lnTo>
                      <a:pt x="54169384" y="21695663"/>
                    </a:lnTo>
                    <a:lnTo>
                      <a:pt x="0" y="21695663"/>
                    </a:lnTo>
                    <a:lnTo>
                      <a:pt x="0" y="0"/>
                    </a:lnTo>
                    <a:close/>
                  </a:path>
                </a:pathLst>
              </a:custGeom>
              <a:solidFill>
                <a:srgbClr val="FFFFFF"/>
              </a:solidFill>
              <a:ln>
                <a:noFill/>
              </a:ln>
            </p:spPr>
          </p:sp>
          <p:sp>
            <p:nvSpPr>
              <p:cNvPr id="135" name="Google Shape;135;p4"/>
              <p:cNvSpPr/>
              <p:nvPr/>
            </p:nvSpPr>
            <p:spPr>
              <a:xfrm>
                <a:off x="0" y="0"/>
                <a:ext cx="54314167" cy="21840442"/>
              </a:xfrm>
              <a:custGeom>
                <a:avLst/>
                <a:gdLst/>
                <a:ahLst/>
                <a:cxnLst/>
                <a:rect l="l" t="t" r="r" b="b"/>
                <a:pathLst>
                  <a:path w="54314167" h="21840442" extrusionOk="0">
                    <a:moveTo>
                      <a:pt x="54169388" y="21695662"/>
                    </a:moveTo>
                    <a:lnTo>
                      <a:pt x="54314167" y="21695662"/>
                    </a:lnTo>
                    <a:lnTo>
                      <a:pt x="54314167" y="21840442"/>
                    </a:lnTo>
                    <a:lnTo>
                      <a:pt x="54169388" y="21840442"/>
                    </a:lnTo>
                    <a:lnTo>
                      <a:pt x="54169388"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54169388" y="144780"/>
                    </a:moveTo>
                    <a:lnTo>
                      <a:pt x="54314167" y="144780"/>
                    </a:lnTo>
                    <a:lnTo>
                      <a:pt x="54314167" y="21695662"/>
                    </a:lnTo>
                    <a:lnTo>
                      <a:pt x="54169388" y="21695662"/>
                    </a:lnTo>
                    <a:lnTo>
                      <a:pt x="54169388" y="144780"/>
                    </a:lnTo>
                    <a:close/>
                    <a:moveTo>
                      <a:pt x="144780" y="21695662"/>
                    </a:moveTo>
                    <a:lnTo>
                      <a:pt x="54169388" y="21695662"/>
                    </a:lnTo>
                    <a:lnTo>
                      <a:pt x="54169388" y="21840442"/>
                    </a:lnTo>
                    <a:lnTo>
                      <a:pt x="144780" y="21840442"/>
                    </a:lnTo>
                    <a:lnTo>
                      <a:pt x="144780" y="21695662"/>
                    </a:lnTo>
                    <a:close/>
                    <a:moveTo>
                      <a:pt x="54169388" y="0"/>
                    </a:moveTo>
                    <a:lnTo>
                      <a:pt x="54314167" y="0"/>
                    </a:lnTo>
                    <a:lnTo>
                      <a:pt x="54314167" y="144780"/>
                    </a:lnTo>
                    <a:lnTo>
                      <a:pt x="54169388" y="144780"/>
                    </a:lnTo>
                    <a:lnTo>
                      <a:pt x="54169388" y="0"/>
                    </a:lnTo>
                    <a:close/>
                    <a:moveTo>
                      <a:pt x="0" y="0"/>
                    </a:moveTo>
                    <a:lnTo>
                      <a:pt x="144780" y="0"/>
                    </a:lnTo>
                    <a:lnTo>
                      <a:pt x="144780" y="144780"/>
                    </a:lnTo>
                    <a:lnTo>
                      <a:pt x="0" y="144780"/>
                    </a:lnTo>
                    <a:lnTo>
                      <a:pt x="0" y="0"/>
                    </a:lnTo>
                    <a:close/>
                    <a:moveTo>
                      <a:pt x="144780" y="0"/>
                    </a:moveTo>
                    <a:lnTo>
                      <a:pt x="54169388" y="0"/>
                    </a:lnTo>
                    <a:lnTo>
                      <a:pt x="54169388" y="144780"/>
                    </a:lnTo>
                    <a:lnTo>
                      <a:pt x="144780" y="144780"/>
                    </a:lnTo>
                    <a:lnTo>
                      <a:pt x="144780" y="0"/>
                    </a:lnTo>
                    <a:close/>
                  </a:path>
                </a:pathLst>
              </a:custGeom>
              <a:solidFill>
                <a:srgbClr val="000000"/>
              </a:solidFill>
              <a:ln>
                <a:noFill/>
              </a:ln>
            </p:spPr>
          </p:sp>
        </p:grpSp>
      </p:grpSp>
      <mc:AlternateContent xmlns:mc="http://schemas.openxmlformats.org/markup-compatibility/2006" xmlns:a14="http://schemas.microsoft.com/office/drawing/2010/main">
        <mc:Choice Requires="a14">
          <p:sp>
            <p:nvSpPr>
              <p:cNvPr id="136" name="Google Shape;136;p4"/>
              <p:cNvSpPr/>
              <p:nvPr/>
            </p:nvSpPr>
            <p:spPr>
              <a:xfrm>
                <a:off x="257123" y="465821"/>
                <a:ext cx="8628026" cy="922132"/>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vi-VN" sz="2000" b="1" dirty="0">
                    <a:latin typeface="Arial" panose="020B0604020202020204" pitchFamily="34" charset="0"/>
                    <a:ea typeface="Calibri" panose="020F0502020204030204" pitchFamily="34" charset="0"/>
                  </a:rPr>
                  <a:t>Câu 1. </a:t>
                </a:r>
                <a:r>
                  <a:rPr lang="vi-VN" sz="2000" dirty="0">
                    <a:latin typeface="Arial" panose="020B0604020202020204" pitchFamily="34" charset="0"/>
                    <a:ea typeface="Calibri" panose="020F0502020204030204" pitchFamily="34" charset="0"/>
                  </a:rPr>
                  <a:t>Cho phương trình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8</m:t>
                    </m:r>
                    <m:sSup>
                      <m:sSupPr>
                        <m:ctrlPr>
                          <a:rPr lang="en-US" sz="2000" i="1">
                            <a:latin typeface="Cambria Math" panose="02040503050406030204" pitchFamily="18"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𝑥</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−13</m:t>
                    </m:r>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+3=0</m:t>
                    </m:r>
                  </m:oMath>
                </a14:m>
                <a:r>
                  <a:rPr lang="vi-VN" sz="2000" dirty="0">
                    <a:latin typeface="Arial" panose="020B0604020202020204" pitchFamily="34" charset="0"/>
                    <a:ea typeface="Calibri" panose="020F0502020204030204" pitchFamily="34" charset="0"/>
                  </a:rPr>
                  <a:t> có hai nghiệm </a:t>
                </a:r>
                <a14:m>
                  <m:oMath xmlns:m="http://schemas.openxmlformats.org/officeDocument/2006/math">
                    <m:sSub>
                      <m:sSubPr>
                        <m:ctrlPr>
                          <a:rPr lang="en-US" sz="2000" i="1">
                            <a:latin typeface="Cambria Math" panose="02040503050406030204" pitchFamily="18"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oMath>
                </a14:m>
                <a:r>
                  <a:rPr lang="vi-VN" sz="2000" dirty="0">
                    <a:latin typeface="Arial" panose="020B0604020202020204" pitchFamily="34" charset="0"/>
                    <a:ea typeface="Calibri" panose="020F0502020204030204" pitchFamily="34" charset="0"/>
                  </a:rPr>
                  <a:t> và </a:t>
                </a:r>
                <a14:m>
                  <m:oMath xmlns:m="http://schemas.openxmlformats.org/officeDocument/2006/math">
                    <m:sSub>
                      <m:sSubPr>
                        <m:ctrlPr>
                          <a:rPr lang="en-US" sz="2000" i="1">
                            <a:latin typeface="Cambria Math" panose="02040503050406030204" pitchFamily="18"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oMath>
                </a14:m>
                <a:r>
                  <a:rPr lang="vi-VN" sz="2000" dirty="0">
                    <a:latin typeface="Arial" panose="020B0604020202020204" pitchFamily="34" charset="0"/>
                    <a:ea typeface="Calibri" panose="020F0502020204030204" pitchFamily="34" charset="0"/>
                  </a:rPr>
                  <a:t>. </a:t>
                </a:r>
                <a:endParaRPr lang="en-US" sz="2000" dirty="0">
                  <a:latin typeface="Arial" panose="020B0604020202020204" pitchFamily="34" charset="0"/>
                  <a:ea typeface="Calibri" panose="020F0502020204030204" pitchFamily="34" charset="0"/>
                </a:endParaRPr>
              </a:p>
              <a:p>
                <a:pPr algn="ctr" defTabSz="457200">
                  <a:lnSpc>
                    <a:spcPct val="150000"/>
                  </a:lnSpc>
                </a:pPr>
                <a:r>
                  <a:rPr lang="fr-FR" sz="2000" dirty="0" err="1">
                    <a:latin typeface="Arial" panose="020B0604020202020204" pitchFamily="34" charset="0"/>
                    <a:ea typeface="Calibri" panose="020F0502020204030204" pitchFamily="34" charset="0"/>
                  </a:rPr>
                  <a:t>Giá</a:t>
                </a:r>
                <a:r>
                  <a:rPr lang="fr-FR" sz="2000" dirty="0">
                    <a:latin typeface="Arial" panose="020B0604020202020204" pitchFamily="34" charset="0"/>
                    <a:ea typeface="Calibri" panose="020F0502020204030204" pitchFamily="34" charset="0"/>
                  </a:rPr>
                  <a:t> </a:t>
                </a:r>
                <a:r>
                  <a:rPr lang="fr-FR" sz="2000" dirty="0" err="1">
                    <a:latin typeface="Arial" panose="020B0604020202020204" pitchFamily="34" charset="0"/>
                    <a:ea typeface="Calibri" panose="020F0502020204030204" pitchFamily="34" charset="0"/>
                  </a:rPr>
                  <a:t>trị</a:t>
                </a:r>
                <a:r>
                  <a:rPr lang="fr-FR" sz="2000" dirty="0">
                    <a:latin typeface="Arial" panose="020B0604020202020204" pitchFamily="34" charset="0"/>
                    <a:ea typeface="Calibri" panose="020F0502020204030204" pitchFamily="34" charset="0"/>
                  </a:rPr>
                  <a:t> </a:t>
                </a:r>
                <a:r>
                  <a:rPr lang="fr-FR" sz="2000" dirty="0" err="1">
                    <a:latin typeface="Arial" panose="020B0604020202020204" pitchFamily="34" charset="0"/>
                    <a:ea typeface="Calibri" panose="020F0502020204030204" pitchFamily="34" charset="0"/>
                  </a:rPr>
                  <a:t>của</a:t>
                </a:r>
                <a:r>
                  <a:rPr lang="fr-FR" sz="2000" dirty="0">
                    <a:latin typeface="Arial" panose="020B0604020202020204" pitchFamily="34" charset="0"/>
                    <a:ea typeface="Calibri" panose="020F0502020204030204" pitchFamily="34" charset="0"/>
                  </a:rPr>
                  <a:t> </a:t>
                </a:r>
                <a14:m>
                  <m:oMath xmlns:m="http://schemas.openxmlformats.org/officeDocument/2006/math">
                    <m:sSub>
                      <m:sSubPr>
                        <m:ctrlPr>
                          <a:rPr lang="en-US" sz="2000" i="1">
                            <a:latin typeface="Cambria Math" panose="02040503050406030204" pitchFamily="18" charset="0"/>
                            <a:cs typeface="Arial" panose="020B0604020202020204" pitchFamily="34" charset="0"/>
                          </a:rPr>
                        </m:ctrlPr>
                      </m:sSubPr>
                      <m:e>
                        <m:r>
                          <a:rPr lang="vi-VN" sz="2000" i="1">
                            <a:latin typeface="Cambria Math" panose="02040503050406030204" pitchFamily="18" charset="0"/>
                            <a:ea typeface="Calibri" panose="020F0502020204030204" pitchFamily="34" charset="0"/>
                            <a:cs typeface="Arial" panose="020B0604020202020204" pitchFamily="34" charset="0"/>
                          </a:rPr>
                          <m:t>𝑥</m:t>
                        </m:r>
                      </m:e>
                      <m:sub>
                        <m:r>
                          <a:rPr lang="vi-VN" sz="2000" i="1">
                            <a:latin typeface="Cambria Math" panose="02040503050406030204" pitchFamily="18" charset="0"/>
                            <a:ea typeface="Calibri" panose="020F0502020204030204" pitchFamily="34" charset="0"/>
                            <a:cs typeface="Arial" panose="020B0604020202020204" pitchFamily="34" charset="0"/>
                          </a:rPr>
                          <m:t>1</m:t>
                        </m:r>
                      </m:sub>
                    </m:sSub>
                    <m:r>
                      <a:rPr lang="vi-VN"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panose="02040503050406030204" pitchFamily="18" charset="0"/>
                            <a:cs typeface="Arial" panose="020B0604020202020204" pitchFamily="34" charset="0"/>
                          </a:rPr>
                        </m:ctrlPr>
                      </m:sSubPr>
                      <m:e>
                        <m:r>
                          <a:rPr lang="vi-VN" sz="2000" i="1">
                            <a:latin typeface="Cambria Math" panose="02040503050406030204" pitchFamily="18" charset="0"/>
                            <a:ea typeface="Calibri" panose="020F0502020204030204" pitchFamily="34" charset="0"/>
                            <a:cs typeface="Arial" panose="020B0604020202020204" pitchFamily="34" charset="0"/>
                          </a:rPr>
                          <m:t>𝑥</m:t>
                        </m:r>
                      </m:e>
                      <m:sub>
                        <m:r>
                          <a:rPr lang="vi-VN" sz="2000" i="1">
                            <a:latin typeface="Cambria Math" panose="02040503050406030204" pitchFamily="18" charset="0"/>
                            <a:ea typeface="Calibri" panose="020F0502020204030204" pitchFamily="34" charset="0"/>
                            <a:cs typeface="Arial" panose="020B0604020202020204" pitchFamily="34" charset="0"/>
                          </a:rPr>
                          <m:t>2</m:t>
                        </m:r>
                      </m:sub>
                    </m:sSub>
                  </m:oMath>
                </a14:m>
                <a:r>
                  <a:rPr lang="fr-FR" sz="2000" dirty="0">
                    <a:latin typeface="Arial" panose="020B0604020202020204" pitchFamily="34" charset="0"/>
                    <a:ea typeface="Calibri" panose="020F0502020204030204" pitchFamily="34" charset="0"/>
                  </a:rPr>
                  <a:t> là</a:t>
                </a:r>
                <a:endParaRPr sz="2000" dirty="0">
                  <a:latin typeface="+mj-lt"/>
                  <a:ea typeface="Calibri"/>
                  <a:cs typeface="Calibri"/>
                  <a:sym typeface="Calibri"/>
                </a:endParaRPr>
              </a:p>
            </p:txBody>
          </p:sp>
        </mc:Choice>
        <mc:Fallback xmlns="">
          <p:sp>
            <p:nvSpPr>
              <p:cNvPr id="136" name="Google Shape;136;p4"/>
              <p:cNvSpPr>
                <a:spLocks noRot="1" noChangeAspect="1" noMove="1" noResize="1" noEditPoints="1" noAdjustHandles="1" noChangeArrowheads="1" noChangeShapeType="1" noTextEdit="1"/>
              </p:cNvSpPr>
              <p:nvPr/>
            </p:nvSpPr>
            <p:spPr>
              <a:xfrm>
                <a:off x="257123" y="465821"/>
                <a:ext cx="8628026" cy="922132"/>
              </a:xfrm>
              <a:prstGeom prst="roundRect">
                <a:avLst>
                  <a:gd name="adj" fmla="val 16667"/>
                </a:avLst>
              </a:prstGeom>
              <a:blipFill>
                <a:blip r:embed="rId4"/>
                <a:stretch>
                  <a:fillRect b="-9740"/>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p:sp>
        <p:nvSpPr>
          <p:cNvPr id="137" name="Google Shape;137;p4"/>
          <p:cNvSpPr/>
          <p:nvPr/>
        </p:nvSpPr>
        <p:spPr>
          <a:xfrm>
            <a:off x="257123" y="1620178"/>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A. </a:t>
            </a:r>
            <a:r>
              <a:rPr lang="fr-FR" sz="2000">
                <a:latin typeface="Arial" panose="020B0604020202020204" pitchFamily="34" charset="0"/>
                <a:ea typeface="Calibri" panose="020F0502020204030204" pitchFamily="34" charset="0"/>
              </a:rPr>
              <a:t>13</a:t>
            </a:r>
            <a:endParaRPr sz="2000" dirty="0">
              <a:latin typeface="+mj-lt"/>
            </a:endParaRPr>
          </a:p>
        </p:txBody>
      </p:sp>
      <mc:AlternateContent xmlns:mc="http://schemas.openxmlformats.org/markup-compatibility/2006" xmlns:a14="http://schemas.microsoft.com/office/drawing/2010/main">
        <mc:Choice Requires="a14">
          <p:sp>
            <p:nvSpPr>
              <p:cNvPr id="138" name="Google Shape;138;p4"/>
              <p:cNvSpPr/>
              <p:nvPr/>
            </p:nvSpPr>
            <p:spPr>
              <a:xfrm>
                <a:off x="257123" y="2911591"/>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dirty="0">
                    <a:latin typeface="+mj-lt"/>
                    <a:ea typeface="Calibri" panose="020F0502020204030204" pitchFamily="34" charset="0"/>
                  </a:rPr>
                  <a:t>C.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vi-VN" sz="2000" i="1">
                            <a:latin typeface="Cambria Math" panose="02040503050406030204" pitchFamily="18" charset="0"/>
                            <a:ea typeface="Calibri" panose="020F0502020204030204" pitchFamily="34" charset="0"/>
                            <a:cs typeface="Arial" panose="020B0604020202020204" pitchFamily="34" charset="0"/>
                          </a:rPr>
                          <m:t>13</m:t>
                        </m:r>
                      </m:num>
                      <m:den>
                        <m:r>
                          <a:rPr lang="vi-VN" sz="2000" i="1">
                            <a:latin typeface="Cambria Math" panose="02040503050406030204" pitchFamily="18" charset="0"/>
                            <a:ea typeface="Calibri" panose="020F0502020204030204" pitchFamily="34" charset="0"/>
                            <a:cs typeface="Arial" panose="020B0604020202020204" pitchFamily="34" charset="0"/>
                          </a:rPr>
                          <m:t>8</m:t>
                        </m:r>
                      </m:den>
                    </m:f>
                  </m:oMath>
                </a14:m>
                <a:endParaRPr sz="2000" dirty="0">
                  <a:latin typeface="+mj-lt"/>
                </a:endParaRPr>
              </a:p>
            </p:txBody>
          </p:sp>
        </mc:Choice>
        <mc:Fallback xmlns="">
          <p:sp>
            <p:nvSpPr>
              <p:cNvPr id="138" name="Google Shape;138;p4"/>
              <p:cNvSpPr>
                <a:spLocks noRot="1" noChangeAspect="1" noMove="1" noResize="1" noEditPoints="1" noAdjustHandles="1" noChangeArrowheads="1" noChangeShapeType="1" noTextEdit="1"/>
              </p:cNvSpPr>
              <p:nvPr/>
            </p:nvSpPr>
            <p:spPr>
              <a:xfrm>
                <a:off x="257123" y="2911591"/>
                <a:ext cx="4173539" cy="993660"/>
              </a:xfrm>
              <a:prstGeom prst="roundRect">
                <a:avLst>
                  <a:gd name="adj" fmla="val 16667"/>
                </a:avLst>
              </a:prstGeom>
              <a:blipFill>
                <a:blip r:embed="rId5"/>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9" name="Google Shape;139;p4"/>
              <p:cNvSpPr/>
              <p:nvPr/>
            </p:nvSpPr>
            <p:spPr>
              <a:xfrm>
                <a:off x="4709165" y="1620178"/>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mj-lt"/>
                    <a:ea typeface="Calibri" panose="020F0502020204030204" pitchFamily="34" charset="0"/>
                  </a:rPr>
                  <a:t>B. </a:t>
                </a:r>
                <a14:m>
                  <m:oMath xmlns:m="http://schemas.openxmlformats.org/officeDocument/2006/math">
                    <m:r>
                      <a:rPr lang="vi-VN"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cs typeface="Arial" panose="020B0604020202020204" pitchFamily="34" charset="0"/>
                          </a:rPr>
                        </m:ctrlPr>
                      </m:fPr>
                      <m:num>
                        <m:r>
                          <a:rPr lang="vi-VN" sz="2000" i="1">
                            <a:latin typeface="Cambria Math" panose="02040503050406030204" pitchFamily="18" charset="0"/>
                            <a:ea typeface="Calibri" panose="020F0502020204030204" pitchFamily="34" charset="0"/>
                            <a:cs typeface="Arial" panose="020B0604020202020204" pitchFamily="34" charset="0"/>
                          </a:rPr>
                          <m:t>13</m:t>
                        </m:r>
                      </m:num>
                      <m:den>
                        <m:r>
                          <a:rPr lang="vi-VN" sz="2000" i="1">
                            <a:latin typeface="Cambria Math" panose="02040503050406030204" pitchFamily="18" charset="0"/>
                            <a:ea typeface="Calibri" panose="020F0502020204030204" pitchFamily="34" charset="0"/>
                            <a:cs typeface="Arial" panose="020B0604020202020204" pitchFamily="34" charset="0"/>
                          </a:rPr>
                          <m:t>8</m:t>
                        </m:r>
                      </m:den>
                    </m:f>
                  </m:oMath>
                </a14:m>
                <a:endParaRPr sz="2000">
                  <a:latin typeface="+mj-lt"/>
                </a:endParaRPr>
              </a:p>
            </p:txBody>
          </p:sp>
        </mc:Choice>
        <mc:Fallback xmlns="">
          <p:sp>
            <p:nvSpPr>
              <p:cNvPr id="139" name="Google Shape;139;p4"/>
              <p:cNvSpPr>
                <a:spLocks noRot="1" noChangeAspect="1" noMove="1" noResize="1" noEditPoints="1" noAdjustHandles="1" noChangeArrowheads="1" noChangeShapeType="1" noTextEdit="1"/>
              </p:cNvSpPr>
              <p:nvPr/>
            </p:nvSpPr>
            <p:spPr>
              <a:xfrm>
                <a:off x="4709165" y="1620178"/>
                <a:ext cx="4173539" cy="993660"/>
              </a:xfrm>
              <a:prstGeom prst="roundRect">
                <a:avLst>
                  <a:gd name="adj" fmla="val 16667"/>
                </a:avLst>
              </a:prstGeom>
              <a:blipFill>
                <a:blip r:embed="rId6"/>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0" name="Google Shape;140;p4"/>
              <p:cNvSpPr/>
              <p:nvPr/>
            </p:nvSpPr>
            <p:spPr>
              <a:xfrm>
                <a:off x="4709165" y="2911591"/>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mj-lt"/>
                    <a:ea typeface="Calibri" panose="020F0502020204030204" pitchFamily="34" charset="0"/>
                  </a:rPr>
                  <a:t>D.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vi-VN" sz="2000" i="1">
                            <a:latin typeface="Cambria Math" panose="02040503050406030204" pitchFamily="18" charset="0"/>
                            <a:ea typeface="Calibri" panose="020F0502020204030204" pitchFamily="34" charset="0"/>
                            <a:cs typeface="Arial" panose="020B0604020202020204" pitchFamily="34" charset="0"/>
                          </a:rPr>
                          <m:t>3</m:t>
                        </m:r>
                      </m:num>
                      <m:den>
                        <m:r>
                          <a:rPr lang="vi-VN" sz="2000" i="1">
                            <a:latin typeface="Cambria Math" panose="02040503050406030204" pitchFamily="18" charset="0"/>
                            <a:ea typeface="Calibri" panose="020F0502020204030204" pitchFamily="34" charset="0"/>
                            <a:cs typeface="Arial" panose="020B0604020202020204" pitchFamily="34" charset="0"/>
                          </a:rPr>
                          <m:t>8</m:t>
                        </m:r>
                      </m:den>
                    </m:f>
                  </m:oMath>
                </a14:m>
                <a:endParaRPr sz="2000">
                  <a:latin typeface="+mj-lt"/>
                </a:endParaRPr>
              </a:p>
            </p:txBody>
          </p:sp>
        </mc:Choice>
        <mc:Fallback xmlns="">
          <p:sp>
            <p:nvSpPr>
              <p:cNvPr id="140" name="Google Shape;140;p4"/>
              <p:cNvSpPr>
                <a:spLocks noRot="1" noChangeAspect="1" noMove="1" noResize="1" noEditPoints="1" noAdjustHandles="1" noChangeArrowheads="1" noChangeShapeType="1" noTextEdit="1"/>
              </p:cNvSpPr>
              <p:nvPr/>
            </p:nvSpPr>
            <p:spPr>
              <a:xfrm>
                <a:off x="4709165" y="2911591"/>
                <a:ext cx="4173539" cy="993660"/>
              </a:xfrm>
              <a:prstGeom prst="roundRect">
                <a:avLst>
                  <a:gd name="adj" fmla="val 16667"/>
                </a:avLst>
              </a:prstGeom>
              <a:blipFill>
                <a:blip r:embed="rId7"/>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Google Shape;141;p4"/>
              <p:cNvSpPr/>
              <p:nvPr/>
            </p:nvSpPr>
            <p:spPr>
              <a:xfrm>
                <a:off x="244370" y="2901681"/>
                <a:ext cx="4176764" cy="1003570"/>
              </a:xfrm>
              <a:prstGeom prst="roundRect">
                <a:avLst>
                  <a:gd name="adj" fmla="val 16667"/>
                </a:avLst>
              </a:prstGeom>
              <a:solidFill>
                <a:srgbClr val="76923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dirty="0">
                    <a:solidFill>
                      <a:schemeClr val="bg1"/>
                    </a:solidFill>
                    <a:ea typeface="Calibri" panose="020F0502020204030204" pitchFamily="34" charset="0"/>
                  </a:rPr>
                  <a:t>C. </a:t>
                </a:r>
                <a14:m>
                  <m:oMath xmlns:m="http://schemas.openxmlformats.org/officeDocument/2006/math">
                    <m:f>
                      <m:fPr>
                        <m:ctrlPr>
                          <a:rPr lang="ar-AE" sz="2000" i="1">
                            <a:solidFill>
                              <a:schemeClr val="bg1"/>
                            </a:solidFill>
                            <a:latin typeface="Cambria Math" panose="02040503050406030204" pitchFamily="18" charset="0"/>
                            <a:cs typeface="Arial" panose="020B0604020202020204" pitchFamily="34" charset="0"/>
                          </a:rPr>
                        </m:ctrlPr>
                      </m:fPr>
                      <m:num>
                        <m:r>
                          <a:rPr lang="ar-AE" sz="2000" i="1">
                            <a:solidFill>
                              <a:schemeClr val="bg1"/>
                            </a:solidFill>
                            <a:latin typeface="Cambria Math" panose="02040503050406030204" pitchFamily="18" charset="0"/>
                            <a:ea typeface="Calibri" panose="020F0502020204030204" pitchFamily="34" charset="0"/>
                            <a:cs typeface="Arial" panose="020B0604020202020204" pitchFamily="34" charset="0"/>
                          </a:rPr>
                          <m:t>13</m:t>
                        </m:r>
                      </m:num>
                      <m:den>
                        <m:r>
                          <a:rPr lang="ar-AE" sz="2000" i="1">
                            <a:solidFill>
                              <a:schemeClr val="bg1"/>
                            </a:solidFill>
                            <a:latin typeface="Cambria Math" panose="02040503050406030204" pitchFamily="18" charset="0"/>
                            <a:ea typeface="Calibri" panose="020F0502020204030204" pitchFamily="34" charset="0"/>
                            <a:cs typeface="Arial" panose="020B0604020202020204" pitchFamily="34" charset="0"/>
                          </a:rPr>
                          <m:t>8</m:t>
                        </m:r>
                      </m:den>
                    </m:f>
                  </m:oMath>
                </a14:m>
                <a:endParaRPr lang="ar-AE" sz="2000">
                  <a:solidFill>
                    <a:schemeClr val="bg1"/>
                  </a:solidFill>
                  <a:latin typeface="+mj-lt"/>
                </a:endParaRPr>
              </a:p>
            </p:txBody>
          </p:sp>
        </mc:Choice>
        <mc:Fallback xmlns="">
          <p:sp>
            <p:nvSpPr>
              <p:cNvPr id="141" name="Google Shape;141;p4"/>
              <p:cNvSpPr>
                <a:spLocks noRot="1" noChangeAspect="1" noMove="1" noResize="1" noEditPoints="1" noAdjustHandles="1" noChangeArrowheads="1" noChangeShapeType="1" noTextEdit="1"/>
              </p:cNvSpPr>
              <p:nvPr/>
            </p:nvSpPr>
            <p:spPr>
              <a:xfrm>
                <a:off x="244370" y="2901681"/>
                <a:ext cx="4176764" cy="1003570"/>
              </a:xfrm>
              <a:prstGeom prst="roundRect">
                <a:avLst>
                  <a:gd name="adj" fmla="val 16667"/>
                </a:avLst>
              </a:prstGeom>
              <a:blipFill>
                <a:blip r:embed="rId8"/>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p:sp>
        <p:nvSpPr>
          <p:cNvPr id="142" name="Google Shape;142;p4">
            <a:hlinkClick r:id="rId9" action="ppaction://hlinksldjump"/>
          </p:cNvPr>
          <p:cNvSpPr/>
          <p:nvPr/>
        </p:nvSpPr>
        <p:spPr>
          <a:xfrm>
            <a:off x="244370" y="3674964"/>
            <a:ext cx="841028" cy="1002716"/>
          </a:xfrm>
          <a:custGeom>
            <a:avLst/>
            <a:gdLst/>
            <a:ahLst/>
            <a:cxnLst/>
            <a:rect l="l" t="t" r="r" b="b"/>
            <a:pathLst>
              <a:path w="2424061" h="2890087" extrusionOk="0">
                <a:moveTo>
                  <a:pt x="0" y="0"/>
                </a:moveTo>
                <a:lnTo>
                  <a:pt x="2424061" y="0"/>
                </a:lnTo>
                <a:lnTo>
                  <a:pt x="2424061" y="2890088"/>
                </a:lnTo>
                <a:lnTo>
                  <a:pt x="0" y="2890088"/>
                </a:lnTo>
                <a:lnTo>
                  <a:pt x="0" y="0"/>
                </a:lnTo>
                <a:close/>
              </a:path>
            </a:pathLst>
          </a:custGeom>
          <a:blipFill rotWithShape="1">
            <a:blip r:embed="rId10">
              <a:alphaModFix/>
            </a:blip>
            <a:stretch>
              <a:fillRect/>
            </a:stretch>
          </a:blipFill>
          <a:ln>
            <a:noFill/>
          </a:ln>
        </p:spPr>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additive="base">
                                        <p:cTn id="7" dur="500"/>
                                        <p:tgtEl>
                                          <p:spTgt spid="140"/>
                                        </p:tgtEl>
                                        <p:attrNameLst>
                                          <p:attrName>ppt_w</p:attrName>
                                        </p:attrNameLst>
                                      </p:cBhvr>
                                      <p:tavLst>
                                        <p:tav tm="0">
                                          <p:val>
                                            <p:strVal val="0"/>
                                          </p:val>
                                        </p:tav>
                                        <p:tav tm="100000">
                                          <p:val>
                                            <p:strVal val="#ppt_w"/>
                                          </p:val>
                                        </p:tav>
                                      </p:tavLst>
                                    </p:anim>
                                    <p:anim calcmode="lin" valueType="num">
                                      <p:cBhvr additive="base">
                                        <p:cTn id="8" dur="500"/>
                                        <p:tgtEl>
                                          <p:spTgt spid="14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38"/>
                                        </p:tgtEl>
                                        <p:attrNameLst>
                                          <p:attrName>style.visibility</p:attrName>
                                        </p:attrNameLst>
                                      </p:cBhvr>
                                      <p:to>
                                        <p:strVal val="visible"/>
                                      </p:to>
                                    </p:set>
                                    <p:anim calcmode="lin" valueType="num">
                                      <p:cBhvr additive="base">
                                        <p:cTn id="11" dur="500"/>
                                        <p:tgtEl>
                                          <p:spTgt spid="138"/>
                                        </p:tgtEl>
                                        <p:attrNameLst>
                                          <p:attrName>ppt_w</p:attrName>
                                        </p:attrNameLst>
                                      </p:cBhvr>
                                      <p:tavLst>
                                        <p:tav tm="0">
                                          <p:val>
                                            <p:strVal val="0"/>
                                          </p:val>
                                        </p:tav>
                                        <p:tav tm="100000">
                                          <p:val>
                                            <p:strVal val="#ppt_w"/>
                                          </p:val>
                                        </p:tav>
                                      </p:tavLst>
                                    </p:anim>
                                    <p:anim calcmode="lin" valueType="num">
                                      <p:cBhvr additive="base">
                                        <p:cTn id="12" dur="500"/>
                                        <p:tgtEl>
                                          <p:spTgt spid="13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additive="base">
                                        <p:cTn id="15" dur="500"/>
                                        <p:tgtEl>
                                          <p:spTgt spid="137"/>
                                        </p:tgtEl>
                                        <p:attrNameLst>
                                          <p:attrName>ppt_w</p:attrName>
                                        </p:attrNameLst>
                                      </p:cBhvr>
                                      <p:tavLst>
                                        <p:tav tm="0">
                                          <p:val>
                                            <p:strVal val="0"/>
                                          </p:val>
                                        </p:tav>
                                        <p:tav tm="100000">
                                          <p:val>
                                            <p:strVal val="#ppt_w"/>
                                          </p:val>
                                        </p:tav>
                                      </p:tavLst>
                                    </p:anim>
                                    <p:anim calcmode="lin" valueType="num">
                                      <p:cBhvr additive="base">
                                        <p:cTn id="16" dur="500"/>
                                        <p:tgtEl>
                                          <p:spTgt spid="1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39"/>
                                        </p:tgtEl>
                                        <p:attrNameLst>
                                          <p:attrName>style.visibility</p:attrName>
                                        </p:attrNameLst>
                                      </p:cBhvr>
                                      <p:to>
                                        <p:strVal val="visible"/>
                                      </p:to>
                                    </p:set>
                                    <p:anim calcmode="lin" valueType="num">
                                      <p:cBhvr additive="base">
                                        <p:cTn id="19" dur="500"/>
                                        <p:tgtEl>
                                          <p:spTgt spid="139"/>
                                        </p:tgtEl>
                                        <p:attrNameLst>
                                          <p:attrName>ppt_w</p:attrName>
                                        </p:attrNameLst>
                                      </p:cBhvr>
                                      <p:tavLst>
                                        <p:tav tm="0">
                                          <p:val>
                                            <p:strVal val="0"/>
                                          </p:val>
                                        </p:tav>
                                        <p:tav tm="100000">
                                          <p:val>
                                            <p:strVal val="#ppt_w"/>
                                          </p:val>
                                        </p:tav>
                                      </p:tavLst>
                                    </p:anim>
                                    <p:anim calcmode="lin" valueType="num">
                                      <p:cBhvr additive="base">
                                        <p:cTn id="20" dur="500"/>
                                        <p:tgtEl>
                                          <p:spTgt spid="13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36"/>
                                        </p:tgtEl>
                                        <p:attrNameLst>
                                          <p:attrName>style.visibility</p:attrName>
                                        </p:attrNameLst>
                                      </p:cBhvr>
                                      <p:to>
                                        <p:strVal val="visible"/>
                                      </p:to>
                                    </p:set>
                                    <p:anim calcmode="lin" valueType="num">
                                      <p:cBhvr additive="base">
                                        <p:cTn id="23" dur="500"/>
                                        <p:tgtEl>
                                          <p:spTgt spid="136"/>
                                        </p:tgtEl>
                                        <p:attrNameLst>
                                          <p:attrName>ppt_w</p:attrName>
                                        </p:attrNameLst>
                                      </p:cBhvr>
                                      <p:tavLst>
                                        <p:tav tm="0">
                                          <p:val>
                                            <p:strVal val="0"/>
                                          </p:val>
                                        </p:tav>
                                        <p:tav tm="100000">
                                          <p:val>
                                            <p:strVal val="#ppt_w"/>
                                          </p:val>
                                        </p:tav>
                                      </p:tavLst>
                                    </p:anim>
                                    <p:anim calcmode="lin" valueType="num">
                                      <p:cBhvr additive="base">
                                        <p:cTn id="24" dur="500"/>
                                        <p:tgtEl>
                                          <p:spTgt spid="136"/>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fade">
                                      <p:cBhvr>
                                        <p:cTn id="29"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70"/>
        <p:cNvGrpSpPr/>
        <p:nvPr/>
      </p:nvGrpSpPr>
      <p:grpSpPr>
        <a:xfrm>
          <a:off x="0" y="0"/>
          <a:ext cx="0" cy="0"/>
          <a:chOff x="0" y="0"/>
          <a:chExt cx="0" cy="0"/>
        </a:xfrm>
      </p:grpSpPr>
      <p:sp>
        <p:nvSpPr>
          <p:cNvPr id="3271" name="Google Shape;3271;p39"/>
          <p:cNvSpPr txBox="1">
            <a:spLocks noGrp="1"/>
          </p:cNvSpPr>
          <p:nvPr>
            <p:ph type="title"/>
          </p:nvPr>
        </p:nvSpPr>
        <p:spPr>
          <a:xfrm>
            <a:off x="2488130" y="1294135"/>
            <a:ext cx="4119115" cy="640200"/>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en-US" sz="2200" b="1" dirty="0" err="1">
                <a:latin typeface="+mj-lt"/>
              </a:rPr>
              <a:t>Định</a:t>
            </a:r>
            <a:r>
              <a:rPr lang="en-US" sz="2200" b="1" dirty="0">
                <a:latin typeface="+mj-lt"/>
              </a:rPr>
              <a:t> </a:t>
            </a:r>
            <a:r>
              <a:rPr lang="en-US" sz="2200" b="1" dirty="0" err="1">
                <a:latin typeface="+mj-lt"/>
              </a:rPr>
              <a:t>lí</a:t>
            </a:r>
            <a:r>
              <a:rPr lang="en-US" sz="2200" b="1" dirty="0">
                <a:latin typeface="+mj-lt"/>
              </a:rPr>
              <a:t> Viète</a:t>
            </a:r>
          </a:p>
        </p:txBody>
      </p:sp>
      <p:sp>
        <p:nvSpPr>
          <p:cNvPr id="3272" name="Google Shape;3272;p39"/>
          <p:cNvSpPr txBox="1">
            <a:spLocks noGrp="1"/>
          </p:cNvSpPr>
          <p:nvPr>
            <p:ph type="title" idx="2"/>
          </p:nvPr>
        </p:nvSpPr>
        <p:spPr>
          <a:xfrm>
            <a:off x="1572871" y="1326790"/>
            <a:ext cx="880858" cy="59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mj-lt"/>
              </a:rPr>
              <a:t>01</a:t>
            </a:r>
            <a:endParaRPr b="1" dirty="0">
              <a:latin typeface="+mj-lt"/>
            </a:endParaRPr>
          </a:p>
        </p:txBody>
      </p:sp>
      <p:sp>
        <p:nvSpPr>
          <p:cNvPr id="3274" name="Google Shape;3274;p39"/>
          <p:cNvSpPr txBox="1">
            <a:spLocks noGrp="1"/>
          </p:cNvSpPr>
          <p:nvPr>
            <p:ph type="title" idx="3"/>
          </p:nvPr>
        </p:nvSpPr>
        <p:spPr>
          <a:xfrm>
            <a:off x="2488131" y="2329716"/>
            <a:ext cx="6525846" cy="593400"/>
          </a:xfrm>
          <a:prstGeom prst="rect">
            <a:avLst/>
          </a:prstGeom>
        </p:spPr>
        <p:txBody>
          <a:bodyPr spcFirstLastPara="1" wrap="square" lIns="91425" tIns="91425" rIns="91425" bIns="91425" anchor="b" anchorCtr="0">
            <a:noAutofit/>
          </a:bodyPr>
          <a:lstStyle/>
          <a:p>
            <a:pPr lvl="0">
              <a:lnSpc>
                <a:spcPct val="150000"/>
              </a:lnSpc>
            </a:pPr>
            <a:r>
              <a:rPr lang="en-US" sz="2200" b="1" dirty="0" err="1">
                <a:latin typeface="+mj-lt"/>
              </a:rPr>
              <a:t>Áp</a:t>
            </a:r>
            <a:r>
              <a:rPr lang="en-US" sz="2200" b="1" dirty="0">
                <a:latin typeface="+mj-lt"/>
              </a:rPr>
              <a:t> </a:t>
            </a:r>
            <a:r>
              <a:rPr lang="en-US" sz="2200" b="1" dirty="0" err="1">
                <a:latin typeface="+mj-lt"/>
              </a:rPr>
              <a:t>dụng</a:t>
            </a:r>
            <a:r>
              <a:rPr lang="en-US" sz="2200" b="1" dirty="0">
                <a:latin typeface="+mj-lt"/>
              </a:rPr>
              <a:t> </a:t>
            </a:r>
            <a:r>
              <a:rPr lang="en-US" sz="2200" b="1" dirty="0" err="1">
                <a:latin typeface="+mj-lt"/>
              </a:rPr>
              <a:t>định</a:t>
            </a:r>
            <a:r>
              <a:rPr lang="en-US" sz="2200" b="1" dirty="0">
                <a:latin typeface="+mj-lt"/>
              </a:rPr>
              <a:t> </a:t>
            </a:r>
            <a:r>
              <a:rPr lang="en-US" sz="2200" b="1" dirty="0" err="1">
                <a:latin typeface="+mj-lt"/>
              </a:rPr>
              <a:t>lí</a:t>
            </a:r>
            <a:r>
              <a:rPr lang="en-US" sz="2200" b="1" dirty="0">
                <a:latin typeface="+mj-lt"/>
              </a:rPr>
              <a:t> Viète </a:t>
            </a:r>
            <a:r>
              <a:rPr lang="en-US" sz="2200" b="1" dirty="0" err="1">
                <a:latin typeface="+mj-lt"/>
              </a:rPr>
              <a:t>để</a:t>
            </a:r>
            <a:r>
              <a:rPr lang="en-US" sz="2200" b="1" dirty="0">
                <a:latin typeface="+mj-lt"/>
              </a:rPr>
              <a:t> </a:t>
            </a:r>
            <a:r>
              <a:rPr lang="en-US" sz="2200" b="1" dirty="0" err="1">
                <a:latin typeface="+mj-lt"/>
              </a:rPr>
              <a:t>tính</a:t>
            </a:r>
            <a:r>
              <a:rPr lang="en-US" sz="2200" b="1" dirty="0">
                <a:latin typeface="+mj-lt"/>
              </a:rPr>
              <a:t> </a:t>
            </a:r>
            <a:r>
              <a:rPr lang="en-US" sz="2200" b="1" dirty="0" err="1">
                <a:latin typeface="+mj-lt"/>
              </a:rPr>
              <a:t>nhẩm</a:t>
            </a:r>
            <a:r>
              <a:rPr lang="en-US" sz="2200" b="1" dirty="0">
                <a:latin typeface="+mj-lt"/>
              </a:rPr>
              <a:t> </a:t>
            </a:r>
            <a:r>
              <a:rPr lang="en-US" sz="2200" b="1" dirty="0" err="1">
                <a:latin typeface="+mj-lt"/>
              </a:rPr>
              <a:t>nghiệm</a:t>
            </a:r>
            <a:endParaRPr lang="vi-VN" sz="2200" b="1" dirty="0">
              <a:latin typeface="+mj-lt"/>
            </a:endParaRPr>
          </a:p>
        </p:txBody>
      </p:sp>
      <p:sp>
        <p:nvSpPr>
          <p:cNvPr id="3275" name="Google Shape;3275;p39"/>
          <p:cNvSpPr txBox="1">
            <a:spLocks noGrp="1"/>
          </p:cNvSpPr>
          <p:nvPr>
            <p:ph type="title" idx="4"/>
          </p:nvPr>
        </p:nvSpPr>
        <p:spPr>
          <a:xfrm>
            <a:off x="1577652" y="2341728"/>
            <a:ext cx="802484" cy="59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mj-lt"/>
              </a:rPr>
              <a:t>02</a:t>
            </a:r>
            <a:endParaRPr b="1" dirty="0">
              <a:latin typeface="+mj-lt"/>
            </a:endParaRPr>
          </a:p>
        </p:txBody>
      </p:sp>
      <p:sp>
        <p:nvSpPr>
          <p:cNvPr id="3277" name="Google Shape;3277;p39"/>
          <p:cNvSpPr txBox="1">
            <a:spLocks noGrp="1"/>
          </p:cNvSpPr>
          <p:nvPr>
            <p:ph type="title" idx="6"/>
          </p:nvPr>
        </p:nvSpPr>
        <p:spPr>
          <a:xfrm>
            <a:off x="2488130" y="3376005"/>
            <a:ext cx="6246795" cy="593400"/>
          </a:xfrm>
          <a:prstGeom prst="rect">
            <a:avLst/>
          </a:prstGeom>
        </p:spPr>
        <p:txBody>
          <a:bodyPr spcFirstLastPara="1" wrap="square" lIns="91425" tIns="91425" rIns="91425" bIns="91425" anchor="b" anchorCtr="0">
            <a:noAutofit/>
          </a:bodyPr>
          <a:lstStyle/>
          <a:p>
            <a:pPr marL="0" lvl="0" indent="0" algn="l" rtl="0">
              <a:lnSpc>
                <a:spcPct val="150000"/>
              </a:lnSpc>
              <a:spcBef>
                <a:spcPts val="0"/>
              </a:spcBef>
              <a:spcAft>
                <a:spcPts val="0"/>
              </a:spcAft>
              <a:buNone/>
            </a:pPr>
            <a:r>
              <a:rPr lang="en-US" sz="2200" b="1" dirty="0" err="1">
                <a:latin typeface="+mn-lt"/>
              </a:rPr>
              <a:t>Tìm</a:t>
            </a:r>
            <a:r>
              <a:rPr lang="en-US" sz="2200" b="1" dirty="0">
                <a:latin typeface="+mn-lt"/>
              </a:rPr>
              <a:t> </a:t>
            </a:r>
            <a:r>
              <a:rPr lang="en-US" sz="2200" b="1" dirty="0" err="1">
                <a:latin typeface="+mn-lt"/>
              </a:rPr>
              <a:t>hai</a:t>
            </a:r>
            <a:r>
              <a:rPr lang="en-US" sz="2200" b="1" dirty="0">
                <a:latin typeface="+mn-lt"/>
              </a:rPr>
              <a:t> </a:t>
            </a:r>
            <a:r>
              <a:rPr lang="en-US" sz="2200" b="1" dirty="0" err="1">
                <a:latin typeface="+mn-lt"/>
              </a:rPr>
              <a:t>số</a:t>
            </a:r>
            <a:r>
              <a:rPr lang="en-US" sz="2200" b="1" dirty="0">
                <a:latin typeface="+mn-lt"/>
              </a:rPr>
              <a:t> </a:t>
            </a:r>
            <a:r>
              <a:rPr lang="en-US" sz="2200" b="1" dirty="0" err="1">
                <a:latin typeface="+mn-lt"/>
              </a:rPr>
              <a:t>khi</a:t>
            </a:r>
            <a:r>
              <a:rPr lang="en-US" sz="2200" b="1" dirty="0">
                <a:latin typeface="+mn-lt"/>
              </a:rPr>
              <a:t> </a:t>
            </a:r>
            <a:r>
              <a:rPr lang="en-US" sz="2200" b="1" dirty="0" err="1">
                <a:latin typeface="+mn-lt"/>
              </a:rPr>
              <a:t>biết</a:t>
            </a:r>
            <a:r>
              <a:rPr lang="en-US" sz="2200" b="1" dirty="0">
                <a:latin typeface="+mn-lt"/>
              </a:rPr>
              <a:t> </a:t>
            </a:r>
            <a:r>
              <a:rPr lang="en-US" sz="2200" b="1" dirty="0" err="1">
                <a:latin typeface="+mn-lt"/>
              </a:rPr>
              <a:t>tổng</a:t>
            </a:r>
            <a:r>
              <a:rPr lang="en-US" sz="2200" b="1" dirty="0">
                <a:latin typeface="+mn-lt"/>
              </a:rPr>
              <a:t> </a:t>
            </a:r>
            <a:r>
              <a:rPr lang="en-US" sz="2200" b="1" dirty="0" err="1">
                <a:latin typeface="+mn-lt"/>
              </a:rPr>
              <a:t>và</a:t>
            </a:r>
            <a:r>
              <a:rPr lang="en-US" sz="2200" b="1" dirty="0">
                <a:latin typeface="+mn-lt"/>
              </a:rPr>
              <a:t> </a:t>
            </a:r>
            <a:r>
              <a:rPr lang="en-US" sz="2200" b="1" dirty="0" err="1">
                <a:latin typeface="+mn-lt"/>
              </a:rPr>
              <a:t>tích</a:t>
            </a:r>
            <a:r>
              <a:rPr lang="en-US" sz="2200" b="1" dirty="0">
                <a:latin typeface="+mn-lt"/>
              </a:rPr>
              <a:t> </a:t>
            </a:r>
            <a:r>
              <a:rPr lang="en-US" sz="2200" b="1" dirty="0" err="1">
                <a:latin typeface="+mn-lt"/>
              </a:rPr>
              <a:t>của</a:t>
            </a:r>
            <a:r>
              <a:rPr lang="en-US" sz="2200" b="1" dirty="0">
                <a:latin typeface="+mn-lt"/>
              </a:rPr>
              <a:t> </a:t>
            </a:r>
            <a:r>
              <a:rPr lang="en-US" sz="2200" b="1" dirty="0" err="1">
                <a:latin typeface="+mn-lt"/>
              </a:rPr>
              <a:t>chúng</a:t>
            </a:r>
            <a:endParaRPr lang="vi-VN" sz="2200" b="1" dirty="0">
              <a:latin typeface="+mn-lt"/>
            </a:endParaRPr>
          </a:p>
        </p:txBody>
      </p:sp>
      <p:sp>
        <p:nvSpPr>
          <p:cNvPr id="3278" name="Google Shape;3278;p39"/>
          <p:cNvSpPr txBox="1">
            <a:spLocks noGrp="1"/>
          </p:cNvSpPr>
          <p:nvPr>
            <p:ph type="title" idx="7"/>
          </p:nvPr>
        </p:nvSpPr>
        <p:spPr>
          <a:xfrm>
            <a:off x="1595610" y="3376005"/>
            <a:ext cx="784526" cy="59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mj-lt"/>
              </a:rPr>
              <a:t>03</a:t>
            </a:r>
            <a:endParaRPr b="1" dirty="0">
              <a:latin typeface="+mj-lt"/>
            </a:endParaRPr>
          </a:p>
        </p:txBody>
      </p:sp>
      <p:sp>
        <p:nvSpPr>
          <p:cNvPr id="3283" name="Google Shape;3283;p39"/>
          <p:cNvSpPr txBox="1">
            <a:spLocks noGrp="1"/>
          </p:cNvSpPr>
          <p:nvPr>
            <p:ph type="title" idx="15"/>
          </p:nvPr>
        </p:nvSpPr>
        <p:spPr>
          <a:xfrm>
            <a:off x="393978" y="317905"/>
            <a:ext cx="3972316" cy="6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C00000"/>
                </a:solidFill>
                <a:latin typeface="+mj-lt"/>
              </a:rPr>
              <a:t>NỘI DUNG BÀI HỌC</a:t>
            </a:r>
            <a:endParaRPr b="1" dirty="0">
              <a:solidFill>
                <a:srgbClr val="C00000"/>
              </a:solidFill>
              <a:latin typeface="+mj-lt"/>
            </a:endParaRPr>
          </a:p>
        </p:txBody>
      </p:sp>
      <p:pic>
        <p:nvPicPr>
          <p:cNvPr id="3284" name="Google Shape;3284;p39"/>
          <p:cNvPicPr preferRelativeResize="0"/>
          <p:nvPr/>
        </p:nvPicPr>
        <p:blipFill>
          <a:blip r:embed="rId3">
            <a:alphaModFix/>
          </a:blip>
          <a:stretch>
            <a:fillRect/>
          </a:stretch>
        </p:blipFill>
        <p:spPr>
          <a:xfrm>
            <a:off x="130023" y="2882275"/>
            <a:ext cx="899021" cy="1920240"/>
          </a:xfrm>
          <a:prstGeom prst="rect">
            <a:avLst/>
          </a:prstGeom>
          <a:noFill/>
          <a:ln>
            <a:noFill/>
          </a:ln>
          <a:effectLst>
            <a:outerShdw blurRad="114300" dist="76200" dir="2640000" algn="bl" rotWithShape="0">
              <a:schemeClr val="dk1">
                <a:alpha val="29000"/>
              </a:schemeClr>
            </a:outerShdw>
          </a:effectLst>
        </p:spPr>
      </p:pic>
      <p:pic>
        <p:nvPicPr>
          <p:cNvPr id="3285" name="Google Shape;3285;p39"/>
          <p:cNvPicPr preferRelativeResize="0"/>
          <p:nvPr/>
        </p:nvPicPr>
        <p:blipFill>
          <a:blip r:embed="rId4">
            <a:alphaModFix/>
          </a:blip>
          <a:stretch>
            <a:fillRect/>
          </a:stretch>
        </p:blipFill>
        <p:spPr>
          <a:xfrm flipH="1">
            <a:off x="754788" y="4562598"/>
            <a:ext cx="1625348" cy="441825"/>
          </a:xfrm>
          <a:prstGeom prst="rect">
            <a:avLst/>
          </a:prstGeom>
          <a:noFill/>
          <a:ln>
            <a:noFill/>
          </a:ln>
          <a:effectLst>
            <a:outerShdw blurRad="114300" dist="76200" dir="2640000" algn="bl" rotWithShape="0">
              <a:schemeClr val="dk1">
                <a:alpha val="29000"/>
              </a:schemeClr>
            </a:outerShdw>
          </a:effec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2"/>
                                        </p:tgtEl>
                                        <p:attrNameLst>
                                          <p:attrName>style.visibility</p:attrName>
                                        </p:attrNameLst>
                                      </p:cBhvr>
                                      <p:to>
                                        <p:strVal val="visible"/>
                                      </p:to>
                                    </p:set>
                                    <p:animEffect transition="in" filter="fade">
                                      <p:cBhvr>
                                        <p:cTn id="7" dur="500"/>
                                        <p:tgtEl>
                                          <p:spTgt spid="32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71"/>
                                        </p:tgtEl>
                                        <p:attrNameLst>
                                          <p:attrName>style.visibility</p:attrName>
                                        </p:attrNameLst>
                                      </p:cBhvr>
                                      <p:to>
                                        <p:strVal val="visible"/>
                                      </p:to>
                                    </p:set>
                                    <p:animEffect transition="in" filter="fade">
                                      <p:cBhvr>
                                        <p:cTn id="10" dur="500"/>
                                        <p:tgtEl>
                                          <p:spTgt spid="327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275"/>
                                        </p:tgtEl>
                                        <p:attrNameLst>
                                          <p:attrName>style.visibility</p:attrName>
                                        </p:attrNameLst>
                                      </p:cBhvr>
                                      <p:to>
                                        <p:strVal val="visible"/>
                                      </p:to>
                                    </p:set>
                                    <p:animEffect transition="in" filter="wipe(down)">
                                      <p:cBhvr>
                                        <p:cTn id="15" dur="500"/>
                                        <p:tgtEl>
                                          <p:spTgt spid="327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274"/>
                                        </p:tgtEl>
                                        <p:attrNameLst>
                                          <p:attrName>style.visibility</p:attrName>
                                        </p:attrNameLst>
                                      </p:cBhvr>
                                      <p:to>
                                        <p:strVal val="visible"/>
                                      </p:to>
                                    </p:set>
                                    <p:animEffect transition="in" filter="wipe(down)">
                                      <p:cBhvr>
                                        <p:cTn id="18" dur="500"/>
                                        <p:tgtEl>
                                          <p:spTgt spid="327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278"/>
                                        </p:tgtEl>
                                        <p:attrNameLst>
                                          <p:attrName>style.visibility</p:attrName>
                                        </p:attrNameLst>
                                      </p:cBhvr>
                                      <p:to>
                                        <p:strVal val="visible"/>
                                      </p:to>
                                    </p:set>
                                    <p:animEffect transition="in" filter="randombar(horizontal)">
                                      <p:cBhvr>
                                        <p:cTn id="23" dur="500"/>
                                        <p:tgtEl>
                                          <p:spTgt spid="327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77"/>
                                        </p:tgtEl>
                                        <p:attrNameLst>
                                          <p:attrName>style.visibility</p:attrName>
                                        </p:attrNameLst>
                                      </p:cBhvr>
                                      <p:to>
                                        <p:strVal val="visible"/>
                                      </p:to>
                                    </p:set>
                                    <p:animEffect transition="in" filter="randombar(horizontal)">
                                      <p:cBhvr>
                                        <p:cTn id="26" dur="500"/>
                                        <p:tgtEl>
                                          <p:spTgt spid="3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1" grpId="0"/>
      <p:bldP spid="3272" grpId="0"/>
      <p:bldP spid="3274" grpId="0"/>
      <p:bldP spid="3275" grpId="0"/>
      <p:bldP spid="3277" grpId="0"/>
      <p:bldP spid="327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5"/>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635" r="-634"/>
            </a:stretch>
          </a:blipFill>
          <a:ln>
            <a:noFill/>
          </a:ln>
        </p:spPr>
      </p:sp>
      <p:grpSp>
        <p:nvGrpSpPr>
          <p:cNvPr id="149" name="Google Shape;149;p5"/>
          <p:cNvGrpSpPr/>
          <p:nvPr/>
        </p:nvGrpSpPr>
        <p:grpSpPr>
          <a:xfrm>
            <a:off x="-159460" y="285634"/>
            <a:ext cx="9296401" cy="4835705"/>
            <a:chOff x="-1379809" y="615590"/>
            <a:chExt cx="20743157" cy="9055819"/>
          </a:xfrm>
        </p:grpSpPr>
        <p:grpSp>
          <p:nvGrpSpPr>
            <p:cNvPr id="150" name="Google Shape;150;p5"/>
            <p:cNvGrpSpPr/>
            <p:nvPr/>
          </p:nvGrpSpPr>
          <p:grpSpPr>
            <a:xfrm>
              <a:off x="-1379809" y="615590"/>
              <a:ext cx="20743155" cy="9055819"/>
              <a:chOff x="0" y="0"/>
              <a:chExt cx="58391158" cy="25491771"/>
            </a:xfrm>
          </p:grpSpPr>
          <p:sp>
            <p:nvSpPr>
              <p:cNvPr id="151" name="Google Shape;151;p5"/>
              <p:cNvSpPr/>
              <p:nvPr/>
            </p:nvSpPr>
            <p:spPr>
              <a:xfrm>
                <a:off x="72390" y="72390"/>
                <a:ext cx="58246382" cy="25346992"/>
              </a:xfrm>
              <a:custGeom>
                <a:avLst/>
                <a:gdLst/>
                <a:ahLst/>
                <a:cxnLst/>
                <a:rect l="l" t="t" r="r" b="b"/>
                <a:pathLst>
                  <a:path w="58246382" h="25346992" extrusionOk="0">
                    <a:moveTo>
                      <a:pt x="0" y="0"/>
                    </a:moveTo>
                    <a:lnTo>
                      <a:pt x="58246382" y="0"/>
                    </a:lnTo>
                    <a:lnTo>
                      <a:pt x="58246382" y="25346992"/>
                    </a:lnTo>
                    <a:lnTo>
                      <a:pt x="0" y="25346992"/>
                    </a:lnTo>
                    <a:lnTo>
                      <a:pt x="0" y="0"/>
                    </a:lnTo>
                    <a:close/>
                  </a:path>
                </a:pathLst>
              </a:custGeom>
              <a:solidFill>
                <a:srgbClr val="7FA659"/>
              </a:solidFill>
              <a:ln>
                <a:noFill/>
              </a:ln>
            </p:spPr>
          </p:sp>
          <p:sp>
            <p:nvSpPr>
              <p:cNvPr id="152" name="Google Shape;152;p5"/>
              <p:cNvSpPr/>
              <p:nvPr/>
            </p:nvSpPr>
            <p:spPr>
              <a:xfrm>
                <a:off x="0" y="0"/>
                <a:ext cx="58391158" cy="25491771"/>
              </a:xfrm>
              <a:custGeom>
                <a:avLst/>
                <a:gdLst/>
                <a:ahLst/>
                <a:cxnLst/>
                <a:rect l="l" t="t" r="r" b="b"/>
                <a:pathLst>
                  <a:path w="58391158" h="25491771" extrusionOk="0">
                    <a:moveTo>
                      <a:pt x="58246380" y="25346991"/>
                    </a:moveTo>
                    <a:lnTo>
                      <a:pt x="58391158" y="25346991"/>
                    </a:lnTo>
                    <a:lnTo>
                      <a:pt x="58391158" y="25491771"/>
                    </a:lnTo>
                    <a:lnTo>
                      <a:pt x="58246380" y="25491771"/>
                    </a:lnTo>
                    <a:lnTo>
                      <a:pt x="58246380" y="25346991"/>
                    </a:lnTo>
                    <a:close/>
                    <a:moveTo>
                      <a:pt x="0" y="144780"/>
                    </a:moveTo>
                    <a:lnTo>
                      <a:pt x="144780" y="144780"/>
                    </a:lnTo>
                    <a:lnTo>
                      <a:pt x="144780" y="25346991"/>
                    </a:lnTo>
                    <a:lnTo>
                      <a:pt x="0" y="25346991"/>
                    </a:lnTo>
                    <a:lnTo>
                      <a:pt x="0" y="144780"/>
                    </a:lnTo>
                    <a:close/>
                    <a:moveTo>
                      <a:pt x="0" y="25346991"/>
                    </a:moveTo>
                    <a:lnTo>
                      <a:pt x="144780" y="25346991"/>
                    </a:lnTo>
                    <a:lnTo>
                      <a:pt x="144780" y="25491771"/>
                    </a:lnTo>
                    <a:lnTo>
                      <a:pt x="0" y="25491771"/>
                    </a:lnTo>
                    <a:lnTo>
                      <a:pt x="0" y="25346991"/>
                    </a:lnTo>
                    <a:close/>
                    <a:moveTo>
                      <a:pt x="58246380" y="144780"/>
                    </a:moveTo>
                    <a:lnTo>
                      <a:pt x="58391158" y="144780"/>
                    </a:lnTo>
                    <a:lnTo>
                      <a:pt x="58391158" y="25346991"/>
                    </a:lnTo>
                    <a:lnTo>
                      <a:pt x="58246380" y="25346991"/>
                    </a:lnTo>
                    <a:lnTo>
                      <a:pt x="58246380" y="144780"/>
                    </a:lnTo>
                    <a:close/>
                    <a:moveTo>
                      <a:pt x="144780" y="25346991"/>
                    </a:moveTo>
                    <a:lnTo>
                      <a:pt x="58246380" y="25346991"/>
                    </a:lnTo>
                    <a:lnTo>
                      <a:pt x="58246380" y="25491771"/>
                    </a:lnTo>
                    <a:lnTo>
                      <a:pt x="144780" y="25491771"/>
                    </a:lnTo>
                    <a:lnTo>
                      <a:pt x="144780" y="25346991"/>
                    </a:lnTo>
                    <a:close/>
                    <a:moveTo>
                      <a:pt x="58246380" y="0"/>
                    </a:moveTo>
                    <a:lnTo>
                      <a:pt x="58391158" y="0"/>
                    </a:lnTo>
                    <a:lnTo>
                      <a:pt x="58391158" y="144780"/>
                    </a:lnTo>
                    <a:lnTo>
                      <a:pt x="58246380" y="144780"/>
                    </a:lnTo>
                    <a:lnTo>
                      <a:pt x="58246380" y="0"/>
                    </a:lnTo>
                    <a:close/>
                    <a:moveTo>
                      <a:pt x="0" y="0"/>
                    </a:moveTo>
                    <a:lnTo>
                      <a:pt x="144780" y="0"/>
                    </a:lnTo>
                    <a:lnTo>
                      <a:pt x="144780" y="144780"/>
                    </a:lnTo>
                    <a:lnTo>
                      <a:pt x="0" y="144780"/>
                    </a:lnTo>
                    <a:lnTo>
                      <a:pt x="0" y="0"/>
                    </a:lnTo>
                    <a:close/>
                    <a:moveTo>
                      <a:pt x="144780" y="0"/>
                    </a:moveTo>
                    <a:lnTo>
                      <a:pt x="58246380" y="0"/>
                    </a:lnTo>
                    <a:lnTo>
                      <a:pt x="58246380" y="144780"/>
                    </a:lnTo>
                    <a:lnTo>
                      <a:pt x="144780" y="144780"/>
                    </a:lnTo>
                    <a:lnTo>
                      <a:pt x="144780" y="0"/>
                    </a:lnTo>
                    <a:close/>
                  </a:path>
                </a:pathLst>
              </a:custGeom>
              <a:solidFill>
                <a:srgbClr val="000000"/>
              </a:solidFill>
              <a:ln>
                <a:noFill/>
              </a:ln>
            </p:spPr>
          </p:sp>
        </p:grpSp>
        <p:grpSp>
          <p:nvGrpSpPr>
            <p:cNvPr id="153" name="Google Shape;153;p5"/>
            <p:cNvGrpSpPr/>
            <p:nvPr/>
          </p:nvGrpSpPr>
          <p:grpSpPr>
            <a:xfrm>
              <a:off x="-1102532" y="1028700"/>
              <a:ext cx="20465880" cy="8229600"/>
              <a:chOff x="0" y="0"/>
              <a:chExt cx="54314167" cy="21840442"/>
            </a:xfrm>
          </p:grpSpPr>
          <p:sp>
            <p:nvSpPr>
              <p:cNvPr id="154" name="Google Shape;154;p5"/>
              <p:cNvSpPr/>
              <p:nvPr/>
            </p:nvSpPr>
            <p:spPr>
              <a:xfrm>
                <a:off x="72390" y="72390"/>
                <a:ext cx="54169384" cy="21695663"/>
              </a:xfrm>
              <a:custGeom>
                <a:avLst/>
                <a:gdLst/>
                <a:ahLst/>
                <a:cxnLst/>
                <a:rect l="l" t="t" r="r" b="b"/>
                <a:pathLst>
                  <a:path w="54169384" h="21695663" extrusionOk="0">
                    <a:moveTo>
                      <a:pt x="0" y="0"/>
                    </a:moveTo>
                    <a:lnTo>
                      <a:pt x="54169384" y="0"/>
                    </a:lnTo>
                    <a:lnTo>
                      <a:pt x="54169384" y="21695663"/>
                    </a:lnTo>
                    <a:lnTo>
                      <a:pt x="0" y="21695663"/>
                    </a:lnTo>
                    <a:lnTo>
                      <a:pt x="0" y="0"/>
                    </a:lnTo>
                    <a:close/>
                  </a:path>
                </a:pathLst>
              </a:custGeom>
              <a:solidFill>
                <a:srgbClr val="FFFFFF"/>
              </a:solidFill>
              <a:ln>
                <a:noFill/>
              </a:ln>
            </p:spPr>
          </p:sp>
          <p:sp>
            <p:nvSpPr>
              <p:cNvPr id="155" name="Google Shape;155;p5"/>
              <p:cNvSpPr/>
              <p:nvPr/>
            </p:nvSpPr>
            <p:spPr>
              <a:xfrm>
                <a:off x="0" y="0"/>
                <a:ext cx="54314167" cy="21840442"/>
              </a:xfrm>
              <a:custGeom>
                <a:avLst/>
                <a:gdLst/>
                <a:ahLst/>
                <a:cxnLst/>
                <a:rect l="l" t="t" r="r" b="b"/>
                <a:pathLst>
                  <a:path w="54314167" h="21840442" extrusionOk="0">
                    <a:moveTo>
                      <a:pt x="54169388" y="21695662"/>
                    </a:moveTo>
                    <a:lnTo>
                      <a:pt x="54314167" y="21695662"/>
                    </a:lnTo>
                    <a:lnTo>
                      <a:pt x="54314167" y="21840442"/>
                    </a:lnTo>
                    <a:lnTo>
                      <a:pt x="54169388" y="21840442"/>
                    </a:lnTo>
                    <a:lnTo>
                      <a:pt x="54169388"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54169388" y="144780"/>
                    </a:moveTo>
                    <a:lnTo>
                      <a:pt x="54314167" y="144780"/>
                    </a:lnTo>
                    <a:lnTo>
                      <a:pt x="54314167" y="21695662"/>
                    </a:lnTo>
                    <a:lnTo>
                      <a:pt x="54169388" y="21695662"/>
                    </a:lnTo>
                    <a:lnTo>
                      <a:pt x="54169388" y="144780"/>
                    </a:lnTo>
                    <a:close/>
                    <a:moveTo>
                      <a:pt x="144780" y="21695662"/>
                    </a:moveTo>
                    <a:lnTo>
                      <a:pt x="54169388" y="21695662"/>
                    </a:lnTo>
                    <a:lnTo>
                      <a:pt x="54169388" y="21840442"/>
                    </a:lnTo>
                    <a:lnTo>
                      <a:pt x="144780" y="21840442"/>
                    </a:lnTo>
                    <a:lnTo>
                      <a:pt x="144780" y="21695662"/>
                    </a:lnTo>
                    <a:close/>
                    <a:moveTo>
                      <a:pt x="54169388" y="0"/>
                    </a:moveTo>
                    <a:lnTo>
                      <a:pt x="54314167" y="0"/>
                    </a:lnTo>
                    <a:lnTo>
                      <a:pt x="54314167" y="144780"/>
                    </a:lnTo>
                    <a:lnTo>
                      <a:pt x="54169388" y="144780"/>
                    </a:lnTo>
                    <a:lnTo>
                      <a:pt x="54169388" y="0"/>
                    </a:lnTo>
                    <a:close/>
                    <a:moveTo>
                      <a:pt x="0" y="0"/>
                    </a:moveTo>
                    <a:lnTo>
                      <a:pt x="144780" y="0"/>
                    </a:lnTo>
                    <a:lnTo>
                      <a:pt x="144780" y="144780"/>
                    </a:lnTo>
                    <a:lnTo>
                      <a:pt x="0" y="144780"/>
                    </a:lnTo>
                    <a:lnTo>
                      <a:pt x="0" y="0"/>
                    </a:lnTo>
                    <a:close/>
                    <a:moveTo>
                      <a:pt x="144780" y="0"/>
                    </a:moveTo>
                    <a:lnTo>
                      <a:pt x="54169388" y="0"/>
                    </a:lnTo>
                    <a:lnTo>
                      <a:pt x="54169388" y="144780"/>
                    </a:lnTo>
                    <a:lnTo>
                      <a:pt x="144780" y="144780"/>
                    </a:lnTo>
                    <a:lnTo>
                      <a:pt x="144780" y="0"/>
                    </a:lnTo>
                    <a:close/>
                  </a:path>
                </a:pathLst>
              </a:custGeom>
              <a:solidFill>
                <a:srgbClr val="000000"/>
              </a:solidFill>
              <a:ln>
                <a:noFill/>
              </a:ln>
            </p:spPr>
          </p:sp>
        </p:grpSp>
      </p:grpSp>
      <mc:AlternateContent xmlns:mc="http://schemas.openxmlformats.org/markup-compatibility/2006" xmlns:a14="http://schemas.microsoft.com/office/drawing/2010/main">
        <mc:Choice Requires="a14">
          <p:sp>
            <p:nvSpPr>
              <p:cNvPr id="156" name="Google Shape;156;p5"/>
              <p:cNvSpPr/>
              <p:nvPr/>
            </p:nvSpPr>
            <p:spPr>
              <a:xfrm>
                <a:off x="257123" y="554249"/>
                <a:ext cx="8628026" cy="948925"/>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a:lnSpc>
                    <a:spcPct val="150000"/>
                  </a:lnSpc>
                  <a:spcBef>
                    <a:spcPts val="300"/>
                  </a:spcBef>
                  <a:spcAft>
                    <a:spcPts val="300"/>
                  </a:spcAft>
                </a:pPr>
                <a:r>
                  <a:rPr lang="fr-FR" sz="2000" b="1" dirty="0" err="1">
                    <a:latin typeface="Arial" panose="020B0604020202020204" pitchFamily="34" charset="0"/>
                    <a:ea typeface="Times New Roman" panose="02020603050405020304" pitchFamily="18" charset="0"/>
                  </a:rPr>
                  <a:t>Câu</a:t>
                </a:r>
                <a:r>
                  <a:rPr lang="fr-FR" sz="2000" b="1" dirty="0">
                    <a:latin typeface="Arial" panose="020B0604020202020204" pitchFamily="34" charset="0"/>
                    <a:ea typeface="Times New Roman" panose="02020603050405020304" pitchFamily="18" charset="0"/>
                  </a:rPr>
                  <a:t> 2. </a:t>
                </a:r>
                <a:r>
                  <a:rPr lang="fr-FR" sz="2000" dirty="0" err="1">
                    <a:latin typeface="Arial" panose="020B0604020202020204" pitchFamily="34" charset="0"/>
                    <a:ea typeface="Times New Roman" panose="02020603050405020304" pitchFamily="18" charset="0"/>
                  </a:rPr>
                  <a:t>Biết</a:t>
                </a:r>
                <a:r>
                  <a:rPr lang="fr-FR" sz="2000" dirty="0">
                    <a:latin typeface="Arial" panose="020B0604020202020204" pitchFamily="34" charset="0"/>
                    <a:ea typeface="Times New Roman" panose="02020603050405020304" pitchFamily="18" charset="0"/>
                  </a:rPr>
                  <a:t> </a:t>
                </a:r>
                <a:r>
                  <a:rPr lang="fr-FR" sz="2000" dirty="0" err="1">
                    <a:latin typeface="Arial" panose="020B0604020202020204" pitchFamily="34" charset="0"/>
                    <a:ea typeface="Times New Roman" panose="02020603050405020304" pitchFamily="18" charset="0"/>
                  </a:rPr>
                  <a:t>phương</a:t>
                </a:r>
                <a:r>
                  <a:rPr lang="fr-FR" sz="2000" dirty="0">
                    <a:latin typeface="Arial" panose="020B0604020202020204" pitchFamily="34" charset="0"/>
                    <a:ea typeface="Times New Roman" panose="02020603050405020304" pitchFamily="18" charset="0"/>
                  </a:rPr>
                  <a:t> </a:t>
                </a:r>
                <a:r>
                  <a:rPr lang="fr-FR" sz="2000" dirty="0" err="1">
                    <a:latin typeface="Arial" panose="020B0604020202020204" pitchFamily="34" charset="0"/>
                    <a:ea typeface="Times New Roman" panose="02020603050405020304" pitchFamily="18" charset="0"/>
                  </a:rPr>
                  <a:t>trình</a:t>
                </a:r>
                <a:r>
                  <a:rPr lang="fr-FR" sz="2000" dirty="0">
                    <a:latin typeface="Arial" panose="020B0604020202020204" pitchFamily="34" charset="0"/>
                    <a:ea typeface="Times New Roman" panose="02020603050405020304" pitchFamily="18" charset="0"/>
                  </a:rPr>
                  <a:t> </a:t>
                </a:r>
                <a14:m>
                  <m:oMath xmlns:m="http://schemas.openxmlformats.org/officeDocument/2006/math">
                    <m:r>
                      <a:rPr lang="fr-FR" sz="2000" i="1">
                        <a:latin typeface="Cambria Math" panose="02040503050406030204" pitchFamily="18" charset="0"/>
                        <a:ea typeface="Times New Roman" panose="02020603050405020304" pitchFamily="18" charset="0"/>
                        <a:cs typeface="Arial" panose="020B0604020202020204" pitchFamily="34" charset="0"/>
                      </a:rPr>
                      <m:t>6</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fr-FR" sz="2000" i="1">
                            <a:latin typeface="Cambria Math" panose="02040503050406030204" pitchFamily="18" charset="0"/>
                            <a:ea typeface="Times New Roman" panose="02020603050405020304" pitchFamily="18" charset="0"/>
                            <a:cs typeface="Arial" panose="020B0604020202020204" pitchFamily="34" charset="0"/>
                          </a:rPr>
                          <m:t>2</m:t>
                        </m:r>
                      </m:sup>
                    </m:sSup>
                    <m:r>
                      <a:rPr lang="fr-FR" sz="2000" i="1">
                        <a:latin typeface="Cambria Math" panose="02040503050406030204" pitchFamily="18" charset="0"/>
                        <a:ea typeface="Times New Roman" panose="02020603050405020304" pitchFamily="18" charset="0"/>
                        <a:cs typeface="Arial" panose="020B0604020202020204" pitchFamily="34" charset="0"/>
                      </a:rPr>
                      <m:t>−</m:t>
                    </m:r>
                    <m:r>
                      <a:rPr lang="fr-FR" sz="2000" i="1">
                        <a:latin typeface="Cambria Math" panose="02040503050406030204" pitchFamily="18" charset="0"/>
                        <a:ea typeface="Times New Roman" panose="02020603050405020304" pitchFamily="18" charset="0"/>
                        <a:cs typeface="Arial" panose="020B0604020202020204" pitchFamily="34" charset="0"/>
                      </a:rPr>
                      <m:t>8</m:t>
                    </m:r>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fr-FR" sz="2000" i="1">
                        <a:latin typeface="Cambria Math" panose="02040503050406030204" pitchFamily="18" charset="0"/>
                        <a:ea typeface="Times New Roman" panose="02020603050405020304" pitchFamily="18" charset="0"/>
                        <a:cs typeface="Arial" panose="020B0604020202020204" pitchFamily="34" charset="0"/>
                      </a:rPr>
                      <m:t>+</m:t>
                    </m:r>
                    <m:r>
                      <a:rPr lang="fr-FR" sz="2000" i="1">
                        <a:latin typeface="Cambria Math" panose="02040503050406030204" pitchFamily="18" charset="0"/>
                        <a:ea typeface="Times New Roman" panose="02020603050405020304" pitchFamily="18" charset="0"/>
                        <a:cs typeface="Arial" panose="020B0604020202020204" pitchFamily="34" charset="0"/>
                      </a:rPr>
                      <m:t>1</m:t>
                    </m:r>
                    <m:r>
                      <a:rPr lang="fr-FR" sz="2000" i="1">
                        <a:latin typeface="Cambria Math" panose="02040503050406030204" pitchFamily="18" charset="0"/>
                        <a:ea typeface="Times New Roman" panose="02020603050405020304" pitchFamily="18" charset="0"/>
                        <a:cs typeface="Arial" panose="020B0604020202020204" pitchFamily="34" charset="0"/>
                      </a:rPr>
                      <m:t>=</m:t>
                    </m:r>
                    <m:r>
                      <a:rPr lang="fr-FR" sz="2000" i="1">
                        <a:latin typeface="Cambria Math" panose="02040503050406030204" pitchFamily="18" charset="0"/>
                        <a:ea typeface="Times New Roman" panose="02020603050405020304" pitchFamily="18" charset="0"/>
                        <a:cs typeface="Arial" panose="020B0604020202020204" pitchFamily="34" charset="0"/>
                      </a:rPr>
                      <m:t>0</m:t>
                    </m:r>
                  </m:oMath>
                </a14:m>
                <a:r>
                  <a:rPr lang="fr-FR" sz="2000" dirty="0">
                    <a:latin typeface="Arial" panose="020B0604020202020204" pitchFamily="34" charset="0"/>
                    <a:ea typeface="Times New Roman" panose="02020603050405020304" pitchFamily="18" charset="0"/>
                  </a:rPr>
                  <a:t> </a:t>
                </a:r>
                <a:r>
                  <a:rPr lang="fr-FR" sz="2000" dirty="0" err="1">
                    <a:latin typeface="Arial" panose="020B0604020202020204" pitchFamily="34" charset="0"/>
                    <a:ea typeface="Times New Roman" panose="02020603050405020304" pitchFamily="18" charset="0"/>
                  </a:rPr>
                  <a:t>có</a:t>
                </a:r>
                <a:r>
                  <a:rPr lang="fr-FR" sz="2000" dirty="0">
                    <a:latin typeface="Arial" panose="020B0604020202020204" pitchFamily="34" charset="0"/>
                    <a:ea typeface="Times New Roman" panose="02020603050405020304" pitchFamily="18" charset="0"/>
                  </a:rPr>
                  <a:t> </a:t>
                </a:r>
                <a:r>
                  <a:rPr lang="fr-FR" sz="2000" dirty="0" err="1">
                    <a:latin typeface="Arial" panose="020B0604020202020204" pitchFamily="34" charset="0"/>
                    <a:ea typeface="Times New Roman" panose="02020603050405020304" pitchFamily="18" charset="0"/>
                  </a:rPr>
                  <a:t>hai</a:t>
                </a:r>
                <a:r>
                  <a:rPr lang="fr-FR" sz="2000" dirty="0">
                    <a:latin typeface="Arial" panose="020B0604020202020204" pitchFamily="34" charset="0"/>
                    <a:ea typeface="Times New Roman" panose="02020603050405020304" pitchFamily="18" charset="0"/>
                  </a:rPr>
                  <a:t> </a:t>
                </a:r>
                <a:r>
                  <a:rPr lang="fr-FR" sz="2000" dirty="0" err="1">
                    <a:latin typeface="Arial" panose="020B0604020202020204" pitchFamily="34" charset="0"/>
                    <a:ea typeface="Times New Roman" panose="02020603050405020304" pitchFamily="18" charset="0"/>
                  </a:rPr>
                  <a:t>nghiệm</a:t>
                </a:r>
                <a:r>
                  <a:rPr lang="fr-FR" sz="2000" dirty="0">
                    <a:latin typeface="Arial" panose="020B0604020202020204" pitchFamily="34" charset="0"/>
                    <a:ea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fr-FR" sz="2000" i="1">
                            <a:latin typeface="Cambria Math" panose="02040503050406030204" pitchFamily="18" charset="0"/>
                            <a:ea typeface="Times New Roman" panose="02020603050405020304" pitchFamily="18" charset="0"/>
                            <a:cs typeface="Arial" panose="020B0604020202020204" pitchFamily="34" charset="0"/>
                          </a:rPr>
                          <m:t>1</m:t>
                        </m:r>
                      </m:sub>
                    </m:sSub>
                  </m:oMath>
                </a14:m>
                <a:r>
                  <a:rPr lang="fr-FR" sz="2000" dirty="0">
                    <a:latin typeface="Arial" panose="020B0604020202020204" pitchFamily="34" charset="0"/>
                    <a:ea typeface="Times New Roman" panose="02020603050405020304" pitchFamily="18" charset="0"/>
                  </a:rPr>
                  <a:t> </a:t>
                </a:r>
                <a:r>
                  <a:rPr lang="fr-FR" sz="2000" dirty="0" err="1">
                    <a:latin typeface="Arial" panose="020B0604020202020204" pitchFamily="34" charset="0"/>
                    <a:ea typeface="Times New Roman" panose="02020603050405020304" pitchFamily="18" charset="0"/>
                  </a:rPr>
                  <a:t>và</a:t>
                </a:r>
                <a:r>
                  <a:rPr lang="fr-FR" sz="2000" dirty="0">
                    <a:latin typeface="Arial" panose="020B0604020202020204" pitchFamily="34" charset="0"/>
                    <a:ea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fr-FR" sz="2000" i="1">
                            <a:latin typeface="Cambria Math" panose="02040503050406030204" pitchFamily="18" charset="0"/>
                            <a:ea typeface="Times New Roman" panose="02020603050405020304" pitchFamily="18" charset="0"/>
                            <a:cs typeface="Arial" panose="020B0604020202020204" pitchFamily="34" charset="0"/>
                          </a:rPr>
                          <m:t>2</m:t>
                        </m:r>
                      </m:sub>
                    </m:sSub>
                  </m:oMath>
                </a14:m>
                <a:r>
                  <a:rPr lang="fr-FR" sz="2000" dirty="0">
                    <a:latin typeface="Arial" panose="020B0604020202020204" pitchFamily="34" charset="0"/>
                    <a:ea typeface="Times New Roman" panose="02020603050405020304" pitchFamily="18" charset="0"/>
                  </a:rPr>
                  <a:t>. </a:t>
                </a:r>
              </a:p>
              <a:p>
                <a:pPr algn="ctr">
                  <a:lnSpc>
                    <a:spcPct val="150000"/>
                  </a:lnSpc>
                  <a:spcBef>
                    <a:spcPts val="300"/>
                  </a:spcBef>
                  <a:spcAft>
                    <a:spcPts val="300"/>
                  </a:spcAft>
                </a:pPr>
                <a:r>
                  <a:rPr lang="fr-FR" sz="2000" dirty="0" err="1">
                    <a:latin typeface="Arial" panose="020B0604020202020204" pitchFamily="34" charset="0"/>
                    <a:ea typeface="Times New Roman" panose="02020603050405020304" pitchFamily="18" charset="0"/>
                  </a:rPr>
                  <a:t>Giá</a:t>
                </a:r>
                <a:r>
                  <a:rPr lang="fr-FR" sz="2000" dirty="0">
                    <a:latin typeface="Arial" panose="020B0604020202020204" pitchFamily="34" charset="0"/>
                    <a:ea typeface="Times New Roman" panose="02020603050405020304" pitchFamily="18" charset="0"/>
                  </a:rPr>
                  <a:t> </a:t>
                </a:r>
                <a:r>
                  <a:rPr lang="fr-FR" sz="2000" dirty="0" err="1">
                    <a:latin typeface="Arial" panose="020B0604020202020204" pitchFamily="34" charset="0"/>
                    <a:ea typeface="Times New Roman" panose="02020603050405020304" pitchFamily="18" charset="0"/>
                  </a:rPr>
                  <a:t>trị</a:t>
                </a:r>
                <a:r>
                  <a:rPr lang="fr-FR" sz="2000" dirty="0">
                    <a:latin typeface="Arial" panose="020B0604020202020204" pitchFamily="34" charset="0"/>
                    <a:ea typeface="Times New Roman" panose="02020603050405020304" pitchFamily="18" charset="0"/>
                  </a:rPr>
                  <a:t> </a:t>
                </a:r>
                <a:r>
                  <a:rPr lang="fr-FR" sz="2000" dirty="0" err="1">
                    <a:latin typeface="Arial" panose="020B0604020202020204" pitchFamily="34" charset="0"/>
                    <a:ea typeface="Times New Roman" panose="02020603050405020304" pitchFamily="18" charset="0"/>
                  </a:rPr>
                  <a:t>của</a:t>
                </a:r>
                <a:r>
                  <a:rPr lang="fr-FR" sz="2000" dirty="0">
                    <a:latin typeface="Arial" panose="020B0604020202020204" pitchFamily="34" charset="0"/>
                    <a:ea typeface="Times New Roman" panose="02020603050405020304" pitchFamily="18" charset="0"/>
                  </a:rPr>
                  <a:t> </a:t>
                </a:r>
                <a14:m>
                  <m:oMath xmlns:m="http://schemas.openxmlformats.org/officeDocument/2006/math">
                    <m:r>
                      <a:rPr lang="fr-FR" sz="2000" i="1">
                        <a:latin typeface="Cambria Math" panose="02040503050406030204" pitchFamily="18" charset="0"/>
                        <a:ea typeface="Times New Roman" panose="02020603050405020304" pitchFamily="18" charset="0"/>
                        <a:cs typeface="Arial" panose="020B0604020202020204" pitchFamily="34" charset="0"/>
                      </a:rPr>
                      <m:t>3</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fr-FR" sz="2000" i="1">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fr-FR" sz="2000" i="1">
                            <a:latin typeface="Cambria Math" panose="02040503050406030204" pitchFamily="18" charset="0"/>
                            <a:ea typeface="Times New Roman" panose="02020603050405020304" pitchFamily="18" charset="0"/>
                            <a:cs typeface="Arial" panose="020B0604020202020204" pitchFamily="34" charset="0"/>
                          </a:rPr>
                          <m:t>2</m:t>
                        </m:r>
                      </m:sub>
                    </m:sSub>
                    <m:r>
                      <a:rPr lang="fr-FR" sz="2000" i="1">
                        <a:latin typeface="Cambria Math" panose="02040503050406030204" pitchFamily="18" charset="0"/>
                        <a:ea typeface="Times New Roman" panose="02020603050405020304" pitchFamily="18" charset="0"/>
                        <a:cs typeface="Arial" panose="020B0604020202020204" pitchFamily="34" charset="0"/>
                      </a:rPr>
                      <m:t>+</m:t>
                    </m:r>
                    <m:r>
                      <a:rPr lang="fr-FR" sz="2000" i="1">
                        <a:latin typeface="Cambria Math" panose="02040503050406030204" pitchFamily="18" charset="0"/>
                        <a:ea typeface="Times New Roman" panose="02020603050405020304" pitchFamily="18" charset="0"/>
                        <a:cs typeface="Arial" panose="020B0604020202020204" pitchFamily="34" charset="0"/>
                      </a:rPr>
                      <m:t>6</m:t>
                    </m:r>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fr-FR" sz="2000" i="1">
                                <a:latin typeface="Cambria Math" panose="02040503050406030204" pitchFamily="18" charset="0"/>
                                <a:ea typeface="Times New Roman" panose="02020603050405020304" pitchFamily="18" charset="0"/>
                                <a:cs typeface="Arial" panose="020B0604020202020204" pitchFamily="34" charset="0"/>
                              </a:rPr>
                              <m:t>1</m:t>
                            </m:r>
                          </m:sub>
                        </m:sSub>
                        <m:r>
                          <a:rPr lang="fr-FR"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fr-FR" sz="2000" i="1">
                                <a:latin typeface="Cambria Math" panose="02040503050406030204" pitchFamily="18" charset="0"/>
                                <a:ea typeface="Times New Roman" panose="02020603050405020304" pitchFamily="18" charset="0"/>
                                <a:cs typeface="Arial" panose="020B0604020202020204" pitchFamily="34" charset="0"/>
                              </a:rPr>
                              <m:t>2</m:t>
                            </m:r>
                          </m:sub>
                        </m:sSub>
                      </m:e>
                    </m:d>
                  </m:oMath>
                </a14:m>
                <a:r>
                  <a:rPr lang="fr-FR" sz="2000" dirty="0">
                    <a:latin typeface="Arial" panose="020B0604020202020204" pitchFamily="34" charset="0"/>
                    <a:ea typeface="Times New Roman" panose="02020603050405020304" pitchFamily="18" charset="0"/>
                  </a:rPr>
                  <a:t> là</a:t>
                </a:r>
                <a:endParaRPr lang="en-US" sz="1800" dirty="0">
                  <a:latin typeface="Times New Roman" panose="02020603050405020304" pitchFamily="18" charset="0"/>
                  <a:ea typeface="Times New Roman" panose="02020603050405020304" pitchFamily="18" charset="0"/>
                </a:endParaRPr>
              </a:p>
            </p:txBody>
          </p:sp>
        </mc:Choice>
        <mc:Fallback xmlns="">
          <p:sp>
            <p:nvSpPr>
              <p:cNvPr id="156" name="Google Shape;156;p5"/>
              <p:cNvSpPr>
                <a:spLocks noRot="1" noChangeAspect="1" noMove="1" noResize="1" noEditPoints="1" noAdjustHandles="1" noChangeArrowheads="1" noChangeShapeType="1" noTextEdit="1"/>
              </p:cNvSpPr>
              <p:nvPr/>
            </p:nvSpPr>
            <p:spPr>
              <a:xfrm>
                <a:off x="257123" y="554249"/>
                <a:ext cx="8628026" cy="948925"/>
              </a:xfrm>
              <a:prstGeom prst="roundRect">
                <a:avLst>
                  <a:gd name="adj" fmla="val 16667"/>
                </a:avLst>
              </a:prstGeom>
              <a:blipFill>
                <a:blip r:embed="rId4"/>
                <a:stretch>
                  <a:fillRect b="-12025"/>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7" name="Google Shape;157;p5"/>
              <p:cNvSpPr/>
              <p:nvPr/>
            </p:nvSpPr>
            <p:spPr>
              <a:xfrm>
                <a:off x="257123" y="1620178"/>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A.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15</m:t>
                        </m:r>
                      </m:num>
                      <m:den>
                        <m:r>
                          <a:rPr lang="fr-FR" sz="2000" i="1">
                            <a:latin typeface="Cambria Math" panose="02040503050406030204" pitchFamily="18" charset="0"/>
                            <a:ea typeface="Calibri" panose="020F0502020204030204" pitchFamily="34" charset="0"/>
                            <a:cs typeface="Arial" panose="020B0604020202020204" pitchFamily="34" charset="0"/>
                          </a:rPr>
                          <m:t>2</m:t>
                        </m:r>
                      </m:den>
                    </m:f>
                  </m:oMath>
                </a14:m>
                <a:endParaRPr sz="2000"/>
              </a:p>
            </p:txBody>
          </p:sp>
        </mc:Choice>
        <mc:Fallback xmlns="">
          <p:sp>
            <p:nvSpPr>
              <p:cNvPr id="157" name="Google Shape;157;p5"/>
              <p:cNvSpPr>
                <a:spLocks noRot="1" noChangeAspect="1" noMove="1" noResize="1" noEditPoints="1" noAdjustHandles="1" noChangeArrowheads="1" noChangeShapeType="1" noTextEdit="1"/>
              </p:cNvSpPr>
              <p:nvPr/>
            </p:nvSpPr>
            <p:spPr>
              <a:xfrm>
                <a:off x="257123" y="1620178"/>
                <a:ext cx="4173539" cy="993660"/>
              </a:xfrm>
              <a:prstGeom prst="roundRect">
                <a:avLst>
                  <a:gd name="adj" fmla="val 16667"/>
                </a:avLst>
              </a:prstGeom>
              <a:blipFill>
                <a:blip r:embed="rId5"/>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8" name="Google Shape;158;p5"/>
              <p:cNvSpPr/>
              <p:nvPr/>
            </p:nvSpPr>
            <p:spPr>
              <a:xfrm>
                <a:off x="257123" y="2911591"/>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dirty="0">
                    <a:latin typeface="Arial" panose="020B0604020202020204" pitchFamily="34" charset="0"/>
                    <a:ea typeface="Calibri" panose="020F0502020204030204" pitchFamily="34" charset="0"/>
                  </a:rPr>
                  <a:t>C.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17</m:t>
                        </m:r>
                      </m:num>
                      <m:den>
                        <m:r>
                          <a:rPr lang="fr-FR" sz="2000" i="1">
                            <a:latin typeface="Cambria Math" panose="02040503050406030204" pitchFamily="18" charset="0"/>
                            <a:ea typeface="Calibri" panose="020F0502020204030204" pitchFamily="34" charset="0"/>
                            <a:cs typeface="Arial" panose="020B0604020202020204" pitchFamily="34" charset="0"/>
                          </a:rPr>
                          <m:t>2</m:t>
                        </m:r>
                      </m:den>
                    </m:f>
                  </m:oMath>
                </a14:m>
                <a:endParaRPr sz="2000" dirty="0"/>
              </a:p>
            </p:txBody>
          </p:sp>
        </mc:Choice>
        <mc:Fallback xmlns="">
          <p:sp>
            <p:nvSpPr>
              <p:cNvPr id="158" name="Google Shape;158;p5"/>
              <p:cNvSpPr>
                <a:spLocks noRot="1" noChangeAspect="1" noMove="1" noResize="1" noEditPoints="1" noAdjustHandles="1" noChangeArrowheads="1" noChangeShapeType="1" noTextEdit="1"/>
              </p:cNvSpPr>
              <p:nvPr/>
            </p:nvSpPr>
            <p:spPr>
              <a:xfrm>
                <a:off x="257123" y="2911591"/>
                <a:ext cx="4173539" cy="993660"/>
              </a:xfrm>
              <a:prstGeom prst="roundRect">
                <a:avLst>
                  <a:gd name="adj" fmla="val 16667"/>
                </a:avLst>
              </a:prstGeom>
              <a:blipFill>
                <a:blip r:embed="rId6"/>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9" name="Google Shape;159;p5"/>
              <p:cNvSpPr/>
              <p:nvPr/>
            </p:nvSpPr>
            <p:spPr>
              <a:xfrm>
                <a:off x="4709165" y="1620178"/>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B.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15</m:t>
                        </m:r>
                      </m:num>
                      <m:den>
                        <m:r>
                          <a:rPr lang="fr-FR" sz="2000" i="1">
                            <a:latin typeface="Cambria Math" panose="02040503050406030204" pitchFamily="18" charset="0"/>
                            <a:ea typeface="Calibri" panose="020F0502020204030204" pitchFamily="34" charset="0"/>
                            <a:cs typeface="Arial" panose="020B0604020202020204" pitchFamily="34" charset="0"/>
                          </a:rPr>
                          <m:t>2</m:t>
                        </m:r>
                      </m:den>
                    </m:f>
                  </m:oMath>
                </a14:m>
                <a:endParaRPr sz="2000"/>
              </a:p>
            </p:txBody>
          </p:sp>
        </mc:Choice>
        <mc:Fallback xmlns="">
          <p:sp>
            <p:nvSpPr>
              <p:cNvPr id="159" name="Google Shape;159;p5"/>
              <p:cNvSpPr>
                <a:spLocks noRot="1" noChangeAspect="1" noMove="1" noResize="1" noEditPoints="1" noAdjustHandles="1" noChangeArrowheads="1" noChangeShapeType="1" noTextEdit="1"/>
              </p:cNvSpPr>
              <p:nvPr/>
            </p:nvSpPr>
            <p:spPr>
              <a:xfrm>
                <a:off x="4709165" y="1620178"/>
                <a:ext cx="4173539" cy="993660"/>
              </a:xfrm>
              <a:prstGeom prst="roundRect">
                <a:avLst>
                  <a:gd name="adj" fmla="val 16667"/>
                </a:avLst>
              </a:prstGeom>
              <a:blipFill>
                <a:blip r:embed="rId7"/>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0" name="Google Shape;160;p5"/>
              <p:cNvSpPr/>
              <p:nvPr/>
            </p:nvSpPr>
            <p:spPr>
              <a:xfrm>
                <a:off x="4709165" y="2911591"/>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D.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3</m:t>
                        </m:r>
                      </m:num>
                      <m:den>
                        <m:r>
                          <a:rPr lang="fr-FR" sz="2000" i="1">
                            <a:latin typeface="Cambria Math" panose="02040503050406030204" pitchFamily="18" charset="0"/>
                            <a:ea typeface="Calibri" panose="020F0502020204030204" pitchFamily="34" charset="0"/>
                            <a:cs typeface="Arial" panose="020B0604020202020204" pitchFamily="34" charset="0"/>
                          </a:rPr>
                          <m:t>2</m:t>
                        </m:r>
                      </m:den>
                    </m:f>
                  </m:oMath>
                </a14:m>
                <a:endParaRPr sz="2000"/>
              </a:p>
            </p:txBody>
          </p:sp>
        </mc:Choice>
        <mc:Fallback xmlns="">
          <p:sp>
            <p:nvSpPr>
              <p:cNvPr id="160" name="Google Shape;160;p5"/>
              <p:cNvSpPr>
                <a:spLocks noRot="1" noChangeAspect="1" noMove="1" noResize="1" noEditPoints="1" noAdjustHandles="1" noChangeArrowheads="1" noChangeShapeType="1" noTextEdit="1"/>
              </p:cNvSpPr>
              <p:nvPr/>
            </p:nvSpPr>
            <p:spPr>
              <a:xfrm>
                <a:off x="4709165" y="2911591"/>
                <a:ext cx="4173539" cy="993660"/>
              </a:xfrm>
              <a:prstGeom prst="roundRect">
                <a:avLst>
                  <a:gd name="adj" fmla="val 16667"/>
                </a:avLst>
              </a:prstGeom>
              <a:blipFill>
                <a:blip r:embed="rId8"/>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1" name="Google Shape;161;p5"/>
              <p:cNvSpPr/>
              <p:nvPr/>
            </p:nvSpPr>
            <p:spPr>
              <a:xfrm>
                <a:off x="260922" y="2906636"/>
                <a:ext cx="4165940" cy="1003570"/>
              </a:xfrm>
              <a:prstGeom prst="roundRect">
                <a:avLst>
                  <a:gd name="adj" fmla="val 16667"/>
                </a:avLst>
              </a:prstGeom>
              <a:solidFill>
                <a:srgbClr val="76923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lvl="0" algn="ctr" defTabSz="457200">
                  <a:lnSpc>
                    <a:spcPct val="150000"/>
                  </a:lnSpc>
                </a:pPr>
                <a:r>
                  <a:rPr lang="fr-FR" sz="2000" b="1" dirty="0">
                    <a:solidFill>
                      <a:schemeClr val="bg1"/>
                    </a:solidFill>
                    <a:latin typeface="Arial" panose="020B0604020202020204" pitchFamily="34" charset="0"/>
                    <a:ea typeface="Calibri" panose="020F0502020204030204" pitchFamily="34" charset="0"/>
                  </a:rPr>
                  <a:t>C. </a:t>
                </a:r>
                <a14:m>
                  <m:oMath xmlns:m="http://schemas.openxmlformats.org/officeDocument/2006/math">
                    <m:f>
                      <m:fPr>
                        <m:ctrlPr>
                          <a:rPr lang="ar-AE" sz="2000" i="1">
                            <a:solidFill>
                              <a:schemeClr val="bg1"/>
                            </a:solidFill>
                            <a:latin typeface="Cambria Math" panose="02040503050406030204" pitchFamily="18" charset="0"/>
                            <a:cs typeface="Arial" panose="020B0604020202020204" pitchFamily="34" charset="0"/>
                          </a:rPr>
                        </m:ctrlPr>
                      </m:fPr>
                      <m:num>
                        <m:r>
                          <a:rPr lang="ar-AE" sz="2000" i="1">
                            <a:solidFill>
                              <a:schemeClr val="bg1"/>
                            </a:solidFill>
                            <a:latin typeface="Cambria Math" panose="02040503050406030204" pitchFamily="18" charset="0"/>
                            <a:ea typeface="Calibri" panose="020F0502020204030204" pitchFamily="34" charset="0"/>
                            <a:cs typeface="Arial" panose="020B0604020202020204" pitchFamily="34" charset="0"/>
                          </a:rPr>
                          <m:t>17</m:t>
                        </m:r>
                      </m:num>
                      <m:den>
                        <m:r>
                          <a:rPr lang="ar-AE" sz="2000" i="1">
                            <a:solidFill>
                              <a:schemeClr val="bg1"/>
                            </a:solidFill>
                            <a:latin typeface="Cambria Math" panose="02040503050406030204" pitchFamily="18" charset="0"/>
                            <a:ea typeface="Calibri" panose="020F0502020204030204" pitchFamily="34" charset="0"/>
                            <a:cs typeface="Arial" panose="020B0604020202020204" pitchFamily="34" charset="0"/>
                          </a:rPr>
                          <m:t>2</m:t>
                        </m:r>
                      </m:den>
                    </m:f>
                  </m:oMath>
                </a14:m>
                <a:endParaRPr lang="ar-AE" sz="2000" dirty="0">
                  <a:solidFill>
                    <a:schemeClr val="bg1"/>
                  </a:solidFill>
                </a:endParaRPr>
              </a:p>
            </p:txBody>
          </p:sp>
        </mc:Choice>
        <mc:Fallback xmlns="">
          <p:sp>
            <p:nvSpPr>
              <p:cNvPr id="161" name="Google Shape;161;p5"/>
              <p:cNvSpPr>
                <a:spLocks noRot="1" noChangeAspect="1" noMove="1" noResize="1" noEditPoints="1" noAdjustHandles="1" noChangeArrowheads="1" noChangeShapeType="1" noTextEdit="1"/>
              </p:cNvSpPr>
              <p:nvPr/>
            </p:nvSpPr>
            <p:spPr>
              <a:xfrm>
                <a:off x="260922" y="2906636"/>
                <a:ext cx="4165940" cy="1003570"/>
              </a:xfrm>
              <a:prstGeom prst="roundRect">
                <a:avLst>
                  <a:gd name="adj" fmla="val 16667"/>
                </a:avLst>
              </a:prstGeom>
              <a:blipFill>
                <a:blip r:embed="rId9"/>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p:sp>
        <p:nvSpPr>
          <p:cNvPr id="162" name="Google Shape;162;p5">
            <a:hlinkClick r:id="rId10" action="ppaction://hlinksldjump"/>
          </p:cNvPr>
          <p:cNvSpPr/>
          <p:nvPr/>
        </p:nvSpPr>
        <p:spPr>
          <a:xfrm>
            <a:off x="114300" y="3539232"/>
            <a:ext cx="954200" cy="1196489"/>
          </a:xfrm>
          <a:custGeom>
            <a:avLst/>
            <a:gdLst/>
            <a:ahLst/>
            <a:cxnLst/>
            <a:rect l="l" t="t" r="r" b="b"/>
            <a:pathLst>
              <a:path w="1666860" h="2090107" extrusionOk="0">
                <a:moveTo>
                  <a:pt x="0" y="0"/>
                </a:moveTo>
                <a:lnTo>
                  <a:pt x="1666860" y="0"/>
                </a:lnTo>
                <a:lnTo>
                  <a:pt x="1666860" y="2090107"/>
                </a:lnTo>
                <a:lnTo>
                  <a:pt x="0" y="2090107"/>
                </a:lnTo>
                <a:lnTo>
                  <a:pt x="0" y="0"/>
                </a:lnTo>
                <a:close/>
              </a:path>
            </a:pathLst>
          </a:custGeom>
          <a:blipFill rotWithShape="1">
            <a:blip r:embed="rId11">
              <a:alphaModFix/>
            </a:blip>
            <a:stretch>
              <a:fillRect/>
            </a:stretch>
          </a:blipFill>
          <a:ln>
            <a:noFill/>
          </a:ln>
        </p:spPr>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additive="base">
                                        <p:cTn id="7" dur="500"/>
                                        <p:tgtEl>
                                          <p:spTgt spid="160"/>
                                        </p:tgtEl>
                                        <p:attrNameLst>
                                          <p:attrName>ppt_w</p:attrName>
                                        </p:attrNameLst>
                                      </p:cBhvr>
                                      <p:tavLst>
                                        <p:tav tm="0">
                                          <p:val>
                                            <p:strVal val="0"/>
                                          </p:val>
                                        </p:tav>
                                        <p:tav tm="100000">
                                          <p:val>
                                            <p:strVal val="#ppt_w"/>
                                          </p:val>
                                        </p:tav>
                                      </p:tavLst>
                                    </p:anim>
                                    <p:anim calcmode="lin" valueType="num">
                                      <p:cBhvr additive="base">
                                        <p:cTn id="8" dur="500"/>
                                        <p:tgtEl>
                                          <p:spTgt spid="16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58"/>
                                        </p:tgtEl>
                                        <p:attrNameLst>
                                          <p:attrName>style.visibility</p:attrName>
                                        </p:attrNameLst>
                                      </p:cBhvr>
                                      <p:to>
                                        <p:strVal val="visible"/>
                                      </p:to>
                                    </p:set>
                                    <p:anim calcmode="lin" valueType="num">
                                      <p:cBhvr additive="base">
                                        <p:cTn id="11" dur="500"/>
                                        <p:tgtEl>
                                          <p:spTgt spid="158"/>
                                        </p:tgtEl>
                                        <p:attrNameLst>
                                          <p:attrName>ppt_w</p:attrName>
                                        </p:attrNameLst>
                                      </p:cBhvr>
                                      <p:tavLst>
                                        <p:tav tm="0">
                                          <p:val>
                                            <p:strVal val="0"/>
                                          </p:val>
                                        </p:tav>
                                        <p:tav tm="100000">
                                          <p:val>
                                            <p:strVal val="#ppt_w"/>
                                          </p:val>
                                        </p:tav>
                                      </p:tavLst>
                                    </p:anim>
                                    <p:anim calcmode="lin" valueType="num">
                                      <p:cBhvr additive="base">
                                        <p:cTn id="12" dur="500"/>
                                        <p:tgtEl>
                                          <p:spTgt spid="15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57"/>
                                        </p:tgtEl>
                                        <p:attrNameLst>
                                          <p:attrName>style.visibility</p:attrName>
                                        </p:attrNameLst>
                                      </p:cBhvr>
                                      <p:to>
                                        <p:strVal val="visible"/>
                                      </p:to>
                                    </p:set>
                                    <p:anim calcmode="lin" valueType="num">
                                      <p:cBhvr additive="base">
                                        <p:cTn id="15" dur="500"/>
                                        <p:tgtEl>
                                          <p:spTgt spid="157"/>
                                        </p:tgtEl>
                                        <p:attrNameLst>
                                          <p:attrName>ppt_w</p:attrName>
                                        </p:attrNameLst>
                                      </p:cBhvr>
                                      <p:tavLst>
                                        <p:tav tm="0">
                                          <p:val>
                                            <p:strVal val="0"/>
                                          </p:val>
                                        </p:tav>
                                        <p:tav tm="100000">
                                          <p:val>
                                            <p:strVal val="#ppt_w"/>
                                          </p:val>
                                        </p:tav>
                                      </p:tavLst>
                                    </p:anim>
                                    <p:anim calcmode="lin" valueType="num">
                                      <p:cBhvr additive="base">
                                        <p:cTn id="16" dur="500"/>
                                        <p:tgtEl>
                                          <p:spTgt spid="15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59"/>
                                        </p:tgtEl>
                                        <p:attrNameLst>
                                          <p:attrName>style.visibility</p:attrName>
                                        </p:attrNameLst>
                                      </p:cBhvr>
                                      <p:to>
                                        <p:strVal val="visible"/>
                                      </p:to>
                                    </p:set>
                                    <p:anim calcmode="lin" valueType="num">
                                      <p:cBhvr additive="base">
                                        <p:cTn id="19" dur="500"/>
                                        <p:tgtEl>
                                          <p:spTgt spid="159"/>
                                        </p:tgtEl>
                                        <p:attrNameLst>
                                          <p:attrName>ppt_w</p:attrName>
                                        </p:attrNameLst>
                                      </p:cBhvr>
                                      <p:tavLst>
                                        <p:tav tm="0">
                                          <p:val>
                                            <p:strVal val="0"/>
                                          </p:val>
                                        </p:tav>
                                        <p:tav tm="100000">
                                          <p:val>
                                            <p:strVal val="#ppt_w"/>
                                          </p:val>
                                        </p:tav>
                                      </p:tavLst>
                                    </p:anim>
                                    <p:anim calcmode="lin" valueType="num">
                                      <p:cBhvr additive="base">
                                        <p:cTn id="20" dur="500"/>
                                        <p:tgtEl>
                                          <p:spTgt spid="15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56"/>
                                        </p:tgtEl>
                                        <p:attrNameLst>
                                          <p:attrName>style.visibility</p:attrName>
                                        </p:attrNameLst>
                                      </p:cBhvr>
                                      <p:to>
                                        <p:strVal val="visible"/>
                                      </p:to>
                                    </p:set>
                                    <p:anim calcmode="lin" valueType="num">
                                      <p:cBhvr additive="base">
                                        <p:cTn id="23" dur="500"/>
                                        <p:tgtEl>
                                          <p:spTgt spid="156"/>
                                        </p:tgtEl>
                                        <p:attrNameLst>
                                          <p:attrName>ppt_w</p:attrName>
                                        </p:attrNameLst>
                                      </p:cBhvr>
                                      <p:tavLst>
                                        <p:tav tm="0">
                                          <p:val>
                                            <p:strVal val="0"/>
                                          </p:val>
                                        </p:tav>
                                        <p:tav tm="100000">
                                          <p:val>
                                            <p:strVal val="#ppt_w"/>
                                          </p:val>
                                        </p:tav>
                                      </p:tavLst>
                                    </p:anim>
                                    <p:anim calcmode="lin" valueType="num">
                                      <p:cBhvr additive="base">
                                        <p:cTn id="24" dur="500"/>
                                        <p:tgtEl>
                                          <p:spTgt spid="156"/>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1"/>
                                        </p:tgtEl>
                                        <p:attrNameLst>
                                          <p:attrName>style.visibility</p:attrName>
                                        </p:attrNameLst>
                                      </p:cBhvr>
                                      <p:to>
                                        <p:strVal val="visible"/>
                                      </p:to>
                                    </p:set>
                                    <p:animEffect transition="in" filter="fade">
                                      <p:cBhvr>
                                        <p:cTn id="29"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6"/>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635" r="-634"/>
            </a:stretch>
          </a:blipFill>
          <a:ln>
            <a:noFill/>
          </a:ln>
        </p:spPr>
      </p:sp>
      <p:grpSp>
        <p:nvGrpSpPr>
          <p:cNvPr id="169" name="Google Shape;169;p6"/>
          <p:cNvGrpSpPr/>
          <p:nvPr/>
        </p:nvGrpSpPr>
        <p:grpSpPr>
          <a:xfrm>
            <a:off x="-152401" y="307795"/>
            <a:ext cx="9296401" cy="4527910"/>
            <a:chOff x="-1379809" y="615590"/>
            <a:chExt cx="20743157" cy="9055819"/>
          </a:xfrm>
        </p:grpSpPr>
        <p:grpSp>
          <p:nvGrpSpPr>
            <p:cNvPr id="170" name="Google Shape;170;p6"/>
            <p:cNvGrpSpPr/>
            <p:nvPr/>
          </p:nvGrpSpPr>
          <p:grpSpPr>
            <a:xfrm>
              <a:off x="-1379809" y="615590"/>
              <a:ext cx="20743155" cy="9055819"/>
              <a:chOff x="0" y="0"/>
              <a:chExt cx="58391158" cy="25491771"/>
            </a:xfrm>
          </p:grpSpPr>
          <p:sp>
            <p:nvSpPr>
              <p:cNvPr id="171" name="Google Shape;171;p6"/>
              <p:cNvSpPr/>
              <p:nvPr/>
            </p:nvSpPr>
            <p:spPr>
              <a:xfrm>
                <a:off x="72390" y="72390"/>
                <a:ext cx="58246382" cy="25346992"/>
              </a:xfrm>
              <a:custGeom>
                <a:avLst/>
                <a:gdLst/>
                <a:ahLst/>
                <a:cxnLst/>
                <a:rect l="l" t="t" r="r" b="b"/>
                <a:pathLst>
                  <a:path w="58246382" h="25346992" extrusionOk="0">
                    <a:moveTo>
                      <a:pt x="0" y="0"/>
                    </a:moveTo>
                    <a:lnTo>
                      <a:pt x="58246382" y="0"/>
                    </a:lnTo>
                    <a:lnTo>
                      <a:pt x="58246382" y="25346992"/>
                    </a:lnTo>
                    <a:lnTo>
                      <a:pt x="0" y="25346992"/>
                    </a:lnTo>
                    <a:lnTo>
                      <a:pt x="0" y="0"/>
                    </a:lnTo>
                    <a:close/>
                  </a:path>
                </a:pathLst>
              </a:custGeom>
              <a:solidFill>
                <a:srgbClr val="7FA659"/>
              </a:solidFill>
              <a:ln>
                <a:noFill/>
              </a:ln>
            </p:spPr>
          </p:sp>
          <p:sp>
            <p:nvSpPr>
              <p:cNvPr id="172" name="Google Shape;172;p6"/>
              <p:cNvSpPr/>
              <p:nvPr/>
            </p:nvSpPr>
            <p:spPr>
              <a:xfrm>
                <a:off x="0" y="0"/>
                <a:ext cx="58391158" cy="25491771"/>
              </a:xfrm>
              <a:custGeom>
                <a:avLst/>
                <a:gdLst/>
                <a:ahLst/>
                <a:cxnLst/>
                <a:rect l="l" t="t" r="r" b="b"/>
                <a:pathLst>
                  <a:path w="58391158" h="25491771" extrusionOk="0">
                    <a:moveTo>
                      <a:pt x="58246380" y="25346991"/>
                    </a:moveTo>
                    <a:lnTo>
                      <a:pt x="58391158" y="25346991"/>
                    </a:lnTo>
                    <a:lnTo>
                      <a:pt x="58391158" y="25491771"/>
                    </a:lnTo>
                    <a:lnTo>
                      <a:pt x="58246380" y="25491771"/>
                    </a:lnTo>
                    <a:lnTo>
                      <a:pt x="58246380" y="25346991"/>
                    </a:lnTo>
                    <a:close/>
                    <a:moveTo>
                      <a:pt x="0" y="144780"/>
                    </a:moveTo>
                    <a:lnTo>
                      <a:pt x="144780" y="144780"/>
                    </a:lnTo>
                    <a:lnTo>
                      <a:pt x="144780" y="25346991"/>
                    </a:lnTo>
                    <a:lnTo>
                      <a:pt x="0" y="25346991"/>
                    </a:lnTo>
                    <a:lnTo>
                      <a:pt x="0" y="144780"/>
                    </a:lnTo>
                    <a:close/>
                    <a:moveTo>
                      <a:pt x="0" y="25346991"/>
                    </a:moveTo>
                    <a:lnTo>
                      <a:pt x="144780" y="25346991"/>
                    </a:lnTo>
                    <a:lnTo>
                      <a:pt x="144780" y="25491771"/>
                    </a:lnTo>
                    <a:lnTo>
                      <a:pt x="0" y="25491771"/>
                    </a:lnTo>
                    <a:lnTo>
                      <a:pt x="0" y="25346991"/>
                    </a:lnTo>
                    <a:close/>
                    <a:moveTo>
                      <a:pt x="58246380" y="144780"/>
                    </a:moveTo>
                    <a:lnTo>
                      <a:pt x="58391158" y="144780"/>
                    </a:lnTo>
                    <a:lnTo>
                      <a:pt x="58391158" y="25346991"/>
                    </a:lnTo>
                    <a:lnTo>
                      <a:pt x="58246380" y="25346991"/>
                    </a:lnTo>
                    <a:lnTo>
                      <a:pt x="58246380" y="144780"/>
                    </a:lnTo>
                    <a:close/>
                    <a:moveTo>
                      <a:pt x="144780" y="25346991"/>
                    </a:moveTo>
                    <a:lnTo>
                      <a:pt x="58246380" y="25346991"/>
                    </a:lnTo>
                    <a:lnTo>
                      <a:pt x="58246380" y="25491771"/>
                    </a:lnTo>
                    <a:lnTo>
                      <a:pt x="144780" y="25491771"/>
                    </a:lnTo>
                    <a:lnTo>
                      <a:pt x="144780" y="25346991"/>
                    </a:lnTo>
                    <a:close/>
                    <a:moveTo>
                      <a:pt x="58246380" y="0"/>
                    </a:moveTo>
                    <a:lnTo>
                      <a:pt x="58391158" y="0"/>
                    </a:lnTo>
                    <a:lnTo>
                      <a:pt x="58391158" y="144780"/>
                    </a:lnTo>
                    <a:lnTo>
                      <a:pt x="58246380" y="144780"/>
                    </a:lnTo>
                    <a:lnTo>
                      <a:pt x="58246380" y="0"/>
                    </a:lnTo>
                    <a:close/>
                    <a:moveTo>
                      <a:pt x="0" y="0"/>
                    </a:moveTo>
                    <a:lnTo>
                      <a:pt x="144780" y="0"/>
                    </a:lnTo>
                    <a:lnTo>
                      <a:pt x="144780" y="144780"/>
                    </a:lnTo>
                    <a:lnTo>
                      <a:pt x="0" y="144780"/>
                    </a:lnTo>
                    <a:lnTo>
                      <a:pt x="0" y="0"/>
                    </a:lnTo>
                    <a:close/>
                    <a:moveTo>
                      <a:pt x="144780" y="0"/>
                    </a:moveTo>
                    <a:lnTo>
                      <a:pt x="58246380" y="0"/>
                    </a:lnTo>
                    <a:lnTo>
                      <a:pt x="58246380" y="144780"/>
                    </a:lnTo>
                    <a:lnTo>
                      <a:pt x="144780" y="144780"/>
                    </a:lnTo>
                    <a:lnTo>
                      <a:pt x="144780" y="0"/>
                    </a:lnTo>
                    <a:close/>
                  </a:path>
                </a:pathLst>
              </a:custGeom>
              <a:solidFill>
                <a:srgbClr val="000000"/>
              </a:solidFill>
              <a:ln>
                <a:noFill/>
              </a:ln>
            </p:spPr>
          </p:sp>
        </p:grpSp>
        <p:grpSp>
          <p:nvGrpSpPr>
            <p:cNvPr id="173" name="Google Shape;173;p6"/>
            <p:cNvGrpSpPr/>
            <p:nvPr/>
          </p:nvGrpSpPr>
          <p:grpSpPr>
            <a:xfrm>
              <a:off x="-1102532" y="1028700"/>
              <a:ext cx="20465880" cy="8229600"/>
              <a:chOff x="0" y="0"/>
              <a:chExt cx="54314167" cy="21840442"/>
            </a:xfrm>
          </p:grpSpPr>
          <p:sp>
            <p:nvSpPr>
              <p:cNvPr id="174" name="Google Shape;174;p6"/>
              <p:cNvSpPr/>
              <p:nvPr/>
            </p:nvSpPr>
            <p:spPr>
              <a:xfrm>
                <a:off x="72390" y="72390"/>
                <a:ext cx="54169384" cy="21695663"/>
              </a:xfrm>
              <a:custGeom>
                <a:avLst/>
                <a:gdLst/>
                <a:ahLst/>
                <a:cxnLst/>
                <a:rect l="l" t="t" r="r" b="b"/>
                <a:pathLst>
                  <a:path w="54169384" h="21695663" extrusionOk="0">
                    <a:moveTo>
                      <a:pt x="0" y="0"/>
                    </a:moveTo>
                    <a:lnTo>
                      <a:pt x="54169384" y="0"/>
                    </a:lnTo>
                    <a:lnTo>
                      <a:pt x="54169384" y="21695663"/>
                    </a:lnTo>
                    <a:lnTo>
                      <a:pt x="0" y="21695663"/>
                    </a:lnTo>
                    <a:lnTo>
                      <a:pt x="0" y="0"/>
                    </a:lnTo>
                    <a:close/>
                  </a:path>
                </a:pathLst>
              </a:custGeom>
              <a:solidFill>
                <a:srgbClr val="FFFFFF"/>
              </a:solidFill>
              <a:ln>
                <a:noFill/>
              </a:ln>
            </p:spPr>
          </p:sp>
          <p:sp>
            <p:nvSpPr>
              <p:cNvPr id="175" name="Google Shape;175;p6"/>
              <p:cNvSpPr/>
              <p:nvPr/>
            </p:nvSpPr>
            <p:spPr>
              <a:xfrm>
                <a:off x="0" y="0"/>
                <a:ext cx="54314167" cy="21840442"/>
              </a:xfrm>
              <a:custGeom>
                <a:avLst/>
                <a:gdLst/>
                <a:ahLst/>
                <a:cxnLst/>
                <a:rect l="l" t="t" r="r" b="b"/>
                <a:pathLst>
                  <a:path w="54314167" h="21840442" extrusionOk="0">
                    <a:moveTo>
                      <a:pt x="54169388" y="21695662"/>
                    </a:moveTo>
                    <a:lnTo>
                      <a:pt x="54314167" y="21695662"/>
                    </a:lnTo>
                    <a:lnTo>
                      <a:pt x="54314167" y="21840442"/>
                    </a:lnTo>
                    <a:lnTo>
                      <a:pt x="54169388" y="21840442"/>
                    </a:lnTo>
                    <a:lnTo>
                      <a:pt x="54169388"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54169388" y="144780"/>
                    </a:moveTo>
                    <a:lnTo>
                      <a:pt x="54314167" y="144780"/>
                    </a:lnTo>
                    <a:lnTo>
                      <a:pt x="54314167" y="21695662"/>
                    </a:lnTo>
                    <a:lnTo>
                      <a:pt x="54169388" y="21695662"/>
                    </a:lnTo>
                    <a:lnTo>
                      <a:pt x="54169388" y="144780"/>
                    </a:lnTo>
                    <a:close/>
                    <a:moveTo>
                      <a:pt x="144780" y="21695662"/>
                    </a:moveTo>
                    <a:lnTo>
                      <a:pt x="54169388" y="21695662"/>
                    </a:lnTo>
                    <a:lnTo>
                      <a:pt x="54169388" y="21840442"/>
                    </a:lnTo>
                    <a:lnTo>
                      <a:pt x="144780" y="21840442"/>
                    </a:lnTo>
                    <a:lnTo>
                      <a:pt x="144780" y="21695662"/>
                    </a:lnTo>
                    <a:close/>
                    <a:moveTo>
                      <a:pt x="54169388" y="0"/>
                    </a:moveTo>
                    <a:lnTo>
                      <a:pt x="54314167" y="0"/>
                    </a:lnTo>
                    <a:lnTo>
                      <a:pt x="54314167" y="144780"/>
                    </a:lnTo>
                    <a:lnTo>
                      <a:pt x="54169388" y="144780"/>
                    </a:lnTo>
                    <a:lnTo>
                      <a:pt x="54169388" y="0"/>
                    </a:lnTo>
                    <a:close/>
                    <a:moveTo>
                      <a:pt x="0" y="0"/>
                    </a:moveTo>
                    <a:lnTo>
                      <a:pt x="144780" y="0"/>
                    </a:lnTo>
                    <a:lnTo>
                      <a:pt x="144780" y="144780"/>
                    </a:lnTo>
                    <a:lnTo>
                      <a:pt x="0" y="144780"/>
                    </a:lnTo>
                    <a:lnTo>
                      <a:pt x="0" y="0"/>
                    </a:lnTo>
                    <a:close/>
                    <a:moveTo>
                      <a:pt x="144780" y="0"/>
                    </a:moveTo>
                    <a:lnTo>
                      <a:pt x="54169388" y="0"/>
                    </a:lnTo>
                    <a:lnTo>
                      <a:pt x="54169388" y="144780"/>
                    </a:lnTo>
                    <a:lnTo>
                      <a:pt x="144780" y="144780"/>
                    </a:lnTo>
                    <a:lnTo>
                      <a:pt x="144780" y="0"/>
                    </a:lnTo>
                    <a:close/>
                  </a:path>
                </a:pathLst>
              </a:custGeom>
              <a:solidFill>
                <a:srgbClr val="000000"/>
              </a:solidFill>
              <a:ln>
                <a:noFill/>
              </a:ln>
            </p:spPr>
          </p:sp>
        </p:grpSp>
      </p:grpSp>
      <mc:AlternateContent xmlns:mc="http://schemas.openxmlformats.org/markup-compatibility/2006" xmlns:a14="http://schemas.microsoft.com/office/drawing/2010/main">
        <mc:Choice Requires="a14">
          <p:sp>
            <p:nvSpPr>
              <p:cNvPr id="176" name="Google Shape;176;p6"/>
              <p:cNvSpPr/>
              <p:nvPr/>
            </p:nvSpPr>
            <p:spPr>
              <a:xfrm>
                <a:off x="257123" y="628651"/>
                <a:ext cx="8628026" cy="759301"/>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Câu 3. </a:t>
                </a:r>
                <a:r>
                  <a:rPr lang="fr-FR" sz="2000">
                    <a:latin typeface="Arial" panose="020B0604020202020204" pitchFamily="34" charset="0"/>
                    <a:ea typeface="Calibri" panose="020F0502020204030204" pitchFamily="34" charset="0"/>
                  </a:rPr>
                  <a:t>Tập nghiệm của phương trình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5</m:t>
                    </m:r>
                    <m:sSup>
                      <m:sSupPr>
                        <m:ctrlPr>
                          <a:rPr lang="en-US" sz="2000" i="1">
                            <a:latin typeface="Cambria Math" panose="02040503050406030204" pitchFamily="18"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𝑥</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−4</m:t>
                    </m:r>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−9=0</m:t>
                    </m:r>
                  </m:oMath>
                </a14:m>
                <a:r>
                  <a:rPr lang="fr-FR" sz="2000">
                    <a:latin typeface="Arial" panose="020B0604020202020204" pitchFamily="34" charset="0"/>
                    <a:ea typeface="Calibri" panose="020F0502020204030204" pitchFamily="34" charset="0"/>
                  </a:rPr>
                  <a:t> là</a:t>
                </a:r>
                <a:endParaRPr sz="2000" b="1"/>
              </a:p>
            </p:txBody>
          </p:sp>
        </mc:Choice>
        <mc:Fallback xmlns="">
          <p:sp>
            <p:nvSpPr>
              <p:cNvPr id="176" name="Google Shape;176;p6"/>
              <p:cNvSpPr>
                <a:spLocks noRot="1" noChangeAspect="1" noMove="1" noResize="1" noEditPoints="1" noAdjustHandles="1" noChangeArrowheads="1" noChangeShapeType="1" noTextEdit="1"/>
              </p:cNvSpPr>
              <p:nvPr/>
            </p:nvSpPr>
            <p:spPr>
              <a:xfrm>
                <a:off x="257123" y="628651"/>
                <a:ext cx="8628026" cy="759301"/>
              </a:xfrm>
              <a:prstGeom prst="roundRect">
                <a:avLst>
                  <a:gd name="adj" fmla="val 16667"/>
                </a:avLst>
              </a:prstGeom>
              <a:blipFill>
                <a:blip r:embed="rId4"/>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Google Shape;177;p6"/>
              <p:cNvSpPr/>
              <p:nvPr/>
            </p:nvSpPr>
            <p:spPr>
              <a:xfrm>
                <a:off x="257123" y="1620178"/>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A. </a:t>
                </a:r>
                <a14:m>
                  <m:oMath xmlns:m="http://schemas.openxmlformats.org/officeDocument/2006/math">
                    <m:d>
                      <m:dPr>
                        <m:begChr m:val="{"/>
                        <m:endChr m:val="}"/>
                        <m:ctrlPr>
                          <a:rPr lang="en-US" sz="2000" i="1">
                            <a:latin typeface="Cambria Math" panose="02040503050406030204" pitchFamily="18"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1;−</m:t>
                        </m:r>
                        <m:f>
                          <m:fPr>
                            <m:ctrlPr>
                              <a:rPr lang="en-US" sz="2000" i="1">
                                <a:latin typeface="Cambria Math" panose="02040503050406030204" pitchFamily="18"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9</m:t>
                            </m:r>
                          </m:num>
                          <m:den>
                            <m:r>
                              <a:rPr lang="fr-FR" sz="2000" i="1">
                                <a:latin typeface="Cambria Math" panose="02040503050406030204" pitchFamily="18" charset="0"/>
                                <a:ea typeface="Calibri" panose="020F0502020204030204" pitchFamily="34" charset="0"/>
                                <a:cs typeface="Arial" panose="020B0604020202020204" pitchFamily="34" charset="0"/>
                              </a:rPr>
                              <m:t>5</m:t>
                            </m:r>
                          </m:den>
                        </m:f>
                      </m:e>
                    </m:d>
                  </m:oMath>
                </a14:m>
                <a:endParaRPr sz="2000"/>
              </a:p>
            </p:txBody>
          </p:sp>
        </mc:Choice>
        <mc:Fallback xmlns="">
          <p:sp>
            <p:nvSpPr>
              <p:cNvPr id="177" name="Google Shape;177;p6"/>
              <p:cNvSpPr>
                <a:spLocks noRot="1" noChangeAspect="1" noMove="1" noResize="1" noEditPoints="1" noAdjustHandles="1" noChangeArrowheads="1" noChangeShapeType="1" noTextEdit="1"/>
              </p:cNvSpPr>
              <p:nvPr/>
            </p:nvSpPr>
            <p:spPr>
              <a:xfrm>
                <a:off x="257123" y="1620178"/>
                <a:ext cx="4173539" cy="993660"/>
              </a:xfrm>
              <a:prstGeom prst="roundRect">
                <a:avLst>
                  <a:gd name="adj" fmla="val 16667"/>
                </a:avLst>
              </a:prstGeom>
              <a:blipFill>
                <a:blip r:embed="rId5"/>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8" name="Google Shape;178;p6"/>
              <p:cNvSpPr/>
              <p:nvPr/>
            </p:nvSpPr>
            <p:spPr>
              <a:xfrm>
                <a:off x="257123" y="2911591"/>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C. </a:t>
                </a:r>
                <a14:m>
                  <m:oMath xmlns:m="http://schemas.openxmlformats.org/officeDocument/2006/math">
                    <m:d>
                      <m:dPr>
                        <m:begChr m:val="{"/>
                        <m:endChr m:val="}"/>
                        <m:ctrlPr>
                          <a:rPr lang="en-US" sz="2000" i="1">
                            <a:latin typeface="Cambria Math" panose="02040503050406030204" pitchFamily="18"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−1;−</m:t>
                        </m:r>
                        <m:f>
                          <m:fPr>
                            <m:ctrlPr>
                              <a:rPr lang="en-US" sz="2000" i="1">
                                <a:latin typeface="Cambria Math" panose="02040503050406030204" pitchFamily="18"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9</m:t>
                            </m:r>
                          </m:num>
                          <m:den>
                            <m:r>
                              <a:rPr lang="fr-FR" sz="2000" i="1">
                                <a:latin typeface="Cambria Math" panose="02040503050406030204" pitchFamily="18" charset="0"/>
                                <a:ea typeface="Calibri" panose="020F0502020204030204" pitchFamily="34" charset="0"/>
                                <a:cs typeface="Arial" panose="020B0604020202020204" pitchFamily="34" charset="0"/>
                              </a:rPr>
                              <m:t>5</m:t>
                            </m:r>
                          </m:den>
                        </m:f>
                      </m:e>
                    </m:d>
                  </m:oMath>
                </a14:m>
                <a:endParaRPr sz="2000"/>
              </a:p>
            </p:txBody>
          </p:sp>
        </mc:Choice>
        <mc:Fallback xmlns="">
          <p:sp>
            <p:nvSpPr>
              <p:cNvPr id="178" name="Google Shape;178;p6"/>
              <p:cNvSpPr>
                <a:spLocks noRot="1" noChangeAspect="1" noMove="1" noResize="1" noEditPoints="1" noAdjustHandles="1" noChangeArrowheads="1" noChangeShapeType="1" noTextEdit="1"/>
              </p:cNvSpPr>
              <p:nvPr/>
            </p:nvSpPr>
            <p:spPr>
              <a:xfrm>
                <a:off x="257123" y="2911591"/>
                <a:ext cx="4173539" cy="993660"/>
              </a:xfrm>
              <a:prstGeom prst="roundRect">
                <a:avLst>
                  <a:gd name="adj" fmla="val 16667"/>
                </a:avLst>
              </a:prstGeom>
              <a:blipFill>
                <a:blip r:embed="rId6"/>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9" name="Google Shape;179;p6"/>
              <p:cNvSpPr/>
              <p:nvPr/>
            </p:nvSpPr>
            <p:spPr>
              <a:xfrm>
                <a:off x="4709165" y="1620178"/>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B. </a:t>
                </a:r>
                <a14:m>
                  <m:oMath xmlns:m="http://schemas.openxmlformats.org/officeDocument/2006/math">
                    <m:d>
                      <m:dPr>
                        <m:begChr m:val="{"/>
                        <m:endChr m:val="}"/>
                        <m:ctrlPr>
                          <a:rPr lang="en-US" sz="2000" i="1">
                            <a:latin typeface="Cambria Math" panose="02040503050406030204" pitchFamily="18"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−1;</m:t>
                        </m:r>
                        <m:f>
                          <m:fPr>
                            <m:ctrlPr>
                              <a:rPr lang="en-US" sz="2000" i="1">
                                <a:latin typeface="Cambria Math" panose="02040503050406030204" pitchFamily="18"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4</m:t>
                            </m:r>
                          </m:num>
                          <m:den>
                            <m:r>
                              <a:rPr lang="fr-FR" sz="2000" i="1">
                                <a:latin typeface="Cambria Math" panose="02040503050406030204" pitchFamily="18" charset="0"/>
                                <a:ea typeface="Calibri" panose="020F0502020204030204" pitchFamily="34" charset="0"/>
                                <a:cs typeface="Arial" panose="020B0604020202020204" pitchFamily="34" charset="0"/>
                              </a:rPr>
                              <m:t>5</m:t>
                            </m:r>
                          </m:den>
                        </m:f>
                      </m:e>
                    </m:d>
                  </m:oMath>
                </a14:m>
                <a:endParaRPr sz="2000"/>
              </a:p>
            </p:txBody>
          </p:sp>
        </mc:Choice>
        <mc:Fallback xmlns="">
          <p:sp>
            <p:nvSpPr>
              <p:cNvPr id="179" name="Google Shape;179;p6"/>
              <p:cNvSpPr>
                <a:spLocks noRot="1" noChangeAspect="1" noMove="1" noResize="1" noEditPoints="1" noAdjustHandles="1" noChangeArrowheads="1" noChangeShapeType="1" noTextEdit="1"/>
              </p:cNvSpPr>
              <p:nvPr/>
            </p:nvSpPr>
            <p:spPr>
              <a:xfrm>
                <a:off x="4709165" y="1620178"/>
                <a:ext cx="4173539" cy="993660"/>
              </a:xfrm>
              <a:prstGeom prst="roundRect">
                <a:avLst>
                  <a:gd name="adj" fmla="val 16667"/>
                </a:avLst>
              </a:prstGeom>
              <a:blipFill>
                <a:blip r:embed="rId7"/>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 name="Google Shape;180;p6"/>
              <p:cNvSpPr/>
              <p:nvPr/>
            </p:nvSpPr>
            <p:spPr>
              <a:xfrm>
                <a:off x="4709165" y="2911591"/>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dirty="0">
                    <a:latin typeface="Arial" panose="020B0604020202020204" pitchFamily="34" charset="0"/>
                    <a:ea typeface="Calibri" panose="020F0502020204030204" pitchFamily="34" charset="0"/>
                  </a:rPr>
                  <a:t>D. </a:t>
                </a:r>
                <a14:m>
                  <m:oMath xmlns:m="http://schemas.openxmlformats.org/officeDocument/2006/math">
                    <m:d>
                      <m:dPr>
                        <m:begChr m:val="{"/>
                        <m:endChr m:val="}"/>
                        <m:ctrlPr>
                          <a:rPr lang="en-US" sz="2000" i="1">
                            <a:latin typeface="Cambria Math" panose="02040503050406030204" pitchFamily="18"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−1;</m:t>
                        </m:r>
                        <m:f>
                          <m:fPr>
                            <m:ctrlPr>
                              <a:rPr lang="en-US" sz="2000" i="1">
                                <a:latin typeface="Cambria Math" panose="02040503050406030204" pitchFamily="18"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9</m:t>
                            </m:r>
                          </m:num>
                          <m:den>
                            <m:r>
                              <a:rPr lang="fr-FR" sz="2000" i="1">
                                <a:latin typeface="Cambria Math" panose="02040503050406030204" pitchFamily="18" charset="0"/>
                                <a:ea typeface="Calibri" panose="020F0502020204030204" pitchFamily="34" charset="0"/>
                                <a:cs typeface="Arial" panose="020B0604020202020204" pitchFamily="34" charset="0"/>
                              </a:rPr>
                              <m:t>5</m:t>
                            </m:r>
                          </m:den>
                        </m:f>
                      </m:e>
                    </m:d>
                  </m:oMath>
                </a14:m>
                <a:endParaRPr sz="2000" dirty="0"/>
              </a:p>
            </p:txBody>
          </p:sp>
        </mc:Choice>
        <mc:Fallback xmlns="">
          <p:sp>
            <p:nvSpPr>
              <p:cNvPr id="180" name="Google Shape;180;p6"/>
              <p:cNvSpPr>
                <a:spLocks noRot="1" noChangeAspect="1" noMove="1" noResize="1" noEditPoints="1" noAdjustHandles="1" noChangeArrowheads="1" noChangeShapeType="1" noTextEdit="1"/>
              </p:cNvSpPr>
              <p:nvPr/>
            </p:nvSpPr>
            <p:spPr>
              <a:xfrm>
                <a:off x="4709165" y="2911591"/>
                <a:ext cx="4173539" cy="993660"/>
              </a:xfrm>
              <a:prstGeom prst="roundRect">
                <a:avLst>
                  <a:gd name="adj" fmla="val 16667"/>
                </a:avLst>
              </a:prstGeom>
              <a:blipFill>
                <a:blip r:embed="rId8"/>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1" name="Google Shape;181;p6"/>
              <p:cNvSpPr/>
              <p:nvPr/>
            </p:nvSpPr>
            <p:spPr>
              <a:xfrm>
                <a:off x="4705940" y="2897952"/>
                <a:ext cx="4176764" cy="1003570"/>
              </a:xfrm>
              <a:prstGeom prst="roundRect">
                <a:avLst>
                  <a:gd name="adj" fmla="val 16667"/>
                </a:avLst>
              </a:prstGeom>
              <a:solidFill>
                <a:srgbClr val="76923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dirty="0">
                    <a:solidFill>
                      <a:schemeClr val="bg1"/>
                    </a:solidFill>
                    <a:latin typeface="Arial" panose="020B0604020202020204" pitchFamily="34" charset="0"/>
                    <a:ea typeface="Calibri" panose="020F0502020204030204" pitchFamily="34" charset="0"/>
                  </a:rPr>
                  <a:t>D. </a:t>
                </a:r>
                <a14:m>
                  <m:oMath xmlns:m="http://schemas.openxmlformats.org/officeDocument/2006/math">
                    <m:d>
                      <m:dPr>
                        <m:begChr m:val="{"/>
                        <m:endChr m:val="}"/>
                        <m:ctrlPr>
                          <a:rPr lang="ar-AE" sz="2000" i="1">
                            <a:solidFill>
                              <a:schemeClr val="bg1"/>
                            </a:solidFill>
                            <a:latin typeface="Cambria Math" panose="02040503050406030204" pitchFamily="18" charset="0"/>
                            <a:cs typeface="Arial" panose="020B0604020202020204" pitchFamily="34" charset="0"/>
                          </a:rPr>
                        </m:ctrlPr>
                      </m:dPr>
                      <m:e>
                        <m:r>
                          <a:rPr lang="ar-AE"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ar-AE" sz="2000" i="1">
                            <a:solidFill>
                              <a:schemeClr val="bg1"/>
                            </a:solidFill>
                            <a:latin typeface="Cambria Math" panose="02040503050406030204" pitchFamily="18" charset="0"/>
                            <a:ea typeface="Calibri" panose="020F0502020204030204" pitchFamily="34" charset="0"/>
                            <a:cs typeface="Arial" panose="020B0604020202020204" pitchFamily="34" charset="0"/>
                          </a:rPr>
                          <m:t>1</m:t>
                        </m:r>
                        <m:r>
                          <a:rPr lang="ar-AE"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f>
                          <m:fPr>
                            <m:ctrlPr>
                              <a:rPr lang="ar-AE" sz="2000" i="1">
                                <a:solidFill>
                                  <a:schemeClr val="bg1"/>
                                </a:solidFill>
                                <a:latin typeface="Cambria Math" panose="02040503050406030204" pitchFamily="18" charset="0"/>
                                <a:cs typeface="Arial" panose="020B0604020202020204" pitchFamily="34" charset="0"/>
                              </a:rPr>
                            </m:ctrlPr>
                          </m:fPr>
                          <m:num>
                            <m:r>
                              <a:rPr lang="ar-AE" sz="2000" i="1">
                                <a:solidFill>
                                  <a:schemeClr val="bg1"/>
                                </a:solidFill>
                                <a:latin typeface="Cambria Math" panose="02040503050406030204" pitchFamily="18" charset="0"/>
                                <a:ea typeface="Calibri" panose="020F0502020204030204" pitchFamily="34" charset="0"/>
                                <a:cs typeface="Arial" panose="020B0604020202020204" pitchFamily="34" charset="0"/>
                              </a:rPr>
                              <m:t>9</m:t>
                            </m:r>
                          </m:num>
                          <m:den>
                            <m:r>
                              <a:rPr lang="ar-AE" sz="2000" i="1">
                                <a:solidFill>
                                  <a:schemeClr val="bg1"/>
                                </a:solidFill>
                                <a:latin typeface="Cambria Math" panose="02040503050406030204" pitchFamily="18" charset="0"/>
                                <a:ea typeface="Calibri" panose="020F0502020204030204" pitchFamily="34" charset="0"/>
                                <a:cs typeface="Arial" panose="020B0604020202020204" pitchFamily="34" charset="0"/>
                              </a:rPr>
                              <m:t>5</m:t>
                            </m:r>
                          </m:den>
                        </m:f>
                      </m:e>
                    </m:d>
                  </m:oMath>
                </a14:m>
                <a:endParaRPr lang="ar-AE" sz="2000">
                  <a:solidFill>
                    <a:schemeClr val="bg1"/>
                  </a:solidFill>
                </a:endParaRPr>
              </a:p>
            </p:txBody>
          </p:sp>
        </mc:Choice>
        <mc:Fallback xmlns="">
          <p:sp>
            <p:nvSpPr>
              <p:cNvPr id="181" name="Google Shape;181;p6"/>
              <p:cNvSpPr>
                <a:spLocks noRot="1" noChangeAspect="1" noMove="1" noResize="1" noEditPoints="1" noAdjustHandles="1" noChangeArrowheads="1" noChangeShapeType="1" noTextEdit="1"/>
              </p:cNvSpPr>
              <p:nvPr/>
            </p:nvSpPr>
            <p:spPr>
              <a:xfrm>
                <a:off x="4705940" y="2897952"/>
                <a:ext cx="4176764" cy="1003570"/>
              </a:xfrm>
              <a:prstGeom prst="roundRect">
                <a:avLst>
                  <a:gd name="adj" fmla="val 16667"/>
                </a:avLst>
              </a:prstGeom>
              <a:blipFill>
                <a:blip r:embed="rId9"/>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p:sp>
        <p:nvSpPr>
          <p:cNvPr id="182" name="Google Shape;182;p6">
            <a:hlinkClick r:id="rId10" action="ppaction://hlinksldjump"/>
          </p:cNvPr>
          <p:cNvSpPr/>
          <p:nvPr/>
        </p:nvSpPr>
        <p:spPr>
          <a:xfrm>
            <a:off x="8192898" y="3600450"/>
            <a:ext cx="717940" cy="931625"/>
          </a:xfrm>
          <a:custGeom>
            <a:avLst/>
            <a:gdLst/>
            <a:ahLst/>
            <a:cxnLst/>
            <a:rect l="l" t="t" r="r" b="b"/>
            <a:pathLst>
              <a:path w="1619533" h="2101563" extrusionOk="0">
                <a:moveTo>
                  <a:pt x="0" y="0"/>
                </a:moveTo>
                <a:lnTo>
                  <a:pt x="1619534" y="0"/>
                </a:lnTo>
                <a:lnTo>
                  <a:pt x="1619534" y="2101563"/>
                </a:lnTo>
                <a:lnTo>
                  <a:pt x="0" y="2101563"/>
                </a:lnTo>
                <a:lnTo>
                  <a:pt x="0" y="0"/>
                </a:lnTo>
                <a:close/>
              </a:path>
            </a:pathLst>
          </a:custGeom>
          <a:blipFill rotWithShape="1">
            <a:blip r:embed="rId11">
              <a:alphaModFix/>
            </a:blip>
            <a:stretch>
              <a:fillRect/>
            </a:stretch>
          </a:blipFill>
          <a:ln>
            <a:noFill/>
          </a:ln>
        </p:spPr>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additive="base">
                                        <p:cTn id="7" dur="500"/>
                                        <p:tgtEl>
                                          <p:spTgt spid="180"/>
                                        </p:tgtEl>
                                        <p:attrNameLst>
                                          <p:attrName>ppt_w</p:attrName>
                                        </p:attrNameLst>
                                      </p:cBhvr>
                                      <p:tavLst>
                                        <p:tav tm="0">
                                          <p:val>
                                            <p:strVal val="0"/>
                                          </p:val>
                                        </p:tav>
                                        <p:tav tm="100000">
                                          <p:val>
                                            <p:strVal val="#ppt_w"/>
                                          </p:val>
                                        </p:tav>
                                      </p:tavLst>
                                    </p:anim>
                                    <p:anim calcmode="lin" valueType="num">
                                      <p:cBhvr additive="base">
                                        <p:cTn id="8" dur="500"/>
                                        <p:tgtEl>
                                          <p:spTgt spid="18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78"/>
                                        </p:tgtEl>
                                        <p:attrNameLst>
                                          <p:attrName>style.visibility</p:attrName>
                                        </p:attrNameLst>
                                      </p:cBhvr>
                                      <p:to>
                                        <p:strVal val="visible"/>
                                      </p:to>
                                    </p:set>
                                    <p:anim calcmode="lin" valueType="num">
                                      <p:cBhvr additive="base">
                                        <p:cTn id="11" dur="500"/>
                                        <p:tgtEl>
                                          <p:spTgt spid="178"/>
                                        </p:tgtEl>
                                        <p:attrNameLst>
                                          <p:attrName>ppt_w</p:attrName>
                                        </p:attrNameLst>
                                      </p:cBhvr>
                                      <p:tavLst>
                                        <p:tav tm="0">
                                          <p:val>
                                            <p:strVal val="0"/>
                                          </p:val>
                                        </p:tav>
                                        <p:tav tm="100000">
                                          <p:val>
                                            <p:strVal val="#ppt_w"/>
                                          </p:val>
                                        </p:tav>
                                      </p:tavLst>
                                    </p:anim>
                                    <p:anim calcmode="lin" valueType="num">
                                      <p:cBhvr additive="base">
                                        <p:cTn id="12" dur="500"/>
                                        <p:tgtEl>
                                          <p:spTgt spid="17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77"/>
                                        </p:tgtEl>
                                        <p:attrNameLst>
                                          <p:attrName>style.visibility</p:attrName>
                                        </p:attrNameLst>
                                      </p:cBhvr>
                                      <p:to>
                                        <p:strVal val="visible"/>
                                      </p:to>
                                    </p:set>
                                    <p:anim calcmode="lin" valueType="num">
                                      <p:cBhvr additive="base">
                                        <p:cTn id="15" dur="500"/>
                                        <p:tgtEl>
                                          <p:spTgt spid="177"/>
                                        </p:tgtEl>
                                        <p:attrNameLst>
                                          <p:attrName>ppt_w</p:attrName>
                                        </p:attrNameLst>
                                      </p:cBhvr>
                                      <p:tavLst>
                                        <p:tav tm="0">
                                          <p:val>
                                            <p:strVal val="0"/>
                                          </p:val>
                                        </p:tav>
                                        <p:tav tm="100000">
                                          <p:val>
                                            <p:strVal val="#ppt_w"/>
                                          </p:val>
                                        </p:tav>
                                      </p:tavLst>
                                    </p:anim>
                                    <p:anim calcmode="lin" valueType="num">
                                      <p:cBhvr additive="base">
                                        <p:cTn id="16" dur="500"/>
                                        <p:tgtEl>
                                          <p:spTgt spid="17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79"/>
                                        </p:tgtEl>
                                        <p:attrNameLst>
                                          <p:attrName>style.visibility</p:attrName>
                                        </p:attrNameLst>
                                      </p:cBhvr>
                                      <p:to>
                                        <p:strVal val="visible"/>
                                      </p:to>
                                    </p:set>
                                    <p:anim calcmode="lin" valueType="num">
                                      <p:cBhvr additive="base">
                                        <p:cTn id="19" dur="500"/>
                                        <p:tgtEl>
                                          <p:spTgt spid="179"/>
                                        </p:tgtEl>
                                        <p:attrNameLst>
                                          <p:attrName>ppt_w</p:attrName>
                                        </p:attrNameLst>
                                      </p:cBhvr>
                                      <p:tavLst>
                                        <p:tav tm="0">
                                          <p:val>
                                            <p:strVal val="0"/>
                                          </p:val>
                                        </p:tav>
                                        <p:tav tm="100000">
                                          <p:val>
                                            <p:strVal val="#ppt_w"/>
                                          </p:val>
                                        </p:tav>
                                      </p:tavLst>
                                    </p:anim>
                                    <p:anim calcmode="lin" valueType="num">
                                      <p:cBhvr additive="base">
                                        <p:cTn id="20" dur="500"/>
                                        <p:tgtEl>
                                          <p:spTgt spid="17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76"/>
                                        </p:tgtEl>
                                        <p:attrNameLst>
                                          <p:attrName>style.visibility</p:attrName>
                                        </p:attrNameLst>
                                      </p:cBhvr>
                                      <p:to>
                                        <p:strVal val="visible"/>
                                      </p:to>
                                    </p:set>
                                    <p:anim calcmode="lin" valueType="num">
                                      <p:cBhvr additive="base">
                                        <p:cTn id="23" dur="500"/>
                                        <p:tgtEl>
                                          <p:spTgt spid="176"/>
                                        </p:tgtEl>
                                        <p:attrNameLst>
                                          <p:attrName>ppt_w</p:attrName>
                                        </p:attrNameLst>
                                      </p:cBhvr>
                                      <p:tavLst>
                                        <p:tav tm="0">
                                          <p:val>
                                            <p:strVal val="0"/>
                                          </p:val>
                                        </p:tav>
                                        <p:tav tm="100000">
                                          <p:val>
                                            <p:strVal val="#ppt_w"/>
                                          </p:val>
                                        </p:tav>
                                      </p:tavLst>
                                    </p:anim>
                                    <p:anim calcmode="lin" valueType="num">
                                      <p:cBhvr additive="base">
                                        <p:cTn id="24" dur="500"/>
                                        <p:tgtEl>
                                          <p:spTgt spid="176"/>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1"/>
                                        </p:tgtEl>
                                        <p:attrNameLst>
                                          <p:attrName>style.visibility</p:attrName>
                                        </p:attrNameLst>
                                      </p:cBhvr>
                                      <p:to>
                                        <p:strVal val="visible"/>
                                      </p:to>
                                    </p:set>
                                    <p:animEffect transition="in" filter="fade">
                                      <p:cBhvr>
                                        <p:cTn id="29" dur="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7"/>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635" r="-634"/>
            </a:stretch>
          </a:blipFill>
          <a:ln>
            <a:noFill/>
          </a:ln>
        </p:spPr>
      </p:sp>
      <p:grpSp>
        <p:nvGrpSpPr>
          <p:cNvPr id="189" name="Google Shape;189;p7"/>
          <p:cNvGrpSpPr/>
          <p:nvPr/>
        </p:nvGrpSpPr>
        <p:grpSpPr>
          <a:xfrm>
            <a:off x="-152401" y="307795"/>
            <a:ext cx="9296401" cy="4527910"/>
            <a:chOff x="-1379809" y="615590"/>
            <a:chExt cx="20743157" cy="9055819"/>
          </a:xfrm>
        </p:grpSpPr>
        <p:grpSp>
          <p:nvGrpSpPr>
            <p:cNvPr id="190" name="Google Shape;190;p7"/>
            <p:cNvGrpSpPr/>
            <p:nvPr/>
          </p:nvGrpSpPr>
          <p:grpSpPr>
            <a:xfrm>
              <a:off x="-1379809" y="615590"/>
              <a:ext cx="20743155" cy="9055819"/>
              <a:chOff x="0" y="0"/>
              <a:chExt cx="58391158" cy="25491771"/>
            </a:xfrm>
          </p:grpSpPr>
          <p:sp>
            <p:nvSpPr>
              <p:cNvPr id="191" name="Google Shape;191;p7"/>
              <p:cNvSpPr/>
              <p:nvPr/>
            </p:nvSpPr>
            <p:spPr>
              <a:xfrm>
                <a:off x="72390" y="72390"/>
                <a:ext cx="58246382" cy="25346992"/>
              </a:xfrm>
              <a:custGeom>
                <a:avLst/>
                <a:gdLst/>
                <a:ahLst/>
                <a:cxnLst/>
                <a:rect l="l" t="t" r="r" b="b"/>
                <a:pathLst>
                  <a:path w="58246382" h="25346992" extrusionOk="0">
                    <a:moveTo>
                      <a:pt x="0" y="0"/>
                    </a:moveTo>
                    <a:lnTo>
                      <a:pt x="58246382" y="0"/>
                    </a:lnTo>
                    <a:lnTo>
                      <a:pt x="58246382" y="25346992"/>
                    </a:lnTo>
                    <a:lnTo>
                      <a:pt x="0" y="25346992"/>
                    </a:lnTo>
                    <a:lnTo>
                      <a:pt x="0" y="0"/>
                    </a:lnTo>
                    <a:close/>
                  </a:path>
                </a:pathLst>
              </a:custGeom>
              <a:solidFill>
                <a:srgbClr val="7FA659"/>
              </a:solidFill>
              <a:ln>
                <a:noFill/>
              </a:ln>
            </p:spPr>
          </p:sp>
          <p:sp>
            <p:nvSpPr>
              <p:cNvPr id="192" name="Google Shape;192;p7"/>
              <p:cNvSpPr/>
              <p:nvPr/>
            </p:nvSpPr>
            <p:spPr>
              <a:xfrm>
                <a:off x="0" y="0"/>
                <a:ext cx="58391158" cy="25491771"/>
              </a:xfrm>
              <a:custGeom>
                <a:avLst/>
                <a:gdLst/>
                <a:ahLst/>
                <a:cxnLst/>
                <a:rect l="l" t="t" r="r" b="b"/>
                <a:pathLst>
                  <a:path w="58391158" h="25491771" extrusionOk="0">
                    <a:moveTo>
                      <a:pt x="58246380" y="25346991"/>
                    </a:moveTo>
                    <a:lnTo>
                      <a:pt x="58391158" y="25346991"/>
                    </a:lnTo>
                    <a:lnTo>
                      <a:pt x="58391158" y="25491771"/>
                    </a:lnTo>
                    <a:lnTo>
                      <a:pt x="58246380" y="25491771"/>
                    </a:lnTo>
                    <a:lnTo>
                      <a:pt x="58246380" y="25346991"/>
                    </a:lnTo>
                    <a:close/>
                    <a:moveTo>
                      <a:pt x="0" y="144780"/>
                    </a:moveTo>
                    <a:lnTo>
                      <a:pt x="144780" y="144780"/>
                    </a:lnTo>
                    <a:lnTo>
                      <a:pt x="144780" y="25346991"/>
                    </a:lnTo>
                    <a:lnTo>
                      <a:pt x="0" y="25346991"/>
                    </a:lnTo>
                    <a:lnTo>
                      <a:pt x="0" y="144780"/>
                    </a:lnTo>
                    <a:close/>
                    <a:moveTo>
                      <a:pt x="0" y="25346991"/>
                    </a:moveTo>
                    <a:lnTo>
                      <a:pt x="144780" y="25346991"/>
                    </a:lnTo>
                    <a:lnTo>
                      <a:pt x="144780" y="25491771"/>
                    </a:lnTo>
                    <a:lnTo>
                      <a:pt x="0" y="25491771"/>
                    </a:lnTo>
                    <a:lnTo>
                      <a:pt x="0" y="25346991"/>
                    </a:lnTo>
                    <a:close/>
                    <a:moveTo>
                      <a:pt x="58246380" y="144780"/>
                    </a:moveTo>
                    <a:lnTo>
                      <a:pt x="58391158" y="144780"/>
                    </a:lnTo>
                    <a:lnTo>
                      <a:pt x="58391158" y="25346991"/>
                    </a:lnTo>
                    <a:lnTo>
                      <a:pt x="58246380" y="25346991"/>
                    </a:lnTo>
                    <a:lnTo>
                      <a:pt x="58246380" y="144780"/>
                    </a:lnTo>
                    <a:close/>
                    <a:moveTo>
                      <a:pt x="144780" y="25346991"/>
                    </a:moveTo>
                    <a:lnTo>
                      <a:pt x="58246380" y="25346991"/>
                    </a:lnTo>
                    <a:lnTo>
                      <a:pt x="58246380" y="25491771"/>
                    </a:lnTo>
                    <a:lnTo>
                      <a:pt x="144780" y="25491771"/>
                    </a:lnTo>
                    <a:lnTo>
                      <a:pt x="144780" y="25346991"/>
                    </a:lnTo>
                    <a:close/>
                    <a:moveTo>
                      <a:pt x="58246380" y="0"/>
                    </a:moveTo>
                    <a:lnTo>
                      <a:pt x="58391158" y="0"/>
                    </a:lnTo>
                    <a:lnTo>
                      <a:pt x="58391158" y="144780"/>
                    </a:lnTo>
                    <a:lnTo>
                      <a:pt x="58246380" y="144780"/>
                    </a:lnTo>
                    <a:lnTo>
                      <a:pt x="58246380" y="0"/>
                    </a:lnTo>
                    <a:close/>
                    <a:moveTo>
                      <a:pt x="0" y="0"/>
                    </a:moveTo>
                    <a:lnTo>
                      <a:pt x="144780" y="0"/>
                    </a:lnTo>
                    <a:lnTo>
                      <a:pt x="144780" y="144780"/>
                    </a:lnTo>
                    <a:lnTo>
                      <a:pt x="0" y="144780"/>
                    </a:lnTo>
                    <a:lnTo>
                      <a:pt x="0" y="0"/>
                    </a:lnTo>
                    <a:close/>
                    <a:moveTo>
                      <a:pt x="144780" y="0"/>
                    </a:moveTo>
                    <a:lnTo>
                      <a:pt x="58246380" y="0"/>
                    </a:lnTo>
                    <a:lnTo>
                      <a:pt x="58246380" y="144780"/>
                    </a:lnTo>
                    <a:lnTo>
                      <a:pt x="144780" y="144780"/>
                    </a:lnTo>
                    <a:lnTo>
                      <a:pt x="144780" y="0"/>
                    </a:lnTo>
                    <a:close/>
                  </a:path>
                </a:pathLst>
              </a:custGeom>
              <a:solidFill>
                <a:srgbClr val="000000"/>
              </a:solidFill>
              <a:ln>
                <a:noFill/>
              </a:ln>
            </p:spPr>
          </p:sp>
        </p:grpSp>
        <p:grpSp>
          <p:nvGrpSpPr>
            <p:cNvPr id="193" name="Google Shape;193;p7"/>
            <p:cNvGrpSpPr/>
            <p:nvPr/>
          </p:nvGrpSpPr>
          <p:grpSpPr>
            <a:xfrm>
              <a:off x="-1102532" y="1028700"/>
              <a:ext cx="20465880" cy="8229600"/>
              <a:chOff x="0" y="0"/>
              <a:chExt cx="54314167" cy="21840442"/>
            </a:xfrm>
          </p:grpSpPr>
          <p:sp>
            <p:nvSpPr>
              <p:cNvPr id="194" name="Google Shape;194;p7"/>
              <p:cNvSpPr/>
              <p:nvPr/>
            </p:nvSpPr>
            <p:spPr>
              <a:xfrm>
                <a:off x="72390" y="72390"/>
                <a:ext cx="54169384" cy="21695663"/>
              </a:xfrm>
              <a:custGeom>
                <a:avLst/>
                <a:gdLst/>
                <a:ahLst/>
                <a:cxnLst/>
                <a:rect l="l" t="t" r="r" b="b"/>
                <a:pathLst>
                  <a:path w="54169384" h="21695663" extrusionOk="0">
                    <a:moveTo>
                      <a:pt x="0" y="0"/>
                    </a:moveTo>
                    <a:lnTo>
                      <a:pt x="54169384" y="0"/>
                    </a:lnTo>
                    <a:lnTo>
                      <a:pt x="54169384" y="21695663"/>
                    </a:lnTo>
                    <a:lnTo>
                      <a:pt x="0" y="21695663"/>
                    </a:lnTo>
                    <a:lnTo>
                      <a:pt x="0" y="0"/>
                    </a:lnTo>
                    <a:close/>
                  </a:path>
                </a:pathLst>
              </a:custGeom>
              <a:solidFill>
                <a:srgbClr val="FFFFFF"/>
              </a:solidFill>
              <a:ln>
                <a:noFill/>
              </a:ln>
            </p:spPr>
          </p:sp>
          <p:sp>
            <p:nvSpPr>
              <p:cNvPr id="195" name="Google Shape;195;p7"/>
              <p:cNvSpPr/>
              <p:nvPr/>
            </p:nvSpPr>
            <p:spPr>
              <a:xfrm>
                <a:off x="0" y="0"/>
                <a:ext cx="54314167" cy="21840442"/>
              </a:xfrm>
              <a:custGeom>
                <a:avLst/>
                <a:gdLst/>
                <a:ahLst/>
                <a:cxnLst/>
                <a:rect l="l" t="t" r="r" b="b"/>
                <a:pathLst>
                  <a:path w="54314167" h="21840442" extrusionOk="0">
                    <a:moveTo>
                      <a:pt x="54169388" y="21695662"/>
                    </a:moveTo>
                    <a:lnTo>
                      <a:pt x="54314167" y="21695662"/>
                    </a:lnTo>
                    <a:lnTo>
                      <a:pt x="54314167" y="21840442"/>
                    </a:lnTo>
                    <a:lnTo>
                      <a:pt x="54169388" y="21840442"/>
                    </a:lnTo>
                    <a:lnTo>
                      <a:pt x="54169388"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54169388" y="144780"/>
                    </a:moveTo>
                    <a:lnTo>
                      <a:pt x="54314167" y="144780"/>
                    </a:lnTo>
                    <a:lnTo>
                      <a:pt x="54314167" y="21695662"/>
                    </a:lnTo>
                    <a:lnTo>
                      <a:pt x="54169388" y="21695662"/>
                    </a:lnTo>
                    <a:lnTo>
                      <a:pt x="54169388" y="144780"/>
                    </a:lnTo>
                    <a:close/>
                    <a:moveTo>
                      <a:pt x="144780" y="21695662"/>
                    </a:moveTo>
                    <a:lnTo>
                      <a:pt x="54169388" y="21695662"/>
                    </a:lnTo>
                    <a:lnTo>
                      <a:pt x="54169388" y="21840442"/>
                    </a:lnTo>
                    <a:lnTo>
                      <a:pt x="144780" y="21840442"/>
                    </a:lnTo>
                    <a:lnTo>
                      <a:pt x="144780" y="21695662"/>
                    </a:lnTo>
                    <a:close/>
                    <a:moveTo>
                      <a:pt x="54169388" y="0"/>
                    </a:moveTo>
                    <a:lnTo>
                      <a:pt x="54314167" y="0"/>
                    </a:lnTo>
                    <a:lnTo>
                      <a:pt x="54314167" y="144780"/>
                    </a:lnTo>
                    <a:lnTo>
                      <a:pt x="54169388" y="144780"/>
                    </a:lnTo>
                    <a:lnTo>
                      <a:pt x="54169388" y="0"/>
                    </a:lnTo>
                    <a:close/>
                    <a:moveTo>
                      <a:pt x="0" y="0"/>
                    </a:moveTo>
                    <a:lnTo>
                      <a:pt x="144780" y="0"/>
                    </a:lnTo>
                    <a:lnTo>
                      <a:pt x="144780" y="144780"/>
                    </a:lnTo>
                    <a:lnTo>
                      <a:pt x="0" y="144780"/>
                    </a:lnTo>
                    <a:lnTo>
                      <a:pt x="0" y="0"/>
                    </a:lnTo>
                    <a:close/>
                    <a:moveTo>
                      <a:pt x="144780" y="0"/>
                    </a:moveTo>
                    <a:lnTo>
                      <a:pt x="54169388" y="0"/>
                    </a:lnTo>
                    <a:lnTo>
                      <a:pt x="54169388" y="144780"/>
                    </a:lnTo>
                    <a:lnTo>
                      <a:pt x="144780" y="144780"/>
                    </a:lnTo>
                    <a:lnTo>
                      <a:pt x="144780" y="0"/>
                    </a:lnTo>
                    <a:close/>
                  </a:path>
                </a:pathLst>
              </a:custGeom>
              <a:solidFill>
                <a:srgbClr val="000000"/>
              </a:solidFill>
              <a:ln>
                <a:noFill/>
              </a:ln>
            </p:spPr>
          </p:sp>
        </p:grpSp>
      </p:grpSp>
      <mc:AlternateContent xmlns:mc="http://schemas.openxmlformats.org/markup-compatibility/2006" xmlns:a14="http://schemas.microsoft.com/office/drawing/2010/main">
        <mc:Choice Requires="a14">
          <p:sp>
            <p:nvSpPr>
              <p:cNvPr id="196" name="Google Shape;196;p7"/>
              <p:cNvSpPr/>
              <p:nvPr/>
            </p:nvSpPr>
            <p:spPr>
              <a:xfrm>
                <a:off x="257123" y="628651"/>
                <a:ext cx="8628026" cy="832612"/>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Câu 4. </a:t>
                </a:r>
                <a:r>
                  <a:rPr lang="fr-FR" sz="2000">
                    <a:latin typeface="Arial" panose="020B0604020202020204" pitchFamily="34" charset="0"/>
                    <a:ea typeface="Calibri" panose="020F0502020204030204" pitchFamily="34" charset="0"/>
                  </a:rPr>
                  <a:t>Biết phương trình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2</m:t>
                    </m:r>
                    <m:sSup>
                      <m:sSupPr>
                        <m:ctrlPr>
                          <a:rPr lang="en-US" sz="2000" i="1">
                            <a:latin typeface="Cambria Math" panose="02040503050406030204" pitchFamily="18"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𝑥</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−9</m:t>
                    </m:r>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+10=0</m:t>
                    </m:r>
                  </m:oMath>
                </a14:m>
                <a:r>
                  <a:rPr lang="fr-FR" sz="2000">
                    <a:latin typeface="Arial" panose="020B0604020202020204" pitchFamily="34" charset="0"/>
                    <a:ea typeface="Calibri" panose="020F0502020204030204" pitchFamily="34" charset="0"/>
                  </a:rPr>
                  <a:t> có hai nghiệm </a:t>
                </a:r>
                <a14:m>
                  <m:oMath xmlns:m="http://schemas.openxmlformats.org/officeDocument/2006/math">
                    <m:sSub>
                      <m:sSubPr>
                        <m:ctrlPr>
                          <a:rPr lang="en-US" sz="2000" i="1">
                            <a:latin typeface="Cambria Math" panose="02040503050406030204" pitchFamily="18"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=2</m:t>
                    </m:r>
                  </m:oMath>
                </a14:m>
                <a:r>
                  <a:rPr lang="fr-FR" sz="2000">
                    <a:latin typeface="Arial" panose="020B0604020202020204" pitchFamily="34" charset="0"/>
                    <a:ea typeface="Calibri" panose="020F0502020204030204" pitchFamily="34" charset="0"/>
                  </a:rPr>
                  <a:t> và </a:t>
                </a:r>
                <a14:m>
                  <m:oMath xmlns:m="http://schemas.openxmlformats.org/officeDocument/2006/math">
                    <m:sSub>
                      <m:sSubPr>
                        <m:ctrlPr>
                          <a:rPr lang="en-US" sz="2000" i="1">
                            <a:latin typeface="Cambria Math" panose="02040503050406030204" pitchFamily="18"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oMath>
                </a14:m>
                <a:r>
                  <a:rPr lang="fr-FR" sz="2000">
                    <a:latin typeface="Arial" panose="020B0604020202020204" pitchFamily="34" charset="0"/>
                    <a:ea typeface="Calibri" panose="020F0502020204030204" pitchFamily="34" charset="0"/>
                  </a:rPr>
                  <a:t>. Giá trị của </a:t>
                </a:r>
                <a14:m>
                  <m:oMath xmlns:m="http://schemas.openxmlformats.org/officeDocument/2006/math">
                    <m:sSub>
                      <m:sSubPr>
                        <m:ctrlPr>
                          <a:rPr lang="en-US" sz="2000" i="1">
                            <a:latin typeface="Cambria Math" panose="02040503050406030204" pitchFamily="18"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oMath>
                </a14:m>
                <a:r>
                  <a:rPr lang="fr-FR" sz="2000">
                    <a:latin typeface="Arial" panose="020B0604020202020204" pitchFamily="34" charset="0"/>
                    <a:ea typeface="Calibri" panose="020F0502020204030204" pitchFamily="34" charset="0"/>
                  </a:rPr>
                  <a:t> là</a:t>
                </a:r>
                <a:endParaRPr sz="2000" b="1"/>
              </a:p>
            </p:txBody>
          </p:sp>
        </mc:Choice>
        <mc:Fallback xmlns="">
          <p:sp>
            <p:nvSpPr>
              <p:cNvPr id="196" name="Google Shape;196;p7"/>
              <p:cNvSpPr>
                <a:spLocks noRot="1" noChangeAspect="1" noMove="1" noResize="1" noEditPoints="1" noAdjustHandles="1" noChangeArrowheads="1" noChangeShapeType="1" noTextEdit="1"/>
              </p:cNvSpPr>
              <p:nvPr/>
            </p:nvSpPr>
            <p:spPr>
              <a:xfrm>
                <a:off x="257123" y="628651"/>
                <a:ext cx="8628026" cy="832612"/>
              </a:xfrm>
              <a:prstGeom prst="roundRect">
                <a:avLst>
                  <a:gd name="adj" fmla="val 16667"/>
                </a:avLst>
              </a:prstGeom>
              <a:blipFill>
                <a:blip r:embed="rId4"/>
                <a:stretch>
                  <a:fillRect t="-2158" b="-15827"/>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7" name="Google Shape;197;p7"/>
              <p:cNvSpPr/>
              <p:nvPr/>
            </p:nvSpPr>
            <p:spPr>
              <a:xfrm>
                <a:off x="257123" y="1620178"/>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dirty="0">
                    <a:latin typeface="Arial" panose="020B0604020202020204" pitchFamily="34" charset="0"/>
                    <a:ea typeface="Calibri" panose="020F0502020204030204" pitchFamily="34" charset="0"/>
                  </a:rPr>
                  <a:t>A.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5</m:t>
                        </m:r>
                      </m:num>
                      <m:den>
                        <m:r>
                          <a:rPr lang="fr-FR" sz="2000" i="1">
                            <a:latin typeface="Cambria Math" panose="02040503050406030204" pitchFamily="18" charset="0"/>
                            <a:ea typeface="Calibri" panose="020F0502020204030204" pitchFamily="34" charset="0"/>
                            <a:cs typeface="Arial" panose="020B0604020202020204" pitchFamily="34" charset="0"/>
                          </a:rPr>
                          <m:t>2</m:t>
                        </m:r>
                      </m:den>
                    </m:f>
                  </m:oMath>
                </a14:m>
                <a:endParaRPr sz="2000" dirty="0"/>
              </a:p>
            </p:txBody>
          </p:sp>
        </mc:Choice>
        <mc:Fallback xmlns="">
          <p:sp>
            <p:nvSpPr>
              <p:cNvPr id="197" name="Google Shape;197;p7"/>
              <p:cNvSpPr>
                <a:spLocks noRot="1" noChangeAspect="1" noMove="1" noResize="1" noEditPoints="1" noAdjustHandles="1" noChangeArrowheads="1" noChangeShapeType="1" noTextEdit="1"/>
              </p:cNvSpPr>
              <p:nvPr/>
            </p:nvSpPr>
            <p:spPr>
              <a:xfrm>
                <a:off x="257123" y="1620178"/>
                <a:ext cx="4173539" cy="993660"/>
              </a:xfrm>
              <a:prstGeom prst="roundRect">
                <a:avLst>
                  <a:gd name="adj" fmla="val 16667"/>
                </a:avLst>
              </a:prstGeom>
              <a:blipFill>
                <a:blip r:embed="rId5"/>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8" name="Google Shape;198;p7"/>
              <p:cNvSpPr/>
              <p:nvPr/>
            </p:nvSpPr>
            <p:spPr>
              <a:xfrm>
                <a:off x="257123" y="2911591"/>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C.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5</m:t>
                        </m:r>
                      </m:num>
                      <m:den>
                        <m:r>
                          <a:rPr lang="fr-FR" sz="2000" i="1">
                            <a:latin typeface="Cambria Math" panose="02040503050406030204" pitchFamily="18" charset="0"/>
                            <a:ea typeface="Calibri" panose="020F0502020204030204" pitchFamily="34" charset="0"/>
                            <a:cs typeface="Arial" panose="020B0604020202020204" pitchFamily="34" charset="0"/>
                          </a:rPr>
                          <m:t>2</m:t>
                        </m:r>
                      </m:den>
                    </m:f>
                  </m:oMath>
                </a14:m>
                <a:endParaRPr sz="2000"/>
              </a:p>
            </p:txBody>
          </p:sp>
        </mc:Choice>
        <mc:Fallback xmlns="">
          <p:sp>
            <p:nvSpPr>
              <p:cNvPr id="198" name="Google Shape;198;p7"/>
              <p:cNvSpPr>
                <a:spLocks noRot="1" noChangeAspect="1" noMove="1" noResize="1" noEditPoints="1" noAdjustHandles="1" noChangeArrowheads="1" noChangeShapeType="1" noTextEdit="1"/>
              </p:cNvSpPr>
              <p:nvPr/>
            </p:nvSpPr>
            <p:spPr>
              <a:xfrm>
                <a:off x="257123" y="2911591"/>
                <a:ext cx="4173539" cy="993660"/>
              </a:xfrm>
              <a:prstGeom prst="roundRect">
                <a:avLst>
                  <a:gd name="adj" fmla="val 16667"/>
                </a:avLst>
              </a:prstGeom>
              <a:blipFill>
                <a:blip r:embed="rId6"/>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9" name="Google Shape;199;p7"/>
              <p:cNvSpPr/>
              <p:nvPr/>
            </p:nvSpPr>
            <p:spPr>
              <a:xfrm>
                <a:off x="4709165" y="1620178"/>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B.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9</m:t>
                        </m:r>
                      </m:num>
                      <m:den>
                        <m:r>
                          <a:rPr lang="fr-FR" sz="2000" i="1">
                            <a:latin typeface="Cambria Math" panose="02040503050406030204" pitchFamily="18" charset="0"/>
                            <a:ea typeface="Calibri" panose="020F0502020204030204" pitchFamily="34" charset="0"/>
                            <a:cs typeface="Arial" panose="020B0604020202020204" pitchFamily="34" charset="0"/>
                          </a:rPr>
                          <m:t>4</m:t>
                        </m:r>
                      </m:den>
                    </m:f>
                  </m:oMath>
                </a14:m>
                <a:endParaRPr sz="2000"/>
              </a:p>
            </p:txBody>
          </p:sp>
        </mc:Choice>
        <mc:Fallback xmlns="">
          <p:sp>
            <p:nvSpPr>
              <p:cNvPr id="199" name="Google Shape;199;p7"/>
              <p:cNvSpPr>
                <a:spLocks noRot="1" noChangeAspect="1" noMove="1" noResize="1" noEditPoints="1" noAdjustHandles="1" noChangeArrowheads="1" noChangeShapeType="1" noTextEdit="1"/>
              </p:cNvSpPr>
              <p:nvPr/>
            </p:nvSpPr>
            <p:spPr>
              <a:xfrm>
                <a:off x="4709165" y="1620178"/>
                <a:ext cx="4173539" cy="993660"/>
              </a:xfrm>
              <a:prstGeom prst="roundRect">
                <a:avLst>
                  <a:gd name="adj" fmla="val 16667"/>
                </a:avLst>
              </a:prstGeom>
              <a:blipFill>
                <a:blip r:embed="rId7"/>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Google Shape;200;p7"/>
              <p:cNvSpPr/>
              <p:nvPr/>
            </p:nvSpPr>
            <p:spPr>
              <a:xfrm>
                <a:off x="4709165" y="2911591"/>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D.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5</m:t>
                    </m:r>
                  </m:oMath>
                </a14:m>
                <a:endParaRPr sz="2000"/>
              </a:p>
            </p:txBody>
          </p:sp>
        </mc:Choice>
        <mc:Fallback xmlns="">
          <p:sp>
            <p:nvSpPr>
              <p:cNvPr id="200" name="Google Shape;200;p7"/>
              <p:cNvSpPr>
                <a:spLocks noRot="1" noChangeAspect="1" noMove="1" noResize="1" noEditPoints="1" noAdjustHandles="1" noChangeArrowheads="1" noChangeShapeType="1" noTextEdit="1"/>
              </p:cNvSpPr>
              <p:nvPr/>
            </p:nvSpPr>
            <p:spPr>
              <a:xfrm>
                <a:off x="4709165" y="2911591"/>
                <a:ext cx="4173539" cy="993660"/>
              </a:xfrm>
              <a:prstGeom prst="roundRect">
                <a:avLst>
                  <a:gd name="adj" fmla="val 16667"/>
                </a:avLst>
              </a:prstGeom>
              <a:blipFill>
                <a:blip r:embed="rId8"/>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 name="Google Shape;201;p7"/>
              <p:cNvSpPr/>
              <p:nvPr/>
            </p:nvSpPr>
            <p:spPr>
              <a:xfrm>
                <a:off x="265423" y="1610268"/>
                <a:ext cx="4176764" cy="1003570"/>
              </a:xfrm>
              <a:prstGeom prst="roundRect">
                <a:avLst>
                  <a:gd name="adj" fmla="val 16667"/>
                </a:avLst>
              </a:prstGeom>
              <a:solidFill>
                <a:srgbClr val="76923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lvl="0" algn="ctr" defTabSz="457200">
                  <a:lnSpc>
                    <a:spcPct val="150000"/>
                  </a:lnSpc>
                </a:pPr>
                <a:r>
                  <a:rPr lang="fr-FR" sz="2000" b="1" dirty="0">
                    <a:solidFill>
                      <a:schemeClr val="bg1"/>
                    </a:solidFill>
                    <a:latin typeface="Arial" panose="020B0604020202020204" pitchFamily="34" charset="0"/>
                    <a:ea typeface="Calibri" panose="020F0502020204030204" pitchFamily="34" charset="0"/>
                  </a:rPr>
                  <a:t>A. </a:t>
                </a:r>
                <a14:m>
                  <m:oMath xmlns:m="http://schemas.openxmlformats.org/officeDocument/2006/math">
                    <m:f>
                      <m:fPr>
                        <m:ctrlPr>
                          <a:rPr lang="ar-AE" sz="2000" i="1">
                            <a:solidFill>
                              <a:schemeClr val="bg1"/>
                            </a:solidFill>
                            <a:latin typeface="Cambria Math" panose="02040503050406030204" pitchFamily="18" charset="0"/>
                            <a:cs typeface="Arial" panose="020B0604020202020204" pitchFamily="34" charset="0"/>
                          </a:rPr>
                        </m:ctrlPr>
                      </m:fPr>
                      <m:num>
                        <m:r>
                          <a:rPr lang="ar-AE" sz="2000" i="1">
                            <a:solidFill>
                              <a:schemeClr val="bg1"/>
                            </a:solidFill>
                            <a:latin typeface="Cambria Math" panose="02040503050406030204" pitchFamily="18" charset="0"/>
                            <a:ea typeface="Calibri" panose="020F0502020204030204" pitchFamily="34" charset="0"/>
                            <a:cs typeface="Arial" panose="020B0604020202020204" pitchFamily="34" charset="0"/>
                          </a:rPr>
                          <m:t>5</m:t>
                        </m:r>
                      </m:num>
                      <m:den>
                        <m:r>
                          <a:rPr lang="ar-AE" sz="2000" i="1">
                            <a:solidFill>
                              <a:schemeClr val="bg1"/>
                            </a:solidFill>
                            <a:latin typeface="Cambria Math" panose="02040503050406030204" pitchFamily="18" charset="0"/>
                            <a:ea typeface="Calibri" panose="020F0502020204030204" pitchFamily="34" charset="0"/>
                            <a:cs typeface="Arial" panose="020B0604020202020204" pitchFamily="34" charset="0"/>
                          </a:rPr>
                          <m:t>2</m:t>
                        </m:r>
                      </m:den>
                    </m:f>
                  </m:oMath>
                </a14:m>
                <a:endParaRPr lang="ar-AE" sz="2000" dirty="0">
                  <a:solidFill>
                    <a:schemeClr val="bg1"/>
                  </a:solidFill>
                </a:endParaRPr>
              </a:p>
            </p:txBody>
          </p:sp>
        </mc:Choice>
        <mc:Fallback xmlns="">
          <p:sp>
            <p:nvSpPr>
              <p:cNvPr id="201" name="Google Shape;201;p7"/>
              <p:cNvSpPr>
                <a:spLocks noRot="1" noChangeAspect="1" noMove="1" noResize="1" noEditPoints="1" noAdjustHandles="1" noChangeArrowheads="1" noChangeShapeType="1" noTextEdit="1"/>
              </p:cNvSpPr>
              <p:nvPr/>
            </p:nvSpPr>
            <p:spPr>
              <a:xfrm>
                <a:off x="265423" y="1610268"/>
                <a:ext cx="4176764" cy="1003570"/>
              </a:xfrm>
              <a:prstGeom prst="roundRect">
                <a:avLst>
                  <a:gd name="adj" fmla="val 16667"/>
                </a:avLst>
              </a:prstGeom>
              <a:blipFill>
                <a:blip r:embed="rId9"/>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p:sp>
        <p:nvSpPr>
          <p:cNvPr id="202" name="Google Shape;202;p7">
            <a:hlinkClick r:id="rId10" action="ppaction://hlinksldjump"/>
          </p:cNvPr>
          <p:cNvSpPr/>
          <p:nvPr/>
        </p:nvSpPr>
        <p:spPr>
          <a:xfrm>
            <a:off x="8111729" y="3466153"/>
            <a:ext cx="761416" cy="990443"/>
          </a:xfrm>
          <a:custGeom>
            <a:avLst/>
            <a:gdLst/>
            <a:ahLst/>
            <a:cxnLst/>
            <a:rect l="l" t="t" r="r" b="b"/>
            <a:pathLst>
              <a:path w="1517246" h="1973620" extrusionOk="0">
                <a:moveTo>
                  <a:pt x="0" y="0"/>
                </a:moveTo>
                <a:lnTo>
                  <a:pt x="1517246" y="0"/>
                </a:lnTo>
                <a:lnTo>
                  <a:pt x="1517246" y="1973620"/>
                </a:lnTo>
                <a:lnTo>
                  <a:pt x="0" y="1973620"/>
                </a:lnTo>
                <a:lnTo>
                  <a:pt x="0" y="0"/>
                </a:lnTo>
                <a:close/>
              </a:path>
            </a:pathLst>
          </a:custGeom>
          <a:blipFill rotWithShape="1">
            <a:blip r:embed="rId11">
              <a:alphaModFix/>
            </a:blip>
            <a:stretch>
              <a:fillRect/>
            </a:stretch>
          </a:blipFill>
          <a:ln>
            <a:noFill/>
          </a:ln>
        </p:spPr>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anim calcmode="lin" valueType="num">
                                      <p:cBhvr additive="base">
                                        <p:cTn id="7" dur="500"/>
                                        <p:tgtEl>
                                          <p:spTgt spid="200"/>
                                        </p:tgtEl>
                                        <p:attrNameLst>
                                          <p:attrName>ppt_w</p:attrName>
                                        </p:attrNameLst>
                                      </p:cBhvr>
                                      <p:tavLst>
                                        <p:tav tm="0">
                                          <p:val>
                                            <p:strVal val="0"/>
                                          </p:val>
                                        </p:tav>
                                        <p:tav tm="100000">
                                          <p:val>
                                            <p:strVal val="#ppt_w"/>
                                          </p:val>
                                        </p:tav>
                                      </p:tavLst>
                                    </p:anim>
                                    <p:anim calcmode="lin" valueType="num">
                                      <p:cBhvr additive="base">
                                        <p:cTn id="8" dur="500"/>
                                        <p:tgtEl>
                                          <p:spTgt spid="20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98"/>
                                        </p:tgtEl>
                                        <p:attrNameLst>
                                          <p:attrName>style.visibility</p:attrName>
                                        </p:attrNameLst>
                                      </p:cBhvr>
                                      <p:to>
                                        <p:strVal val="visible"/>
                                      </p:to>
                                    </p:set>
                                    <p:anim calcmode="lin" valueType="num">
                                      <p:cBhvr additive="base">
                                        <p:cTn id="11" dur="500"/>
                                        <p:tgtEl>
                                          <p:spTgt spid="198"/>
                                        </p:tgtEl>
                                        <p:attrNameLst>
                                          <p:attrName>ppt_w</p:attrName>
                                        </p:attrNameLst>
                                      </p:cBhvr>
                                      <p:tavLst>
                                        <p:tav tm="0">
                                          <p:val>
                                            <p:strVal val="0"/>
                                          </p:val>
                                        </p:tav>
                                        <p:tav tm="100000">
                                          <p:val>
                                            <p:strVal val="#ppt_w"/>
                                          </p:val>
                                        </p:tav>
                                      </p:tavLst>
                                    </p:anim>
                                    <p:anim calcmode="lin" valueType="num">
                                      <p:cBhvr additive="base">
                                        <p:cTn id="12" dur="500"/>
                                        <p:tgtEl>
                                          <p:spTgt spid="19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97"/>
                                        </p:tgtEl>
                                        <p:attrNameLst>
                                          <p:attrName>style.visibility</p:attrName>
                                        </p:attrNameLst>
                                      </p:cBhvr>
                                      <p:to>
                                        <p:strVal val="visible"/>
                                      </p:to>
                                    </p:set>
                                    <p:anim calcmode="lin" valueType="num">
                                      <p:cBhvr additive="base">
                                        <p:cTn id="15" dur="500"/>
                                        <p:tgtEl>
                                          <p:spTgt spid="197"/>
                                        </p:tgtEl>
                                        <p:attrNameLst>
                                          <p:attrName>ppt_w</p:attrName>
                                        </p:attrNameLst>
                                      </p:cBhvr>
                                      <p:tavLst>
                                        <p:tav tm="0">
                                          <p:val>
                                            <p:strVal val="0"/>
                                          </p:val>
                                        </p:tav>
                                        <p:tav tm="100000">
                                          <p:val>
                                            <p:strVal val="#ppt_w"/>
                                          </p:val>
                                        </p:tav>
                                      </p:tavLst>
                                    </p:anim>
                                    <p:anim calcmode="lin" valueType="num">
                                      <p:cBhvr additive="base">
                                        <p:cTn id="16" dur="500"/>
                                        <p:tgtEl>
                                          <p:spTgt spid="19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99"/>
                                        </p:tgtEl>
                                        <p:attrNameLst>
                                          <p:attrName>style.visibility</p:attrName>
                                        </p:attrNameLst>
                                      </p:cBhvr>
                                      <p:to>
                                        <p:strVal val="visible"/>
                                      </p:to>
                                    </p:set>
                                    <p:anim calcmode="lin" valueType="num">
                                      <p:cBhvr additive="base">
                                        <p:cTn id="19" dur="500"/>
                                        <p:tgtEl>
                                          <p:spTgt spid="199"/>
                                        </p:tgtEl>
                                        <p:attrNameLst>
                                          <p:attrName>ppt_w</p:attrName>
                                        </p:attrNameLst>
                                      </p:cBhvr>
                                      <p:tavLst>
                                        <p:tav tm="0">
                                          <p:val>
                                            <p:strVal val="0"/>
                                          </p:val>
                                        </p:tav>
                                        <p:tav tm="100000">
                                          <p:val>
                                            <p:strVal val="#ppt_w"/>
                                          </p:val>
                                        </p:tav>
                                      </p:tavLst>
                                    </p:anim>
                                    <p:anim calcmode="lin" valueType="num">
                                      <p:cBhvr additive="base">
                                        <p:cTn id="20" dur="500"/>
                                        <p:tgtEl>
                                          <p:spTgt spid="19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96"/>
                                        </p:tgtEl>
                                        <p:attrNameLst>
                                          <p:attrName>style.visibility</p:attrName>
                                        </p:attrNameLst>
                                      </p:cBhvr>
                                      <p:to>
                                        <p:strVal val="visible"/>
                                      </p:to>
                                    </p:set>
                                    <p:anim calcmode="lin" valueType="num">
                                      <p:cBhvr additive="base">
                                        <p:cTn id="23" dur="500"/>
                                        <p:tgtEl>
                                          <p:spTgt spid="196"/>
                                        </p:tgtEl>
                                        <p:attrNameLst>
                                          <p:attrName>ppt_w</p:attrName>
                                        </p:attrNameLst>
                                      </p:cBhvr>
                                      <p:tavLst>
                                        <p:tav tm="0">
                                          <p:val>
                                            <p:strVal val="0"/>
                                          </p:val>
                                        </p:tav>
                                        <p:tav tm="100000">
                                          <p:val>
                                            <p:strVal val="#ppt_w"/>
                                          </p:val>
                                        </p:tav>
                                      </p:tavLst>
                                    </p:anim>
                                    <p:anim calcmode="lin" valueType="num">
                                      <p:cBhvr additive="base">
                                        <p:cTn id="24" dur="500"/>
                                        <p:tgtEl>
                                          <p:spTgt spid="196"/>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1"/>
                                        </p:tgtEl>
                                        <p:attrNameLst>
                                          <p:attrName>style.visibility</p:attrName>
                                        </p:attrNameLst>
                                      </p:cBhvr>
                                      <p:to>
                                        <p:strVal val="visible"/>
                                      </p:to>
                                    </p:set>
                                    <p:animEffect transition="in" filter="fade">
                                      <p:cBhvr>
                                        <p:cTn id="29" dur="5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8"/>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635" r="-634"/>
            </a:stretch>
          </a:blipFill>
          <a:ln>
            <a:noFill/>
          </a:ln>
        </p:spPr>
      </p:sp>
      <p:grpSp>
        <p:nvGrpSpPr>
          <p:cNvPr id="209" name="Google Shape;209;p8"/>
          <p:cNvGrpSpPr/>
          <p:nvPr/>
        </p:nvGrpSpPr>
        <p:grpSpPr>
          <a:xfrm>
            <a:off x="-152401" y="307795"/>
            <a:ext cx="9296401" cy="4527910"/>
            <a:chOff x="-1379809" y="615590"/>
            <a:chExt cx="20743157" cy="9055819"/>
          </a:xfrm>
        </p:grpSpPr>
        <p:grpSp>
          <p:nvGrpSpPr>
            <p:cNvPr id="210" name="Google Shape;210;p8"/>
            <p:cNvGrpSpPr/>
            <p:nvPr/>
          </p:nvGrpSpPr>
          <p:grpSpPr>
            <a:xfrm>
              <a:off x="-1379809" y="615590"/>
              <a:ext cx="20743155" cy="9055819"/>
              <a:chOff x="0" y="0"/>
              <a:chExt cx="58391158" cy="25491771"/>
            </a:xfrm>
          </p:grpSpPr>
          <p:sp>
            <p:nvSpPr>
              <p:cNvPr id="211" name="Google Shape;211;p8"/>
              <p:cNvSpPr/>
              <p:nvPr/>
            </p:nvSpPr>
            <p:spPr>
              <a:xfrm>
                <a:off x="72390" y="72390"/>
                <a:ext cx="58246382" cy="25346992"/>
              </a:xfrm>
              <a:custGeom>
                <a:avLst/>
                <a:gdLst/>
                <a:ahLst/>
                <a:cxnLst/>
                <a:rect l="l" t="t" r="r" b="b"/>
                <a:pathLst>
                  <a:path w="58246382" h="25346992" extrusionOk="0">
                    <a:moveTo>
                      <a:pt x="0" y="0"/>
                    </a:moveTo>
                    <a:lnTo>
                      <a:pt x="58246382" y="0"/>
                    </a:lnTo>
                    <a:lnTo>
                      <a:pt x="58246382" y="25346992"/>
                    </a:lnTo>
                    <a:lnTo>
                      <a:pt x="0" y="25346992"/>
                    </a:lnTo>
                    <a:lnTo>
                      <a:pt x="0" y="0"/>
                    </a:lnTo>
                    <a:close/>
                  </a:path>
                </a:pathLst>
              </a:custGeom>
              <a:solidFill>
                <a:srgbClr val="7FA659"/>
              </a:solidFill>
              <a:ln>
                <a:noFill/>
              </a:ln>
            </p:spPr>
          </p:sp>
          <p:sp>
            <p:nvSpPr>
              <p:cNvPr id="212" name="Google Shape;212;p8"/>
              <p:cNvSpPr/>
              <p:nvPr/>
            </p:nvSpPr>
            <p:spPr>
              <a:xfrm>
                <a:off x="0" y="0"/>
                <a:ext cx="58391158" cy="25491771"/>
              </a:xfrm>
              <a:custGeom>
                <a:avLst/>
                <a:gdLst/>
                <a:ahLst/>
                <a:cxnLst/>
                <a:rect l="l" t="t" r="r" b="b"/>
                <a:pathLst>
                  <a:path w="58391158" h="25491771" extrusionOk="0">
                    <a:moveTo>
                      <a:pt x="58246380" y="25346991"/>
                    </a:moveTo>
                    <a:lnTo>
                      <a:pt x="58391158" y="25346991"/>
                    </a:lnTo>
                    <a:lnTo>
                      <a:pt x="58391158" y="25491771"/>
                    </a:lnTo>
                    <a:lnTo>
                      <a:pt x="58246380" y="25491771"/>
                    </a:lnTo>
                    <a:lnTo>
                      <a:pt x="58246380" y="25346991"/>
                    </a:lnTo>
                    <a:close/>
                    <a:moveTo>
                      <a:pt x="0" y="144780"/>
                    </a:moveTo>
                    <a:lnTo>
                      <a:pt x="144780" y="144780"/>
                    </a:lnTo>
                    <a:lnTo>
                      <a:pt x="144780" y="25346991"/>
                    </a:lnTo>
                    <a:lnTo>
                      <a:pt x="0" y="25346991"/>
                    </a:lnTo>
                    <a:lnTo>
                      <a:pt x="0" y="144780"/>
                    </a:lnTo>
                    <a:close/>
                    <a:moveTo>
                      <a:pt x="0" y="25346991"/>
                    </a:moveTo>
                    <a:lnTo>
                      <a:pt x="144780" y="25346991"/>
                    </a:lnTo>
                    <a:lnTo>
                      <a:pt x="144780" y="25491771"/>
                    </a:lnTo>
                    <a:lnTo>
                      <a:pt x="0" y="25491771"/>
                    </a:lnTo>
                    <a:lnTo>
                      <a:pt x="0" y="25346991"/>
                    </a:lnTo>
                    <a:close/>
                    <a:moveTo>
                      <a:pt x="58246380" y="144780"/>
                    </a:moveTo>
                    <a:lnTo>
                      <a:pt x="58391158" y="144780"/>
                    </a:lnTo>
                    <a:lnTo>
                      <a:pt x="58391158" y="25346991"/>
                    </a:lnTo>
                    <a:lnTo>
                      <a:pt x="58246380" y="25346991"/>
                    </a:lnTo>
                    <a:lnTo>
                      <a:pt x="58246380" y="144780"/>
                    </a:lnTo>
                    <a:close/>
                    <a:moveTo>
                      <a:pt x="144780" y="25346991"/>
                    </a:moveTo>
                    <a:lnTo>
                      <a:pt x="58246380" y="25346991"/>
                    </a:lnTo>
                    <a:lnTo>
                      <a:pt x="58246380" y="25491771"/>
                    </a:lnTo>
                    <a:lnTo>
                      <a:pt x="144780" y="25491771"/>
                    </a:lnTo>
                    <a:lnTo>
                      <a:pt x="144780" y="25346991"/>
                    </a:lnTo>
                    <a:close/>
                    <a:moveTo>
                      <a:pt x="58246380" y="0"/>
                    </a:moveTo>
                    <a:lnTo>
                      <a:pt x="58391158" y="0"/>
                    </a:lnTo>
                    <a:lnTo>
                      <a:pt x="58391158" y="144780"/>
                    </a:lnTo>
                    <a:lnTo>
                      <a:pt x="58246380" y="144780"/>
                    </a:lnTo>
                    <a:lnTo>
                      <a:pt x="58246380" y="0"/>
                    </a:lnTo>
                    <a:close/>
                    <a:moveTo>
                      <a:pt x="0" y="0"/>
                    </a:moveTo>
                    <a:lnTo>
                      <a:pt x="144780" y="0"/>
                    </a:lnTo>
                    <a:lnTo>
                      <a:pt x="144780" y="144780"/>
                    </a:lnTo>
                    <a:lnTo>
                      <a:pt x="0" y="144780"/>
                    </a:lnTo>
                    <a:lnTo>
                      <a:pt x="0" y="0"/>
                    </a:lnTo>
                    <a:close/>
                    <a:moveTo>
                      <a:pt x="144780" y="0"/>
                    </a:moveTo>
                    <a:lnTo>
                      <a:pt x="58246380" y="0"/>
                    </a:lnTo>
                    <a:lnTo>
                      <a:pt x="58246380" y="144780"/>
                    </a:lnTo>
                    <a:lnTo>
                      <a:pt x="144780" y="144780"/>
                    </a:lnTo>
                    <a:lnTo>
                      <a:pt x="144780" y="0"/>
                    </a:lnTo>
                    <a:close/>
                  </a:path>
                </a:pathLst>
              </a:custGeom>
              <a:solidFill>
                <a:srgbClr val="000000"/>
              </a:solidFill>
              <a:ln>
                <a:noFill/>
              </a:ln>
            </p:spPr>
          </p:sp>
        </p:grpSp>
        <p:grpSp>
          <p:nvGrpSpPr>
            <p:cNvPr id="213" name="Google Shape;213;p8"/>
            <p:cNvGrpSpPr/>
            <p:nvPr/>
          </p:nvGrpSpPr>
          <p:grpSpPr>
            <a:xfrm>
              <a:off x="-1102532" y="1028700"/>
              <a:ext cx="20465880" cy="8229600"/>
              <a:chOff x="0" y="0"/>
              <a:chExt cx="54314167" cy="21840442"/>
            </a:xfrm>
          </p:grpSpPr>
          <p:sp>
            <p:nvSpPr>
              <p:cNvPr id="214" name="Google Shape;214;p8"/>
              <p:cNvSpPr/>
              <p:nvPr/>
            </p:nvSpPr>
            <p:spPr>
              <a:xfrm>
                <a:off x="72390" y="72390"/>
                <a:ext cx="54169384" cy="21695663"/>
              </a:xfrm>
              <a:custGeom>
                <a:avLst/>
                <a:gdLst/>
                <a:ahLst/>
                <a:cxnLst/>
                <a:rect l="l" t="t" r="r" b="b"/>
                <a:pathLst>
                  <a:path w="54169384" h="21695663" extrusionOk="0">
                    <a:moveTo>
                      <a:pt x="0" y="0"/>
                    </a:moveTo>
                    <a:lnTo>
                      <a:pt x="54169384" y="0"/>
                    </a:lnTo>
                    <a:lnTo>
                      <a:pt x="54169384" y="21695663"/>
                    </a:lnTo>
                    <a:lnTo>
                      <a:pt x="0" y="21695663"/>
                    </a:lnTo>
                    <a:lnTo>
                      <a:pt x="0" y="0"/>
                    </a:lnTo>
                    <a:close/>
                  </a:path>
                </a:pathLst>
              </a:custGeom>
              <a:solidFill>
                <a:srgbClr val="FFFFFF"/>
              </a:solidFill>
              <a:ln>
                <a:noFill/>
              </a:ln>
            </p:spPr>
          </p:sp>
          <p:sp>
            <p:nvSpPr>
              <p:cNvPr id="215" name="Google Shape;215;p8"/>
              <p:cNvSpPr/>
              <p:nvPr/>
            </p:nvSpPr>
            <p:spPr>
              <a:xfrm>
                <a:off x="0" y="0"/>
                <a:ext cx="54314167" cy="21840442"/>
              </a:xfrm>
              <a:custGeom>
                <a:avLst/>
                <a:gdLst/>
                <a:ahLst/>
                <a:cxnLst/>
                <a:rect l="l" t="t" r="r" b="b"/>
                <a:pathLst>
                  <a:path w="54314167" h="21840442" extrusionOk="0">
                    <a:moveTo>
                      <a:pt x="54169388" y="21695662"/>
                    </a:moveTo>
                    <a:lnTo>
                      <a:pt x="54314167" y="21695662"/>
                    </a:lnTo>
                    <a:lnTo>
                      <a:pt x="54314167" y="21840442"/>
                    </a:lnTo>
                    <a:lnTo>
                      <a:pt x="54169388" y="21840442"/>
                    </a:lnTo>
                    <a:lnTo>
                      <a:pt x="54169388"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54169388" y="144780"/>
                    </a:moveTo>
                    <a:lnTo>
                      <a:pt x="54314167" y="144780"/>
                    </a:lnTo>
                    <a:lnTo>
                      <a:pt x="54314167" y="21695662"/>
                    </a:lnTo>
                    <a:lnTo>
                      <a:pt x="54169388" y="21695662"/>
                    </a:lnTo>
                    <a:lnTo>
                      <a:pt x="54169388" y="144780"/>
                    </a:lnTo>
                    <a:close/>
                    <a:moveTo>
                      <a:pt x="144780" y="21695662"/>
                    </a:moveTo>
                    <a:lnTo>
                      <a:pt x="54169388" y="21695662"/>
                    </a:lnTo>
                    <a:lnTo>
                      <a:pt x="54169388" y="21840442"/>
                    </a:lnTo>
                    <a:lnTo>
                      <a:pt x="144780" y="21840442"/>
                    </a:lnTo>
                    <a:lnTo>
                      <a:pt x="144780" y="21695662"/>
                    </a:lnTo>
                    <a:close/>
                    <a:moveTo>
                      <a:pt x="54169388" y="0"/>
                    </a:moveTo>
                    <a:lnTo>
                      <a:pt x="54314167" y="0"/>
                    </a:lnTo>
                    <a:lnTo>
                      <a:pt x="54314167" y="144780"/>
                    </a:lnTo>
                    <a:lnTo>
                      <a:pt x="54169388" y="144780"/>
                    </a:lnTo>
                    <a:lnTo>
                      <a:pt x="54169388" y="0"/>
                    </a:lnTo>
                    <a:close/>
                    <a:moveTo>
                      <a:pt x="0" y="0"/>
                    </a:moveTo>
                    <a:lnTo>
                      <a:pt x="144780" y="0"/>
                    </a:lnTo>
                    <a:lnTo>
                      <a:pt x="144780" y="144780"/>
                    </a:lnTo>
                    <a:lnTo>
                      <a:pt x="0" y="144780"/>
                    </a:lnTo>
                    <a:lnTo>
                      <a:pt x="0" y="0"/>
                    </a:lnTo>
                    <a:close/>
                    <a:moveTo>
                      <a:pt x="144780" y="0"/>
                    </a:moveTo>
                    <a:lnTo>
                      <a:pt x="54169388" y="0"/>
                    </a:lnTo>
                    <a:lnTo>
                      <a:pt x="54169388" y="144780"/>
                    </a:lnTo>
                    <a:lnTo>
                      <a:pt x="144780" y="144780"/>
                    </a:lnTo>
                    <a:lnTo>
                      <a:pt x="144780" y="0"/>
                    </a:lnTo>
                    <a:close/>
                  </a:path>
                </a:pathLst>
              </a:custGeom>
              <a:solidFill>
                <a:srgbClr val="000000"/>
              </a:solidFill>
              <a:ln>
                <a:noFill/>
              </a:ln>
            </p:spPr>
          </p:sp>
        </p:grpSp>
      </p:grpSp>
      <mc:AlternateContent xmlns:mc="http://schemas.openxmlformats.org/markup-compatibility/2006" xmlns:a14="http://schemas.microsoft.com/office/drawing/2010/main">
        <mc:Choice Requires="a14">
          <p:sp>
            <p:nvSpPr>
              <p:cNvPr id="216" name="Google Shape;216;p8"/>
              <p:cNvSpPr/>
              <p:nvPr/>
            </p:nvSpPr>
            <p:spPr>
              <a:xfrm>
                <a:off x="257123" y="628651"/>
                <a:ext cx="8628026" cy="759301"/>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Câu 5. </a:t>
                </a:r>
                <a:r>
                  <a:rPr lang="fr-FR" sz="2000">
                    <a:latin typeface="Arial" panose="020B0604020202020204" pitchFamily="34" charset="0"/>
                    <a:ea typeface="Calibri" panose="020F0502020204030204" pitchFamily="34" charset="0"/>
                  </a:rPr>
                  <a:t>Trong các trường hợp dưới đây, khi nào ta tìm được hai số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𝑢</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𝑣</m:t>
                    </m:r>
                  </m:oMath>
                </a14:m>
                <a:r>
                  <a:rPr lang="fr-FR" sz="2000">
                    <a:latin typeface="Arial" panose="020B0604020202020204" pitchFamily="34" charset="0"/>
                    <a:ea typeface="Calibri" panose="020F0502020204030204" pitchFamily="34" charset="0"/>
                  </a:rPr>
                  <a:t>?</a:t>
                </a:r>
                <a:endParaRPr sz="2000" b="1"/>
              </a:p>
            </p:txBody>
          </p:sp>
        </mc:Choice>
        <mc:Fallback xmlns="">
          <p:sp>
            <p:nvSpPr>
              <p:cNvPr id="216" name="Google Shape;216;p8"/>
              <p:cNvSpPr>
                <a:spLocks noRot="1" noChangeAspect="1" noMove="1" noResize="1" noEditPoints="1" noAdjustHandles="1" noChangeArrowheads="1" noChangeShapeType="1" noTextEdit="1"/>
              </p:cNvSpPr>
              <p:nvPr/>
            </p:nvSpPr>
            <p:spPr>
              <a:xfrm>
                <a:off x="257123" y="628651"/>
                <a:ext cx="8628026" cy="759301"/>
              </a:xfrm>
              <a:prstGeom prst="roundRect">
                <a:avLst>
                  <a:gd name="adj" fmla="val 16667"/>
                </a:avLst>
              </a:prstGeom>
              <a:blipFill>
                <a:blip r:embed="rId4"/>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7" name="Google Shape;217;p8"/>
              <p:cNvSpPr/>
              <p:nvPr/>
            </p:nvSpPr>
            <p:spPr>
              <a:xfrm>
                <a:off x="257123" y="1620178"/>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A.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𝑢</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𝑣</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𝑢𝑣</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m:t>
                    </m:r>
                  </m:oMath>
                </a14:m>
                <a:endParaRPr sz="2000"/>
              </a:p>
            </p:txBody>
          </p:sp>
        </mc:Choice>
        <mc:Fallback xmlns="">
          <p:sp>
            <p:nvSpPr>
              <p:cNvPr id="217" name="Google Shape;217;p8"/>
              <p:cNvSpPr>
                <a:spLocks noRot="1" noChangeAspect="1" noMove="1" noResize="1" noEditPoints="1" noAdjustHandles="1" noChangeArrowheads="1" noChangeShapeType="1" noTextEdit="1"/>
              </p:cNvSpPr>
              <p:nvPr/>
            </p:nvSpPr>
            <p:spPr>
              <a:xfrm>
                <a:off x="257123" y="1620178"/>
                <a:ext cx="4173539" cy="993660"/>
              </a:xfrm>
              <a:prstGeom prst="roundRect">
                <a:avLst>
                  <a:gd name="adj" fmla="val 16667"/>
                </a:avLst>
              </a:prstGeom>
              <a:blipFill>
                <a:blip r:embed="rId5"/>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 name="Google Shape;218;p8"/>
              <p:cNvSpPr/>
              <p:nvPr/>
            </p:nvSpPr>
            <p:spPr>
              <a:xfrm>
                <a:off x="257123" y="2911591"/>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C.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𝑢</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𝑣</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𝑢𝑣</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oMath>
                </a14:m>
                <a:endParaRPr sz="2000"/>
              </a:p>
            </p:txBody>
          </p:sp>
        </mc:Choice>
        <mc:Fallback xmlns="">
          <p:sp>
            <p:nvSpPr>
              <p:cNvPr id="218" name="Google Shape;218;p8"/>
              <p:cNvSpPr>
                <a:spLocks noRot="1" noChangeAspect="1" noMove="1" noResize="1" noEditPoints="1" noAdjustHandles="1" noChangeArrowheads="1" noChangeShapeType="1" noTextEdit="1"/>
              </p:cNvSpPr>
              <p:nvPr/>
            </p:nvSpPr>
            <p:spPr>
              <a:xfrm>
                <a:off x="257123" y="2911591"/>
                <a:ext cx="4173539" cy="993660"/>
              </a:xfrm>
              <a:prstGeom prst="roundRect">
                <a:avLst>
                  <a:gd name="adj" fmla="val 16667"/>
                </a:avLst>
              </a:prstGeom>
              <a:blipFill>
                <a:blip r:embed="rId6"/>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9" name="Google Shape;219;p8"/>
              <p:cNvSpPr/>
              <p:nvPr/>
            </p:nvSpPr>
            <p:spPr>
              <a:xfrm>
                <a:off x="4709165" y="1620178"/>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a:latin typeface="Arial" panose="020B0604020202020204" pitchFamily="34" charset="0"/>
                    <a:ea typeface="Calibri" panose="020F0502020204030204" pitchFamily="34" charset="0"/>
                  </a:rPr>
                  <a:t>B.</a:t>
                </a:r>
                <a:r>
                  <a:rPr lang="fr-FR" sz="2000">
                    <a:latin typeface="Arial" panose="020B0604020202020204" pitchFamily="34" charset="0"/>
                    <a:ea typeface="Calibri" panose="020F0502020204030204" pitchFamily="34"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𝑢</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𝑣</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𝑢𝑣</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oMath>
                </a14:m>
                <a:endParaRPr sz="2000"/>
              </a:p>
            </p:txBody>
          </p:sp>
        </mc:Choice>
        <mc:Fallback xmlns="">
          <p:sp>
            <p:nvSpPr>
              <p:cNvPr id="219" name="Google Shape;219;p8"/>
              <p:cNvSpPr>
                <a:spLocks noRot="1" noChangeAspect="1" noMove="1" noResize="1" noEditPoints="1" noAdjustHandles="1" noChangeArrowheads="1" noChangeShapeType="1" noTextEdit="1"/>
              </p:cNvSpPr>
              <p:nvPr/>
            </p:nvSpPr>
            <p:spPr>
              <a:xfrm>
                <a:off x="4709165" y="1620178"/>
                <a:ext cx="4173539" cy="993660"/>
              </a:xfrm>
              <a:prstGeom prst="roundRect">
                <a:avLst>
                  <a:gd name="adj" fmla="val 16667"/>
                </a:avLst>
              </a:prstGeom>
              <a:blipFill>
                <a:blip r:embed="rId7"/>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0" name="Google Shape;220;p8"/>
              <p:cNvSpPr/>
              <p:nvPr/>
            </p:nvSpPr>
            <p:spPr>
              <a:xfrm>
                <a:off x="4709165" y="2911591"/>
                <a:ext cx="4173539" cy="993660"/>
              </a:xfrm>
              <a:prstGeom prst="roundRect">
                <a:avLst>
                  <a:gd name="adj" fmla="val 16667"/>
                </a:avLst>
              </a:prstGeom>
              <a:solidFill>
                <a:srgbClr val="FFFFC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algn="ctr" defTabSz="457200">
                  <a:lnSpc>
                    <a:spcPct val="150000"/>
                  </a:lnSpc>
                </a:pPr>
                <a:r>
                  <a:rPr lang="fr-FR" sz="2000" b="1" dirty="0">
                    <a:latin typeface="Arial" panose="020B0604020202020204" pitchFamily="34" charset="0"/>
                    <a:ea typeface="Calibri" panose="020F0502020204030204" pitchFamily="34" charset="0"/>
                  </a:rPr>
                  <a:t>D.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𝑢</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𝑣</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5</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𝑢𝑣</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6</m:t>
                    </m:r>
                  </m:oMath>
                </a14:m>
                <a:endParaRPr sz="2000" dirty="0"/>
              </a:p>
            </p:txBody>
          </p:sp>
        </mc:Choice>
        <mc:Fallback xmlns="">
          <p:sp>
            <p:nvSpPr>
              <p:cNvPr id="220" name="Google Shape;220;p8"/>
              <p:cNvSpPr>
                <a:spLocks noRot="1" noChangeAspect="1" noMove="1" noResize="1" noEditPoints="1" noAdjustHandles="1" noChangeArrowheads="1" noChangeShapeType="1" noTextEdit="1"/>
              </p:cNvSpPr>
              <p:nvPr/>
            </p:nvSpPr>
            <p:spPr>
              <a:xfrm>
                <a:off x="4709165" y="2911591"/>
                <a:ext cx="4173539" cy="993660"/>
              </a:xfrm>
              <a:prstGeom prst="roundRect">
                <a:avLst>
                  <a:gd name="adj" fmla="val 16667"/>
                </a:avLst>
              </a:prstGeom>
              <a:blipFill>
                <a:blip r:embed="rId8"/>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1" name="Google Shape;221;p8"/>
              <p:cNvSpPr/>
              <p:nvPr/>
            </p:nvSpPr>
            <p:spPr>
              <a:xfrm>
                <a:off x="4709165" y="2901681"/>
                <a:ext cx="4176764" cy="1003570"/>
              </a:xfrm>
              <a:prstGeom prst="roundRect">
                <a:avLst>
                  <a:gd name="adj" fmla="val 16667"/>
                </a:avLst>
              </a:prstGeom>
              <a:solidFill>
                <a:srgbClr val="76923C"/>
              </a:solidFill>
              <a:ln w="12700" cap="flat" cmpd="sng">
                <a:solidFill>
                  <a:srgbClr val="000000"/>
                </a:solidFill>
                <a:prstDash val="solid"/>
                <a:round/>
                <a:headEnd type="none" w="sm" len="sm"/>
                <a:tailEnd type="none" w="sm" len="sm"/>
              </a:ln>
            </p:spPr>
            <p:txBody>
              <a:bodyPr spcFirstLastPara="1" wrap="square" lIns="45713" tIns="22850" rIns="45713" bIns="22850" anchor="ctr" anchorCtr="0">
                <a:noAutofit/>
              </a:bodyPr>
              <a:lstStyle/>
              <a:p>
                <a:pPr lvl="0" algn="ctr" defTabSz="457200">
                  <a:lnSpc>
                    <a:spcPct val="150000"/>
                  </a:lnSpc>
                </a:pPr>
                <a:r>
                  <a:rPr lang="fr-FR" sz="2000" b="1" dirty="0">
                    <a:solidFill>
                      <a:schemeClr val="bg1"/>
                    </a:solidFill>
                    <a:latin typeface="Arial" panose="020B0604020202020204" pitchFamily="34" charset="0"/>
                    <a:ea typeface="Calibri" panose="020F0502020204030204" pitchFamily="34" charset="0"/>
                  </a:rPr>
                  <a:t>D. </a:t>
                </a:r>
                <a14:m>
                  <m:oMath xmlns:m="http://schemas.openxmlformats.org/officeDocument/2006/math">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𝑢</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𝑣</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5</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𝑢𝑣</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2000" i="1">
                        <a:solidFill>
                          <a:schemeClr val="bg1"/>
                        </a:solidFill>
                        <a:latin typeface="Cambria Math" panose="02040503050406030204" pitchFamily="18" charset="0"/>
                        <a:ea typeface="Calibri" panose="020F0502020204030204" pitchFamily="34" charset="0"/>
                        <a:cs typeface="Arial" panose="020B0604020202020204" pitchFamily="34" charset="0"/>
                      </a:rPr>
                      <m:t>6</m:t>
                    </m:r>
                  </m:oMath>
                </a14:m>
                <a:endParaRPr lang="fr-FR" sz="2000" dirty="0">
                  <a:solidFill>
                    <a:schemeClr val="bg1"/>
                  </a:solidFill>
                </a:endParaRPr>
              </a:p>
            </p:txBody>
          </p:sp>
        </mc:Choice>
        <mc:Fallback xmlns="">
          <p:sp>
            <p:nvSpPr>
              <p:cNvPr id="221" name="Google Shape;221;p8"/>
              <p:cNvSpPr>
                <a:spLocks noRot="1" noChangeAspect="1" noMove="1" noResize="1" noEditPoints="1" noAdjustHandles="1" noChangeArrowheads="1" noChangeShapeType="1" noTextEdit="1"/>
              </p:cNvSpPr>
              <p:nvPr/>
            </p:nvSpPr>
            <p:spPr>
              <a:xfrm>
                <a:off x="4709165" y="2901681"/>
                <a:ext cx="4176764" cy="1003570"/>
              </a:xfrm>
              <a:prstGeom prst="roundRect">
                <a:avLst>
                  <a:gd name="adj" fmla="val 16667"/>
                </a:avLst>
              </a:prstGeom>
              <a:blipFill>
                <a:blip r:embed="rId9"/>
                <a:stretch>
                  <a:fillRect/>
                </a:stretch>
              </a:blipFill>
              <a:ln w="12700" cap="flat" cmpd="sng">
                <a:solidFill>
                  <a:srgbClr val="000000"/>
                </a:solidFill>
                <a:prstDash val="solid"/>
                <a:round/>
                <a:headEnd type="none" w="sm" len="sm"/>
                <a:tailEnd type="none" w="sm" len="sm"/>
              </a:ln>
            </p:spPr>
            <p:txBody>
              <a:bodyPr/>
              <a:lstStyle/>
              <a:p>
                <a:r>
                  <a:rPr lang="en-US">
                    <a:noFill/>
                  </a:rPr>
                  <a:t> </a:t>
                </a:r>
              </a:p>
            </p:txBody>
          </p:sp>
        </mc:Fallback>
      </mc:AlternateContent>
      <p:sp>
        <p:nvSpPr>
          <p:cNvPr id="222" name="Google Shape;222;p8">
            <a:hlinkClick r:id="rId10" action="ppaction://hlinksldjump"/>
          </p:cNvPr>
          <p:cNvSpPr/>
          <p:nvPr/>
        </p:nvSpPr>
        <p:spPr>
          <a:xfrm>
            <a:off x="189081" y="3576622"/>
            <a:ext cx="651370" cy="906574"/>
          </a:xfrm>
          <a:custGeom>
            <a:avLst/>
            <a:gdLst/>
            <a:ahLst/>
            <a:cxnLst/>
            <a:rect l="l" t="t" r="r" b="b"/>
            <a:pathLst>
              <a:path w="2150831" h="2993519" extrusionOk="0">
                <a:moveTo>
                  <a:pt x="0" y="0"/>
                </a:moveTo>
                <a:lnTo>
                  <a:pt x="2150831" y="0"/>
                </a:lnTo>
                <a:lnTo>
                  <a:pt x="2150831" y="2993519"/>
                </a:lnTo>
                <a:lnTo>
                  <a:pt x="0" y="2993519"/>
                </a:lnTo>
                <a:lnTo>
                  <a:pt x="0" y="0"/>
                </a:lnTo>
                <a:close/>
              </a:path>
            </a:pathLst>
          </a:custGeom>
          <a:blipFill rotWithShape="1">
            <a:blip r:embed="rId11">
              <a:alphaModFix/>
            </a:blip>
            <a:stretch>
              <a:fillRect/>
            </a:stretch>
          </a:blipFill>
          <a:ln>
            <a:noFill/>
          </a:ln>
        </p:spPr>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 calcmode="lin" valueType="num">
                                      <p:cBhvr additive="base">
                                        <p:cTn id="7" dur="500"/>
                                        <p:tgtEl>
                                          <p:spTgt spid="220"/>
                                        </p:tgtEl>
                                        <p:attrNameLst>
                                          <p:attrName>ppt_w</p:attrName>
                                        </p:attrNameLst>
                                      </p:cBhvr>
                                      <p:tavLst>
                                        <p:tav tm="0">
                                          <p:val>
                                            <p:strVal val="0"/>
                                          </p:val>
                                        </p:tav>
                                        <p:tav tm="100000">
                                          <p:val>
                                            <p:strVal val="#ppt_w"/>
                                          </p:val>
                                        </p:tav>
                                      </p:tavLst>
                                    </p:anim>
                                    <p:anim calcmode="lin" valueType="num">
                                      <p:cBhvr additive="base">
                                        <p:cTn id="8" dur="500"/>
                                        <p:tgtEl>
                                          <p:spTgt spid="22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18"/>
                                        </p:tgtEl>
                                        <p:attrNameLst>
                                          <p:attrName>style.visibility</p:attrName>
                                        </p:attrNameLst>
                                      </p:cBhvr>
                                      <p:to>
                                        <p:strVal val="visible"/>
                                      </p:to>
                                    </p:set>
                                    <p:anim calcmode="lin" valueType="num">
                                      <p:cBhvr additive="base">
                                        <p:cTn id="11" dur="500"/>
                                        <p:tgtEl>
                                          <p:spTgt spid="218"/>
                                        </p:tgtEl>
                                        <p:attrNameLst>
                                          <p:attrName>ppt_w</p:attrName>
                                        </p:attrNameLst>
                                      </p:cBhvr>
                                      <p:tavLst>
                                        <p:tav tm="0">
                                          <p:val>
                                            <p:strVal val="0"/>
                                          </p:val>
                                        </p:tav>
                                        <p:tav tm="100000">
                                          <p:val>
                                            <p:strVal val="#ppt_w"/>
                                          </p:val>
                                        </p:tav>
                                      </p:tavLst>
                                    </p:anim>
                                    <p:anim calcmode="lin" valueType="num">
                                      <p:cBhvr additive="base">
                                        <p:cTn id="12" dur="500"/>
                                        <p:tgtEl>
                                          <p:spTgt spid="21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17"/>
                                        </p:tgtEl>
                                        <p:attrNameLst>
                                          <p:attrName>style.visibility</p:attrName>
                                        </p:attrNameLst>
                                      </p:cBhvr>
                                      <p:to>
                                        <p:strVal val="visible"/>
                                      </p:to>
                                    </p:set>
                                    <p:anim calcmode="lin" valueType="num">
                                      <p:cBhvr additive="base">
                                        <p:cTn id="15" dur="500"/>
                                        <p:tgtEl>
                                          <p:spTgt spid="217"/>
                                        </p:tgtEl>
                                        <p:attrNameLst>
                                          <p:attrName>ppt_w</p:attrName>
                                        </p:attrNameLst>
                                      </p:cBhvr>
                                      <p:tavLst>
                                        <p:tav tm="0">
                                          <p:val>
                                            <p:strVal val="0"/>
                                          </p:val>
                                        </p:tav>
                                        <p:tav tm="100000">
                                          <p:val>
                                            <p:strVal val="#ppt_w"/>
                                          </p:val>
                                        </p:tav>
                                      </p:tavLst>
                                    </p:anim>
                                    <p:anim calcmode="lin" valueType="num">
                                      <p:cBhvr additive="base">
                                        <p:cTn id="16" dur="500"/>
                                        <p:tgtEl>
                                          <p:spTgt spid="21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19"/>
                                        </p:tgtEl>
                                        <p:attrNameLst>
                                          <p:attrName>style.visibility</p:attrName>
                                        </p:attrNameLst>
                                      </p:cBhvr>
                                      <p:to>
                                        <p:strVal val="visible"/>
                                      </p:to>
                                    </p:set>
                                    <p:anim calcmode="lin" valueType="num">
                                      <p:cBhvr additive="base">
                                        <p:cTn id="19" dur="500"/>
                                        <p:tgtEl>
                                          <p:spTgt spid="219"/>
                                        </p:tgtEl>
                                        <p:attrNameLst>
                                          <p:attrName>ppt_w</p:attrName>
                                        </p:attrNameLst>
                                      </p:cBhvr>
                                      <p:tavLst>
                                        <p:tav tm="0">
                                          <p:val>
                                            <p:strVal val="0"/>
                                          </p:val>
                                        </p:tav>
                                        <p:tav tm="100000">
                                          <p:val>
                                            <p:strVal val="#ppt_w"/>
                                          </p:val>
                                        </p:tav>
                                      </p:tavLst>
                                    </p:anim>
                                    <p:anim calcmode="lin" valueType="num">
                                      <p:cBhvr additive="base">
                                        <p:cTn id="20" dur="500"/>
                                        <p:tgtEl>
                                          <p:spTgt spid="21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16"/>
                                        </p:tgtEl>
                                        <p:attrNameLst>
                                          <p:attrName>style.visibility</p:attrName>
                                        </p:attrNameLst>
                                      </p:cBhvr>
                                      <p:to>
                                        <p:strVal val="visible"/>
                                      </p:to>
                                    </p:set>
                                    <p:anim calcmode="lin" valueType="num">
                                      <p:cBhvr additive="base">
                                        <p:cTn id="23" dur="500"/>
                                        <p:tgtEl>
                                          <p:spTgt spid="216"/>
                                        </p:tgtEl>
                                        <p:attrNameLst>
                                          <p:attrName>ppt_w</p:attrName>
                                        </p:attrNameLst>
                                      </p:cBhvr>
                                      <p:tavLst>
                                        <p:tav tm="0">
                                          <p:val>
                                            <p:strVal val="0"/>
                                          </p:val>
                                        </p:tav>
                                        <p:tav tm="100000">
                                          <p:val>
                                            <p:strVal val="#ppt_w"/>
                                          </p:val>
                                        </p:tav>
                                      </p:tavLst>
                                    </p:anim>
                                    <p:anim calcmode="lin" valueType="num">
                                      <p:cBhvr additive="base">
                                        <p:cTn id="24" dur="500"/>
                                        <p:tgtEl>
                                          <p:spTgt spid="216"/>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1"/>
                                        </p:tgtEl>
                                        <p:attrNameLst>
                                          <p:attrName>style.visibility</p:attrName>
                                        </p:attrNameLst>
                                      </p:cBhvr>
                                      <p:to>
                                        <p:strVal val="visible"/>
                                      </p:to>
                                    </p:set>
                                    <p:animEffect transition="in" filter="fade">
                                      <p:cBhvr>
                                        <p:cTn id="29"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9"/>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635" r="-634"/>
            </a:stretch>
          </a:blipFill>
          <a:ln>
            <a:noFill/>
          </a:ln>
        </p:spPr>
      </p:sp>
      <p:grpSp>
        <p:nvGrpSpPr>
          <p:cNvPr id="228" name="Google Shape;228;p9"/>
          <p:cNvGrpSpPr/>
          <p:nvPr/>
        </p:nvGrpSpPr>
        <p:grpSpPr>
          <a:xfrm>
            <a:off x="-190501" y="1348039"/>
            <a:ext cx="9486901" cy="2447422"/>
            <a:chOff x="-2049625" y="2696079"/>
            <a:chExt cx="22387250" cy="4894843"/>
          </a:xfrm>
        </p:grpSpPr>
        <p:grpSp>
          <p:nvGrpSpPr>
            <p:cNvPr id="229" name="Google Shape;229;p9"/>
            <p:cNvGrpSpPr/>
            <p:nvPr/>
          </p:nvGrpSpPr>
          <p:grpSpPr>
            <a:xfrm>
              <a:off x="-2049625" y="2696079"/>
              <a:ext cx="22387250" cy="4894843"/>
              <a:chOff x="0" y="0"/>
              <a:chExt cx="63019217" cy="13778787"/>
            </a:xfrm>
          </p:grpSpPr>
          <p:sp>
            <p:nvSpPr>
              <p:cNvPr id="230" name="Google Shape;230;p9"/>
              <p:cNvSpPr/>
              <p:nvPr/>
            </p:nvSpPr>
            <p:spPr>
              <a:xfrm>
                <a:off x="72390" y="72390"/>
                <a:ext cx="62874441" cy="13634007"/>
              </a:xfrm>
              <a:custGeom>
                <a:avLst/>
                <a:gdLst/>
                <a:ahLst/>
                <a:cxnLst/>
                <a:rect l="l" t="t" r="r" b="b"/>
                <a:pathLst>
                  <a:path w="62874441" h="13634007" extrusionOk="0">
                    <a:moveTo>
                      <a:pt x="0" y="0"/>
                    </a:moveTo>
                    <a:lnTo>
                      <a:pt x="62874441" y="0"/>
                    </a:lnTo>
                    <a:lnTo>
                      <a:pt x="62874441" y="13634007"/>
                    </a:lnTo>
                    <a:lnTo>
                      <a:pt x="0" y="13634007"/>
                    </a:lnTo>
                    <a:lnTo>
                      <a:pt x="0" y="0"/>
                    </a:lnTo>
                    <a:close/>
                  </a:path>
                </a:pathLst>
              </a:custGeom>
              <a:solidFill>
                <a:srgbClr val="7FA659"/>
              </a:solidFill>
              <a:ln>
                <a:noFill/>
              </a:ln>
            </p:spPr>
          </p:sp>
          <p:sp>
            <p:nvSpPr>
              <p:cNvPr id="231" name="Google Shape;231;p9"/>
              <p:cNvSpPr/>
              <p:nvPr/>
            </p:nvSpPr>
            <p:spPr>
              <a:xfrm>
                <a:off x="0" y="0"/>
                <a:ext cx="63019217" cy="13778787"/>
              </a:xfrm>
              <a:custGeom>
                <a:avLst/>
                <a:gdLst/>
                <a:ahLst/>
                <a:cxnLst/>
                <a:rect l="l" t="t" r="r" b="b"/>
                <a:pathLst>
                  <a:path w="63019217" h="13778787" extrusionOk="0">
                    <a:moveTo>
                      <a:pt x="62874438" y="13634007"/>
                    </a:moveTo>
                    <a:lnTo>
                      <a:pt x="63019217" y="13634007"/>
                    </a:lnTo>
                    <a:lnTo>
                      <a:pt x="63019217" y="13778787"/>
                    </a:lnTo>
                    <a:lnTo>
                      <a:pt x="62874438" y="13778787"/>
                    </a:lnTo>
                    <a:lnTo>
                      <a:pt x="62874438" y="13634007"/>
                    </a:lnTo>
                    <a:close/>
                    <a:moveTo>
                      <a:pt x="0" y="144780"/>
                    </a:moveTo>
                    <a:lnTo>
                      <a:pt x="144780" y="144780"/>
                    </a:lnTo>
                    <a:lnTo>
                      <a:pt x="144780" y="13634007"/>
                    </a:lnTo>
                    <a:lnTo>
                      <a:pt x="0" y="13634007"/>
                    </a:lnTo>
                    <a:lnTo>
                      <a:pt x="0" y="144780"/>
                    </a:lnTo>
                    <a:close/>
                    <a:moveTo>
                      <a:pt x="0" y="13634007"/>
                    </a:moveTo>
                    <a:lnTo>
                      <a:pt x="144780" y="13634007"/>
                    </a:lnTo>
                    <a:lnTo>
                      <a:pt x="144780" y="13778787"/>
                    </a:lnTo>
                    <a:lnTo>
                      <a:pt x="0" y="13778787"/>
                    </a:lnTo>
                    <a:lnTo>
                      <a:pt x="0" y="13634007"/>
                    </a:lnTo>
                    <a:close/>
                    <a:moveTo>
                      <a:pt x="62874438" y="144780"/>
                    </a:moveTo>
                    <a:lnTo>
                      <a:pt x="63019217" y="144780"/>
                    </a:lnTo>
                    <a:lnTo>
                      <a:pt x="63019217" y="13634007"/>
                    </a:lnTo>
                    <a:lnTo>
                      <a:pt x="62874438" y="13634007"/>
                    </a:lnTo>
                    <a:lnTo>
                      <a:pt x="62874438" y="144780"/>
                    </a:lnTo>
                    <a:close/>
                    <a:moveTo>
                      <a:pt x="144780" y="13634007"/>
                    </a:moveTo>
                    <a:lnTo>
                      <a:pt x="62874438" y="13634007"/>
                    </a:lnTo>
                    <a:lnTo>
                      <a:pt x="62874438" y="13778787"/>
                    </a:lnTo>
                    <a:lnTo>
                      <a:pt x="144780" y="13778787"/>
                    </a:lnTo>
                    <a:lnTo>
                      <a:pt x="144780" y="13634007"/>
                    </a:lnTo>
                    <a:close/>
                    <a:moveTo>
                      <a:pt x="62874438" y="0"/>
                    </a:moveTo>
                    <a:lnTo>
                      <a:pt x="63019217" y="0"/>
                    </a:lnTo>
                    <a:lnTo>
                      <a:pt x="63019217" y="144780"/>
                    </a:lnTo>
                    <a:lnTo>
                      <a:pt x="62874438" y="144780"/>
                    </a:lnTo>
                    <a:lnTo>
                      <a:pt x="62874438" y="0"/>
                    </a:lnTo>
                    <a:close/>
                    <a:moveTo>
                      <a:pt x="0" y="0"/>
                    </a:moveTo>
                    <a:lnTo>
                      <a:pt x="144780" y="0"/>
                    </a:lnTo>
                    <a:lnTo>
                      <a:pt x="144780" y="144780"/>
                    </a:lnTo>
                    <a:lnTo>
                      <a:pt x="0" y="144780"/>
                    </a:lnTo>
                    <a:lnTo>
                      <a:pt x="0" y="0"/>
                    </a:lnTo>
                    <a:close/>
                    <a:moveTo>
                      <a:pt x="144780" y="0"/>
                    </a:moveTo>
                    <a:lnTo>
                      <a:pt x="62874438" y="0"/>
                    </a:lnTo>
                    <a:lnTo>
                      <a:pt x="62874438" y="144780"/>
                    </a:lnTo>
                    <a:lnTo>
                      <a:pt x="144780" y="144780"/>
                    </a:lnTo>
                    <a:lnTo>
                      <a:pt x="144780" y="0"/>
                    </a:lnTo>
                    <a:close/>
                  </a:path>
                </a:pathLst>
              </a:custGeom>
              <a:solidFill>
                <a:srgbClr val="000000"/>
              </a:solidFill>
              <a:ln>
                <a:noFill/>
              </a:ln>
            </p:spPr>
          </p:sp>
        </p:grpSp>
        <p:grpSp>
          <p:nvGrpSpPr>
            <p:cNvPr id="232" name="Google Shape;232;p9"/>
            <p:cNvGrpSpPr/>
            <p:nvPr/>
          </p:nvGrpSpPr>
          <p:grpSpPr>
            <a:xfrm>
              <a:off x="-1667405" y="3115528"/>
              <a:ext cx="21622809" cy="4055944"/>
              <a:chOff x="0" y="0"/>
              <a:chExt cx="57384528" cy="10764024"/>
            </a:xfrm>
          </p:grpSpPr>
          <p:sp>
            <p:nvSpPr>
              <p:cNvPr id="233" name="Google Shape;233;p9"/>
              <p:cNvSpPr/>
              <p:nvPr/>
            </p:nvSpPr>
            <p:spPr>
              <a:xfrm>
                <a:off x="72390" y="72390"/>
                <a:ext cx="57239752" cy="10619244"/>
              </a:xfrm>
              <a:custGeom>
                <a:avLst/>
                <a:gdLst/>
                <a:ahLst/>
                <a:cxnLst/>
                <a:rect l="l" t="t" r="r" b="b"/>
                <a:pathLst>
                  <a:path w="57239752" h="10619244" extrusionOk="0">
                    <a:moveTo>
                      <a:pt x="0" y="0"/>
                    </a:moveTo>
                    <a:lnTo>
                      <a:pt x="57239752" y="0"/>
                    </a:lnTo>
                    <a:lnTo>
                      <a:pt x="57239752" y="10619244"/>
                    </a:lnTo>
                    <a:lnTo>
                      <a:pt x="0" y="10619244"/>
                    </a:lnTo>
                    <a:lnTo>
                      <a:pt x="0" y="0"/>
                    </a:lnTo>
                    <a:close/>
                  </a:path>
                </a:pathLst>
              </a:custGeom>
              <a:solidFill>
                <a:srgbClr val="FFFFFF"/>
              </a:solidFill>
              <a:ln>
                <a:noFill/>
              </a:ln>
            </p:spPr>
          </p:sp>
          <p:sp>
            <p:nvSpPr>
              <p:cNvPr id="234" name="Google Shape;234;p9"/>
              <p:cNvSpPr/>
              <p:nvPr/>
            </p:nvSpPr>
            <p:spPr>
              <a:xfrm>
                <a:off x="0" y="0"/>
                <a:ext cx="57384528" cy="10764024"/>
              </a:xfrm>
              <a:custGeom>
                <a:avLst/>
                <a:gdLst/>
                <a:ahLst/>
                <a:cxnLst/>
                <a:rect l="l" t="t" r="r" b="b"/>
                <a:pathLst>
                  <a:path w="57384528" h="10764024" extrusionOk="0">
                    <a:moveTo>
                      <a:pt x="57239750" y="10619244"/>
                    </a:moveTo>
                    <a:lnTo>
                      <a:pt x="57384528" y="10619244"/>
                    </a:lnTo>
                    <a:lnTo>
                      <a:pt x="57384528" y="10764024"/>
                    </a:lnTo>
                    <a:lnTo>
                      <a:pt x="57239750" y="10764024"/>
                    </a:lnTo>
                    <a:lnTo>
                      <a:pt x="57239750" y="10619244"/>
                    </a:lnTo>
                    <a:close/>
                    <a:moveTo>
                      <a:pt x="0" y="144780"/>
                    </a:moveTo>
                    <a:lnTo>
                      <a:pt x="144780" y="144780"/>
                    </a:lnTo>
                    <a:lnTo>
                      <a:pt x="144780" y="10619244"/>
                    </a:lnTo>
                    <a:lnTo>
                      <a:pt x="0" y="10619244"/>
                    </a:lnTo>
                    <a:lnTo>
                      <a:pt x="0" y="144780"/>
                    </a:lnTo>
                    <a:close/>
                    <a:moveTo>
                      <a:pt x="0" y="10619244"/>
                    </a:moveTo>
                    <a:lnTo>
                      <a:pt x="144780" y="10619244"/>
                    </a:lnTo>
                    <a:lnTo>
                      <a:pt x="144780" y="10764024"/>
                    </a:lnTo>
                    <a:lnTo>
                      <a:pt x="0" y="10764024"/>
                    </a:lnTo>
                    <a:lnTo>
                      <a:pt x="0" y="10619244"/>
                    </a:lnTo>
                    <a:close/>
                    <a:moveTo>
                      <a:pt x="57239750" y="144780"/>
                    </a:moveTo>
                    <a:lnTo>
                      <a:pt x="57384528" y="144780"/>
                    </a:lnTo>
                    <a:lnTo>
                      <a:pt x="57384528" y="10619244"/>
                    </a:lnTo>
                    <a:lnTo>
                      <a:pt x="57239750" y="10619244"/>
                    </a:lnTo>
                    <a:lnTo>
                      <a:pt x="57239750" y="144780"/>
                    </a:lnTo>
                    <a:close/>
                    <a:moveTo>
                      <a:pt x="144780" y="10619244"/>
                    </a:moveTo>
                    <a:lnTo>
                      <a:pt x="57239750" y="10619244"/>
                    </a:lnTo>
                    <a:lnTo>
                      <a:pt x="57239750" y="10764024"/>
                    </a:lnTo>
                    <a:lnTo>
                      <a:pt x="144780" y="10764024"/>
                    </a:lnTo>
                    <a:lnTo>
                      <a:pt x="144780" y="10619244"/>
                    </a:lnTo>
                    <a:close/>
                    <a:moveTo>
                      <a:pt x="57239750" y="0"/>
                    </a:moveTo>
                    <a:lnTo>
                      <a:pt x="57384528" y="0"/>
                    </a:lnTo>
                    <a:lnTo>
                      <a:pt x="57384528" y="144780"/>
                    </a:lnTo>
                    <a:lnTo>
                      <a:pt x="57239750" y="144780"/>
                    </a:lnTo>
                    <a:lnTo>
                      <a:pt x="57239750" y="0"/>
                    </a:lnTo>
                    <a:close/>
                    <a:moveTo>
                      <a:pt x="0" y="0"/>
                    </a:moveTo>
                    <a:lnTo>
                      <a:pt x="144780" y="0"/>
                    </a:lnTo>
                    <a:lnTo>
                      <a:pt x="144780" y="144780"/>
                    </a:lnTo>
                    <a:lnTo>
                      <a:pt x="0" y="144780"/>
                    </a:lnTo>
                    <a:lnTo>
                      <a:pt x="0" y="0"/>
                    </a:lnTo>
                    <a:close/>
                    <a:moveTo>
                      <a:pt x="144780" y="0"/>
                    </a:moveTo>
                    <a:lnTo>
                      <a:pt x="57239750" y="0"/>
                    </a:lnTo>
                    <a:lnTo>
                      <a:pt x="57239750" y="144780"/>
                    </a:lnTo>
                    <a:lnTo>
                      <a:pt x="144780" y="144780"/>
                    </a:lnTo>
                    <a:lnTo>
                      <a:pt x="144780" y="0"/>
                    </a:lnTo>
                    <a:close/>
                  </a:path>
                </a:pathLst>
              </a:custGeom>
              <a:solidFill>
                <a:srgbClr val="000000"/>
              </a:solidFill>
              <a:ln>
                <a:noFill/>
              </a:ln>
            </p:spPr>
          </p:sp>
        </p:grpSp>
      </p:grpSp>
      <p:sp>
        <p:nvSpPr>
          <p:cNvPr id="235" name="Google Shape;235;p9"/>
          <p:cNvSpPr txBox="1"/>
          <p:nvPr/>
        </p:nvSpPr>
        <p:spPr>
          <a:xfrm>
            <a:off x="310912" y="1601983"/>
            <a:ext cx="6889989" cy="1846659"/>
          </a:xfrm>
          <a:prstGeom prst="rect">
            <a:avLst/>
          </a:prstGeom>
          <a:noFill/>
          <a:ln>
            <a:noFill/>
          </a:ln>
        </p:spPr>
        <p:txBody>
          <a:bodyPr spcFirstLastPara="1" wrap="square" lIns="0" tIns="0" rIns="0" bIns="0" anchor="t" anchorCtr="0">
            <a:spAutoFit/>
          </a:bodyPr>
          <a:lstStyle/>
          <a:p>
            <a:pPr algn="ctr" defTabSz="457200">
              <a:lnSpc>
                <a:spcPct val="150000"/>
              </a:lnSpc>
            </a:pPr>
            <a:r>
              <a:rPr lang="en-US" sz="4000" b="1">
                <a:solidFill>
                  <a:srgbClr val="095D40"/>
                </a:solidFill>
              </a:rPr>
              <a:t>CHÚC MỪNG CÁC EM ĐÃ </a:t>
            </a:r>
            <a:endParaRPr sz="700"/>
          </a:p>
          <a:p>
            <a:pPr algn="ctr" defTabSz="457200">
              <a:lnSpc>
                <a:spcPct val="150000"/>
              </a:lnSpc>
            </a:pPr>
            <a:r>
              <a:rPr lang="en-US" sz="4000" b="1">
                <a:solidFill>
                  <a:srgbClr val="095D40"/>
                </a:solidFill>
              </a:rPr>
              <a:t>HOÀN THÀNH THỬ THÁCH!</a:t>
            </a:r>
            <a:endParaRPr sz="4000" b="1">
              <a:solidFill>
                <a:srgbClr val="095D40"/>
              </a:solidFill>
            </a:endParaRPr>
          </a:p>
        </p:txBody>
      </p:sp>
      <p:sp>
        <p:nvSpPr>
          <p:cNvPr id="236" name="Google Shape;236;p9"/>
          <p:cNvSpPr/>
          <p:nvPr/>
        </p:nvSpPr>
        <p:spPr>
          <a:xfrm>
            <a:off x="7241720" y="1727901"/>
            <a:ext cx="1596915" cy="1728731"/>
          </a:xfrm>
          <a:custGeom>
            <a:avLst/>
            <a:gdLst/>
            <a:ahLst/>
            <a:cxnLst/>
            <a:rect l="l" t="t" r="r" b="b"/>
            <a:pathLst>
              <a:path w="3193829" h="3457461" extrusionOk="0">
                <a:moveTo>
                  <a:pt x="0" y="0"/>
                </a:moveTo>
                <a:lnTo>
                  <a:pt x="3193830" y="0"/>
                </a:lnTo>
                <a:lnTo>
                  <a:pt x="3193830" y="3457460"/>
                </a:lnTo>
                <a:lnTo>
                  <a:pt x="0" y="3457460"/>
                </a:lnTo>
                <a:lnTo>
                  <a:pt x="0" y="0"/>
                </a:lnTo>
                <a:close/>
              </a:path>
            </a:pathLst>
          </a:custGeom>
          <a:blipFill rotWithShape="1">
            <a:blip r:embed="rId4">
              <a:alphaModFix/>
            </a:blip>
            <a:stretch>
              <a:fillRect/>
            </a:stretch>
          </a:blipFill>
          <a:ln>
            <a:noFill/>
          </a:ln>
        </p:spPr>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99"/>
        <p:cNvGrpSpPr/>
        <p:nvPr/>
      </p:nvGrpSpPr>
      <p:grpSpPr>
        <a:xfrm>
          <a:off x="0" y="0"/>
          <a:ext cx="0" cy="0"/>
          <a:chOff x="0" y="0"/>
          <a:chExt cx="0" cy="0"/>
        </a:xfrm>
      </p:grpSpPr>
      <p:pic>
        <p:nvPicPr>
          <p:cNvPr id="10" name="Google Shape;3871;p68">
            <a:extLst>
              <a:ext uri="{FF2B5EF4-FFF2-40B4-BE49-F238E27FC236}">
                <a16:creationId xmlns:a16="http://schemas.microsoft.com/office/drawing/2014/main" id="{AD4EF69B-96DF-D18C-0AB6-4B1FD7524CF8}"/>
              </a:ext>
            </a:extLst>
          </p:cNvPr>
          <p:cNvPicPr preferRelativeResize="0"/>
          <p:nvPr/>
        </p:nvPicPr>
        <p:blipFill>
          <a:blip r:embed="rId3">
            <a:alphaModFix/>
          </a:blip>
          <a:stretch>
            <a:fillRect/>
          </a:stretch>
        </p:blipFill>
        <p:spPr>
          <a:xfrm>
            <a:off x="7743808" y="2031027"/>
            <a:ext cx="1400192" cy="1043575"/>
          </a:xfrm>
          <a:prstGeom prst="rect">
            <a:avLst/>
          </a:prstGeom>
          <a:noFill/>
          <a:ln>
            <a:noFill/>
          </a:ln>
          <a:effectLst>
            <a:outerShdw blurRad="114300" dist="76200" dir="2640000" algn="bl" rotWithShape="0">
              <a:schemeClr val="dk1">
                <a:alpha val="29000"/>
              </a:schemeClr>
            </a:outerShdw>
          </a:effectLst>
        </p:spPr>
      </p:pic>
      <p:sp>
        <p:nvSpPr>
          <p:cNvPr id="8" name="Rectangle 7"/>
          <p:cNvSpPr/>
          <p:nvPr/>
        </p:nvSpPr>
        <p:spPr>
          <a:xfrm>
            <a:off x="372851" y="2592364"/>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F521F15-02D1-9A2E-7946-2410C85D1858}"/>
                  </a:ext>
                </a:extLst>
              </p:cNvPr>
              <p:cNvSpPr/>
              <p:nvPr/>
            </p:nvSpPr>
            <p:spPr>
              <a:xfrm>
                <a:off x="1280146" y="3161496"/>
                <a:ext cx="6583708" cy="1498615"/>
              </a:xfrm>
              <a:prstGeom prst="rect">
                <a:avLst/>
              </a:prstGeom>
            </p:spPr>
            <p:txBody>
              <a:bodyPr wrap="square">
                <a:spAutoFit/>
              </a:bodyPr>
              <a:lstStyle/>
              <a:p>
                <a:pPr algn="just">
                  <a:lnSpc>
                    <a:spcPct val="150000"/>
                  </a:lnSpc>
                  <a:spcBef>
                    <a:spcPts val="300"/>
                  </a:spcBef>
                  <a:spcAft>
                    <a:spcPts val="300"/>
                  </a:spcAft>
                </a:pPr>
                <a:r>
                  <a:rPr lang="fr-FR" sz="2000">
                    <a:latin typeface="Arial" panose="020B0604020202020204" pitchFamily="34" charset="0"/>
                    <a:ea typeface="Calibri" panose="020F0502020204030204" pitchFamily="34" charset="0"/>
                    <a:cs typeface="Times New Roman" panose="02020603050405020304" pitchFamily="18" charset="0"/>
                  </a:rPr>
                  <a:t>a) Ta có: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12</m:t>
                            </m:r>
                          </m:e>
                        </m:d>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8</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112</m:t>
                    </m:r>
                    <m:r>
                      <a:rPr lang="fr-FR" sz="2000" i="1">
                        <a:latin typeface="Cambria Math" panose="02040503050406030204" pitchFamily="18" charset="0"/>
                        <a:ea typeface="Calibri" panose="020F0502020204030204" pitchFamily="34" charset="0"/>
                        <a:cs typeface="Arial" panose="020B0604020202020204" pitchFamily="34" charset="0"/>
                      </a:rPr>
                      <m:t>&gt;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a:latin typeface="Arial" panose="020B0604020202020204" pitchFamily="34" charset="0"/>
                    <a:ea typeface="Calibri" panose="020F0502020204030204" pitchFamily="34" charset="0"/>
                    <a:cs typeface="Times New Roman" panose="02020603050405020304" pitchFamily="18" charset="0"/>
                  </a:rPr>
                  <a:t> phương trình có hai nghiệm phân biệt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oMath>
                </a14:m>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a:latin typeface="Arial" panose="020B0604020202020204" pitchFamily="34" charset="0"/>
                    <a:ea typeface="Calibri" panose="020F0502020204030204" pitchFamily="34" charset="0"/>
                    <a:cs typeface="Times New Roman" panose="02020603050405020304" pitchFamily="18" charset="0"/>
                  </a:rPr>
                  <a:t>Ta có: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12</m:t>
                    </m:r>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8</m:t>
                    </m:r>
                  </m:oMath>
                </a14:m>
                <a:endParaRPr lang="en-US" sz="200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EF521F15-02D1-9A2E-7946-2410C85D1858}"/>
                  </a:ext>
                </a:extLst>
              </p:cNvPr>
              <p:cNvSpPr>
                <a:spLocks noRot="1" noChangeAspect="1" noMove="1" noResize="1" noEditPoints="1" noAdjustHandles="1" noChangeArrowheads="1" noChangeShapeType="1" noTextEdit="1"/>
              </p:cNvSpPr>
              <p:nvPr/>
            </p:nvSpPr>
            <p:spPr>
              <a:xfrm>
                <a:off x="1280146" y="3161496"/>
                <a:ext cx="6583708" cy="1498615"/>
              </a:xfrm>
              <a:prstGeom prst="rect">
                <a:avLst/>
              </a:prstGeom>
              <a:blipFill>
                <a:blip r:embed="rId4"/>
                <a:stretch>
                  <a:fillRect l="-1019" r="-926" b="-69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2928E34C-A9B5-33D1-0FDE-781C4F834193}"/>
                  </a:ext>
                </a:extLst>
              </p:cNvPr>
              <p:cNvSpPr/>
              <p:nvPr/>
            </p:nvSpPr>
            <p:spPr>
              <a:xfrm>
                <a:off x="372853" y="483389"/>
                <a:ext cx="8398295" cy="1990288"/>
              </a:xfrm>
              <a:prstGeom prst="rect">
                <a:avLst/>
              </a:prstGeom>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hãy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tổng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nếu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a)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12</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8</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5</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a:p>
                <a:r>
                  <a:rPr lang="pt-BR" sz="2000" dirty="0">
                    <a:latin typeface="Arial" panose="020B0604020202020204" pitchFamily="34" charset="0"/>
                    <a:ea typeface="Times New Roman" panose="02020603050405020304" pitchFamily="18" charset="0"/>
                  </a:rPr>
                  <a:t>	c)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3</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10</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rPr>
                  <a:t>			d)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3</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i="1" dirty="0"/>
              </a:p>
            </p:txBody>
          </p:sp>
        </mc:Choice>
        <mc:Fallback xmlns="">
          <p:sp>
            <p:nvSpPr>
              <p:cNvPr id="4" name="Rectangle 3">
                <a:extLst>
                  <a:ext uri="{FF2B5EF4-FFF2-40B4-BE49-F238E27FC236}">
                    <a16:creationId xmlns:a16="http://schemas.microsoft.com/office/drawing/2014/main" id="{2928E34C-A9B5-33D1-0FDE-781C4F834193}"/>
                  </a:ext>
                </a:extLst>
              </p:cNvPr>
              <p:cNvSpPr>
                <a:spLocks noRot="1" noChangeAspect="1" noMove="1" noResize="1" noEditPoints="1" noAdjustHandles="1" noChangeArrowheads="1" noChangeShapeType="1" noTextEdit="1"/>
              </p:cNvSpPr>
              <p:nvPr/>
            </p:nvSpPr>
            <p:spPr>
              <a:xfrm>
                <a:off x="372853" y="483389"/>
                <a:ext cx="8398295" cy="1990288"/>
              </a:xfrm>
              <a:prstGeom prst="rect">
                <a:avLst/>
              </a:prstGeom>
              <a:blipFill>
                <a:blip r:embed="rId5"/>
                <a:stretch>
                  <a:fillRect l="-726" r="-798" b="-4587"/>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3D59D39E-BC2A-0E26-584C-A0D3BCFA03BE}"/>
              </a:ext>
            </a:extLst>
          </p:cNvPr>
          <p:cNvSpPr/>
          <p:nvPr/>
        </p:nvSpPr>
        <p:spPr>
          <a:xfrm>
            <a:off x="372852" y="379523"/>
            <a:ext cx="2827548" cy="546411"/>
          </a:xfrm>
          <a:prstGeom prst="rect">
            <a:avLst/>
          </a:prstGeom>
          <a:solidFill>
            <a:srgbClr val="F8F200"/>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err="1">
                <a:solidFill>
                  <a:srgbClr val="0070C0"/>
                </a:solidFill>
              </a:rPr>
              <a:t>Bài</a:t>
            </a:r>
            <a:r>
              <a:rPr lang="en-US" sz="2000" b="1" dirty="0">
                <a:solidFill>
                  <a:srgbClr val="0070C0"/>
                </a:solidFill>
              </a:rPr>
              <a:t> 6.23 (SGK – tr.24)</a:t>
            </a:r>
          </a:p>
        </p:txBody>
      </p:sp>
    </p:spTree>
    <p:extLst>
      <p:ext uri="{BB962C8B-B14F-4D97-AF65-F5344CB8AC3E}">
        <p14:creationId xmlns:p14="http://schemas.microsoft.com/office/powerpoint/2010/main" val="420440063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left)">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wipe(left)">
                                      <p:cBhvr>
                                        <p:cTn id="2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99">
          <a:extLst>
            <a:ext uri="{FF2B5EF4-FFF2-40B4-BE49-F238E27FC236}">
              <a16:creationId xmlns:a16="http://schemas.microsoft.com/office/drawing/2014/main" id="{0D835081-69A6-391A-A268-BC794D7DBE35}"/>
            </a:ext>
          </a:extLst>
        </p:cNvPr>
        <p:cNvGrpSpPr/>
        <p:nvPr/>
      </p:nvGrpSpPr>
      <p:grpSpPr>
        <a:xfrm>
          <a:off x="0" y="0"/>
          <a:ext cx="0" cy="0"/>
          <a:chOff x="0" y="0"/>
          <a:chExt cx="0" cy="0"/>
        </a:xfrm>
      </p:grpSpPr>
      <p:pic>
        <p:nvPicPr>
          <p:cNvPr id="10" name="Google Shape;3871;p68">
            <a:extLst>
              <a:ext uri="{FF2B5EF4-FFF2-40B4-BE49-F238E27FC236}">
                <a16:creationId xmlns:a16="http://schemas.microsoft.com/office/drawing/2014/main" id="{72AF1E37-A5EC-BBB0-9DDD-20F2C831E153}"/>
              </a:ext>
            </a:extLst>
          </p:cNvPr>
          <p:cNvPicPr preferRelativeResize="0"/>
          <p:nvPr/>
        </p:nvPicPr>
        <p:blipFill>
          <a:blip r:embed="rId3">
            <a:alphaModFix/>
          </a:blip>
          <a:stretch>
            <a:fillRect/>
          </a:stretch>
        </p:blipFill>
        <p:spPr>
          <a:xfrm>
            <a:off x="7743808" y="2031027"/>
            <a:ext cx="1400192" cy="1043575"/>
          </a:xfrm>
          <a:prstGeom prst="rect">
            <a:avLst/>
          </a:prstGeom>
          <a:noFill/>
          <a:ln>
            <a:noFill/>
          </a:ln>
          <a:effectLst>
            <a:outerShdw blurRad="114300" dist="76200" dir="2640000" algn="bl" rotWithShape="0">
              <a:schemeClr val="dk1">
                <a:alpha val="29000"/>
              </a:schemeClr>
            </a:outerShdw>
          </a:effectLst>
        </p:spPr>
      </p:pic>
      <p:sp>
        <p:nvSpPr>
          <p:cNvPr id="8" name="Rectangle 7">
            <a:extLst>
              <a:ext uri="{FF2B5EF4-FFF2-40B4-BE49-F238E27FC236}">
                <a16:creationId xmlns:a16="http://schemas.microsoft.com/office/drawing/2014/main" id="{AD09D98E-AE2D-6837-0ECA-53A58B4D70C0}"/>
              </a:ext>
            </a:extLst>
          </p:cNvPr>
          <p:cNvSpPr/>
          <p:nvPr/>
        </p:nvSpPr>
        <p:spPr>
          <a:xfrm>
            <a:off x="372851" y="2592364"/>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CDB292A5-80D1-08EA-78A8-5399C959D931}"/>
                  </a:ext>
                </a:extLst>
              </p:cNvPr>
              <p:cNvSpPr/>
              <p:nvPr/>
            </p:nvSpPr>
            <p:spPr>
              <a:xfrm>
                <a:off x="1280146" y="3161496"/>
                <a:ext cx="6583708" cy="1697196"/>
              </a:xfrm>
              <a:prstGeom prst="rect">
                <a:avLst/>
              </a:prstGeom>
            </p:spPr>
            <p:txBody>
              <a:bodyPr wrap="square">
                <a:spAutoFit/>
              </a:bodyPr>
              <a:lstStyle/>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b) Ta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11</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r>
                      <a:rPr lang="fr-FR" sz="2000" i="1">
                        <a:latin typeface="Cambria Math" panose="02040503050406030204" pitchFamily="18" charset="0"/>
                        <a:ea typeface="Calibri" panose="020F0502020204030204" pitchFamily="34" charset="0"/>
                        <a:cs typeface="Arial" panose="020B0604020202020204" pitchFamily="34" charset="0"/>
                      </a:rPr>
                      <m:t>.</m:t>
                    </m:r>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5</m:t>
                        </m:r>
                      </m:e>
                    </m:d>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161</m:t>
                    </m:r>
                    <m:r>
                      <a:rPr lang="fr-FR" sz="2000" i="1">
                        <a:latin typeface="Cambria Math" panose="02040503050406030204" pitchFamily="18" charset="0"/>
                        <a:ea typeface="Calibri" panose="020F0502020204030204" pitchFamily="34" charset="0"/>
                        <a:cs typeface="Arial" panose="020B0604020202020204" pitchFamily="34" charset="0"/>
                      </a:rPr>
                      <m:t>&gt;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phân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biệt</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Ta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11</m:t>
                        </m:r>
                      </m:num>
                      <m:den>
                        <m:r>
                          <a:rPr lang="fr-FR" sz="2000" i="1">
                            <a:latin typeface="Cambria Math" panose="02040503050406030204" pitchFamily="18" charset="0"/>
                            <a:ea typeface="Calibri" panose="020F0502020204030204" pitchFamily="34" charset="0"/>
                            <a:cs typeface="Arial" panose="020B0604020202020204" pitchFamily="34" charset="0"/>
                          </a:rPr>
                          <m:t>2</m:t>
                        </m:r>
                      </m:den>
                    </m:f>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5</m:t>
                        </m:r>
                      </m:num>
                      <m:den>
                        <m:r>
                          <a:rPr lang="fr-FR" sz="2000" i="1">
                            <a:latin typeface="Cambria Math" panose="02040503050406030204" pitchFamily="18" charset="0"/>
                            <a:ea typeface="Calibri" panose="020F0502020204030204" pitchFamily="34" charset="0"/>
                            <a:cs typeface="Arial" panose="020B0604020202020204" pitchFamily="34" charset="0"/>
                          </a:rPr>
                          <m:t>2</m:t>
                        </m:r>
                      </m:den>
                    </m:f>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CDB292A5-80D1-08EA-78A8-5399C959D931}"/>
                  </a:ext>
                </a:extLst>
              </p:cNvPr>
              <p:cNvSpPr>
                <a:spLocks noRot="1" noChangeAspect="1" noMove="1" noResize="1" noEditPoints="1" noAdjustHandles="1" noChangeArrowheads="1" noChangeShapeType="1" noTextEdit="1"/>
              </p:cNvSpPr>
              <p:nvPr/>
            </p:nvSpPr>
            <p:spPr>
              <a:xfrm>
                <a:off x="1280146" y="3161496"/>
                <a:ext cx="6583708" cy="1697196"/>
              </a:xfrm>
              <a:prstGeom prst="rect">
                <a:avLst/>
              </a:prstGeom>
              <a:blipFill>
                <a:blip r:embed="rId4"/>
                <a:stretch>
                  <a:fillRect l="-1019" r="-926" b="-17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E3B1B3F-489D-E776-B147-1543463B70C2}"/>
                  </a:ext>
                </a:extLst>
              </p:cNvPr>
              <p:cNvSpPr/>
              <p:nvPr/>
            </p:nvSpPr>
            <p:spPr>
              <a:xfrm>
                <a:off x="372853" y="483389"/>
                <a:ext cx="8398295" cy="1990288"/>
              </a:xfrm>
              <a:prstGeom prst="rect">
                <a:avLst/>
              </a:prstGeom>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hãy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tổng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nếu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a)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12</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8</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5</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a:p>
                <a:r>
                  <a:rPr lang="pt-BR" sz="2000" dirty="0">
                    <a:latin typeface="Arial" panose="020B0604020202020204" pitchFamily="34" charset="0"/>
                    <a:ea typeface="Times New Roman" panose="02020603050405020304" pitchFamily="18" charset="0"/>
                  </a:rPr>
                  <a:t>	c)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3</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10</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rPr>
                  <a:t>			d)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3</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i="1" dirty="0"/>
              </a:p>
            </p:txBody>
          </p:sp>
        </mc:Choice>
        <mc:Fallback xmlns="">
          <p:sp>
            <p:nvSpPr>
              <p:cNvPr id="4" name="Rectangle 3">
                <a:extLst>
                  <a:ext uri="{FF2B5EF4-FFF2-40B4-BE49-F238E27FC236}">
                    <a16:creationId xmlns:a16="http://schemas.microsoft.com/office/drawing/2014/main" id="{FE3B1B3F-489D-E776-B147-1543463B70C2}"/>
                  </a:ext>
                </a:extLst>
              </p:cNvPr>
              <p:cNvSpPr>
                <a:spLocks noRot="1" noChangeAspect="1" noMove="1" noResize="1" noEditPoints="1" noAdjustHandles="1" noChangeArrowheads="1" noChangeShapeType="1" noTextEdit="1"/>
              </p:cNvSpPr>
              <p:nvPr/>
            </p:nvSpPr>
            <p:spPr>
              <a:xfrm>
                <a:off x="372853" y="483389"/>
                <a:ext cx="8398295" cy="1990288"/>
              </a:xfrm>
              <a:prstGeom prst="rect">
                <a:avLst/>
              </a:prstGeom>
              <a:blipFill>
                <a:blip r:embed="rId5"/>
                <a:stretch>
                  <a:fillRect l="-726" r="-798" b="-4587"/>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B90CD17F-DA1B-151D-5398-AA23D4D5B7C3}"/>
              </a:ext>
            </a:extLst>
          </p:cNvPr>
          <p:cNvSpPr/>
          <p:nvPr/>
        </p:nvSpPr>
        <p:spPr>
          <a:xfrm>
            <a:off x="372852" y="379523"/>
            <a:ext cx="2827548" cy="546411"/>
          </a:xfrm>
          <a:prstGeom prst="rect">
            <a:avLst/>
          </a:prstGeom>
          <a:solidFill>
            <a:srgbClr val="F8F200"/>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err="1">
                <a:solidFill>
                  <a:srgbClr val="0070C0"/>
                </a:solidFill>
              </a:rPr>
              <a:t>Bài</a:t>
            </a:r>
            <a:r>
              <a:rPr lang="en-US" sz="2000" b="1" dirty="0">
                <a:solidFill>
                  <a:srgbClr val="0070C0"/>
                </a:solidFill>
              </a:rPr>
              <a:t> 6.23 (SGK – tr.24)</a:t>
            </a:r>
          </a:p>
        </p:txBody>
      </p:sp>
    </p:spTree>
    <p:extLst>
      <p:ext uri="{BB962C8B-B14F-4D97-AF65-F5344CB8AC3E}">
        <p14:creationId xmlns:p14="http://schemas.microsoft.com/office/powerpoint/2010/main" val="23514970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99">
          <a:extLst>
            <a:ext uri="{FF2B5EF4-FFF2-40B4-BE49-F238E27FC236}">
              <a16:creationId xmlns:a16="http://schemas.microsoft.com/office/drawing/2014/main" id="{517879CF-88F2-4B5B-523B-9E324264BC21}"/>
            </a:ext>
          </a:extLst>
        </p:cNvPr>
        <p:cNvGrpSpPr/>
        <p:nvPr/>
      </p:nvGrpSpPr>
      <p:grpSpPr>
        <a:xfrm>
          <a:off x="0" y="0"/>
          <a:ext cx="0" cy="0"/>
          <a:chOff x="0" y="0"/>
          <a:chExt cx="0" cy="0"/>
        </a:xfrm>
      </p:grpSpPr>
      <p:pic>
        <p:nvPicPr>
          <p:cNvPr id="10" name="Google Shape;3871;p68">
            <a:extLst>
              <a:ext uri="{FF2B5EF4-FFF2-40B4-BE49-F238E27FC236}">
                <a16:creationId xmlns:a16="http://schemas.microsoft.com/office/drawing/2014/main" id="{5C47BD78-7A11-4AC0-4CA1-68DF2E2AD503}"/>
              </a:ext>
            </a:extLst>
          </p:cNvPr>
          <p:cNvPicPr preferRelativeResize="0"/>
          <p:nvPr/>
        </p:nvPicPr>
        <p:blipFill>
          <a:blip r:embed="rId3">
            <a:alphaModFix/>
          </a:blip>
          <a:stretch>
            <a:fillRect/>
          </a:stretch>
        </p:blipFill>
        <p:spPr>
          <a:xfrm>
            <a:off x="7743808" y="2031027"/>
            <a:ext cx="1400192" cy="1043575"/>
          </a:xfrm>
          <a:prstGeom prst="rect">
            <a:avLst/>
          </a:prstGeom>
          <a:noFill/>
          <a:ln>
            <a:noFill/>
          </a:ln>
          <a:effectLst>
            <a:outerShdw blurRad="114300" dist="76200" dir="2640000" algn="bl" rotWithShape="0">
              <a:schemeClr val="dk1">
                <a:alpha val="29000"/>
              </a:schemeClr>
            </a:outerShdw>
          </a:effectLst>
        </p:spPr>
      </p:pic>
      <p:sp>
        <p:nvSpPr>
          <p:cNvPr id="8" name="Rectangle 7">
            <a:extLst>
              <a:ext uri="{FF2B5EF4-FFF2-40B4-BE49-F238E27FC236}">
                <a16:creationId xmlns:a16="http://schemas.microsoft.com/office/drawing/2014/main" id="{E6CB98AE-A2F9-A802-DF3B-B38CB8CD8288}"/>
              </a:ext>
            </a:extLst>
          </p:cNvPr>
          <p:cNvSpPr/>
          <p:nvPr/>
        </p:nvSpPr>
        <p:spPr>
          <a:xfrm>
            <a:off x="372851" y="2592364"/>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B06A0EFA-F193-12EA-A97E-89549658031B}"/>
                  </a:ext>
                </a:extLst>
              </p:cNvPr>
              <p:cNvSpPr/>
              <p:nvPr/>
            </p:nvSpPr>
            <p:spPr>
              <a:xfrm>
                <a:off x="1134739" y="2669824"/>
                <a:ext cx="6927594" cy="2230739"/>
              </a:xfrm>
              <a:prstGeom prst="rect">
                <a:avLst/>
              </a:prstGeom>
            </p:spPr>
            <p:txBody>
              <a:bodyPr wrap="square">
                <a:spAutoFit/>
              </a:bodyPr>
              <a:lstStyle/>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c) Ta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m:t>
                    </m:r>
                    <m:r>
                      <a:rPr lang="fr-FR" sz="2000" i="1">
                        <a:latin typeface="Cambria Math" panose="02040503050406030204" pitchFamily="18" charset="0"/>
                        <a:ea typeface="Calibri" panose="020F0502020204030204" pitchFamily="34" charset="0"/>
                        <a:cs typeface="Arial" panose="020B0604020202020204" pitchFamily="34" charset="0"/>
                      </a:rPr>
                      <m:t>.</m:t>
                    </m:r>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10</m:t>
                        </m:r>
                      </m:e>
                    </m:d>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120</m:t>
                    </m:r>
                    <m:r>
                      <a:rPr lang="fr-FR" sz="2000" i="1">
                        <a:latin typeface="Cambria Math" panose="02040503050406030204" pitchFamily="18" charset="0"/>
                        <a:ea typeface="Calibri" panose="020F0502020204030204" pitchFamily="34" charset="0"/>
                        <a:cs typeface="Arial" panose="020B0604020202020204" pitchFamily="34" charset="0"/>
                      </a:rPr>
                      <m:t>&gt;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phân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biệt</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Ta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10</m:t>
                        </m:r>
                      </m:num>
                      <m:den>
                        <m:r>
                          <a:rPr lang="fr-FR" sz="2000" i="1">
                            <a:latin typeface="Cambria Math" panose="02040503050406030204" pitchFamily="18" charset="0"/>
                            <a:ea typeface="Calibri" panose="020F0502020204030204" pitchFamily="34" charset="0"/>
                            <a:cs typeface="Arial" panose="020B0604020202020204" pitchFamily="34" charset="0"/>
                          </a:rPr>
                          <m:t>3</m:t>
                        </m:r>
                      </m:den>
                    </m:f>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d) Ta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1</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11</m:t>
                    </m:r>
                    <m:r>
                      <a:rPr lang="fr-FR" sz="2000" i="1">
                        <a:latin typeface="Cambria Math" panose="02040503050406030204" pitchFamily="18" charset="0"/>
                        <a:ea typeface="Calibri" panose="020F0502020204030204" pitchFamily="34" charset="0"/>
                        <a:cs typeface="Arial" panose="020B0604020202020204" pitchFamily="34" charset="0"/>
                      </a:rPr>
                      <m:t>&lt;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vô</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B06A0EFA-F193-12EA-A97E-89549658031B}"/>
                  </a:ext>
                </a:extLst>
              </p:cNvPr>
              <p:cNvSpPr>
                <a:spLocks noRot="1" noChangeAspect="1" noMove="1" noResize="1" noEditPoints="1" noAdjustHandles="1" noChangeArrowheads="1" noChangeShapeType="1" noTextEdit="1"/>
              </p:cNvSpPr>
              <p:nvPr/>
            </p:nvSpPr>
            <p:spPr>
              <a:xfrm>
                <a:off x="1134739" y="2669824"/>
                <a:ext cx="6927594" cy="2230739"/>
              </a:xfrm>
              <a:prstGeom prst="rect">
                <a:avLst/>
              </a:prstGeom>
              <a:blipFill>
                <a:blip r:embed="rId4"/>
                <a:stretch>
                  <a:fillRect l="-880" r="-880" b="-4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BF17D8D-BA57-C506-28B8-CC3AE9CE8A6A}"/>
                  </a:ext>
                </a:extLst>
              </p:cNvPr>
              <p:cNvSpPr/>
              <p:nvPr/>
            </p:nvSpPr>
            <p:spPr>
              <a:xfrm>
                <a:off x="372853" y="483389"/>
                <a:ext cx="8398295" cy="1990288"/>
              </a:xfrm>
              <a:prstGeom prst="rect">
                <a:avLst/>
              </a:prstGeom>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hãy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tổng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nếu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a)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12</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8</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5</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a:p>
                <a:r>
                  <a:rPr lang="pt-BR" sz="2000" dirty="0">
                    <a:latin typeface="Arial" panose="020B0604020202020204" pitchFamily="34" charset="0"/>
                    <a:ea typeface="Times New Roman" panose="02020603050405020304" pitchFamily="18" charset="0"/>
                  </a:rPr>
                  <a:t>	c)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3</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10</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rPr>
                  <a:t>			d)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3</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i="1" dirty="0"/>
              </a:p>
            </p:txBody>
          </p:sp>
        </mc:Choice>
        <mc:Fallback xmlns="">
          <p:sp>
            <p:nvSpPr>
              <p:cNvPr id="4" name="Rectangle 3">
                <a:extLst>
                  <a:ext uri="{FF2B5EF4-FFF2-40B4-BE49-F238E27FC236}">
                    <a16:creationId xmlns:a16="http://schemas.microsoft.com/office/drawing/2014/main" id="{3BF17D8D-BA57-C506-28B8-CC3AE9CE8A6A}"/>
                  </a:ext>
                </a:extLst>
              </p:cNvPr>
              <p:cNvSpPr>
                <a:spLocks noRot="1" noChangeAspect="1" noMove="1" noResize="1" noEditPoints="1" noAdjustHandles="1" noChangeArrowheads="1" noChangeShapeType="1" noTextEdit="1"/>
              </p:cNvSpPr>
              <p:nvPr/>
            </p:nvSpPr>
            <p:spPr>
              <a:xfrm>
                <a:off x="372853" y="483389"/>
                <a:ext cx="8398295" cy="1990288"/>
              </a:xfrm>
              <a:prstGeom prst="rect">
                <a:avLst/>
              </a:prstGeom>
              <a:blipFill>
                <a:blip r:embed="rId5"/>
                <a:stretch>
                  <a:fillRect l="-726" r="-798" b="-4587"/>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0A8867A9-3997-06C0-1248-956C55367770}"/>
              </a:ext>
            </a:extLst>
          </p:cNvPr>
          <p:cNvSpPr/>
          <p:nvPr/>
        </p:nvSpPr>
        <p:spPr>
          <a:xfrm>
            <a:off x="372852" y="379523"/>
            <a:ext cx="2827548" cy="546411"/>
          </a:xfrm>
          <a:prstGeom prst="rect">
            <a:avLst/>
          </a:prstGeom>
          <a:solidFill>
            <a:srgbClr val="F8F200"/>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err="1">
                <a:solidFill>
                  <a:srgbClr val="0070C0"/>
                </a:solidFill>
              </a:rPr>
              <a:t>Bài</a:t>
            </a:r>
            <a:r>
              <a:rPr lang="en-US" sz="2000" b="1" dirty="0">
                <a:solidFill>
                  <a:srgbClr val="0070C0"/>
                </a:solidFill>
              </a:rPr>
              <a:t> 6.23 (SGK – tr.24)</a:t>
            </a:r>
          </a:p>
        </p:txBody>
      </p:sp>
    </p:spTree>
    <p:extLst>
      <p:ext uri="{BB962C8B-B14F-4D97-AF65-F5344CB8AC3E}">
        <p14:creationId xmlns:p14="http://schemas.microsoft.com/office/powerpoint/2010/main" val="22873547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25"/>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8817" y="3688160"/>
            <a:ext cx="879990" cy="1058812"/>
          </a:xfrm>
          <a:prstGeom prst="rect">
            <a:avLst/>
          </a:prstGeom>
        </p:spPr>
      </p:pic>
      <p:sp>
        <p:nvSpPr>
          <p:cNvPr id="5" name="Rectangle 4">
            <a:extLst>
              <a:ext uri="{FF2B5EF4-FFF2-40B4-BE49-F238E27FC236}">
                <a16:creationId xmlns:a16="http://schemas.microsoft.com/office/drawing/2014/main" id="{0F70F17D-A24B-C85B-56D5-1C632BDF52C9}"/>
              </a:ext>
            </a:extLst>
          </p:cNvPr>
          <p:cNvSpPr/>
          <p:nvPr/>
        </p:nvSpPr>
        <p:spPr>
          <a:xfrm>
            <a:off x="184623" y="2364001"/>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0E957A1-77E5-3CD3-77C3-C65D27B41F98}"/>
                  </a:ext>
                </a:extLst>
              </p:cNvPr>
              <p:cNvSpPr txBox="1"/>
              <p:nvPr/>
            </p:nvSpPr>
            <p:spPr>
              <a:xfrm>
                <a:off x="1786626" y="2417712"/>
                <a:ext cx="6722922" cy="2343655"/>
              </a:xfrm>
              <a:prstGeom prst="rect">
                <a:avLst/>
              </a:prstGeom>
              <a:noFill/>
            </p:spPr>
            <p:txBody>
              <a:bodyPr wrap="square">
                <a:spAutoFit/>
              </a:bodyPr>
              <a:lstStyle/>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a) Ta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𝑎</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𝑏</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𝑐</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9</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7</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nên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m:t>
                    </m:r>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7</m:t>
                        </m:r>
                      </m:num>
                      <m:den>
                        <m:r>
                          <a:rPr lang="fr-FR" sz="2000" i="1">
                            <a:latin typeface="Cambria Math" panose="02040503050406030204" pitchFamily="18" charset="0"/>
                            <a:ea typeface="Calibri" panose="020F0502020204030204" pitchFamily="34" charset="0"/>
                            <a:cs typeface="Arial" panose="020B0604020202020204" pitchFamily="34" charset="0"/>
                          </a:rPr>
                          <m:t>2</m:t>
                        </m:r>
                      </m:den>
                    </m:f>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b) Ta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𝑎</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𝑏</m:t>
                    </m:r>
                    <m:r>
                      <a:rPr lang="fr-FR"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𝑐</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11</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8</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nên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m:t>
                    </m:r>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8</m:t>
                        </m:r>
                      </m:num>
                      <m:den>
                        <m:r>
                          <a:rPr lang="fr-FR" sz="2000" i="1">
                            <a:latin typeface="Cambria Math" panose="02040503050406030204" pitchFamily="18" charset="0"/>
                            <a:ea typeface="Calibri" panose="020F0502020204030204" pitchFamily="34" charset="0"/>
                            <a:cs typeface="Arial" panose="020B0604020202020204" pitchFamily="34" charset="0"/>
                          </a:rPr>
                          <m:t>3</m:t>
                        </m:r>
                      </m:den>
                    </m:f>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0E957A1-77E5-3CD3-77C3-C65D27B41F98}"/>
                  </a:ext>
                </a:extLst>
              </p:cNvPr>
              <p:cNvSpPr txBox="1">
                <a:spLocks noRot="1" noChangeAspect="1" noMove="1" noResize="1" noEditPoints="1" noAdjustHandles="1" noChangeArrowheads="1" noChangeShapeType="1" noTextEdit="1"/>
              </p:cNvSpPr>
              <p:nvPr/>
            </p:nvSpPr>
            <p:spPr>
              <a:xfrm>
                <a:off x="1786626" y="2417712"/>
                <a:ext cx="6722922" cy="2343655"/>
              </a:xfrm>
              <a:prstGeom prst="rect">
                <a:avLst/>
              </a:prstGeom>
              <a:blipFill>
                <a:blip r:embed="rId4"/>
                <a:stretch>
                  <a:fillRect l="-907" r="-997" b="-1042"/>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46883B04-01F4-711F-1AB2-32608086124D}"/>
              </a:ext>
            </a:extLst>
          </p:cNvPr>
          <p:cNvSpPr/>
          <p:nvPr/>
        </p:nvSpPr>
        <p:spPr>
          <a:xfrm>
            <a:off x="372852" y="379523"/>
            <a:ext cx="2827548" cy="546411"/>
          </a:xfrm>
          <a:prstGeom prst="rect">
            <a:avLst/>
          </a:prstGeom>
          <a:solidFill>
            <a:srgbClr val="F8F200"/>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err="1">
                <a:solidFill>
                  <a:srgbClr val="0070C0"/>
                </a:solidFill>
              </a:rPr>
              <a:t>Bài</a:t>
            </a:r>
            <a:r>
              <a:rPr lang="en-US" sz="2000" b="1" dirty="0">
                <a:solidFill>
                  <a:srgbClr val="0070C0"/>
                </a:solidFill>
              </a:rPr>
              <a:t> 6.24 (SGK – tr.24)</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5351661-A0A2-F8B2-5626-69F3A3D9A8F3}"/>
                  </a:ext>
                </a:extLst>
              </p:cNvPr>
              <p:cNvSpPr/>
              <p:nvPr/>
            </p:nvSpPr>
            <p:spPr>
              <a:xfrm>
                <a:off x="372852" y="382133"/>
                <a:ext cx="8398296" cy="1632691"/>
              </a:xfrm>
              <a:prstGeom prst="rect">
                <a:avLst/>
              </a:prstGeom>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Tính nhẩm nghiệm của các phương trình 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9</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7</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3</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8</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7</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15</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biết phương trình có một nghiệm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pt-BR"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35351661-A0A2-F8B2-5626-69F3A3D9A8F3}"/>
                  </a:ext>
                </a:extLst>
              </p:cNvPr>
              <p:cNvSpPr>
                <a:spLocks noRot="1" noChangeAspect="1" noMove="1" noResize="1" noEditPoints="1" noAdjustHandles="1" noChangeArrowheads="1" noChangeShapeType="1" noTextEdit="1"/>
              </p:cNvSpPr>
              <p:nvPr/>
            </p:nvSpPr>
            <p:spPr>
              <a:xfrm>
                <a:off x="372852" y="382133"/>
                <a:ext cx="8398296" cy="1632691"/>
              </a:xfrm>
              <a:prstGeom prst="rect">
                <a:avLst/>
              </a:prstGeom>
              <a:blipFill>
                <a:blip r:embed="rId5"/>
                <a:stretch>
                  <a:fillRect l="-726" b="-5597"/>
                </a:stretch>
              </a:blipFill>
            </p:spPr>
            <p:txBody>
              <a:bodyPr/>
              <a:lstStyle/>
              <a:p>
                <a:r>
                  <a:rPr lang="en-US">
                    <a:noFill/>
                  </a:rPr>
                  <a:t> </a:t>
                </a:r>
              </a:p>
            </p:txBody>
          </p:sp>
        </mc:Fallback>
      </mc:AlternateContent>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25">
          <a:extLst>
            <a:ext uri="{FF2B5EF4-FFF2-40B4-BE49-F238E27FC236}">
              <a16:creationId xmlns:a16="http://schemas.microsoft.com/office/drawing/2014/main" id="{B2F7A5CC-5693-C4E5-D1CA-6A2E776B9A0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B2A7382-4CA8-B994-CBAE-66B187102BC0}"/>
              </a:ext>
            </a:extLst>
          </p:cNvPr>
          <p:cNvPicPr>
            <a:picLocks noChangeAspect="1"/>
          </p:cNvPicPr>
          <p:nvPr/>
        </p:nvPicPr>
        <p:blipFill>
          <a:blip r:embed="rId3"/>
          <a:stretch>
            <a:fillRect/>
          </a:stretch>
        </p:blipFill>
        <p:spPr>
          <a:xfrm>
            <a:off x="528817" y="3688160"/>
            <a:ext cx="879990" cy="1058812"/>
          </a:xfrm>
          <a:prstGeom prst="rect">
            <a:avLst/>
          </a:prstGeom>
        </p:spPr>
      </p:pic>
      <p:sp>
        <p:nvSpPr>
          <p:cNvPr id="5" name="Rectangle 4">
            <a:extLst>
              <a:ext uri="{FF2B5EF4-FFF2-40B4-BE49-F238E27FC236}">
                <a16:creationId xmlns:a16="http://schemas.microsoft.com/office/drawing/2014/main" id="{74BEE193-5E3F-2CCF-4D1C-54B516097480}"/>
              </a:ext>
            </a:extLst>
          </p:cNvPr>
          <p:cNvSpPr/>
          <p:nvPr/>
        </p:nvSpPr>
        <p:spPr>
          <a:xfrm>
            <a:off x="184623" y="2364001"/>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221D327-6193-132A-CB6C-D00D9D78E2CD}"/>
                  </a:ext>
                </a:extLst>
              </p:cNvPr>
              <p:cNvSpPr txBox="1"/>
              <p:nvPr/>
            </p:nvSpPr>
            <p:spPr>
              <a:xfrm>
                <a:off x="1882685" y="2386137"/>
                <a:ext cx="6722922" cy="2459391"/>
              </a:xfrm>
              <a:prstGeom prst="rect">
                <a:avLst/>
              </a:prstGeom>
              <a:noFill/>
            </p:spPr>
            <p:txBody>
              <a:bodyPr wrap="square">
                <a:spAutoFit/>
              </a:bodyPr>
              <a:lstStyle/>
              <a:p>
                <a:pPr algn="just">
                  <a:lnSpc>
                    <a:spcPct val="150000"/>
                  </a:lnSpc>
                </a:pPr>
                <a:r>
                  <a:rPr lang="fr-FR" sz="2000">
                    <a:latin typeface="Arial" panose="020B0604020202020204" pitchFamily="34" charset="0"/>
                    <a:ea typeface="Calibri" panose="020F0502020204030204" pitchFamily="34" charset="0"/>
                    <a:cs typeface="Times New Roman" panose="02020603050405020304" pitchFamily="18" charset="0"/>
                  </a:rPr>
                  <a:t>c) </a:t>
                </a:r>
                <a:r>
                  <a:rPr lang="vi-VN" sz="2000">
                    <a:latin typeface="Arial" panose="020B0604020202020204" pitchFamily="34" charset="0"/>
                    <a:ea typeface="Calibri" panose="020F0502020204030204" pitchFamily="34" charset="0"/>
                    <a:cs typeface="Times New Roman" panose="02020603050405020304" pitchFamily="18" charset="0"/>
                  </a:rPr>
                  <a:t>Gọi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oMath>
                </a14:m>
                <a:r>
                  <a:rPr lang="vi-VN" sz="2000">
                    <a:latin typeface="Arial" panose="020B0604020202020204" pitchFamily="34" charset="0"/>
                    <a:ea typeface="Calibri" panose="020F0502020204030204" pitchFamily="34" charset="0"/>
                    <a:cs typeface="Times New Roman" panose="02020603050405020304" pitchFamily="18" charset="0"/>
                  </a:rPr>
                  <a:t> là nghiệm còn lại của phương trình.Theo định lí Viète, ta có: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en-US" sz="2000" b="0" i="1" smtClean="0">
                        <a:latin typeface="Cambria Math" panose="02040503050406030204" pitchFamily="18" charset="0"/>
                        <a:ea typeface="Calibri" panose="020F0502020204030204" pitchFamily="34" charset="0"/>
                        <a:cs typeface="Arial" panose="020B0604020202020204" pitchFamily="34" charset="0"/>
                      </a:rPr>
                      <m:t>=</m:t>
                    </m:r>
                    <m:f>
                      <m:fPr>
                        <m:ctrlPr>
                          <a:rPr lang="en-US" sz="2000" b="0" i="1" smtClean="0">
                            <a:latin typeface="Cambria Math" panose="02040503050406030204" pitchFamily="18" charset="0"/>
                            <a:ea typeface="Calibri" panose="020F0502020204030204" pitchFamily="34" charset="0"/>
                            <a:cs typeface="Arial" panose="020B0604020202020204" pitchFamily="34" charset="0"/>
                          </a:rPr>
                        </m:ctrlPr>
                      </m:fPr>
                      <m:num>
                        <m:r>
                          <a:rPr lang="en-US" sz="2000" b="0" i="1" smtClean="0">
                            <a:latin typeface="Cambria Math" panose="02040503050406030204" pitchFamily="18" charset="0"/>
                            <a:ea typeface="Calibri" panose="020F0502020204030204" pitchFamily="34" charset="0"/>
                            <a:cs typeface="Arial" panose="020B0604020202020204" pitchFamily="34" charset="0"/>
                          </a:rPr>
                          <m:t>2</m:t>
                        </m:r>
                      </m:num>
                      <m:den>
                        <m:r>
                          <a:rPr lang="en-US" sz="2000" b="0" i="1" smtClean="0">
                            <a:latin typeface="Cambria Math" panose="02040503050406030204" pitchFamily="18" charset="0"/>
                            <a:ea typeface="Calibri" panose="020F0502020204030204" pitchFamily="34" charset="0"/>
                            <a:cs typeface="Arial" panose="020B0604020202020204" pitchFamily="34" charset="0"/>
                          </a:rPr>
                          <m:t>7</m:t>
                        </m:r>
                      </m:den>
                    </m:f>
                  </m:oMath>
                </a14:m>
                <a:endParaRPr lang="en-US" sz="200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pPr>
                <a:r>
                  <a:rPr lang="vi-VN" sz="2000">
                    <a:latin typeface="Arial" panose="020B0604020202020204" pitchFamily="34" charset="0"/>
                    <a:ea typeface="Calibri" panose="020F0502020204030204" pitchFamily="34" charset="0"/>
                    <a:cs typeface="Times New Roman" panose="02020603050405020304" pitchFamily="18" charset="0"/>
                  </a:rPr>
                  <a:t>Do đó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en-US" sz="2000" b="0" i="1" smtClean="0">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en-US" sz="2000" i="1">
                            <a:latin typeface="Cambria Math" panose="02040503050406030204" pitchFamily="18" charset="0"/>
                            <a:ea typeface="Calibri" panose="020F0502020204030204" pitchFamily="34" charset="0"/>
                            <a:cs typeface="Arial" panose="020B0604020202020204" pitchFamily="34" charset="0"/>
                          </a:rPr>
                          <m:t>2</m:t>
                        </m:r>
                      </m:num>
                      <m:den>
                        <m:r>
                          <a:rPr lang="en-US" sz="2000" i="1">
                            <a:latin typeface="Cambria Math" panose="02040503050406030204" pitchFamily="18" charset="0"/>
                            <a:ea typeface="Calibri" panose="020F0502020204030204" pitchFamily="34" charset="0"/>
                            <a:cs typeface="Arial" panose="020B0604020202020204" pitchFamily="34" charset="0"/>
                          </a:rPr>
                          <m:t>7</m:t>
                        </m:r>
                      </m:den>
                    </m:f>
                    <m:r>
                      <a:rPr lang="en-US" sz="2000" b="0" i="1" smtClean="0">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en-US" sz="2000" b="0" i="1" smtClean="0">
                            <a:latin typeface="Cambria Math" panose="02040503050406030204" pitchFamily="18" charset="0"/>
                            <a:ea typeface="Calibri" panose="020F0502020204030204" pitchFamily="34" charset="0"/>
                            <a:cs typeface="Arial" panose="020B0604020202020204" pitchFamily="34" charset="0"/>
                          </a:rPr>
                          <m:t>1</m:t>
                        </m:r>
                      </m:sub>
                    </m:sSub>
                    <m:r>
                      <a:rPr lang="en-US" sz="2000" b="0" i="1" smtClean="0">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en-US" sz="2000" i="1">
                            <a:latin typeface="Cambria Math" panose="02040503050406030204" pitchFamily="18" charset="0"/>
                            <a:ea typeface="Calibri" panose="020F0502020204030204" pitchFamily="34" charset="0"/>
                            <a:cs typeface="Arial" panose="020B0604020202020204" pitchFamily="34" charset="0"/>
                          </a:rPr>
                          <m:t>2</m:t>
                        </m:r>
                      </m:num>
                      <m:den>
                        <m:r>
                          <a:rPr lang="en-US" sz="2000" i="1">
                            <a:latin typeface="Cambria Math" panose="02040503050406030204" pitchFamily="18" charset="0"/>
                            <a:ea typeface="Calibri" panose="020F0502020204030204" pitchFamily="34" charset="0"/>
                            <a:cs typeface="Arial" panose="020B0604020202020204" pitchFamily="34" charset="0"/>
                          </a:rPr>
                          <m:t>7</m:t>
                        </m:r>
                      </m:den>
                    </m:f>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b="0" i="1" smtClean="0">
                        <a:latin typeface="Cambria Math" panose="02040503050406030204" pitchFamily="18" charset="0"/>
                        <a:ea typeface="Calibri" panose="020F0502020204030204" pitchFamily="34" charset="0"/>
                        <a:cs typeface="Arial" panose="020B0604020202020204" pitchFamily="34" charset="0"/>
                      </a:rPr>
                      <m:t>2</m:t>
                    </m:r>
                    <m:r>
                      <a:rPr lang="en-US" sz="2000" b="0" i="1" smtClean="0">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1</m:t>
                        </m:r>
                      </m:num>
                      <m:den>
                        <m:r>
                          <a:rPr lang="fr-FR" sz="2000" i="1">
                            <a:latin typeface="Cambria Math" panose="02040503050406030204" pitchFamily="18" charset="0"/>
                            <a:ea typeface="Calibri" panose="020F0502020204030204" pitchFamily="34" charset="0"/>
                            <a:cs typeface="Arial" panose="020B0604020202020204" pitchFamily="34" charset="0"/>
                          </a:rPr>
                          <m:t>7</m:t>
                        </m:r>
                      </m:den>
                    </m:f>
                  </m:oMath>
                </a14:m>
                <a:endParaRPr lang="en-US" sz="200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pPr>
                <a:r>
                  <a:rPr lang="vi-VN" sz="2000">
                    <a:latin typeface="Arial" panose="020B0604020202020204" pitchFamily="34" charset="0"/>
                    <a:ea typeface="Calibri" panose="020F0502020204030204" pitchFamily="34" charset="0"/>
                    <a:cs typeface="Times New Roman" panose="02020603050405020304" pitchFamily="18" charset="0"/>
                  </a:rPr>
                  <a:t>Vậy phương trình có hai nghiệm là</a:t>
                </a:r>
                <a:r>
                  <a:rPr lang="fr-FR" sz="200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1</m:t>
                        </m:r>
                      </m:num>
                      <m:den>
                        <m:r>
                          <a:rPr lang="fr-FR" sz="2000" i="1">
                            <a:latin typeface="Cambria Math" panose="02040503050406030204" pitchFamily="18" charset="0"/>
                            <a:ea typeface="Calibri" panose="020F0502020204030204" pitchFamily="34" charset="0"/>
                            <a:cs typeface="Arial" panose="020B0604020202020204" pitchFamily="34" charset="0"/>
                          </a:rPr>
                          <m:t>7</m:t>
                        </m:r>
                      </m:den>
                    </m:f>
                  </m:oMath>
                </a14:m>
                <a:endParaRPr lang="en-US" sz="200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221D327-6193-132A-CB6C-D00D9D78E2CD}"/>
                  </a:ext>
                </a:extLst>
              </p:cNvPr>
              <p:cNvSpPr txBox="1">
                <a:spLocks noRot="1" noChangeAspect="1" noMove="1" noResize="1" noEditPoints="1" noAdjustHandles="1" noChangeArrowheads="1" noChangeShapeType="1" noTextEdit="1"/>
              </p:cNvSpPr>
              <p:nvPr/>
            </p:nvSpPr>
            <p:spPr>
              <a:xfrm>
                <a:off x="1882685" y="2386137"/>
                <a:ext cx="6722922" cy="2459391"/>
              </a:xfrm>
              <a:prstGeom prst="rect">
                <a:avLst/>
              </a:prstGeom>
              <a:blipFill>
                <a:blip r:embed="rId4"/>
                <a:stretch>
                  <a:fillRect l="-997" r="-907" b="-743"/>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E0FA38AC-562B-9A27-8591-26115907DC68}"/>
              </a:ext>
            </a:extLst>
          </p:cNvPr>
          <p:cNvSpPr/>
          <p:nvPr/>
        </p:nvSpPr>
        <p:spPr>
          <a:xfrm>
            <a:off x="372852" y="379523"/>
            <a:ext cx="2827548" cy="546411"/>
          </a:xfrm>
          <a:prstGeom prst="rect">
            <a:avLst/>
          </a:prstGeom>
          <a:solidFill>
            <a:srgbClr val="F8F200"/>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err="1">
                <a:solidFill>
                  <a:srgbClr val="0070C0"/>
                </a:solidFill>
              </a:rPr>
              <a:t>Bài</a:t>
            </a:r>
            <a:r>
              <a:rPr lang="en-US" sz="2000" b="1" dirty="0">
                <a:solidFill>
                  <a:srgbClr val="0070C0"/>
                </a:solidFill>
              </a:rPr>
              <a:t> 6.24 (SGK – tr.24)</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9209514E-9A9E-F42C-DCFC-7B836DF56E4F}"/>
                  </a:ext>
                </a:extLst>
              </p:cNvPr>
              <p:cNvSpPr/>
              <p:nvPr/>
            </p:nvSpPr>
            <p:spPr>
              <a:xfrm>
                <a:off x="372852" y="382133"/>
                <a:ext cx="8398296" cy="1632691"/>
              </a:xfrm>
              <a:prstGeom prst="rect">
                <a:avLst/>
              </a:prstGeom>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Tính nhẩm nghiệm của các phương trình 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9</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7</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3</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8</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7</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15</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biết phương trình có một nghiệm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pt-BR"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9209514E-9A9E-F42C-DCFC-7B836DF56E4F}"/>
                  </a:ext>
                </a:extLst>
              </p:cNvPr>
              <p:cNvSpPr>
                <a:spLocks noRot="1" noChangeAspect="1" noMove="1" noResize="1" noEditPoints="1" noAdjustHandles="1" noChangeArrowheads="1" noChangeShapeType="1" noTextEdit="1"/>
              </p:cNvSpPr>
              <p:nvPr/>
            </p:nvSpPr>
            <p:spPr>
              <a:xfrm>
                <a:off x="372852" y="382133"/>
                <a:ext cx="8398296" cy="1632691"/>
              </a:xfrm>
              <a:prstGeom prst="rect">
                <a:avLst/>
              </a:prstGeom>
              <a:blipFill>
                <a:blip r:embed="rId5"/>
                <a:stretch>
                  <a:fillRect l="-726" b="-5597"/>
                </a:stretch>
              </a:blipFill>
            </p:spPr>
            <p:txBody>
              <a:bodyPr/>
              <a:lstStyle/>
              <a:p>
                <a:r>
                  <a:rPr lang="en-US">
                    <a:noFill/>
                  </a:rPr>
                  <a:t> </a:t>
                </a:r>
              </a:p>
            </p:txBody>
          </p:sp>
        </mc:Fallback>
      </mc:AlternateContent>
    </p:spTree>
    <p:extLst>
      <p:ext uri="{BB962C8B-B14F-4D97-AF65-F5344CB8AC3E}">
        <p14:creationId xmlns:p14="http://schemas.microsoft.com/office/powerpoint/2010/main" val="21975577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99"/>
        <p:cNvGrpSpPr/>
        <p:nvPr/>
      </p:nvGrpSpPr>
      <p:grpSpPr>
        <a:xfrm>
          <a:off x="0" y="0"/>
          <a:ext cx="0" cy="0"/>
          <a:chOff x="0" y="0"/>
          <a:chExt cx="0" cy="0"/>
        </a:xfrm>
      </p:grpSpPr>
      <p:sp>
        <p:nvSpPr>
          <p:cNvPr id="3300" name="Google Shape;3300;p41"/>
          <p:cNvSpPr txBox="1">
            <a:spLocks noGrp="1"/>
          </p:cNvSpPr>
          <p:nvPr>
            <p:ph type="title"/>
          </p:nvPr>
        </p:nvSpPr>
        <p:spPr>
          <a:xfrm>
            <a:off x="2112279" y="2610878"/>
            <a:ext cx="4919442" cy="1020365"/>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4000" b="1" dirty="0">
                <a:latin typeface="+mj-lt"/>
              </a:rPr>
              <a:t>ĐỊNH LÍ </a:t>
            </a:r>
            <a:r>
              <a:rPr lang="en-US" sz="4000" b="1" dirty="0">
                <a:latin typeface="+mj-lt"/>
              </a:rPr>
              <a:t>VIÈTE</a:t>
            </a:r>
            <a:endParaRPr sz="4000" b="1" dirty="0">
              <a:latin typeface="+mj-lt"/>
            </a:endParaRPr>
          </a:p>
        </p:txBody>
      </p:sp>
      <p:sp>
        <p:nvSpPr>
          <p:cNvPr id="3302" name="Google Shape;3302;p41"/>
          <p:cNvSpPr txBox="1">
            <a:spLocks noGrp="1"/>
          </p:cNvSpPr>
          <p:nvPr>
            <p:ph type="title" idx="2"/>
          </p:nvPr>
        </p:nvSpPr>
        <p:spPr>
          <a:xfrm>
            <a:off x="3657600" y="1167912"/>
            <a:ext cx="1828800" cy="133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000" b="1" dirty="0">
                <a:latin typeface="+mj-lt"/>
              </a:rPr>
              <a:t>01</a:t>
            </a:r>
            <a:endParaRPr sz="7000" b="1" dirty="0">
              <a:latin typeface="+mj-lt"/>
            </a:endParaRPr>
          </a:p>
        </p:txBody>
      </p:sp>
      <p:pic>
        <p:nvPicPr>
          <p:cNvPr id="3304" name="Google Shape;3304;p41"/>
          <p:cNvPicPr preferRelativeResize="0"/>
          <p:nvPr/>
        </p:nvPicPr>
        <p:blipFill>
          <a:blip r:embed="rId3">
            <a:alphaModFix/>
          </a:blip>
          <a:stretch>
            <a:fillRect/>
          </a:stretch>
        </p:blipFill>
        <p:spPr>
          <a:xfrm>
            <a:off x="277349" y="4071746"/>
            <a:ext cx="1274725" cy="977355"/>
          </a:xfrm>
          <a:prstGeom prst="rect">
            <a:avLst/>
          </a:prstGeom>
          <a:noFill/>
          <a:ln>
            <a:noFill/>
          </a:ln>
          <a:effectLst>
            <a:outerShdw blurRad="114300" dist="76200" dir="2640000" algn="bl" rotWithShape="0">
              <a:schemeClr val="dk1">
                <a:alpha val="29000"/>
              </a:schemeClr>
            </a:outerShdw>
          </a:effectLst>
        </p:spPr>
      </p:pic>
      <p:pic>
        <p:nvPicPr>
          <p:cNvPr id="3305" name="Google Shape;3305;p41"/>
          <p:cNvPicPr preferRelativeResize="0"/>
          <p:nvPr/>
        </p:nvPicPr>
        <p:blipFill>
          <a:blip r:embed="rId4">
            <a:alphaModFix/>
          </a:blip>
          <a:stretch>
            <a:fillRect/>
          </a:stretch>
        </p:blipFill>
        <p:spPr>
          <a:xfrm flipH="1">
            <a:off x="7254850" y="87275"/>
            <a:ext cx="1755747" cy="905450"/>
          </a:xfrm>
          <a:prstGeom prst="rect">
            <a:avLst/>
          </a:prstGeom>
          <a:noFill/>
          <a:ln>
            <a:noFill/>
          </a:ln>
          <a:effectLst>
            <a:outerShdw blurRad="114300" dist="76200" dir="2640000" algn="bl" rotWithShape="0">
              <a:schemeClr val="dk1">
                <a:alpha val="29000"/>
              </a:schemeClr>
            </a:outerShdw>
          </a:effectLst>
        </p:spPr>
      </p:pic>
      <p:pic>
        <p:nvPicPr>
          <p:cNvPr id="3306" name="Google Shape;3306;p41"/>
          <p:cNvPicPr preferRelativeResize="0"/>
          <p:nvPr/>
        </p:nvPicPr>
        <p:blipFill>
          <a:blip r:embed="rId5">
            <a:alphaModFix/>
          </a:blip>
          <a:stretch>
            <a:fillRect/>
          </a:stretch>
        </p:blipFill>
        <p:spPr>
          <a:xfrm flipH="1">
            <a:off x="7751697" y="463794"/>
            <a:ext cx="1341121" cy="914400"/>
          </a:xfrm>
          <a:prstGeom prst="rect">
            <a:avLst/>
          </a:prstGeom>
          <a:noFill/>
          <a:ln>
            <a:noFill/>
          </a:ln>
          <a:effectLst>
            <a:outerShdw blurRad="114300" dist="76200" dir="2640000" algn="bl" rotWithShape="0">
              <a:schemeClr val="dk1">
                <a:alpha val="29000"/>
              </a:schemeClr>
            </a:outerShdw>
          </a:effectLst>
        </p:spPr>
      </p:pic>
    </p:spTree>
  </p:cSld>
  <p:clrMapOvr>
    <a:masterClrMapping/>
  </p:clrMapOvr>
  <p:transition spd="med">
    <p:comb/>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05"/>
        <p:cNvGrpSpPr/>
        <p:nvPr/>
      </p:nvGrpSpPr>
      <p:grpSpPr>
        <a:xfrm>
          <a:off x="0" y="0"/>
          <a:ext cx="0" cy="0"/>
          <a:chOff x="0" y="0"/>
          <a:chExt cx="0" cy="0"/>
        </a:xfrm>
      </p:grpSpPr>
      <p:pic>
        <p:nvPicPr>
          <p:cNvPr id="12" name="Picture 36">
            <a:extLst>
              <a:ext uri="{FF2B5EF4-FFF2-40B4-BE49-F238E27FC236}">
                <a16:creationId xmlns:a16="http://schemas.microsoft.com/office/drawing/2014/main" id="{597DED47-A039-03A9-EEA0-DB075EB0D6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50459" y="828207"/>
            <a:ext cx="1131123" cy="174354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612371" y="449220"/>
                <a:ext cx="7465144" cy="1337867"/>
              </a:xfrm>
              <a:prstGeom prst="rect">
                <a:avLst/>
              </a:prstGeom>
            </p:spPr>
            <p:txBody>
              <a:bodyPr wrap="square">
                <a:spAutoFit/>
              </a:bodyPr>
              <a:lstStyle/>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Tìm hai số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𝑢</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𝑣</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biết: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𝑢</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𝑣</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20</m:t>
                    </m:r>
                  </m:oMath>
                </a14:m>
                <a:r>
                  <a:rPr lang="pt-BR" sz="2000" i="1"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𝑢𝑣</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99</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𝑢</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𝑣</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r>
                      <a:rPr lang="pt-BR" sz="2000" i="1" kern="100">
                        <a:latin typeface="Cambria Math" panose="02040503050406030204" pitchFamily="18" charset="0"/>
                        <a:ea typeface="Times New Roman" panose="02020603050405020304" pitchFamily="18" charset="0"/>
                        <a:cs typeface="Arial" panose="020B0604020202020204" pitchFamily="34" charset="0"/>
                      </a:rPr>
                      <m:t>, </m:t>
                    </m:r>
                    <m:r>
                      <a:rPr lang="pt-BR" sz="2000" i="1" kern="100">
                        <a:latin typeface="Cambria Math" panose="02040503050406030204" pitchFamily="18" charset="0"/>
                        <a:ea typeface="Times New Roman" panose="02020603050405020304" pitchFamily="18" charset="0"/>
                        <a:cs typeface="Arial" panose="020B0604020202020204" pitchFamily="34" charset="0"/>
                      </a:rPr>
                      <m:t>𝑢𝑣</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15</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12371" y="449220"/>
                <a:ext cx="7465144" cy="1337867"/>
              </a:xfrm>
              <a:prstGeom prst="rect">
                <a:avLst/>
              </a:prstGeom>
              <a:blipFill>
                <a:blip r:embed="rId5"/>
                <a:stretch>
                  <a:fillRect l="-816" b="-7306"/>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A23A52C7-ABAC-93D6-F51A-D42C88BDCC59}"/>
              </a:ext>
            </a:extLst>
          </p:cNvPr>
          <p:cNvSpPr/>
          <p:nvPr/>
        </p:nvSpPr>
        <p:spPr>
          <a:xfrm>
            <a:off x="4203758" y="1938151"/>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B786609-60D3-C0EA-F7FD-899E206C63E1}"/>
                  </a:ext>
                </a:extLst>
              </p:cNvPr>
              <p:cNvSpPr txBox="1"/>
              <p:nvPr/>
            </p:nvSpPr>
            <p:spPr>
              <a:xfrm>
                <a:off x="612371" y="2377498"/>
                <a:ext cx="7465144" cy="2519088"/>
              </a:xfrm>
              <a:prstGeom prst="rect">
                <a:avLst/>
              </a:prstGeom>
              <a:noFill/>
            </p:spPr>
            <p:txBody>
              <a:bodyPr wrap="square">
                <a:spAutoFit/>
              </a:bodyPr>
              <a:lstStyle/>
              <a:p>
                <a:pPr algn="just">
                  <a:lnSpc>
                    <a:spcPct val="200000"/>
                  </a:lnSpc>
                </a:pPr>
                <a:r>
                  <a:rPr lang="fr-FR" sz="2000" dirty="0">
                    <a:latin typeface="Arial" panose="020B0604020202020204" pitchFamily="34" charset="0"/>
                    <a:ea typeface="Calibri" panose="020F0502020204030204" pitchFamily="34" charset="0"/>
                    <a:cs typeface="Times New Roman" panose="02020603050405020304" pitchFamily="18" charset="0"/>
                  </a:rPr>
                  <a:t>a) Hai </a:t>
                </a:r>
                <a:r>
                  <a:rPr lang="fr-FR" sz="2000" dirty="0" err="1">
                    <a:latin typeface="Arial" panose="020B0604020202020204" pitchFamily="34" charset="0"/>
                    <a:ea typeface="Calibri" panose="020F0502020204030204" pitchFamily="34" charset="0"/>
                    <a:cs typeface="Times New Roman" panose="02020603050405020304" pitchFamily="18" charset="0"/>
                  </a:rPr>
                  <a:t>số</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cần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tìm</a:t>
                </a:r>
                <a:r>
                  <a:rPr lang="fr-FR" sz="2000" dirty="0">
                    <a:latin typeface="Arial" panose="020B0604020202020204" pitchFamily="34" charset="0"/>
                    <a:ea typeface="Calibri" panose="020F0502020204030204" pitchFamily="34" charset="0"/>
                    <a:cs typeface="Times New Roman" panose="02020603050405020304" pitchFamily="18" charset="0"/>
                  </a:rPr>
                  <a:t> là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của</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𝑥</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20</m:t>
                    </m:r>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99</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pPr>
                <a:r>
                  <a:rPr lang="fr-FR" sz="2000" dirty="0">
                    <a:latin typeface="Arial" panose="020B0604020202020204" pitchFamily="34" charset="0"/>
                    <a:ea typeface="Calibri" panose="020F0502020204030204" pitchFamily="34" charset="0"/>
                    <a:cs typeface="Times New Roman" panose="02020603050405020304" pitchFamily="18" charset="0"/>
                  </a:rPr>
                  <a:t>Ta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20</m:t>
                            </m:r>
                          </m:e>
                        </m:d>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99</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fr-FR" sz="2000" i="1">
                        <a:latin typeface="Cambria Math" panose="02040503050406030204" pitchFamily="18" charset="0"/>
                        <a:ea typeface="Calibri" panose="020F0502020204030204" pitchFamily="34" charset="0"/>
                        <a:cs typeface="Arial" panose="020B0604020202020204" pitchFamily="34" charset="0"/>
                      </a:rPr>
                      <m:t>; </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m:t>
                        </m:r>
                      </m:e>
                    </m:rad>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pPr>
                <a:r>
                  <a:rPr lang="fr-FR" sz="2000" dirty="0" err="1">
                    <a:latin typeface="Arial" panose="020B0604020202020204" pitchFamily="34" charset="0"/>
                    <a:ea typeface="Calibri" panose="020F0502020204030204" pitchFamily="34" charset="0"/>
                    <a:cs typeface="Times New Roman" panose="02020603050405020304" pitchFamily="18" charset="0"/>
                  </a:rPr>
                  <a:t>Suy</a:t>
                </a:r>
                <a:r>
                  <a:rPr lang="fr-FR" sz="2000" dirty="0">
                    <a:latin typeface="Arial" panose="020B0604020202020204" pitchFamily="34" charset="0"/>
                    <a:ea typeface="Calibri" panose="020F0502020204030204" pitchFamily="34" charset="0"/>
                    <a:cs typeface="Times New Roman" panose="02020603050405020304" pitchFamily="18" charset="0"/>
                  </a:rPr>
                  <a:t> ra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9</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en-US"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11</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pPr>
                <a:r>
                  <a:rPr lang="pl-PL" sz="2000">
                    <a:latin typeface="+mj-lt"/>
                    <a:ea typeface="Calibri" panose="020F0502020204030204" pitchFamily="34" charset="0"/>
                    <a:cs typeface="Times New Roman" panose="02020603050405020304" pitchFamily="18" charset="0"/>
                  </a:rPr>
                  <a:t>Vậy u = 11; v = 9 hoặc u = 9; v = 11.</a:t>
                </a:r>
                <a:endParaRPr lang="en-US" sz="2000" dirty="0">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B786609-60D3-C0EA-F7FD-899E206C63E1}"/>
                  </a:ext>
                </a:extLst>
              </p:cNvPr>
              <p:cNvSpPr txBox="1">
                <a:spLocks noRot="1" noChangeAspect="1" noMove="1" noResize="1" noEditPoints="1" noAdjustHandles="1" noChangeArrowheads="1" noChangeShapeType="1" noTextEdit="1"/>
              </p:cNvSpPr>
              <p:nvPr/>
            </p:nvSpPr>
            <p:spPr>
              <a:xfrm>
                <a:off x="612371" y="2377498"/>
                <a:ext cx="7465144" cy="2519088"/>
              </a:xfrm>
              <a:prstGeom prst="rect">
                <a:avLst/>
              </a:prstGeom>
              <a:blipFill>
                <a:blip r:embed="rId6"/>
                <a:stretch>
                  <a:fillRect l="-816" b="-3632"/>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11025314-1216-F119-9BD6-0135C1C86373}"/>
              </a:ext>
            </a:extLst>
          </p:cNvPr>
          <p:cNvSpPr/>
          <p:nvPr/>
        </p:nvSpPr>
        <p:spPr>
          <a:xfrm>
            <a:off x="447332" y="571743"/>
            <a:ext cx="2827548" cy="546411"/>
          </a:xfrm>
          <a:prstGeom prst="rect">
            <a:avLst/>
          </a:prstGeom>
          <a:solidFill>
            <a:srgbClr val="F8F200"/>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err="1">
                <a:solidFill>
                  <a:srgbClr val="0070C0"/>
                </a:solidFill>
              </a:rPr>
              <a:t>Bài</a:t>
            </a:r>
            <a:r>
              <a:rPr lang="en-US" sz="2000" b="1" dirty="0">
                <a:solidFill>
                  <a:srgbClr val="0070C0"/>
                </a:solidFill>
              </a:rPr>
              <a:t> 6.25 (SGK – tr.24)</a:t>
            </a:r>
          </a:p>
        </p:txBody>
      </p:sp>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 calcmode="lin" valueType="num">
                                      <p:cBhvr additive="base">
                                        <p:cTn id="26"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 calcmode="lin" valueType="num">
                                      <p:cBhvr additive="base">
                                        <p:cTn id="32"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 calcmode="lin" valueType="num">
                                      <p:cBhvr additive="base">
                                        <p:cTn id="38"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05">
          <a:extLst>
            <a:ext uri="{FF2B5EF4-FFF2-40B4-BE49-F238E27FC236}">
              <a16:creationId xmlns:a16="http://schemas.microsoft.com/office/drawing/2014/main" id="{4F54DA75-B160-64C7-1AE4-510D1A64A6D1}"/>
            </a:ext>
          </a:extLst>
        </p:cNvPr>
        <p:cNvGrpSpPr/>
        <p:nvPr/>
      </p:nvGrpSpPr>
      <p:grpSpPr>
        <a:xfrm>
          <a:off x="0" y="0"/>
          <a:ext cx="0" cy="0"/>
          <a:chOff x="0" y="0"/>
          <a:chExt cx="0" cy="0"/>
        </a:xfrm>
      </p:grpSpPr>
      <p:pic>
        <p:nvPicPr>
          <p:cNvPr id="12" name="Picture 36">
            <a:extLst>
              <a:ext uri="{FF2B5EF4-FFF2-40B4-BE49-F238E27FC236}">
                <a16:creationId xmlns:a16="http://schemas.microsoft.com/office/drawing/2014/main" id="{D26D67DE-13EC-08C3-5B05-B4937D10FC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50459" y="828207"/>
            <a:ext cx="1131123" cy="1743543"/>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44D15D93-40F7-C0D4-CD32-F2375EB6CB8C}"/>
                  </a:ext>
                </a:extLst>
              </p:cNvPr>
              <p:cNvSpPr/>
              <p:nvPr/>
            </p:nvSpPr>
            <p:spPr>
              <a:xfrm>
                <a:off x="612371" y="449220"/>
                <a:ext cx="7465144" cy="1337867"/>
              </a:xfrm>
              <a:prstGeom prst="rect">
                <a:avLst/>
              </a:prstGeom>
            </p:spPr>
            <p:txBody>
              <a:bodyPr wrap="square">
                <a:spAutoFit/>
              </a:bodyPr>
              <a:lstStyle/>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Tìm hai số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𝑢</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𝑣</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biết: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𝑢</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𝑣</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20</m:t>
                    </m:r>
                  </m:oMath>
                </a14:m>
                <a:r>
                  <a:rPr lang="pt-BR" sz="2000" i="1"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𝑢𝑣</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99</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𝑢</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𝑣</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r>
                      <a:rPr lang="pt-BR" sz="2000" i="1" kern="100">
                        <a:latin typeface="Cambria Math" panose="02040503050406030204" pitchFamily="18" charset="0"/>
                        <a:ea typeface="Times New Roman" panose="02020603050405020304" pitchFamily="18" charset="0"/>
                        <a:cs typeface="Arial" panose="020B0604020202020204" pitchFamily="34" charset="0"/>
                      </a:rPr>
                      <m:t>, </m:t>
                    </m:r>
                    <m:r>
                      <a:rPr lang="pt-BR" sz="2000" i="1" kern="100">
                        <a:latin typeface="Cambria Math" panose="02040503050406030204" pitchFamily="18" charset="0"/>
                        <a:ea typeface="Times New Roman" panose="02020603050405020304" pitchFamily="18" charset="0"/>
                        <a:cs typeface="Arial" panose="020B0604020202020204" pitchFamily="34" charset="0"/>
                      </a:rPr>
                      <m:t>𝑢𝑣</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15</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44D15D93-40F7-C0D4-CD32-F2375EB6CB8C}"/>
                  </a:ext>
                </a:extLst>
              </p:cNvPr>
              <p:cNvSpPr>
                <a:spLocks noRot="1" noChangeAspect="1" noMove="1" noResize="1" noEditPoints="1" noAdjustHandles="1" noChangeArrowheads="1" noChangeShapeType="1" noTextEdit="1"/>
              </p:cNvSpPr>
              <p:nvPr/>
            </p:nvSpPr>
            <p:spPr>
              <a:xfrm>
                <a:off x="612371" y="449220"/>
                <a:ext cx="7465144" cy="1337867"/>
              </a:xfrm>
              <a:prstGeom prst="rect">
                <a:avLst/>
              </a:prstGeom>
              <a:blipFill>
                <a:blip r:embed="rId5"/>
                <a:stretch>
                  <a:fillRect l="-816" b="-7306"/>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85BEB7E3-D6D2-8E81-35EC-55F0D4CADD7E}"/>
              </a:ext>
            </a:extLst>
          </p:cNvPr>
          <p:cNvSpPr/>
          <p:nvPr/>
        </p:nvSpPr>
        <p:spPr>
          <a:xfrm>
            <a:off x="4179904" y="2029538"/>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A78B560-A3D4-4264-B72C-B5942C39B748}"/>
                  </a:ext>
                </a:extLst>
              </p:cNvPr>
              <p:cNvSpPr txBox="1"/>
              <p:nvPr/>
            </p:nvSpPr>
            <p:spPr>
              <a:xfrm>
                <a:off x="575828" y="2624332"/>
                <a:ext cx="7992339" cy="2114169"/>
              </a:xfrm>
              <a:prstGeom prst="rect">
                <a:avLst/>
              </a:prstGeom>
              <a:noFill/>
            </p:spPr>
            <p:txBody>
              <a:bodyPr wrap="square">
                <a:spAutoFit/>
              </a:bodyPr>
              <a:lstStyle/>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b) Hai </a:t>
                </a:r>
                <a:r>
                  <a:rPr lang="fr-FR" sz="2000" dirty="0" err="1">
                    <a:latin typeface="Arial" panose="020B0604020202020204" pitchFamily="34" charset="0"/>
                    <a:ea typeface="Calibri" panose="020F0502020204030204" pitchFamily="34" charset="0"/>
                    <a:cs typeface="Times New Roman" panose="02020603050405020304" pitchFamily="18" charset="0"/>
                  </a:rPr>
                  <a:t>số</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cần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tìm</a:t>
                </a:r>
                <a:r>
                  <a:rPr lang="fr-FR" sz="2000" dirty="0">
                    <a:latin typeface="Arial" panose="020B0604020202020204" pitchFamily="34" charset="0"/>
                    <a:ea typeface="Calibri" panose="020F0502020204030204" pitchFamily="34" charset="0"/>
                    <a:cs typeface="Times New Roman" panose="02020603050405020304" pitchFamily="18" charset="0"/>
                  </a:rPr>
                  <a:t> là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của</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𝑥</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15</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Ta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 =</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e>
                        </m:d>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15</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56</m:t>
                    </m:r>
                    <m:r>
                      <a:rPr lang="fr-FR" sz="2000" i="1">
                        <a:latin typeface="Cambria Math" panose="02040503050406030204" pitchFamily="18" charset="0"/>
                        <a:ea typeface="Calibri" panose="020F0502020204030204" pitchFamily="34" charset="0"/>
                        <a:cs typeface="Arial" panose="020B0604020202020204" pitchFamily="34" charset="0"/>
                      </a:rPr>
                      <m:t>&lt;</m:t>
                    </m:r>
                    <m:r>
                      <a:rPr lang="fr-FR" sz="2000" i="1">
                        <a:latin typeface="Cambria Math" panose="02040503050406030204" pitchFamily="18" charset="0"/>
                        <a:ea typeface="Calibri" panose="020F0502020204030204" pitchFamily="34" charset="0"/>
                        <a:cs typeface="Arial" panose="020B0604020202020204" pitchFamily="34" charset="0"/>
                      </a:rPr>
                      <m:t>0</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Suy</a:t>
                </a:r>
                <a:r>
                  <a:rPr lang="fr-FR" sz="2000" dirty="0">
                    <a:latin typeface="Arial" panose="020B0604020202020204" pitchFamily="34" charset="0"/>
                    <a:ea typeface="Calibri" panose="020F0502020204030204" pitchFamily="34" charset="0"/>
                    <a:cs typeface="Times New Roman" panose="02020603050405020304" pitchFamily="18" charset="0"/>
                  </a:rPr>
                  <a:t> ra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đã</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cho</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vô</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Vậy</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không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tồn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tại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số</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𝑢</m:t>
                    </m:r>
                    <m:r>
                      <a:rPr lang="fr-FR" sz="2000" i="1">
                        <a:latin typeface="Cambria Math" panose="02040503050406030204" pitchFamily="18" charset="0"/>
                        <a:ea typeface="Calibri" panose="020F0502020204030204" pitchFamily="34" charset="0"/>
                        <a:cs typeface="Arial" panose="020B0604020202020204" pitchFamily="34" charset="0"/>
                      </a:rPr>
                      <m:t>, </m:t>
                    </m:r>
                    <m:r>
                      <a:rPr lang="en-US" sz="2000" i="1">
                        <a:latin typeface="Cambria Math" panose="02040503050406030204" pitchFamily="18" charset="0"/>
                        <a:ea typeface="Calibri" panose="020F0502020204030204" pitchFamily="34" charset="0"/>
                        <a:cs typeface="Arial" panose="020B0604020202020204" pitchFamily="34" charset="0"/>
                      </a:rPr>
                      <m:t>𝑣</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thỏa</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mãn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điều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kiện</a:t>
                </a:r>
                <a:r>
                  <a:rPr lang="fr-FR" sz="2000" dirty="0">
                    <a:latin typeface="Arial" panose="020B0604020202020204" pitchFamily="34"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BA78B560-A3D4-4264-B72C-B5942C39B748}"/>
                  </a:ext>
                </a:extLst>
              </p:cNvPr>
              <p:cNvSpPr txBox="1">
                <a:spLocks noRot="1" noChangeAspect="1" noMove="1" noResize="1" noEditPoints="1" noAdjustHandles="1" noChangeArrowheads="1" noChangeShapeType="1" noTextEdit="1"/>
              </p:cNvSpPr>
              <p:nvPr/>
            </p:nvSpPr>
            <p:spPr>
              <a:xfrm>
                <a:off x="575828" y="2624332"/>
                <a:ext cx="7992339" cy="2114169"/>
              </a:xfrm>
              <a:prstGeom prst="rect">
                <a:avLst/>
              </a:prstGeom>
              <a:blipFill>
                <a:blip r:embed="rId6"/>
                <a:stretch>
                  <a:fillRect l="-762" b="-4335"/>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B5989DC6-C552-5BA4-8068-B359667ABBAC}"/>
              </a:ext>
            </a:extLst>
          </p:cNvPr>
          <p:cNvSpPr/>
          <p:nvPr/>
        </p:nvSpPr>
        <p:spPr>
          <a:xfrm>
            <a:off x="447332" y="571743"/>
            <a:ext cx="2827548" cy="546411"/>
          </a:xfrm>
          <a:prstGeom prst="rect">
            <a:avLst/>
          </a:prstGeom>
          <a:solidFill>
            <a:srgbClr val="F8F200"/>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err="1">
                <a:solidFill>
                  <a:srgbClr val="0070C0"/>
                </a:solidFill>
              </a:rPr>
              <a:t>Bài</a:t>
            </a:r>
            <a:r>
              <a:rPr lang="en-US" sz="2000" b="1" dirty="0">
                <a:solidFill>
                  <a:srgbClr val="0070C0"/>
                </a:solidFill>
              </a:rPr>
              <a:t> 6.25 (SGK – tr.24)</a:t>
            </a:r>
          </a:p>
        </p:txBody>
      </p:sp>
    </p:spTree>
    <p:extLst>
      <p:ext uri="{BB962C8B-B14F-4D97-AF65-F5344CB8AC3E}">
        <p14:creationId xmlns:p14="http://schemas.microsoft.com/office/powerpoint/2010/main" val="195213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40"/>
        <p:cNvGrpSpPr/>
        <p:nvPr/>
      </p:nvGrpSpPr>
      <p:grpSpPr>
        <a:xfrm>
          <a:off x="0" y="0"/>
          <a:ext cx="0" cy="0"/>
          <a:chOff x="0" y="0"/>
          <a:chExt cx="0" cy="0"/>
        </a:xfrm>
      </p:grpSpPr>
      <p:sp>
        <p:nvSpPr>
          <p:cNvPr id="3841" name="Google Shape;3841;p66"/>
          <p:cNvSpPr txBox="1">
            <a:spLocks noGrp="1"/>
          </p:cNvSpPr>
          <p:nvPr>
            <p:ph type="title"/>
          </p:nvPr>
        </p:nvSpPr>
        <p:spPr>
          <a:xfrm>
            <a:off x="993868" y="2148858"/>
            <a:ext cx="3262478" cy="916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4000" b="1" dirty="0">
                <a:latin typeface="+mj-lt"/>
              </a:rPr>
              <a:t>VẬN DỤNG</a:t>
            </a:r>
            <a:endParaRPr sz="4000" b="1" dirty="0">
              <a:latin typeface="+mj-lt"/>
            </a:endParaRPr>
          </a:p>
        </p:txBody>
      </p:sp>
      <p:grpSp>
        <p:nvGrpSpPr>
          <p:cNvPr id="2" name="Group 1">
            <a:extLst>
              <a:ext uri="{FF2B5EF4-FFF2-40B4-BE49-F238E27FC236}">
                <a16:creationId xmlns:a16="http://schemas.microsoft.com/office/drawing/2014/main" id="{1DD2C2F6-A1F3-F55A-EA36-C79696A46E3B}"/>
              </a:ext>
            </a:extLst>
          </p:cNvPr>
          <p:cNvGrpSpPr/>
          <p:nvPr/>
        </p:nvGrpSpPr>
        <p:grpSpPr>
          <a:xfrm>
            <a:off x="5006263" y="834326"/>
            <a:ext cx="3587632" cy="3474848"/>
            <a:chOff x="133180" y="932329"/>
            <a:chExt cx="3587632" cy="3474848"/>
          </a:xfrm>
        </p:grpSpPr>
        <p:pic>
          <p:nvPicPr>
            <p:cNvPr id="3844" name="Google Shape;3844;p66"/>
            <p:cNvPicPr preferRelativeResize="0"/>
            <p:nvPr/>
          </p:nvPicPr>
          <p:blipFill>
            <a:blip r:embed="rId3">
              <a:alphaModFix/>
            </a:blip>
            <a:stretch>
              <a:fillRect/>
            </a:stretch>
          </p:blipFill>
          <p:spPr>
            <a:xfrm rot="10800000">
              <a:off x="133180" y="3163362"/>
              <a:ext cx="3459038" cy="947907"/>
            </a:xfrm>
            <a:prstGeom prst="rect">
              <a:avLst/>
            </a:prstGeom>
            <a:noFill/>
            <a:ln>
              <a:noFill/>
            </a:ln>
            <a:effectLst>
              <a:outerShdw blurRad="114300" dist="76200" dir="2640000" algn="bl" rotWithShape="0">
                <a:schemeClr val="dk1">
                  <a:alpha val="29000"/>
                </a:schemeClr>
              </a:outerShdw>
            </a:effectLst>
          </p:spPr>
        </p:pic>
        <p:pic>
          <p:nvPicPr>
            <p:cNvPr id="3845" name="Google Shape;3845;p66"/>
            <p:cNvPicPr preferRelativeResize="0"/>
            <p:nvPr/>
          </p:nvPicPr>
          <p:blipFill>
            <a:blip r:embed="rId4">
              <a:alphaModFix/>
            </a:blip>
            <a:stretch>
              <a:fillRect/>
            </a:stretch>
          </p:blipFill>
          <p:spPr>
            <a:xfrm>
              <a:off x="195766" y="932329"/>
              <a:ext cx="2583949" cy="2723690"/>
            </a:xfrm>
            <a:prstGeom prst="rect">
              <a:avLst/>
            </a:prstGeom>
            <a:noFill/>
            <a:ln>
              <a:noFill/>
            </a:ln>
            <a:effectLst>
              <a:outerShdw blurRad="114300" dist="76200" dir="2640000" algn="bl" rotWithShape="0">
                <a:schemeClr val="dk1">
                  <a:alpha val="29000"/>
                </a:schemeClr>
              </a:outerShdw>
            </a:effectLst>
          </p:spPr>
        </p:pic>
        <p:pic>
          <p:nvPicPr>
            <p:cNvPr id="3846" name="Google Shape;3846;p66"/>
            <p:cNvPicPr preferRelativeResize="0"/>
            <p:nvPr/>
          </p:nvPicPr>
          <p:blipFill>
            <a:blip r:embed="rId5">
              <a:alphaModFix/>
            </a:blip>
            <a:stretch>
              <a:fillRect/>
            </a:stretch>
          </p:blipFill>
          <p:spPr>
            <a:xfrm>
              <a:off x="416332" y="3480600"/>
              <a:ext cx="910336" cy="731520"/>
            </a:xfrm>
            <a:prstGeom prst="rect">
              <a:avLst/>
            </a:prstGeom>
            <a:noFill/>
            <a:ln>
              <a:noFill/>
            </a:ln>
            <a:effectLst>
              <a:outerShdw blurRad="114300" dist="76200" dir="2640000" algn="bl" rotWithShape="0">
                <a:schemeClr val="dk1">
                  <a:alpha val="29000"/>
                </a:schemeClr>
              </a:outerShdw>
            </a:effectLst>
          </p:spPr>
        </p:pic>
        <p:pic>
          <p:nvPicPr>
            <p:cNvPr id="3847" name="Google Shape;3847;p66"/>
            <p:cNvPicPr preferRelativeResize="0"/>
            <p:nvPr/>
          </p:nvPicPr>
          <p:blipFill>
            <a:blip r:embed="rId6">
              <a:alphaModFix/>
            </a:blip>
            <a:stretch>
              <a:fillRect/>
            </a:stretch>
          </p:blipFill>
          <p:spPr>
            <a:xfrm flipH="1">
              <a:off x="2029171" y="3690877"/>
              <a:ext cx="1691641" cy="457200"/>
            </a:xfrm>
            <a:prstGeom prst="rect">
              <a:avLst/>
            </a:prstGeom>
            <a:noFill/>
            <a:ln>
              <a:noFill/>
            </a:ln>
            <a:effectLst>
              <a:outerShdw blurRad="114300" dist="76200" dir="2640000" algn="bl" rotWithShape="0">
                <a:schemeClr val="dk1">
                  <a:alpha val="29000"/>
                </a:schemeClr>
              </a:outerShdw>
            </a:effectLst>
          </p:spPr>
        </p:pic>
        <p:pic>
          <p:nvPicPr>
            <p:cNvPr id="3848" name="Google Shape;3848;p66"/>
            <p:cNvPicPr preferRelativeResize="0"/>
            <p:nvPr/>
          </p:nvPicPr>
          <p:blipFill>
            <a:blip r:embed="rId7">
              <a:alphaModFix/>
            </a:blip>
            <a:stretch>
              <a:fillRect/>
            </a:stretch>
          </p:blipFill>
          <p:spPr>
            <a:xfrm flipH="1">
              <a:off x="1368343" y="3767097"/>
              <a:ext cx="1352168" cy="640080"/>
            </a:xfrm>
            <a:prstGeom prst="rect">
              <a:avLst/>
            </a:prstGeom>
            <a:noFill/>
            <a:ln>
              <a:noFill/>
            </a:ln>
            <a:effectLst>
              <a:outerShdw blurRad="114300" dist="76200" dir="2640000" algn="bl" rotWithShape="0">
                <a:schemeClr val="dk1">
                  <a:alpha val="29000"/>
                </a:schemeClr>
              </a:outerShdw>
            </a:effectLst>
          </p:spPr>
        </p:pic>
      </p:grpSp>
    </p:spTree>
    <p:extLst>
      <p:ext uri="{BB962C8B-B14F-4D97-AF65-F5344CB8AC3E}">
        <p14:creationId xmlns:p14="http://schemas.microsoft.com/office/powerpoint/2010/main" val="2516373033"/>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25"/>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8067758" y="48552"/>
            <a:ext cx="1076241" cy="1076241"/>
          </a:xfrm>
          <a:prstGeom prst="rect">
            <a:avLst/>
          </a:prstGeom>
        </p:spPr>
      </p:pic>
      <p:sp>
        <p:nvSpPr>
          <p:cNvPr id="2" name="Rectangle 1">
            <a:extLst>
              <a:ext uri="{FF2B5EF4-FFF2-40B4-BE49-F238E27FC236}">
                <a16:creationId xmlns:a16="http://schemas.microsoft.com/office/drawing/2014/main" id="{90BE83A1-485E-8CB9-9661-87F5A7474AED}"/>
              </a:ext>
            </a:extLst>
          </p:cNvPr>
          <p:cNvSpPr/>
          <p:nvPr/>
        </p:nvSpPr>
        <p:spPr>
          <a:xfrm>
            <a:off x="3158225" y="315199"/>
            <a:ext cx="2827548" cy="546411"/>
          </a:xfrm>
          <a:prstGeom prst="rect">
            <a:avLst/>
          </a:prstGeom>
          <a:solidFill>
            <a:srgbClr val="F8F200"/>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err="1">
                <a:solidFill>
                  <a:srgbClr val="0070C0"/>
                </a:solidFill>
              </a:rPr>
              <a:t>Bài</a:t>
            </a:r>
            <a:r>
              <a:rPr lang="en-US" sz="2000" b="1" dirty="0">
                <a:solidFill>
                  <a:srgbClr val="0070C0"/>
                </a:solidFill>
              </a:rPr>
              <a:t> 6.26 (SGK – tr.24)</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A83DDB8-69DE-1E07-8431-9C350678562B}"/>
                  </a:ext>
                </a:extLst>
              </p:cNvPr>
              <p:cNvSpPr txBox="1"/>
              <p:nvPr/>
            </p:nvSpPr>
            <p:spPr>
              <a:xfrm>
                <a:off x="586860" y="882177"/>
                <a:ext cx="7970279" cy="4005135"/>
              </a:xfrm>
              <a:prstGeom prst="rect">
                <a:avLst/>
              </a:prstGeom>
              <a:noFill/>
            </p:spPr>
            <p:txBody>
              <a:bodyPr wrap="square">
                <a:spAutoFit/>
              </a:bodyPr>
              <a:lstStyle/>
              <a:p>
                <a:pPr algn="just">
                  <a:lnSpc>
                    <a:spcPct val="20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Chứng tỏ rằng nếu phương trình bậc hai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𝑏𝑥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𝑐</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có hai nghiệm là </a:t>
                </a:r>
                <a14:m>
                  <m:oMath xmlns:m="http://schemas.openxmlformats.org/officeDocument/2006/math">
                    <m:sSub>
                      <m:sSub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sub>
                    </m:sSub>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sSub>
                      <m:sSub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b>
                    </m:sSub>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thì đa thức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𝑏𝑥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𝑐</m:t>
                    </m:r>
                  </m:oMath>
                </a14:m>
                <a:r>
                  <a:rPr lang="pt-BR" sz="2000" i="1"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phân tích được thành nhân tử như sau:</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𝑏𝑥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𝑐</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𝑎</m:t>
                      </m:r>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1</m:t>
                              </m:r>
                            </m:sub>
                          </m:sSub>
                        </m:e>
                      </m:d>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sub>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b>
                          </m:sSub>
                        </m:e>
                      </m:d>
                    </m:oMath>
                  </m:oMathPara>
                </a14:m>
                <a:endParaRPr lang="en-US" sz="2000" i="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2000" b="1" i="1" kern="100" dirty="0">
                    <a:effectLst/>
                    <a:latin typeface="Arial" panose="020B0604020202020204" pitchFamily="34" charset="0"/>
                    <a:ea typeface="Times New Roman" panose="02020603050405020304" pitchFamily="18" charset="0"/>
                    <a:cs typeface="Times New Roman" panose="02020603050405020304" pitchFamily="18" charset="0"/>
                  </a:rPr>
                  <a:t>Áp dụng:</a:t>
                </a: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Phân tích các đa thức sau thành nhân tử:</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11</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18</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5</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oMath>
                </a14:m>
                <a:endParaRPr lang="en-US" sz="2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7A83DDB8-69DE-1E07-8431-9C350678562B}"/>
                  </a:ext>
                </a:extLst>
              </p:cNvPr>
              <p:cNvSpPr txBox="1">
                <a:spLocks noRot="1" noChangeAspect="1" noMove="1" noResize="1" noEditPoints="1" noAdjustHandles="1" noChangeArrowheads="1" noChangeShapeType="1" noTextEdit="1"/>
              </p:cNvSpPr>
              <p:nvPr/>
            </p:nvSpPr>
            <p:spPr>
              <a:xfrm>
                <a:off x="586860" y="882177"/>
                <a:ext cx="7970279" cy="4005135"/>
              </a:xfrm>
              <a:prstGeom prst="rect">
                <a:avLst/>
              </a:prstGeom>
              <a:blipFill>
                <a:blip r:embed="rId4"/>
                <a:stretch>
                  <a:fillRect l="-765" r="-765" b="-1674"/>
                </a:stretch>
              </a:blipFill>
            </p:spPr>
            <p:txBody>
              <a:bodyPr/>
              <a:lstStyle/>
              <a:p>
                <a:r>
                  <a:rPr lang="en-US">
                    <a:noFill/>
                  </a:rPr>
                  <a:t> </a:t>
                </a:r>
              </a:p>
            </p:txBody>
          </p:sp>
        </mc:Fallback>
      </mc:AlternateContent>
    </p:spTree>
    <p:extLst>
      <p:ext uri="{BB962C8B-B14F-4D97-AF65-F5344CB8AC3E}">
        <p14:creationId xmlns:p14="http://schemas.microsoft.com/office/powerpoint/2010/main" val="3736042229"/>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825"/>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8078785" y="4093002"/>
            <a:ext cx="776467" cy="776467"/>
          </a:xfrm>
          <a:prstGeom prst="rect">
            <a:avLst/>
          </a:prstGeom>
        </p:spPr>
      </p:pic>
      <p:sp>
        <p:nvSpPr>
          <p:cNvPr id="2" name="Rectangle 1">
            <a:extLst>
              <a:ext uri="{FF2B5EF4-FFF2-40B4-BE49-F238E27FC236}">
                <a16:creationId xmlns:a16="http://schemas.microsoft.com/office/drawing/2014/main" id="{C0A1DD29-E34D-C405-5E1D-425AE29D2C47}"/>
              </a:ext>
            </a:extLst>
          </p:cNvPr>
          <p:cNvSpPr/>
          <p:nvPr/>
        </p:nvSpPr>
        <p:spPr>
          <a:xfrm>
            <a:off x="299774" y="356855"/>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3CC0B30-CE71-E4A3-7135-5EEBE65F288E}"/>
                  </a:ext>
                </a:extLst>
              </p:cNvPr>
              <p:cNvSpPr txBox="1"/>
              <p:nvPr/>
            </p:nvSpPr>
            <p:spPr>
              <a:xfrm>
                <a:off x="288747" y="930333"/>
                <a:ext cx="8566505" cy="3856312"/>
              </a:xfrm>
              <a:prstGeom prst="rect">
                <a:avLst/>
              </a:prstGeom>
              <a:noFill/>
            </p:spPr>
            <p:txBody>
              <a:bodyPr wrap="square">
                <a:spAutoFit/>
              </a:bodyPr>
              <a:lstStyle/>
              <a:p>
                <a:pPr algn="just">
                  <a:lnSpc>
                    <a:spcPct val="150000"/>
                  </a:lnSpc>
                  <a:spcBef>
                    <a:spcPts val="300"/>
                  </a:spcBef>
                  <a:spcAft>
                    <a:spcPts val="300"/>
                  </a:spcAft>
                </a:pPr>
                <a:r>
                  <a:rPr lang="fr-FR" sz="2000" dirty="0" err="1">
                    <a:effectLst/>
                    <a:latin typeface="Arial" panose="020B0604020202020204" pitchFamily="34" charset="0"/>
                    <a:ea typeface="Calibri" panose="020F0502020204030204" pitchFamily="34" charset="0"/>
                    <a:cs typeface="Times New Roman" panose="02020603050405020304" pitchFamily="18" charset="0"/>
                  </a:rPr>
                  <a:t>Với</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oMath>
                </a14:m>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và</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2</m:t>
                        </m:r>
                      </m:sub>
                    </m:sSub>
                  </m:oMath>
                </a14:m>
                <a:r>
                  <a:rPr lang="fr-FR" sz="2000" dirty="0">
                    <a:effectLst/>
                    <a:latin typeface="Arial" panose="020B0604020202020204" pitchFamily="34" charset="0"/>
                    <a:ea typeface="Calibri" panose="020F0502020204030204" pitchFamily="34" charset="0"/>
                    <a:cs typeface="Times New Roman" panose="02020603050405020304" pitchFamily="18" charset="0"/>
                  </a:rPr>
                  <a:t> là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hai</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nghiệm</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của</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phương</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trình</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bậc</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hai</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i="1">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2000" i="1">
                            <a:effectLst/>
                            <a:latin typeface="Cambria Math" panose="02040503050406030204" pitchFamily="18" charset="0"/>
                            <a:ea typeface="Calibri" panose="020F0502020204030204" pitchFamily="34" charset="0"/>
                            <a:cs typeface="Arial" panose="020B0604020202020204" pitchFamily="34" charset="0"/>
                          </a:rPr>
                        </m:ctrlPr>
                      </m:sSup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p>
                        <m:r>
                          <a:rPr lang="fr-FR" sz="2000" i="1">
                            <a:effectLst/>
                            <a:latin typeface="Cambria Math" panose="02040503050406030204" pitchFamily="18" charset="0"/>
                            <a:ea typeface="Calibri" panose="020F0502020204030204" pitchFamily="34" charset="0"/>
                            <a:cs typeface="Arial" panose="020B0604020202020204" pitchFamily="34" charset="0"/>
                          </a:rPr>
                          <m:t>2</m:t>
                        </m:r>
                      </m:sup>
                    </m:sSup>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𝑏𝑥</m:t>
                    </m:r>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𝑐</m:t>
                    </m:r>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0</m:t>
                    </m:r>
                  </m:oMath>
                </a14:m>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theo</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định</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lí</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Viète</a:t>
                </a:r>
                <a:r>
                  <a:rPr lang="fr-FR" sz="2000" dirty="0">
                    <a:effectLst/>
                    <a:latin typeface="Arial" panose="020B0604020202020204" pitchFamily="34" charset="0"/>
                    <a:ea typeface="Calibri" panose="020F0502020204030204" pitchFamily="34" charset="0"/>
                    <a:cs typeface="Times New Roman" panose="02020603050405020304" pitchFamily="18" charset="0"/>
                  </a:rPr>
                  <a:t> ta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có</a:t>
                </a:r>
                <a:r>
                  <a:rPr lang="fr-FR" sz="2000" dirty="0">
                    <a:effectLst/>
                    <a:latin typeface="Arial" panose="020B0604020202020204" pitchFamily="34" charset="0"/>
                    <a:ea typeface="Calibri" panose="020F0502020204030204" pitchFamily="34" charset="0"/>
                    <a:cs typeface="Times New Roman" panose="02020603050405020304" pitchFamily="18" charset="0"/>
                  </a:rPr>
                  <a:t> :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r>
                      <a:rPr lang="fr-FR" sz="20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2</m:t>
                        </m:r>
                      </m:sub>
                    </m:sSub>
                    <m:r>
                      <a:rPr lang="fr-FR" sz="2000" i="1">
                        <a:effectLst/>
                        <a:latin typeface="Cambria Math" panose="02040503050406030204" pitchFamily="18" charset="0"/>
                        <a:ea typeface="Calibri" panose="020F0502020204030204" pitchFamily="34" charset="0"/>
                        <a:cs typeface="Arial" panose="020B0604020202020204" pitchFamily="34" charset="0"/>
                      </a:rPr>
                      <m:t>=−</m:t>
                    </m:r>
                    <m:f>
                      <m:fPr>
                        <m:ctrlPr>
                          <a:rPr lang="en-US" sz="2000" i="1">
                            <a:effectLst/>
                            <a:latin typeface="Cambria Math" panose="02040503050406030204" pitchFamily="18" charset="0"/>
                            <a:ea typeface="Calibri" panose="020F0502020204030204" pitchFamily="34" charset="0"/>
                            <a:cs typeface="Arial" panose="020B0604020202020204" pitchFamily="34" charset="0"/>
                          </a:rPr>
                        </m:ctrlPr>
                      </m:fPr>
                      <m:num>
                        <m:r>
                          <a:rPr lang="fr-FR" sz="2000" i="1">
                            <a:effectLst/>
                            <a:latin typeface="Cambria Math" panose="02040503050406030204" pitchFamily="18" charset="0"/>
                            <a:ea typeface="Calibri" panose="020F0502020204030204" pitchFamily="34" charset="0"/>
                            <a:cs typeface="Arial" panose="020B0604020202020204" pitchFamily="34" charset="0"/>
                          </a:rPr>
                          <m:t>𝑏</m:t>
                        </m:r>
                      </m:num>
                      <m:den>
                        <m:r>
                          <a:rPr lang="fr-FR" sz="2000" i="1">
                            <a:effectLst/>
                            <a:latin typeface="Cambria Math" panose="02040503050406030204" pitchFamily="18" charset="0"/>
                            <a:ea typeface="Calibri" panose="020F0502020204030204" pitchFamily="34" charset="0"/>
                            <a:cs typeface="Arial" panose="020B0604020202020204" pitchFamily="34" charset="0"/>
                          </a:rPr>
                          <m:t>𝑎</m:t>
                        </m:r>
                      </m:den>
                    </m:f>
                    <m:r>
                      <a:rPr lang="fr-FR" sz="2000" i="1">
                        <a:effectLst/>
                        <a:latin typeface="Cambria Math" panose="02040503050406030204" pitchFamily="18" charset="0"/>
                        <a:ea typeface="Calibri" panose="020F0502020204030204" pitchFamily="34" charset="0"/>
                        <a:cs typeface="Arial" panose="020B0604020202020204" pitchFamily="34" charset="0"/>
                      </a:rPr>
                      <m:t>; </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r>
                      <a:rPr lang="fr-FR" sz="20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2</m:t>
                        </m:r>
                      </m:sub>
                    </m:sSub>
                    <m:r>
                      <a:rPr lang="fr-FR" sz="2000" i="1">
                        <a:effectLst/>
                        <a:latin typeface="Cambria Math" panose="02040503050406030204" pitchFamily="18" charset="0"/>
                        <a:ea typeface="Calibri" panose="020F0502020204030204" pitchFamily="34" charset="0"/>
                        <a:cs typeface="Arial" panose="020B0604020202020204" pitchFamily="34" charset="0"/>
                      </a:rPr>
                      <m:t>=</m:t>
                    </m:r>
                    <m:f>
                      <m:fPr>
                        <m:ctrlPr>
                          <a:rPr lang="en-US" sz="2000" i="1">
                            <a:effectLst/>
                            <a:latin typeface="Cambria Math" panose="02040503050406030204" pitchFamily="18" charset="0"/>
                            <a:ea typeface="Calibri" panose="020F0502020204030204" pitchFamily="34" charset="0"/>
                            <a:cs typeface="Arial" panose="020B0604020202020204" pitchFamily="34" charset="0"/>
                          </a:rPr>
                        </m:ctrlPr>
                      </m:fPr>
                      <m:num>
                        <m:r>
                          <a:rPr lang="fr-FR" sz="2000" i="1">
                            <a:effectLst/>
                            <a:latin typeface="Cambria Math" panose="02040503050406030204" pitchFamily="18" charset="0"/>
                            <a:ea typeface="Calibri" panose="020F0502020204030204" pitchFamily="34" charset="0"/>
                            <a:cs typeface="Arial" panose="020B0604020202020204" pitchFamily="34" charset="0"/>
                          </a:rPr>
                          <m:t>𝑐</m:t>
                        </m:r>
                      </m:num>
                      <m:den>
                        <m:r>
                          <a:rPr lang="fr-FR" sz="2000" i="1">
                            <a:effectLst/>
                            <a:latin typeface="Cambria Math" panose="02040503050406030204" pitchFamily="18" charset="0"/>
                            <a:ea typeface="Calibri" panose="020F0502020204030204" pitchFamily="34" charset="0"/>
                            <a:cs typeface="Arial" panose="020B0604020202020204" pitchFamily="34" charset="0"/>
                          </a:rPr>
                          <m:t>𝑎</m:t>
                        </m:r>
                      </m:den>
                    </m:f>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effectLst/>
                    <a:latin typeface="Arial" panose="020B0604020202020204" pitchFamily="34" charset="0"/>
                    <a:ea typeface="Calibri" panose="020F0502020204030204" pitchFamily="34" charset="0"/>
                    <a:cs typeface="Times New Roman" panose="02020603050405020304" pitchFamily="18" charset="0"/>
                  </a:rPr>
                  <a:t>Hay </a:t>
                </a:r>
                <a14:m>
                  <m:oMath xmlns:m="http://schemas.openxmlformats.org/officeDocument/2006/math">
                    <m:r>
                      <a:rPr lang="fr-FR" sz="2000" i="1">
                        <a:effectLst/>
                        <a:latin typeface="Cambria Math" panose="02040503050406030204" pitchFamily="18" charset="0"/>
                        <a:ea typeface="Calibri" panose="020F0502020204030204" pitchFamily="34" charset="0"/>
                        <a:cs typeface="Arial" panose="020B0604020202020204" pitchFamily="34" charset="0"/>
                      </a:rPr>
                      <m:t>𝑏</m:t>
                    </m:r>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m:t>
                    </m:r>
                    <m:d>
                      <m:dPr>
                        <m:ctrlPr>
                          <a:rPr lang="en-US" sz="2000" i="1">
                            <a:effectLst/>
                            <a:latin typeface="Cambria Math" panose="02040503050406030204" pitchFamily="18" charset="0"/>
                            <a:ea typeface="Calibri" panose="020F0502020204030204" pitchFamily="34" charset="0"/>
                            <a:cs typeface="Arial" panose="020B0604020202020204" pitchFamily="34" charset="0"/>
                          </a:rPr>
                        </m:ctrlPr>
                      </m:dPr>
                      <m:e>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r>
                          <a:rPr lang="fr-FR" sz="20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2</m:t>
                            </m:r>
                          </m:sub>
                        </m:sSub>
                      </m:e>
                    </m:d>
                  </m:oMath>
                </a14:m>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và</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i="1">
                        <a:effectLst/>
                        <a:latin typeface="Cambria Math" panose="02040503050406030204" pitchFamily="18" charset="0"/>
                        <a:ea typeface="Calibri" panose="020F0502020204030204" pitchFamily="34" charset="0"/>
                        <a:cs typeface="Arial" panose="020B0604020202020204" pitchFamily="34" charset="0"/>
                      </a:rPr>
                      <m:t>𝑐</m:t>
                    </m:r>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2</m:t>
                        </m:r>
                      </m:sub>
                    </m:sSub>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effectLst/>
                    <a:latin typeface="Arial" panose="020B0604020202020204" pitchFamily="34" charset="0"/>
                    <a:ea typeface="Calibri" panose="020F0502020204030204" pitchFamily="34" charset="0"/>
                    <a:cs typeface="Times New Roman" panose="02020603050405020304" pitchFamily="18" charset="0"/>
                  </a:rPr>
                  <a:t>Khi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đó</a:t>
                </a:r>
                <a:r>
                  <a:rPr lang="fr-FR" sz="2000" dirty="0">
                    <a:effectLst/>
                    <a:latin typeface="Arial" panose="020B0604020202020204" pitchFamily="34" charset="0"/>
                    <a:ea typeface="Calibri" panose="020F0502020204030204" pitchFamily="34" charset="0"/>
                    <a:cs typeface="Times New Roman" panose="02020603050405020304" pitchFamily="18" charset="0"/>
                  </a:rPr>
                  <a:t> ta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có</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fr-FR" sz="2000" i="1">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2000" i="1">
                            <a:effectLst/>
                            <a:latin typeface="Cambria Math" panose="02040503050406030204" pitchFamily="18" charset="0"/>
                            <a:ea typeface="Calibri" panose="020F0502020204030204" pitchFamily="34" charset="0"/>
                            <a:cs typeface="Arial" panose="020B0604020202020204" pitchFamily="34" charset="0"/>
                          </a:rPr>
                        </m:ctrlPr>
                      </m:sSup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p>
                        <m:r>
                          <a:rPr lang="fr-FR" sz="2000" i="1">
                            <a:effectLst/>
                            <a:latin typeface="Cambria Math" panose="02040503050406030204" pitchFamily="18" charset="0"/>
                            <a:ea typeface="Calibri" panose="020F0502020204030204" pitchFamily="34" charset="0"/>
                            <a:cs typeface="Arial" panose="020B0604020202020204" pitchFamily="34" charset="0"/>
                          </a:rPr>
                          <m:t>2</m:t>
                        </m:r>
                      </m:sup>
                    </m:sSup>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𝑏𝑥</m:t>
                    </m:r>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𝑐</m:t>
                    </m:r>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2000" i="1">
                            <a:effectLst/>
                            <a:latin typeface="Cambria Math" panose="02040503050406030204" pitchFamily="18" charset="0"/>
                            <a:ea typeface="Calibri" panose="020F0502020204030204" pitchFamily="34" charset="0"/>
                            <a:cs typeface="Arial" panose="020B0604020202020204" pitchFamily="34" charset="0"/>
                          </a:rPr>
                        </m:ctrlPr>
                      </m:sSup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p>
                        <m:r>
                          <a:rPr lang="fr-FR" sz="2000" i="1">
                            <a:effectLst/>
                            <a:latin typeface="Cambria Math" panose="02040503050406030204" pitchFamily="18" charset="0"/>
                            <a:ea typeface="Calibri" panose="020F0502020204030204" pitchFamily="34" charset="0"/>
                            <a:cs typeface="Arial" panose="020B0604020202020204" pitchFamily="34" charset="0"/>
                          </a:rPr>
                          <m:t>2</m:t>
                        </m:r>
                      </m:sup>
                    </m:sSup>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m:t>
                    </m:r>
                    <m:d>
                      <m:dPr>
                        <m:ctrlPr>
                          <a:rPr lang="en-US" sz="2000" i="1">
                            <a:effectLst/>
                            <a:latin typeface="Cambria Math" panose="02040503050406030204" pitchFamily="18" charset="0"/>
                            <a:ea typeface="Calibri" panose="020F0502020204030204" pitchFamily="34" charset="0"/>
                            <a:cs typeface="Arial" panose="020B0604020202020204" pitchFamily="34" charset="0"/>
                          </a:rPr>
                        </m:ctrlPr>
                      </m:dPr>
                      <m:e>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r>
                          <a:rPr lang="fr-FR" sz="20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2</m:t>
                            </m:r>
                          </m:sub>
                        </m:sSub>
                      </m:e>
                    </m:d>
                    <m:r>
                      <a:rPr lang="fr-FR" sz="2000" i="1">
                        <a:effectLst/>
                        <a:latin typeface="Cambria Math" panose="02040503050406030204" pitchFamily="18" charset="0"/>
                        <a:ea typeface="Calibri" panose="020F0502020204030204" pitchFamily="34" charset="0"/>
                        <a:cs typeface="Arial" panose="020B0604020202020204" pitchFamily="34" charset="0"/>
                      </a:rPr>
                      <m:t>𝑥</m:t>
                    </m:r>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2</m:t>
                        </m:r>
                      </m:sub>
                    </m:sSub>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2000" i="1">
                            <a:effectLst/>
                            <a:latin typeface="Cambria Math" panose="02040503050406030204" pitchFamily="18" charset="0"/>
                            <a:ea typeface="Calibri" panose="020F0502020204030204" pitchFamily="34" charset="0"/>
                            <a:cs typeface="Arial" panose="020B0604020202020204" pitchFamily="34" charset="0"/>
                          </a:rPr>
                        </m:ctrlPr>
                      </m:sSup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p>
                        <m:r>
                          <a:rPr lang="fr-FR" sz="2000" i="1">
                            <a:effectLst/>
                            <a:latin typeface="Cambria Math" panose="02040503050406030204" pitchFamily="18" charset="0"/>
                            <a:ea typeface="Calibri" panose="020F0502020204030204" pitchFamily="34" charset="0"/>
                            <a:cs typeface="Arial" panose="020B0604020202020204" pitchFamily="34" charset="0"/>
                          </a:rPr>
                          <m:t>2</m:t>
                        </m:r>
                      </m:sup>
                    </m:sSup>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r>
                      <a:rPr lang="fr-FR" sz="2000" i="1">
                        <a:effectLst/>
                        <a:latin typeface="Cambria Math" panose="02040503050406030204" pitchFamily="18" charset="0"/>
                        <a:ea typeface="Calibri" panose="020F0502020204030204" pitchFamily="34" charset="0"/>
                        <a:cs typeface="Arial" panose="020B0604020202020204" pitchFamily="34" charset="0"/>
                      </a:rPr>
                      <m:t>𝑥</m:t>
                    </m:r>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2</m:t>
                        </m:r>
                      </m:sub>
                    </m:sSub>
                    <m:r>
                      <a:rPr lang="fr-FR" sz="2000" i="1">
                        <a:effectLst/>
                        <a:latin typeface="Cambria Math" panose="02040503050406030204" pitchFamily="18" charset="0"/>
                        <a:ea typeface="Calibri" panose="020F0502020204030204" pitchFamily="34" charset="0"/>
                        <a:cs typeface="Arial" panose="020B0604020202020204" pitchFamily="34" charset="0"/>
                      </a:rPr>
                      <m:t>𝑥</m:t>
                    </m:r>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2</m:t>
                        </m:r>
                      </m:sub>
                    </m:sSub>
                  </m:oMath>
                </a14:m>
                <a:r>
                  <a:rPr lang="fr-FR"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effectLst/>
                    <a:ea typeface="Calibri" panose="020F0502020204030204" pitchFamily="34" charset="0"/>
                    <a:cs typeface="Arial" panose="020B0604020202020204" pitchFamily="34" charset="0"/>
                  </a:rPr>
                  <a:t>	         </a:t>
                </a:r>
                <a14:m>
                  <m:oMath xmlns:m="http://schemas.openxmlformats.org/officeDocument/2006/math">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𝑎𝑥</m:t>
                    </m:r>
                    <m:d>
                      <m:dPr>
                        <m:ctrlPr>
                          <a:rPr lang="en-US" sz="2000" i="1">
                            <a:effectLst/>
                            <a:latin typeface="Cambria Math" panose="02040503050406030204" pitchFamily="18" charset="0"/>
                            <a:ea typeface="Calibri" panose="020F0502020204030204" pitchFamily="34" charset="0"/>
                            <a:cs typeface="Arial" panose="020B0604020202020204" pitchFamily="34" charset="0"/>
                          </a:rPr>
                        </m:ctrlPr>
                      </m:dPr>
                      <m:e>
                        <m:r>
                          <a:rPr lang="fr-FR" sz="2000" i="1">
                            <a:effectLst/>
                            <a:latin typeface="Cambria Math" panose="02040503050406030204" pitchFamily="18" charset="0"/>
                            <a:ea typeface="Calibri" panose="020F0502020204030204" pitchFamily="34" charset="0"/>
                            <a:cs typeface="Arial" panose="020B0604020202020204" pitchFamily="34" charset="0"/>
                          </a:rPr>
                          <m:t>𝑥</m:t>
                        </m:r>
                        <m:r>
                          <a:rPr lang="fr-FR" sz="20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e>
                    </m:d>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2</m:t>
                        </m:r>
                      </m:sub>
                    </m:sSub>
                    <m:d>
                      <m:dPr>
                        <m:ctrlPr>
                          <a:rPr lang="en-US" sz="2000" i="1">
                            <a:effectLst/>
                            <a:latin typeface="Cambria Math" panose="02040503050406030204" pitchFamily="18" charset="0"/>
                            <a:ea typeface="Calibri" panose="020F0502020204030204" pitchFamily="34" charset="0"/>
                            <a:cs typeface="Arial" panose="020B0604020202020204" pitchFamily="34" charset="0"/>
                          </a:rPr>
                        </m:ctrlPr>
                      </m:dPr>
                      <m:e>
                        <m:r>
                          <a:rPr lang="fr-FR" sz="2000" i="1">
                            <a:effectLst/>
                            <a:latin typeface="Cambria Math" panose="02040503050406030204" pitchFamily="18" charset="0"/>
                            <a:ea typeface="Calibri" panose="020F0502020204030204" pitchFamily="34" charset="0"/>
                            <a:cs typeface="Arial" panose="020B0604020202020204" pitchFamily="34" charset="0"/>
                          </a:rPr>
                          <m:t>𝑥</m:t>
                        </m:r>
                        <m:r>
                          <a:rPr lang="fr-FR" sz="20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e>
                    </m:d>
                  </m:oMath>
                </a14:m>
                <a:r>
                  <a:rPr lang="fr-FR"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effectLst/>
                    <a:ea typeface="Calibri" panose="020F0502020204030204" pitchFamily="34" charset="0"/>
                    <a:cs typeface="Arial" panose="020B0604020202020204" pitchFamily="34" charset="0"/>
                  </a:rPr>
                  <a:t>	          </a:t>
                </a:r>
                <a14:m>
                  <m:oMath xmlns:m="http://schemas.openxmlformats.org/officeDocument/2006/math">
                    <m:r>
                      <a:rPr lang="fr-FR" sz="2000" i="1">
                        <a:effectLst/>
                        <a:latin typeface="Cambria Math" panose="02040503050406030204" pitchFamily="18" charset="0"/>
                        <a:ea typeface="Calibri" panose="020F0502020204030204" pitchFamily="34" charset="0"/>
                        <a:cs typeface="Arial" panose="020B0604020202020204" pitchFamily="34" charset="0"/>
                      </a:rPr>
                      <m:t>=</m:t>
                    </m:r>
                    <m:r>
                      <a:rPr lang="fr-FR" sz="2000" i="1">
                        <a:effectLst/>
                        <a:latin typeface="Cambria Math" panose="02040503050406030204" pitchFamily="18" charset="0"/>
                        <a:ea typeface="Calibri" panose="020F0502020204030204" pitchFamily="34" charset="0"/>
                        <a:cs typeface="Arial" panose="020B0604020202020204" pitchFamily="34" charset="0"/>
                      </a:rPr>
                      <m:t>𝑎</m:t>
                    </m:r>
                    <m:d>
                      <m:dPr>
                        <m:ctrlPr>
                          <a:rPr lang="en-US" sz="2000" i="1">
                            <a:effectLst/>
                            <a:latin typeface="Cambria Math" panose="02040503050406030204" pitchFamily="18" charset="0"/>
                            <a:ea typeface="Calibri" panose="020F0502020204030204" pitchFamily="34" charset="0"/>
                            <a:cs typeface="Arial" panose="020B0604020202020204" pitchFamily="34" charset="0"/>
                          </a:rPr>
                        </m:ctrlPr>
                      </m:dPr>
                      <m:e>
                        <m:r>
                          <a:rPr lang="fr-FR" sz="2000" i="1">
                            <a:effectLst/>
                            <a:latin typeface="Cambria Math" panose="02040503050406030204" pitchFamily="18" charset="0"/>
                            <a:ea typeface="Calibri" panose="020F0502020204030204" pitchFamily="34" charset="0"/>
                            <a:cs typeface="Arial" panose="020B0604020202020204" pitchFamily="34" charset="0"/>
                          </a:rPr>
                          <m:t>𝑥</m:t>
                        </m:r>
                        <m:r>
                          <a:rPr lang="fr-FR" sz="20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1</m:t>
                            </m:r>
                          </m:sub>
                        </m:sSub>
                      </m:e>
                    </m:d>
                    <m:d>
                      <m:dPr>
                        <m:ctrlPr>
                          <a:rPr lang="en-US" sz="2000" i="1">
                            <a:effectLst/>
                            <a:latin typeface="Cambria Math" panose="02040503050406030204" pitchFamily="18" charset="0"/>
                            <a:ea typeface="Calibri" panose="020F0502020204030204" pitchFamily="34" charset="0"/>
                            <a:cs typeface="Arial" panose="020B0604020202020204" pitchFamily="34" charset="0"/>
                          </a:rPr>
                        </m:ctrlPr>
                      </m:dPr>
                      <m:e>
                        <m:r>
                          <a:rPr lang="fr-FR" sz="2000" i="1">
                            <a:effectLst/>
                            <a:latin typeface="Cambria Math" panose="02040503050406030204" pitchFamily="18" charset="0"/>
                            <a:ea typeface="Calibri" panose="020F0502020204030204" pitchFamily="34" charset="0"/>
                            <a:cs typeface="Arial" panose="020B0604020202020204" pitchFamily="34" charset="0"/>
                          </a:rPr>
                          <m:t>𝑥</m:t>
                        </m:r>
                        <m:r>
                          <a:rPr lang="fr-FR" sz="20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fr-FR" sz="2000" i="1">
                                <a:effectLst/>
                                <a:latin typeface="Cambria Math" panose="02040503050406030204" pitchFamily="18" charset="0"/>
                                <a:ea typeface="Calibri" panose="020F0502020204030204" pitchFamily="34" charset="0"/>
                                <a:cs typeface="Arial" panose="020B0604020202020204" pitchFamily="34" charset="0"/>
                              </a:rPr>
                              <m:t>𝑥</m:t>
                            </m:r>
                          </m:e>
                          <m:sub>
                            <m:r>
                              <a:rPr lang="fr-FR" sz="2000" i="1">
                                <a:effectLst/>
                                <a:latin typeface="Cambria Math" panose="02040503050406030204" pitchFamily="18" charset="0"/>
                                <a:ea typeface="Calibri" panose="020F0502020204030204" pitchFamily="34" charset="0"/>
                                <a:cs typeface="Arial" panose="020B0604020202020204" pitchFamily="34" charset="0"/>
                              </a:rPr>
                              <m:t>2</m:t>
                            </m:r>
                          </m:sub>
                        </m:sSub>
                      </m:e>
                    </m:d>
                  </m:oMath>
                </a14:m>
                <a:r>
                  <a:rPr lang="fr-FR"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F3CC0B30-CE71-E4A3-7135-5EEBE65F288E}"/>
                  </a:ext>
                </a:extLst>
              </p:cNvPr>
              <p:cNvSpPr txBox="1">
                <a:spLocks noRot="1" noChangeAspect="1" noMove="1" noResize="1" noEditPoints="1" noAdjustHandles="1" noChangeArrowheads="1" noChangeShapeType="1" noTextEdit="1"/>
              </p:cNvSpPr>
              <p:nvPr/>
            </p:nvSpPr>
            <p:spPr>
              <a:xfrm>
                <a:off x="288747" y="930333"/>
                <a:ext cx="8566505" cy="3856312"/>
              </a:xfrm>
              <a:prstGeom prst="rect">
                <a:avLst/>
              </a:prstGeom>
              <a:blipFill>
                <a:blip r:embed="rId4"/>
                <a:stretch>
                  <a:fillRect l="-711" r="-711"/>
                </a:stretch>
              </a:blipFill>
            </p:spPr>
            <p:txBody>
              <a:bodyPr/>
              <a:lstStyle/>
              <a:p>
                <a:r>
                  <a:rPr lang="en-US">
                    <a:noFill/>
                  </a:rPr>
                  <a:t> </a:t>
                </a:r>
              </a:p>
            </p:txBody>
          </p:sp>
        </mc:Fallback>
      </mc:AlternateContent>
    </p:spTree>
    <p:extLst>
      <p:ext uri="{BB962C8B-B14F-4D97-AF65-F5344CB8AC3E}">
        <p14:creationId xmlns:p14="http://schemas.microsoft.com/office/powerpoint/2010/main" val="12563090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left)">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left)">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825">
          <a:extLst>
            <a:ext uri="{FF2B5EF4-FFF2-40B4-BE49-F238E27FC236}">
              <a16:creationId xmlns:a16="http://schemas.microsoft.com/office/drawing/2014/main" id="{86556D75-BB6D-B170-1DD5-30F06BC5D09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99C18A3-AD10-2F0C-FA62-39798DE1A6EA}"/>
              </a:ext>
            </a:extLst>
          </p:cNvPr>
          <p:cNvPicPr>
            <a:picLocks noChangeAspect="1"/>
          </p:cNvPicPr>
          <p:nvPr/>
        </p:nvPicPr>
        <p:blipFill>
          <a:blip r:embed="rId3"/>
          <a:stretch>
            <a:fillRect/>
          </a:stretch>
        </p:blipFill>
        <p:spPr>
          <a:xfrm>
            <a:off x="8078785" y="4093002"/>
            <a:ext cx="776467" cy="776467"/>
          </a:xfrm>
          <a:prstGeom prst="rect">
            <a:avLst/>
          </a:prstGeom>
        </p:spPr>
      </p:pic>
      <p:sp>
        <p:nvSpPr>
          <p:cNvPr id="2" name="Rectangle 1">
            <a:extLst>
              <a:ext uri="{FF2B5EF4-FFF2-40B4-BE49-F238E27FC236}">
                <a16:creationId xmlns:a16="http://schemas.microsoft.com/office/drawing/2014/main" id="{8A84C6B6-4DBE-30CF-EC19-E0E35BC3B307}"/>
              </a:ext>
            </a:extLst>
          </p:cNvPr>
          <p:cNvSpPr/>
          <p:nvPr/>
        </p:nvSpPr>
        <p:spPr>
          <a:xfrm>
            <a:off x="299774" y="356855"/>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BC67D6C-08BF-8F1E-CAE3-8B7C0AFA7AB9}"/>
                  </a:ext>
                </a:extLst>
              </p:cNvPr>
              <p:cNvSpPr txBox="1"/>
              <p:nvPr/>
            </p:nvSpPr>
            <p:spPr>
              <a:xfrm>
                <a:off x="288747" y="783286"/>
                <a:ext cx="8566505" cy="4086183"/>
              </a:xfrm>
              <a:prstGeom prst="rect">
                <a:avLst/>
              </a:prstGeom>
              <a:noFill/>
            </p:spPr>
            <p:txBody>
              <a:bodyPr wrap="square">
                <a:spAutoFit/>
              </a:bodyPr>
              <a:lstStyle/>
              <a:p>
                <a:pPr algn="just">
                  <a:lnSpc>
                    <a:spcPct val="150000"/>
                  </a:lnSpc>
                  <a:spcBef>
                    <a:spcPts val="300"/>
                  </a:spcBef>
                  <a:spcAft>
                    <a:spcPts val="300"/>
                  </a:spcAft>
                </a:pPr>
                <a:r>
                  <a:rPr lang="fr-FR" sz="2000" b="1" i="1" dirty="0" err="1">
                    <a:latin typeface="Arial" panose="020B0604020202020204" pitchFamily="34" charset="0"/>
                    <a:ea typeface="Calibri" panose="020F0502020204030204" pitchFamily="34" charset="0"/>
                    <a:cs typeface="Times New Roman" panose="02020603050405020304" pitchFamily="18" charset="0"/>
                  </a:rPr>
                  <a:t>Áp</a:t>
                </a:r>
                <a:r>
                  <a:rPr lang="fr-FR" sz="2000" b="1" i="1" dirty="0">
                    <a:latin typeface="Arial" panose="020B0604020202020204" pitchFamily="34" charset="0"/>
                    <a:ea typeface="Calibri" panose="020F0502020204030204" pitchFamily="34" charset="0"/>
                    <a:cs typeface="Times New Roman" panose="02020603050405020304" pitchFamily="18" charset="0"/>
                  </a:rPr>
                  <a:t> </a:t>
                </a:r>
                <a:r>
                  <a:rPr lang="fr-FR" sz="2000" b="1" i="1" dirty="0" err="1">
                    <a:latin typeface="Arial" panose="020B0604020202020204" pitchFamily="34" charset="0"/>
                    <a:ea typeface="Calibri" panose="020F0502020204030204" pitchFamily="34" charset="0"/>
                    <a:cs typeface="Times New Roman" panose="02020603050405020304" pitchFamily="18" charset="0"/>
                  </a:rPr>
                  <a:t>dụng</a:t>
                </a:r>
                <a:r>
                  <a:rPr lang="fr-FR" sz="2000" b="1" i="1" dirty="0">
                    <a:latin typeface="Arial" panose="020B0604020202020204" pitchFamily="34" charset="0"/>
                    <a:ea typeface="Calibri" panose="020F0502020204030204" pitchFamily="34" charset="0"/>
                    <a:cs typeface="Times New Roman" panose="02020603050405020304" pitchFamily="18" charset="0"/>
                  </a:rPr>
                  <a:t> :</a:t>
                </a:r>
                <a:endParaRPr lang="en-US" sz="2000" b="1" i="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a)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𝑥</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11</m:t>
                    </m:r>
                    <m:r>
                      <a:rPr lang="fr-FR"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18</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11</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18</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49</m:t>
                    </m:r>
                    <m:r>
                      <a:rPr lang="fr-FR" sz="2000" i="1">
                        <a:latin typeface="Cambria Math" panose="02040503050406030204" pitchFamily="18" charset="0"/>
                        <a:ea typeface="Calibri" panose="020F0502020204030204" pitchFamily="34" charset="0"/>
                        <a:cs typeface="Arial" panose="020B0604020202020204" pitchFamily="34" charset="0"/>
                      </a:rPr>
                      <m:t>&gt;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m:t>
                        </m:r>
                      </m:e>
                    </m:rad>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7</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nên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fr-FR"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fr-FR"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9</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Suy</a:t>
                </a:r>
                <a:r>
                  <a:rPr lang="fr-FR" sz="2000" dirty="0">
                    <a:latin typeface="Arial" panose="020B0604020202020204" pitchFamily="34" charset="0"/>
                    <a:ea typeface="Calibri" panose="020F0502020204030204" pitchFamily="34" charset="0"/>
                    <a:cs typeface="Times New Roman" panose="02020603050405020304" pitchFamily="18" charset="0"/>
                  </a:rPr>
                  <a:t> ra,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thể</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phân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tích</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𝑥</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11</m:t>
                    </m:r>
                    <m:r>
                      <a:rPr lang="fr-FR"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18</m:t>
                    </m:r>
                    <m:r>
                      <a:rPr lang="fr-FR" sz="2000" i="1">
                        <a:latin typeface="Cambria Math" panose="02040503050406030204" pitchFamily="18" charset="0"/>
                        <a:ea typeface="Calibri" panose="020F0502020204030204" pitchFamily="34" charset="0"/>
                        <a:cs typeface="Arial" panose="020B0604020202020204" pitchFamily="34" charset="0"/>
                      </a:rPr>
                      <m:t>=</m:t>
                    </m:r>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e>
                    </m:d>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9</m:t>
                        </m:r>
                      </m:e>
                    </m:d>
                  </m:oMath>
                </a14:m>
                <a:r>
                  <a:rPr lang="fr-FR"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b)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3</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𝑥</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5</m:t>
                    </m:r>
                    <m:r>
                      <a:rPr lang="fr-FR"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 =</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5</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m:t>
                    </m:r>
                    <m:r>
                      <a:rPr lang="fr-FR" sz="2000" i="1">
                        <a:latin typeface="Cambria Math" panose="02040503050406030204" pitchFamily="18" charset="0"/>
                        <a:ea typeface="Calibri" panose="020F0502020204030204" pitchFamily="34" charset="0"/>
                        <a:cs typeface="Arial" panose="020B0604020202020204" pitchFamily="34" charset="0"/>
                      </a:rPr>
                      <m:t>.</m:t>
                    </m:r>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e>
                    </m:d>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49</m:t>
                    </m:r>
                    <m:r>
                      <a:rPr lang="fr-FR" sz="2000" i="1">
                        <a:latin typeface="Cambria Math" panose="02040503050406030204" pitchFamily="18" charset="0"/>
                        <a:ea typeface="Calibri" panose="020F0502020204030204" pitchFamily="34" charset="0"/>
                        <a:cs typeface="Arial" panose="020B0604020202020204" pitchFamily="34" charset="0"/>
                      </a:rPr>
                      <m:t>&gt;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m:t>
                        </m:r>
                      </m:e>
                    </m:rad>
                    <m:r>
                      <a:rPr lang="fr-FR" sz="2000" i="1">
                        <a:latin typeface="Cambria Math" panose="02040503050406030204" pitchFamily="18" charset="0"/>
                        <a:ea typeface="Calibri" panose="020F0502020204030204" pitchFamily="34" charset="0"/>
                        <a:cs typeface="Arial" panose="020B0604020202020204" pitchFamily="34" charset="0"/>
                      </a:rPr>
                      <m:t> =</m:t>
                    </m:r>
                    <m:r>
                      <a:rPr lang="fr-FR" sz="2000" i="1">
                        <a:latin typeface="Cambria Math" panose="02040503050406030204" pitchFamily="18" charset="0"/>
                        <a:ea typeface="Calibri" panose="020F0502020204030204" pitchFamily="34" charset="0"/>
                        <a:cs typeface="Arial" panose="020B0604020202020204" pitchFamily="34" charset="0"/>
                      </a:rPr>
                      <m:t>7</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nên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fr-FR"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1</m:t>
                        </m:r>
                      </m:num>
                      <m:den>
                        <m:r>
                          <a:rPr lang="fr-FR" sz="2000" i="1">
                            <a:latin typeface="Cambria Math" panose="02040503050406030204" pitchFamily="18" charset="0"/>
                            <a:ea typeface="Calibri" panose="020F0502020204030204" pitchFamily="34" charset="0"/>
                            <a:cs typeface="Arial" panose="020B0604020202020204" pitchFamily="34" charset="0"/>
                          </a:rPr>
                          <m:t>3</m:t>
                        </m:r>
                      </m:den>
                    </m:f>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fr-FR"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Suy</a:t>
                </a:r>
                <a:r>
                  <a:rPr lang="fr-FR" sz="2000" dirty="0">
                    <a:latin typeface="Arial" panose="020B0604020202020204" pitchFamily="34" charset="0"/>
                    <a:ea typeface="Calibri" panose="020F0502020204030204" pitchFamily="34" charset="0"/>
                    <a:cs typeface="Times New Roman" panose="02020603050405020304" pitchFamily="18" charset="0"/>
                  </a:rPr>
                  <a:t> ra,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thể</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phân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tích</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3</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𝑥</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5</m:t>
                    </m:r>
                    <m:r>
                      <a:rPr lang="fr-FR"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m:t>
                    </m:r>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m:t>
                        </m:r>
                      </m:e>
                    </m:d>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fr-FR" sz="2000" i="1">
                                <a:latin typeface="Cambria Math" panose="02040503050406030204" pitchFamily="18" charset="0"/>
                                <a:ea typeface="Calibri" panose="020F0502020204030204" pitchFamily="34" charset="0"/>
                                <a:cs typeface="Arial" panose="020B0604020202020204" pitchFamily="34" charset="0"/>
                              </a:rPr>
                              <m:t>1</m:t>
                            </m:r>
                          </m:num>
                          <m:den>
                            <m:r>
                              <a:rPr lang="fr-FR" sz="2000" i="1">
                                <a:latin typeface="Cambria Math" panose="02040503050406030204" pitchFamily="18" charset="0"/>
                                <a:ea typeface="Calibri" panose="020F0502020204030204" pitchFamily="34" charset="0"/>
                                <a:cs typeface="Arial" panose="020B0604020202020204" pitchFamily="34" charset="0"/>
                              </a:rPr>
                              <m:t>3</m:t>
                            </m:r>
                          </m:den>
                        </m:f>
                      </m:e>
                    </m:d>
                  </m:oMath>
                </a14:m>
                <a:r>
                  <a:rPr lang="fr-FR"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7BC67D6C-08BF-8F1E-CAE3-8B7C0AFA7AB9}"/>
                  </a:ext>
                </a:extLst>
              </p:cNvPr>
              <p:cNvSpPr txBox="1">
                <a:spLocks noRot="1" noChangeAspect="1" noMove="1" noResize="1" noEditPoints="1" noAdjustHandles="1" noChangeArrowheads="1" noChangeShapeType="1" noTextEdit="1"/>
              </p:cNvSpPr>
              <p:nvPr/>
            </p:nvSpPr>
            <p:spPr>
              <a:xfrm>
                <a:off x="288747" y="783286"/>
                <a:ext cx="8566505" cy="4086183"/>
              </a:xfrm>
              <a:prstGeom prst="rect">
                <a:avLst/>
              </a:prstGeom>
              <a:blipFill>
                <a:blip r:embed="rId4"/>
                <a:stretch>
                  <a:fillRect l="-711"/>
                </a:stretch>
              </a:blipFill>
            </p:spPr>
            <p:txBody>
              <a:bodyPr/>
              <a:lstStyle/>
              <a:p>
                <a:r>
                  <a:rPr lang="en-US">
                    <a:noFill/>
                  </a:rPr>
                  <a:t> </a:t>
                </a:r>
              </a:p>
            </p:txBody>
          </p:sp>
        </mc:Fallback>
      </mc:AlternateContent>
    </p:spTree>
    <p:extLst>
      <p:ext uri="{BB962C8B-B14F-4D97-AF65-F5344CB8AC3E}">
        <p14:creationId xmlns:p14="http://schemas.microsoft.com/office/powerpoint/2010/main" val="41727728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68"/>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rot="21282951">
            <a:off x="7959404" y="3607615"/>
            <a:ext cx="1126416" cy="1315451"/>
          </a:xfrm>
          <a:prstGeom prst="rect">
            <a:avLst/>
          </a:prstGeom>
        </p:spPr>
      </p:pic>
      <p:sp>
        <p:nvSpPr>
          <p:cNvPr id="2" name="Rectangle 1">
            <a:extLst>
              <a:ext uri="{FF2B5EF4-FFF2-40B4-BE49-F238E27FC236}">
                <a16:creationId xmlns:a16="http://schemas.microsoft.com/office/drawing/2014/main" id="{0B7007AC-D484-8125-6CF2-3F49C0C9649F}"/>
              </a:ext>
            </a:extLst>
          </p:cNvPr>
          <p:cNvSpPr/>
          <p:nvPr/>
        </p:nvSpPr>
        <p:spPr>
          <a:xfrm>
            <a:off x="4179904" y="1357965"/>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dirty="0" err="1">
                <a:ln>
                  <a:noFill/>
                </a:ln>
                <a:solidFill>
                  <a:srgbClr val="C00000"/>
                </a:solidFill>
                <a:effectLst/>
                <a:uLnTx/>
                <a:uFillTx/>
                <a:latin typeface="Arial"/>
                <a:cs typeface="Arial"/>
                <a:sym typeface="Arial"/>
              </a:rPr>
              <a:t>Giải</a:t>
            </a:r>
            <a:r>
              <a:rPr kumimoji="0" lang="en-US" sz="2100" b="1" i="1" u="sng" strike="noStrike" kern="0" cap="none" spc="0" normalizeH="0" baseline="0" noProof="0" dirty="0">
                <a:ln>
                  <a:noFill/>
                </a:ln>
                <a:solidFill>
                  <a:srgbClr val="C00000"/>
                </a:solidFill>
                <a:effectLst/>
                <a:uLnTx/>
                <a:uFillTx/>
                <a:latin typeface="Arial"/>
                <a:cs typeface="Arial"/>
                <a:sym typeface="Arial"/>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1B525D3-7776-E395-98F3-817DFAFC7E31}"/>
                  </a:ext>
                </a:extLst>
              </p:cNvPr>
              <p:cNvSpPr txBox="1"/>
              <p:nvPr/>
            </p:nvSpPr>
            <p:spPr>
              <a:xfrm>
                <a:off x="295506" y="1793074"/>
                <a:ext cx="8552987" cy="3159455"/>
              </a:xfrm>
              <a:prstGeom prst="rect">
                <a:avLst/>
              </a:prstGeom>
              <a:noFill/>
            </p:spPr>
            <p:txBody>
              <a:bodyPr wrap="square">
                <a:spAutoFit/>
              </a:bodyPr>
              <a:lstStyle/>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Số </a:t>
                </a:r>
                <a:r>
                  <a:rPr lang="fr-FR" sz="2000" dirty="0" err="1">
                    <a:latin typeface="Arial" panose="020B0604020202020204" pitchFamily="34" charset="0"/>
                    <a:ea typeface="Calibri" panose="020F0502020204030204" pitchFamily="34" charset="0"/>
                    <a:cs typeface="Times New Roman" panose="02020603050405020304" pitchFamily="18" charset="0"/>
                  </a:rPr>
                  <a:t>đo</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chiều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rộng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chiều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dài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của</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bể</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bơi</a:t>
                </a:r>
                <a:r>
                  <a:rPr lang="fr-FR" sz="2000" dirty="0">
                    <a:latin typeface="Arial" panose="020B0604020202020204" pitchFamily="34" charset="0"/>
                    <a:ea typeface="Calibri" panose="020F0502020204030204" pitchFamily="34" charset="0"/>
                    <a:cs typeface="Times New Roman" panose="02020603050405020304" pitchFamily="18" charset="0"/>
                  </a:rPr>
                  <a:t> là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của</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bậc</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𝑥</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37</m:t>
                    </m:r>
                    <m:r>
                      <a:rPr lang="fr-FR"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300</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Ta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 </a:t>
                </a:r>
                <a14:m>
                  <m:oMath xmlns:m="http://schemas.openxmlformats.org/officeDocument/2006/math">
                    <m:r>
                      <a:rPr lang="fr-FR" sz="2000" i="1">
                        <a:latin typeface="Cambria Math" panose="02040503050406030204" pitchFamily="18" charset="0"/>
                        <a:ea typeface="Calibri" panose="020F0502020204030204" pitchFamily="34" charset="0"/>
                        <a:cs typeface="Arial" panose="020B0604020202020204" pitchFamily="34" charset="0"/>
                      </a:rPr>
                      <m:t>∆ =</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37</m:t>
                            </m:r>
                          </m:e>
                        </m:d>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4</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300</m:t>
                    </m:r>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169</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a:latin typeface="Arial" panose="020B0604020202020204" pitchFamily="34" charset="0"/>
                    <a:ea typeface="Calibri" panose="020F0502020204030204" pitchFamily="34" charset="0"/>
                    <a:cs typeface="Times New Roman" panose="02020603050405020304" pitchFamily="18" charset="0"/>
                  </a:rPr>
                  <a:t>suy ra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m:t>
                        </m:r>
                      </m:e>
                    </m:rad>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13</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Suy</a:t>
                </a:r>
                <a:r>
                  <a:rPr lang="fr-FR" sz="2000" dirty="0">
                    <a:latin typeface="Arial" panose="020B0604020202020204" pitchFamily="34" charset="0"/>
                    <a:ea typeface="Calibri" panose="020F0502020204030204" pitchFamily="34" charset="0"/>
                    <a:cs typeface="Times New Roman" panose="02020603050405020304" pitchFamily="18" charset="0"/>
                  </a:rPr>
                  <a:t> ra </a:t>
                </a:r>
                <a:r>
                  <a:rPr lang="fr-FR" sz="2000" dirty="0" err="1">
                    <a:latin typeface="Arial" panose="020B0604020202020204" pitchFamily="34" charset="0"/>
                    <a:ea typeface="Calibri" panose="020F0502020204030204" pitchFamily="34" charset="0"/>
                    <a:cs typeface="Times New Roman" panose="02020603050405020304" pitchFamily="18" charset="0"/>
                  </a:rPr>
                  <a:t>phương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trình</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có</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hai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nghiệm</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fr-FR"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1</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12</m:t>
                    </m:r>
                    <m:r>
                      <a:rPr lang="fr-FR" sz="2000" i="1">
                        <a:latin typeface="Cambria Math" panose="02040503050406030204" pitchFamily="18" charset="0"/>
                        <a:ea typeface="Calibri" panose="020F0502020204030204" pitchFamily="34" charset="0"/>
                        <a:cs typeface="Arial" panose="020B0604020202020204" pitchFamily="34" charset="0"/>
                      </a:rPr>
                      <m:t>;</m:t>
                    </m:r>
                    <m:sSub>
                      <m:sSubPr>
                        <m:ctrlPr>
                          <a:rPr lang="en-US" sz="2000" i="1">
                            <a:latin typeface="Cambria Math" panose="02040503050406030204" pitchFamily="18" charset="0"/>
                            <a:ea typeface="Calibri" panose="020F0502020204030204" pitchFamily="34" charset="0"/>
                            <a:cs typeface="Arial" panose="020B0604020202020204" pitchFamily="34" charset="0"/>
                          </a:rPr>
                        </m:ctrlPr>
                      </m:sSubPr>
                      <m:e>
                        <m:r>
                          <a:rPr lang="fr-FR" sz="2000" i="1">
                            <a:latin typeface="Cambria Math" panose="02040503050406030204" pitchFamily="18" charset="0"/>
                            <a:ea typeface="Calibri" panose="020F0502020204030204" pitchFamily="34" charset="0"/>
                            <a:cs typeface="Arial" panose="020B0604020202020204" pitchFamily="34" charset="0"/>
                          </a:rPr>
                          <m:t>𝑥</m:t>
                        </m:r>
                      </m:e>
                      <m:sub>
                        <m:r>
                          <a:rPr lang="fr-FR" sz="2000" i="1">
                            <a:latin typeface="Cambria Math" panose="02040503050406030204" pitchFamily="18" charset="0"/>
                            <a:ea typeface="Calibri" panose="020F0502020204030204" pitchFamily="34" charset="0"/>
                            <a:cs typeface="Arial" panose="020B0604020202020204" pitchFamily="34" charset="0"/>
                          </a:rPr>
                          <m:t>2</m:t>
                        </m:r>
                      </m:sub>
                    </m:sSub>
                    <m:r>
                      <a:rPr lang="fr-FR" sz="2000" i="1">
                        <a:latin typeface="Cambria Math" panose="02040503050406030204" pitchFamily="18" charset="0"/>
                        <a:ea typeface="Calibri" panose="020F0502020204030204" pitchFamily="34" charset="0"/>
                        <a:cs typeface="Arial" panose="020B0604020202020204" pitchFamily="34" charset="0"/>
                      </a:rPr>
                      <m:t>=</m:t>
                    </m:r>
                    <m:r>
                      <a:rPr lang="fr-FR" sz="2000" i="1">
                        <a:latin typeface="Cambria Math" panose="02040503050406030204" pitchFamily="18" charset="0"/>
                        <a:ea typeface="Calibri" panose="020F0502020204030204" pitchFamily="34" charset="0"/>
                        <a:cs typeface="Arial" panose="020B0604020202020204" pitchFamily="34" charset="0"/>
                      </a:rPr>
                      <m:t>25</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Vậy</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chiều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rộng</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chiều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dài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của</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bể</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bơi</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lần</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lượt</a:t>
                </a:r>
                <a:r>
                  <a:rPr lang="fr-FR" sz="2000" dirty="0">
                    <a:latin typeface="Arial" panose="020B0604020202020204" pitchFamily="34" charset="0"/>
                    <a:ea typeface="Calibri" panose="020F0502020204030204" pitchFamily="34" charset="0"/>
                    <a:cs typeface="Times New Roman" panose="02020603050405020304" pitchFamily="18" charset="0"/>
                  </a:rPr>
                  <a:t> là 12m </a:t>
                </a:r>
                <a:r>
                  <a:rPr lang="fr-FR" sz="2000" dirty="0" err="1">
                    <a:latin typeface="Arial" panose="020B0604020202020204" pitchFamily="34" charset="0"/>
                    <a:ea typeface="Calibri" panose="020F0502020204030204" pitchFamily="34" charset="0"/>
                    <a:cs typeface="Times New Roman" panose="02020603050405020304" pitchFamily="18" charset="0"/>
                  </a:rPr>
                  <a:t>và</a:t>
                </a:r>
                <a:r>
                  <a:rPr lang="fr-FR" sz="2000" dirty="0">
                    <a:latin typeface="Arial" panose="020B0604020202020204" pitchFamily="34" charset="0"/>
                    <a:ea typeface="Calibri" panose="020F0502020204030204" pitchFamily="34" charset="0"/>
                    <a:cs typeface="Times New Roman" panose="02020603050405020304" pitchFamily="18" charset="0"/>
                  </a:rPr>
                  <a:t> 25m.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71B525D3-7776-E395-98F3-817DFAFC7E31}"/>
                  </a:ext>
                </a:extLst>
              </p:cNvPr>
              <p:cNvSpPr txBox="1">
                <a:spLocks noRot="1" noChangeAspect="1" noMove="1" noResize="1" noEditPoints="1" noAdjustHandles="1" noChangeArrowheads="1" noChangeShapeType="1" noTextEdit="1"/>
              </p:cNvSpPr>
              <p:nvPr/>
            </p:nvSpPr>
            <p:spPr>
              <a:xfrm>
                <a:off x="295506" y="1793074"/>
                <a:ext cx="8552987" cy="3159455"/>
              </a:xfrm>
              <a:prstGeom prst="rect">
                <a:avLst/>
              </a:prstGeom>
              <a:blipFill>
                <a:blip r:embed="rId4"/>
                <a:stretch>
                  <a:fillRect l="-712" r="-712" b="-2703"/>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3FA117BE-EDDF-2E5E-20C4-E4556F69FFD0}"/>
              </a:ext>
            </a:extLst>
          </p:cNvPr>
          <p:cNvSpPr/>
          <p:nvPr/>
        </p:nvSpPr>
        <p:spPr>
          <a:xfrm>
            <a:off x="295506" y="350211"/>
            <a:ext cx="2827548" cy="546411"/>
          </a:xfrm>
          <a:prstGeom prst="rect">
            <a:avLst/>
          </a:prstGeom>
          <a:solidFill>
            <a:srgbClr val="F8F200"/>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err="1">
                <a:solidFill>
                  <a:srgbClr val="0070C0"/>
                </a:solidFill>
              </a:rPr>
              <a:t>Bài</a:t>
            </a:r>
            <a:r>
              <a:rPr lang="en-US" sz="2000" b="1" dirty="0">
                <a:solidFill>
                  <a:srgbClr val="0070C0"/>
                </a:solidFill>
              </a:rPr>
              <a:t> 6.27 (SGK – tr.24)</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E42DEDC2-528A-2D02-2C09-B0CFD8582B4A}"/>
                  </a:ext>
                </a:extLst>
              </p:cNvPr>
              <p:cNvSpPr/>
              <p:nvPr/>
            </p:nvSpPr>
            <p:spPr>
              <a:xfrm>
                <a:off x="295506" y="346261"/>
                <a:ext cx="8552987" cy="958660"/>
              </a:xfrm>
              <a:prstGeom prst="rect">
                <a:avLst/>
              </a:prstGeom>
            </p:spPr>
            <p:txBody>
              <a:bodyPr wrap="square">
                <a:spAutoFit/>
              </a:bodyPr>
              <a:lstStyle/>
              <a:p>
                <a:pPr lvl="0" algn="just">
                  <a:lnSpc>
                    <a:spcPct val="150000"/>
                  </a:lnSpc>
                  <a:spcBef>
                    <a:spcPts val="600"/>
                  </a:spcBef>
                  <a:spcAft>
                    <a:spcPts val="600"/>
                  </a:spcAft>
                  <a:defRPr/>
                </a:pPr>
                <a:r>
                  <a:rPr lang="pt-BR" sz="2000" dirty="0">
                    <a:latin typeface="Arial" panose="020B0604020202020204" pitchFamily="34" charset="0"/>
                    <a:ea typeface="Times New Roman" panose="02020603050405020304" pitchFamily="18" charset="0"/>
                  </a:rPr>
                  <a:t>			   Một bể bơi hình chữ nhật có diện tích </a:t>
                </a:r>
                <a14:m>
                  <m:oMath xmlns:m="http://schemas.openxmlformats.org/officeDocument/2006/math">
                    <m:r>
                      <a:rPr lang="pt-BR" sz="2000">
                        <a:latin typeface="Cambria Math" panose="02040503050406030204" pitchFamily="18" charset="0"/>
                        <a:ea typeface="Times New Roman" panose="02020603050405020304" pitchFamily="18" charset="0"/>
                        <a:cs typeface="Arial" panose="020B0604020202020204" pitchFamily="34" charset="0"/>
                      </a:rPr>
                      <m:t>300</m:t>
                    </m:r>
                    <m:r>
                      <a:rPr lang="pt-BR" sz="2000">
                        <a:latin typeface="Cambria Math" panose="02040503050406030204" pitchFamily="18" charset="0"/>
                        <a:ea typeface="Times New Roman" panose="02020603050405020304" pitchFamily="18" charset="0"/>
                        <a:cs typeface="Arial" panose="020B0604020202020204" pitchFamily="34" charset="0"/>
                      </a:rPr>
                      <m:t> </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2000">
                            <a:latin typeface="Cambria Math" panose="02040503050406030204" pitchFamily="18" charset="0"/>
                            <a:ea typeface="Times New Roman" panose="02020603050405020304" pitchFamily="18" charset="0"/>
                            <a:cs typeface="Arial" panose="020B0604020202020204" pitchFamily="34" charset="0"/>
                          </a:rPr>
                          <m:t>m</m:t>
                        </m:r>
                      </m:e>
                      <m:sup>
                        <m:r>
                          <a:rPr lang="pt-BR" sz="2000">
                            <a:latin typeface="Cambria Math" panose="02040503050406030204" pitchFamily="18" charset="0"/>
                            <a:ea typeface="Times New Roman" panose="02020603050405020304" pitchFamily="18" charset="0"/>
                            <a:cs typeface="Arial" panose="020B0604020202020204" pitchFamily="34" charset="0"/>
                          </a:rPr>
                          <m:t>2</m:t>
                        </m:r>
                      </m:sup>
                    </m:sSup>
                  </m:oMath>
                </a14:m>
                <a:r>
                  <a:rPr lang="pt-BR" sz="2000" dirty="0">
                    <a:latin typeface="Arial" panose="020B0604020202020204" pitchFamily="34" charset="0"/>
                    <a:ea typeface="Times New Roman" panose="02020603050405020304" pitchFamily="18" charset="0"/>
                  </a:rPr>
                  <a:t> và chu vi là </a:t>
                </a:r>
                <a14:m>
                  <m:oMath xmlns:m="http://schemas.openxmlformats.org/officeDocument/2006/math">
                    <m:r>
                      <a:rPr lang="pt-BR" sz="2000">
                        <a:latin typeface="Cambria Math" panose="02040503050406030204" pitchFamily="18" charset="0"/>
                        <a:ea typeface="Times New Roman" panose="02020603050405020304" pitchFamily="18" charset="0"/>
                        <a:cs typeface="Arial" panose="020B0604020202020204" pitchFamily="34" charset="0"/>
                      </a:rPr>
                      <m:t>74</m:t>
                    </m:r>
                    <m:r>
                      <a:rPr lang="pt-BR" sz="2000">
                        <a:latin typeface="Cambria Math" panose="02040503050406030204" pitchFamily="18" charset="0"/>
                        <a:ea typeface="Times New Roman" panose="02020603050405020304" pitchFamily="18" charset="0"/>
                        <a:cs typeface="Arial" panose="020B0604020202020204" pitchFamily="34" charset="0"/>
                      </a:rPr>
                      <m:t> </m:t>
                    </m:r>
                    <m:r>
                      <m:rPr>
                        <m:sty m:val="p"/>
                      </m:rPr>
                      <a:rPr lang="pt-BR" sz="2000">
                        <a:latin typeface="Cambria Math" panose="02040503050406030204" pitchFamily="18" charset="0"/>
                        <a:ea typeface="Times New Roman" panose="02020603050405020304" pitchFamily="18" charset="0"/>
                        <a:cs typeface="Arial" panose="020B0604020202020204" pitchFamily="34" charset="0"/>
                      </a:rPr>
                      <m:t>m</m:t>
                    </m:r>
                  </m:oMath>
                </a14:m>
                <a:r>
                  <a:rPr lang="pt-BR" sz="2000" dirty="0">
                    <a:latin typeface="Arial" panose="020B0604020202020204" pitchFamily="34" charset="0"/>
                    <a:ea typeface="Times New Roman" panose="02020603050405020304" pitchFamily="18" charset="0"/>
                  </a:rPr>
                  <a:t>. Tính các kích thước của bể bơi này.</a:t>
                </a:r>
                <a:endParaRPr kumimoji="0" lang="en-US" sz="2000" b="0" i="0" u="none" strike="noStrike" kern="0" cap="none" spc="0" normalizeH="0" baseline="0" noProof="0" dirty="0">
                  <a:ln>
                    <a:noFill/>
                  </a:ln>
                  <a:solidFill>
                    <a:srgbClr val="191919"/>
                  </a:solidFill>
                  <a:effectLst/>
                  <a:uLnTx/>
                  <a:uFillTx/>
                  <a:latin typeface="Arial"/>
                  <a:cs typeface="Arial" panose="020B0604020202020204" pitchFamily="34" charset="0"/>
                  <a:sym typeface="Arial"/>
                </a:endParaRPr>
              </a:p>
            </p:txBody>
          </p:sp>
        </mc:Choice>
        <mc:Fallback xmlns="">
          <p:sp>
            <p:nvSpPr>
              <p:cNvPr id="10" name="Rectangle 9">
                <a:extLst>
                  <a:ext uri="{FF2B5EF4-FFF2-40B4-BE49-F238E27FC236}">
                    <a16:creationId xmlns:a16="http://schemas.microsoft.com/office/drawing/2014/main" id="{E42DEDC2-528A-2D02-2C09-B0CFD8582B4A}"/>
                  </a:ext>
                </a:extLst>
              </p:cNvPr>
              <p:cNvSpPr>
                <a:spLocks noRot="1" noChangeAspect="1" noMove="1" noResize="1" noEditPoints="1" noAdjustHandles="1" noChangeArrowheads="1" noChangeShapeType="1" noTextEdit="1"/>
              </p:cNvSpPr>
              <p:nvPr/>
            </p:nvSpPr>
            <p:spPr>
              <a:xfrm>
                <a:off x="295506" y="346261"/>
                <a:ext cx="8552987" cy="958660"/>
              </a:xfrm>
              <a:prstGeom prst="rect">
                <a:avLst/>
              </a:prstGeom>
              <a:blipFill>
                <a:blip r:embed="rId5"/>
                <a:stretch>
                  <a:fillRect l="-712" b="-10828"/>
                </a:stretch>
              </a:blipFill>
            </p:spPr>
            <p:txBody>
              <a:bodyPr/>
              <a:lstStyle/>
              <a:p>
                <a:r>
                  <a:rPr lang="en-US">
                    <a:noFill/>
                  </a:rPr>
                  <a:t> </a:t>
                </a:r>
              </a:p>
            </p:txBody>
          </p:sp>
        </mc:Fallback>
      </mc:AlternateContent>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additive="base">
                                        <p:cTn id="20"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additive="base">
                                        <p:cTn id="2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calcmode="lin" valueType="num">
                                      <p:cBhvr additive="base">
                                        <p:cTn id="3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 calcmode="lin" valueType="num">
                                      <p:cBhvr additive="base">
                                        <p:cTn id="3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 calcmode="lin" valueType="num">
                                      <p:cBhvr additive="base">
                                        <p:cTn id="4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95"/>
        <p:cNvGrpSpPr/>
        <p:nvPr/>
      </p:nvGrpSpPr>
      <p:grpSpPr>
        <a:xfrm>
          <a:off x="0" y="0"/>
          <a:ext cx="0" cy="0"/>
          <a:chOff x="0" y="0"/>
          <a:chExt cx="0" cy="0"/>
        </a:xfrm>
      </p:grpSpPr>
      <p:sp>
        <p:nvSpPr>
          <p:cNvPr id="2" name="Google Shape;911;p39">
            <a:extLst>
              <a:ext uri="{FF2B5EF4-FFF2-40B4-BE49-F238E27FC236}">
                <a16:creationId xmlns:a16="http://schemas.microsoft.com/office/drawing/2014/main" id="{24BFEEFF-F8B4-52E5-F5C9-2DA23424E7E5}"/>
              </a:ext>
            </a:extLst>
          </p:cNvPr>
          <p:cNvSpPr txBox="1">
            <a:spLocks/>
          </p:cNvSpPr>
          <p:nvPr/>
        </p:nvSpPr>
        <p:spPr>
          <a:xfrm>
            <a:off x="713250" y="552303"/>
            <a:ext cx="7717500" cy="677685"/>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vi-VN" sz="3700" b="1" i="0" u="none" strike="noStrike" kern="1200" cap="none" spc="0" normalizeH="0" baseline="0" noProof="0" dirty="0">
                <a:ln>
                  <a:noFill/>
                </a:ln>
                <a:solidFill>
                  <a:srgbClr val="2F5496"/>
                </a:solidFill>
                <a:effectLst/>
                <a:uLnTx/>
                <a:uFillTx/>
                <a:latin typeface="Arial" panose="020B0604020202020204" pitchFamily="34" charset="0"/>
                <a:ea typeface="+mj-ea"/>
                <a:cs typeface="Arial" panose="020B0604020202020204" pitchFamily="34" charset="0"/>
                <a:sym typeface="Arial"/>
              </a:rPr>
              <a:t>HƯỚNG DẪN VỀ NHÀ</a:t>
            </a:r>
          </a:p>
        </p:txBody>
      </p:sp>
      <p:sp>
        <p:nvSpPr>
          <p:cNvPr id="3" name="Rectangle 2">
            <a:extLst>
              <a:ext uri="{FF2B5EF4-FFF2-40B4-BE49-F238E27FC236}">
                <a16:creationId xmlns:a16="http://schemas.microsoft.com/office/drawing/2014/main" id="{F7E3E332-ABA8-E170-079F-0D6C7E76CA05}"/>
              </a:ext>
            </a:extLst>
          </p:cNvPr>
          <p:cNvSpPr/>
          <p:nvPr/>
        </p:nvSpPr>
        <p:spPr>
          <a:xfrm>
            <a:off x="3501483" y="1872148"/>
            <a:ext cx="4663381" cy="517193"/>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fr-FR" sz="2100" b="0" i="0" u="none" strike="noStrike" kern="0" cap="none" spc="0" normalizeH="0" baseline="0" noProof="0" dirty="0" err="1">
                <a:ln>
                  <a:noFill/>
                </a:ln>
                <a:solidFill>
                  <a:srgbClr val="000000"/>
                </a:solidFill>
                <a:effectLst/>
                <a:uLnTx/>
                <a:uFillTx/>
                <a:latin typeface="Arial"/>
                <a:cs typeface="Arial"/>
                <a:sym typeface="Arial"/>
              </a:rPr>
              <a:t>Ghi</a:t>
            </a:r>
            <a:r>
              <a:rPr kumimoji="0" lang="fr-FR" sz="2100" b="0" i="0" u="none" strike="noStrike" kern="0" cap="none" spc="0" normalizeH="0" baseline="0" noProof="0" dirty="0">
                <a:ln>
                  <a:noFill/>
                </a:ln>
                <a:solidFill>
                  <a:srgbClr val="000000"/>
                </a:solidFill>
                <a:effectLst/>
                <a:uLnTx/>
                <a:uFillTx/>
                <a:latin typeface="Arial"/>
                <a:cs typeface="Arial"/>
                <a:sym typeface="Arial"/>
              </a:rPr>
              <a:t> </a:t>
            </a:r>
            <a:r>
              <a:rPr kumimoji="0" lang="fr-FR" sz="2100" b="0" i="0" u="none" strike="noStrike" kern="0" cap="none" spc="0" normalizeH="0" baseline="0" noProof="0" dirty="0" err="1">
                <a:ln>
                  <a:noFill/>
                </a:ln>
                <a:solidFill>
                  <a:srgbClr val="000000"/>
                </a:solidFill>
                <a:effectLst/>
                <a:uLnTx/>
                <a:uFillTx/>
                <a:latin typeface="Arial"/>
                <a:cs typeface="Arial"/>
                <a:sym typeface="Arial"/>
              </a:rPr>
              <a:t>nhớ</a:t>
            </a:r>
            <a:r>
              <a:rPr kumimoji="0" lang="fr-FR" sz="2100" b="0" i="0" u="none" strike="noStrike" kern="0" cap="none" spc="0" normalizeH="0" baseline="0" noProof="0" dirty="0">
                <a:ln>
                  <a:noFill/>
                </a:ln>
                <a:solidFill>
                  <a:srgbClr val="000000"/>
                </a:solidFill>
                <a:effectLst/>
                <a:uLnTx/>
                <a:uFillTx/>
                <a:latin typeface="Arial"/>
                <a:cs typeface="Arial"/>
                <a:sym typeface="Arial"/>
              </a:rPr>
              <a:t> </a:t>
            </a:r>
            <a:r>
              <a:rPr kumimoji="0" lang="fr-FR" sz="2100" b="0" i="0" u="none" strike="noStrike" kern="0" cap="none" spc="0" normalizeH="0" baseline="0" noProof="0" dirty="0" err="1">
                <a:ln>
                  <a:noFill/>
                </a:ln>
                <a:solidFill>
                  <a:srgbClr val="000000"/>
                </a:solidFill>
                <a:effectLst/>
                <a:uLnTx/>
                <a:uFillTx/>
                <a:latin typeface="Arial"/>
                <a:cs typeface="Arial"/>
                <a:sym typeface="Arial"/>
              </a:rPr>
              <a:t>kiến</a:t>
            </a:r>
            <a:r>
              <a:rPr kumimoji="0" lang="fr-FR" sz="2100" b="0" i="0" u="none" strike="noStrike" kern="0" cap="none" spc="0" normalizeH="0" baseline="0" noProof="0" dirty="0">
                <a:ln>
                  <a:noFill/>
                </a:ln>
                <a:solidFill>
                  <a:srgbClr val="000000"/>
                </a:solidFill>
                <a:effectLst/>
                <a:uLnTx/>
                <a:uFillTx/>
                <a:latin typeface="Arial"/>
                <a:cs typeface="Arial"/>
                <a:sym typeface="Arial"/>
              </a:rPr>
              <a:t> </a:t>
            </a:r>
            <a:r>
              <a:rPr kumimoji="0" lang="fr-FR" sz="2100" b="0" i="0" u="none" strike="noStrike" kern="0" cap="none" spc="0" normalizeH="0" baseline="0" noProof="0" dirty="0" err="1">
                <a:ln>
                  <a:noFill/>
                </a:ln>
                <a:solidFill>
                  <a:srgbClr val="000000"/>
                </a:solidFill>
                <a:effectLst/>
                <a:uLnTx/>
                <a:uFillTx/>
                <a:latin typeface="Arial"/>
                <a:cs typeface="Arial"/>
                <a:sym typeface="Arial"/>
              </a:rPr>
              <a:t>thức</a:t>
            </a:r>
            <a:r>
              <a:rPr kumimoji="0" lang="fr-FR" sz="2100" b="0" i="0" u="none" strike="noStrike" kern="0" cap="none" spc="0" normalizeH="0" baseline="0" noProof="0" dirty="0">
                <a:ln>
                  <a:noFill/>
                </a:ln>
                <a:solidFill>
                  <a:srgbClr val="000000"/>
                </a:solidFill>
                <a:effectLst/>
                <a:uLnTx/>
                <a:uFillTx/>
                <a:latin typeface="Arial"/>
                <a:cs typeface="Arial"/>
                <a:sym typeface="Arial"/>
              </a:rPr>
              <a:t> </a:t>
            </a:r>
            <a:r>
              <a:rPr kumimoji="0" lang="fr-FR" sz="2100" b="0" i="0" u="none" strike="noStrike" kern="0" cap="none" spc="0" normalizeH="0" baseline="0" noProof="0" dirty="0" err="1">
                <a:ln>
                  <a:noFill/>
                </a:ln>
                <a:solidFill>
                  <a:srgbClr val="000000"/>
                </a:solidFill>
                <a:effectLst/>
                <a:uLnTx/>
                <a:uFillTx/>
                <a:latin typeface="Arial"/>
                <a:cs typeface="Arial"/>
                <a:sym typeface="Arial"/>
              </a:rPr>
              <a:t>trong</a:t>
            </a:r>
            <a:r>
              <a:rPr kumimoji="0" lang="fr-FR" sz="2100" b="0" i="0" u="none" strike="noStrike" kern="0" cap="none" spc="0" normalizeH="0" baseline="0" noProof="0" dirty="0">
                <a:ln>
                  <a:noFill/>
                </a:ln>
                <a:solidFill>
                  <a:srgbClr val="000000"/>
                </a:solidFill>
                <a:effectLst/>
                <a:uLnTx/>
                <a:uFillTx/>
                <a:latin typeface="Arial"/>
                <a:cs typeface="Arial"/>
                <a:sym typeface="Arial"/>
              </a:rPr>
              <a:t> </a:t>
            </a:r>
            <a:r>
              <a:rPr kumimoji="0" lang="fr-FR" sz="2100" b="0" i="0" u="none" strike="noStrike" kern="0" cap="none" spc="0" normalizeH="0" baseline="0" noProof="0" dirty="0" err="1">
                <a:ln>
                  <a:noFill/>
                </a:ln>
                <a:solidFill>
                  <a:srgbClr val="000000"/>
                </a:solidFill>
                <a:effectLst/>
                <a:uLnTx/>
                <a:uFillTx/>
                <a:latin typeface="Arial"/>
                <a:cs typeface="Arial"/>
                <a:sym typeface="Arial"/>
              </a:rPr>
              <a:t>bài</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8" name="Rectangle 7">
            <a:extLst>
              <a:ext uri="{FF2B5EF4-FFF2-40B4-BE49-F238E27FC236}">
                <a16:creationId xmlns:a16="http://schemas.microsoft.com/office/drawing/2014/main" id="{6F0DD5C5-6E49-3B5D-2923-71E3D6A726AF}"/>
              </a:ext>
            </a:extLst>
          </p:cNvPr>
          <p:cNvSpPr/>
          <p:nvPr/>
        </p:nvSpPr>
        <p:spPr>
          <a:xfrm>
            <a:off x="3459500" y="2833178"/>
            <a:ext cx="5384701" cy="51719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1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r>
              <a:rPr kumimoji="0" lang="en-US" sz="21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2100" b="1" i="1" u="none" strike="noStrike" kern="0" cap="none" spc="0" normalizeH="0" baseline="0" noProof="0" dirty="0">
              <a:ln>
                <a:noFill/>
              </a:ln>
              <a:solidFill>
                <a:srgbClr val="000000"/>
              </a:solidFill>
              <a:effectLst/>
              <a:uLnTx/>
              <a:uFillTx/>
              <a:latin typeface="Arial"/>
              <a:ea typeface="DengXian"/>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04E083C4-B8F4-8760-EB85-F399D22E130D}"/>
              </a:ext>
            </a:extLst>
          </p:cNvPr>
          <p:cNvSpPr/>
          <p:nvPr/>
        </p:nvSpPr>
        <p:spPr>
          <a:xfrm>
            <a:off x="3464977" y="3737562"/>
            <a:ext cx="4853833" cy="1015663"/>
          </a:xfrm>
          <a:prstGeom prst="rect">
            <a:avLst/>
          </a:prstGeom>
        </p:spPr>
        <p:txBody>
          <a:bodyPr wrap="square">
            <a:spAutoFit/>
          </a:bodyPr>
          <a:lstStyle/>
          <a:p>
            <a:pPr marL="342900" lvl="0" indent="-342900" defTabSz="457200">
              <a:lnSpc>
                <a:spcPct val="150000"/>
              </a:lnSpc>
              <a:buClrTx/>
              <a:buFont typeface="Wingdings" panose="05000000000000000000" pitchFamily="2" charset="2"/>
              <a:buChar char="q"/>
              <a:defRPr/>
            </a:pPr>
            <a:r>
              <a:rPr kumimoji="0" lang="en-US" sz="2000" b="0" i="0" u="none" strike="noStrike" kern="0" cap="none" spc="0" normalizeH="0" baseline="0" noProof="0" dirty="0" err="1">
                <a:ln>
                  <a:noFill/>
                </a:ln>
                <a:solidFill>
                  <a:srgbClr val="000000"/>
                </a:solidFill>
                <a:effectLst/>
                <a:uLnTx/>
                <a:uFillTx/>
                <a:sym typeface="Arial"/>
              </a:rPr>
              <a:t>Chuẩn</a:t>
            </a:r>
            <a:r>
              <a:rPr kumimoji="0" lang="en-US" sz="2000" b="0" i="0" u="none" strike="noStrike" kern="0" cap="none" spc="0" normalizeH="0" baseline="0" noProof="0" dirty="0">
                <a:ln>
                  <a:noFill/>
                </a:ln>
                <a:solidFill>
                  <a:srgbClr val="000000"/>
                </a:solidFill>
                <a:effectLst/>
                <a:uLnTx/>
                <a:uFillTx/>
                <a:sym typeface="Arial"/>
              </a:rPr>
              <a:t> </a:t>
            </a:r>
            <a:r>
              <a:rPr kumimoji="0" lang="en-US" sz="2000" b="0" i="0" u="none" strike="noStrike" kern="0" cap="none" spc="0" normalizeH="0" baseline="0" noProof="0" dirty="0" err="1">
                <a:ln>
                  <a:noFill/>
                </a:ln>
                <a:solidFill>
                  <a:srgbClr val="000000"/>
                </a:solidFill>
                <a:effectLst/>
                <a:uLnTx/>
                <a:uFillTx/>
                <a:sym typeface="Arial"/>
              </a:rPr>
              <a:t>bị</a:t>
            </a:r>
            <a:r>
              <a:rPr kumimoji="0" lang="en-US" sz="2000" b="0" i="0" u="none" strike="noStrike" kern="0" cap="none" spc="0" normalizeH="0" baseline="0" noProof="0" dirty="0">
                <a:ln>
                  <a:noFill/>
                </a:ln>
                <a:solidFill>
                  <a:srgbClr val="000000"/>
                </a:solidFill>
                <a:effectLst/>
                <a:uLnTx/>
                <a:uFillTx/>
                <a:sym typeface="Arial"/>
              </a:rPr>
              <a:t> </a:t>
            </a:r>
            <a:r>
              <a:rPr kumimoji="0" lang="en-US" sz="2000" b="0" i="0" u="none" strike="noStrike" kern="0" cap="none" spc="0" normalizeH="0" baseline="0" noProof="0" dirty="0" err="1">
                <a:ln>
                  <a:noFill/>
                </a:ln>
                <a:solidFill>
                  <a:srgbClr val="000000"/>
                </a:solidFill>
                <a:effectLst/>
                <a:uLnTx/>
                <a:uFillTx/>
                <a:sym typeface="Arial"/>
              </a:rPr>
              <a:t>bài</a:t>
            </a:r>
            <a:r>
              <a:rPr kumimoji="0" lang="en-US" sz="2000" b="0" i="0" u="none" strike="noStrike" kern="0" cap="none" spc="0" normalizeH="0" baseline="0" noProof="0" dirty="0">
                <a:ln>
                  <a:noFill/>
                </a:ln>
                <a:solidFill>
                  <a:srgbClr val="000000"/>
                </a:solidFill>
                <a:effectLst/>
                <a:uLnTx/>
                <a:uFillTx/>
                <a:sym typeface="Arial"/>
              </a:rPr>
              <a:t> </a:t>
            </a:r>
            <a:r>
              <a:rPr lang="en-US" sz="2000" dirty="0" err="1"/>
              <a:t>sau</a:t>
            </a:r>
            <a:r>
              <a:rPr lang="vi-VN" sz="2000" dirty="0"/>
              <a:t>: </a:t>
            </a:r>
            <a:r>
              <a:rPr lang="en-US" sz="2000" b="1" dirty="0" err="1"/>
              <a:t>Giải</a:t>
            </a:r>
            <a:r>
              <a:rPr lang="en-US" sz="2000" b="1" dirty="0"/>
              <a:t> </a:t>
            </a:r>
            <a:r>
              <a:rPr lang="en-US" sz="2000" b="1" dirty="0" err="1"/>
              <a:t>bài</a:t>
            </a:r>
            <a:r>
              <a:rPr lang="en-US" sz="2000" b="1" dirty="0"/>
              <a:t> </a:t>
            </a:r>
            <a:r>
              <a:rPr lang="en-US" sz="2000" b="1" dirty="0" err="1"/>
              <a:t>toán</a:t>
            </a:r>
            <a:r>
              <a:rPr lang="en-US" sz="2000" b="1" dirty="0"/>
              <a:t> </a:t>
            </a:r>
            <a:r>
              <a:rPr lang="en-US" sz="2000" b="1" dirty="0" err="1"/>
              <a:t>bằng</a:t>
            </a:r>
            <a:r>
              <a:rPr lang="en-US" sz="2000" b="1" dirty="0"/>
              <a:t> </a:t>
            </a:r>
            <a:r>
              <a:rPr lang="en-US" sz="2000" b="1" dirty="0" err="1"/>
              <a:t>cách</a:t>
            </a:r>
            <a:r>
              <a:rPr lang="en-US" sz="2000" b="1" dirty="0"/>
              <a:t> </a:t>
            </a:r>
            <a:r>
              <a:rPr lang="en-US" sz="2000" b="1" dirty="0" err="1"/>
              <a:t>lập</a:t>
            </a:r>
            <a:r>
              <a:rPr lang="en-US" sz="2000" b="1" dirty="0"/>
              <a:t> </a:t>
            </a:r>
            <a:r>
              <a:rPr lang="en-US" sz="2000" b="1" err="1"/>
              <a:t>phương</a:t>
            </a:r>
            <a:r>
              <a:rPr lang="en-US" sz="2000" b="1"/>
              <a:t> trình.</a:t>
            </a:r>
            <a:endPar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3" name="Picture 10">
            <a:extLst>
              <a:ext uri="{FF2B5EF4-FFF2-40B4-BE49-F238E27FC236}">
                <a16:creationId xmlns:a16="http://schemas.microsoft.com/office/drawing/2014/main" id="{FE837AD4-07AC-F92C-C7CB-02904A44BA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4871" y="2163814"/>
            <a:ext cx="2581482" cy="2078092"/>
          </a:xfrm>
          <a:prstGeom prst="rect">
            <a:avLst/>
          </a:prstGeom>
        </p:spPr>
      </p:pic>
    </p:spTree>
    <p:extLst>
      <p:ext uri="{BB962C8B-B14F-4D97-AF65-F5344CB8AC3E}">
        <p14:creationId xmlns:p14="http://schemas.microsoft.com/office/powerpoint/2010/main" val="24400403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79"/>
        <p:cNvGrpSpPr/>
        <p:nvPr/>
      </p:nvGrpSpPr>
      <p:grpSpPr>
        <a:xfrm>
          <a:off x="0" y="0"/>
          <a:ext cx="0" cy="0"/>
          <a:chOff x="0" y="0"/>
          <a:chExt cx="0" cy="0"/>
        </a:xfrm>
      </p:grpSpPr>
      <p:grpSp>
        <p:nvGrpSpPr>
          <p:cNvPr id="10" name="Group 9">
            <a:extLst>
              <a:ext uri="{FF2B5EF4-FFF2-40B4-BE49-F238E27FC236}">
                <a16:creationId xmlns:a16="http://schemas.microsoft.com/office/drawing/2014/main" id="{204BFFDC-DF4A-A5BB-45D8-DF0D3F87B640}"/>
              </a:ext>
            </a:extLst>
          </p:cNvPr>
          <p:cNvGrpSpPr/>
          <p:nvPr/>
        </p:nvGrpSpPr>
        <p:grpSpPr>
          <a:xfrm>
            <a:off x="6043961" y="2358212"/>
            <a:ext cx="2705097" cy="2503720"/>
            <a:chOff x="6938122" y="1845256"/>
            <a:chExt cx="2056263" cy="1901148"/>
          </a:xfrm>
        </p:grpSpPr>
        <p:pic>
          <p:nvPicPr>
            <p:cNvPr id="6" name="Google Shape;3929;p71">
              <a:extLst>
                <a:ext uri="{FF2B5EF4-FFF2-40B4-BE49-F238E27FC236}">
                  <a16:creationId xmlns:a16="http://schemas.microsoft.com/office/drawing/2014/main" id="{C8AEAA31-D661-9748-66E2-A7301E322D7E}"/>
                </a:ext>
              </a:extLst>
            </p:cNvPr>
            <p:cNvPicPr preferRelativeResize="0"/>
            <p:nvPr/>
          </p:nvPicPr>
          <p:blipFill>
            <a:blip r:embed="rId3">
              <a:alphaModFix/>
            </a:blip>
            <a:stretch>
              <a:fillRect/>
            </a:stretch>
          </p:blipFill>
          <p:spPr>
            <a:xfrm flipH="1">
              <a:off x="6938122" y="2549950"/>
              <a:ext cx="1341121" cy="914400"/>
            </a:xfrm>
            <a:prstGeom prst="rect">
              <a:avLst/>
            </a:prstGeom>
            <a:noFill/>
            <a:ln>
              <a:noFill/>
            </a:ln>
            <a:effectLst>
              <a:outerShdw blurRad="114300" dist="76200" dir="2640000" algn="bl" rotWithShape="0">
                <a:schemeClr val="dk1">
                  <a:alpha val="29000"/>
                </a:schemeClr>
              </a:outerShdw>
            </a:effectLst>
          </p:spPr>
        </p:pic>
        <p:pic>
          <p:nvPicPr>
            <p:cNvPr id="7" name="Google Shape;3931;p71">
              <a:extLst>
                <a:ext uri="{FF2B5EF4-FFF2-40B4-BE49-F238E27FC236}">
                  <a16:creationId xmlns:a16="http://schemas.microsoft.com/office/drawing/2014/main" id="{96880FB9-A594-9630-DFEF-6FB98C821496}"/>
                </a:ext>
              </a:extLst>
            </p:cNvPr>
            <p:cNvPicPr preferRelativeResize="0"/>
            <p:nvPr/>
          </p:nvPicPr>
          <p:blipFill>
            <a:blip r:embed="rId4">
              <a:alphaModFix/>
            </a:blip>
            <a:stretch>
              <a:fillRect/>
            </a:stretch>
          </p:blipFill>
          <p:spPr>
            <a:xfrm>
              <a:off x="7335124" y="3464355"/>
              <a:ext cx="944117" cy="282049"/>
            </a:xfrm>
            <a:prstGeom prst="rect">
              <a:avLst/>
            </a:prstGeom>
            <a:noFill/>
            <a:ln>
              <a:noFill/>
            </a:ln>
            <a:effectLst>
              <a:outerShdw blurRad="114300" dist="76200" dir="2640000" algn="bl" rotWithShape="0">
                <a:schemeClr val="dk1">
                  <a:alpha val="29000"/>
                </a:schemeClr>
              </a:outerShdw>
            </a:effectLst>
          </p:spPr>
        </p:pic>
        <p:pic>
          <p:nvPicPr>
            <p:cNvPr id="8" name="Google Shape;3932;p71">
              <a:extLst>
                <a:ext uri="{FF2B5EF4-FFF2-40B4-BE49-F238E27FC236}">
                  <a16:creationId xmlns:a16="http://schemas.microsoft.com/office/drawing/2014/main" id="{7E42AB36-B603-2738-9D7A-F9F3097616D9}"/>
                </a:ext>
              </a:extLst>
            </p:cNvPr>
            <p:cNvPicPr preferRelativeResize="0"/>
            <p:nvPr/>
          </p:nvPicPr>
          <p:blipFill>
            <a:blip r:embed="rId5">
              <a:alphaModFix/>
            </a:blip>
            <a:stretch>
              <a:fillRect/>
            </a:stretch>
          </p:blipFill>
          <p:spPr>
            <a:xfrm>
              <a:off x="8353368" y="3008618"/>
              <a:ext cx="355561" cy="335241"/>
            </a:xfrm>
            <a:prstGeom prst="rect">
              <a:avLst/>
            </a:prstGeom>
            <a:noFill/>
            <a:ln>
              <a:noFill/>
            </a:ln>
            <a:effectLst>
              <a:outerShdw blurRad="114300" dist="76200" dir="2640000" algn="bl" rotWithShape="0">
                <a:schemeClr val="dk1">
                  <a:alpha val="29000"/>
                </a:schemeClr>
              </a:outerShdw>
            </a:effectLst>
          </p:spPr>
        </p:pic>
        <p:pic>
          <p:nvPicPr>
            <p:cNvPr id="9" name="Google Shape;3934;p71">
              <a:extLst>
                <a:ext uri="{FF2B5EF4-FFF2-40B4-BE49-F238E27FC236}">
                  <a16:creationId xmlns:a16="http://schemas.microsoft.com/office/drawing/2014/main" id="{0F2D2752-0B14-B9A2-5A91-10775C8F1310}"/>
                </a:ext>
              </a:extLst>
            </p:cNvPr>
            <p:cNvPicPr preferRelativeResize="0"/>
            <p:nvPr/>
          </p:nvPicPr>
          <p:blipFill>
            <a:blip r:embed="rId6">
              <a:alphaModFix/>
            </a:blip>
            <a:stretch>
              <a:fillRect/>
            </a:stretch>
          </p:blipFill>
          <p:spPr>
            <a:xfrm flipH="1">
              <a:off x="7150954" y="1845256"/>
              <a:ext cx="1843431" cy="1280160"/>
            </a:xfrm>
            <a:prstGeom prst="rect">
              <a:avLst/>
            </a:prstGeom>
            <a:noFill/>
            <a:ln>
              <a:noFill/>
            </a:ln>
            <a:effectLst>
              <a:outerShdw blurRad="114300" dist="76200" dir="2640000" algn="bl" rotWithShape="0">
                <a:schemeClr val="dk1">
                  <a:alpha val="29000"/>
                </a:schemeClr>
              </a:outerShdw>
            </a:effectLst>
          </p:spPr>
        </p:pic>
      </p:grpSp>
      <p:sp>
        <p:nvSpPr>
          <p:cNvPr id="12" name="TextBox 11">
            <a:extLst>
              <a:ext uri="{FF2B5EF4-FFF2-40B4-BE49-F238E27FC236}">
                <a16:creationId xmlns:a16="http://schemas.microsoft.com/office/drawing/2014/main" id="{73F72545-51F4-6260-07CE-C89A65BD4AE7}"/>
              </a:ext>
            </a:extLst>
          </p:cNvPr>
          <p:cNvSpPr txBox="1"/>
          <p:nvPr/>
        </p:nvSpPr>
        <p:spPr>
          <a:xfrm>
            <a:off x="525502" y="564330"/>
            <a:ext cx="5149076" cy="309674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79646">
                    <a:lumMod val="50000"/>
                  </a:srgbClr>
                </a:solidFill>
                <a:effectLst/>
                <a:uLnTx/>
                <a:uFillTx/>
                <a:latin typeface="Arial" panose="020B0604020202020204" pitchFamily="34" charset="0"/>
                <a:ea typeface="+mn-ea"/>
                <a:cs typeface="Arial" panose="020B0604020202020204" pitchFamily="34" charset="0"/>
              </a:rPr>
              <a:t>CẢM ƠN CÁC EM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79646">
                    <a:lumMod val="50000"/>
                  </a:srgbClr>
                </a:solidFill>
                <a:effectLst/>
                <a:uLnTx/>
                <a:uFillTx/>
                <a:latin typeface="Arial" panose="020B0604020202020204" pitchFamily="34" charset="0"/>
                <a:ea typeface="+mn-ea"/>
                <a:cs typeface="Arial" panose="020B0604020202020204" pitchFamily="34" charset="0"/>
              </a:rPr>
              <a:t>ĐÃ LẮNG NGHE BÀI HỌC</a:t>
            </a:r>
            <a:endParaRPr lang="en-US" sz="4500" dirty="0">
              <a:solidFill>
                <a:srgbClr val="227C9D"/>
              </a:solidFill>
              <a:latin typeface="Kollektif Bold"/>
            </a:endParaRPr>
          </a:p>
        </p:txBody>
      </p:sp>
    </p:spTree>
  </p:cSld>
  <p:clrMapOvr>
    <a:masterClrMapping/>
  </p:clrMapOvr>
  <p:transition spd="med">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0"/>
        <p:cNvGrpSpPr/>
        <p:nvPr/>
      </p:nvGrpSpPr>
      <p:grpSpPr>
        <a:xfrm>
          <a:off x="0" y="0"/>
          <a:ext cx="0" cy="0"/>
          <a:chOff x="0" y="0"/>
          <a:chExt cx="0" cy="0"/>
        </a:xfrm>
      </p:grpSpPr>
      <p:pic>
        <p:nvPicPr>
          <p:cNvPr id="3314" name="Google Shape;3314;p42"/>
          <p:cNvPicPr preferRelativeResize="0"/>
          <p:nvPr/>
        </p:nvPicPr>
        <p:blipFill>
          <a:blip r:embed="rId3">
            <a:alphaModFix/>
          </a:blip>
          <a:stretch>
            <a:fillRect/>
          </a:stretch>
        </p:blipFill>
        <p:spPr>
          <a:xfrm>
            <a:off x="7674163" y="4423537"/>
            <a:ext cx="1352168" cy="640080"/>
          </a:xfrm>
          <a:prstGeom prst="rect">
            <a:avLst/>
          </a:prstGeom>
          <a:noFill/>
          <a:ln>
            <a:noFill/>
          </a:ln>
          <a:effectLst>
            <a:outerShdw blurRad="114300" dist="76200" dir="2640000" algn="bl" rotWithShape="0">
              <a:schemeClr val="dk1">
                <a:alpha val="29000"/>
              </a:schemeClr>
            </a:outerShdw>
          </a:effectLst>
        </p:spPr>
      </p:pic>
      <p:sp>
        <p:nvSpPr>
          <p:cNvPr id="11" name="TextBox 10">
            <a:extLst>
              <a:ext uri="{FF2B5EF4-FFF2-40B4-BE49-F238E27FC236}">
                <a16:creationId xmlns:a16="http://schemas.microsoft.com/office/drawing/2014/main" id="{74B28E93-B269-2139-A862-FDF30042D7A8}"/>
              </a:ext>
            </a:extLst>
          </p:cNvPr>
          <p:cNvSpPr txBox="1"/>
          <p:nvPr/>
        </p:nvSpPr>
        <p:spPr>
          <a:xfrm>
            <a:off x="584706" y="3032617"/>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21DC665-C624-DECE-6150-4979187C78F5}"/>
                  </a:ext>
                </a:extLst>
              </p:cNvPr>
              <p:cNvSpPr txBox="1"/>
              <p:nvPr/>
            </p:nvSpPr>
            <p:spPr>
              <a:xfrm>
                <a:off x="2413358" y="3232672"/>
                <a:ext cx="4317283" cy="1491947"/>
              </a:xfrm>
              <a:prstGeom prst="rect">
                <a:avLst/>
              </a:prstGeom>
              <a:noFill/>
            </p:spPr>
            <p:txBody>
              <a:bodyPr wrap="square">
                <a:spAutoFit/>
              </a:bodyPr>
              <a:lstStyle/>
              <a:p>
                <a:pPr algn="just">
                  <a:lnSpc>
                    <a:spcPct val="200000"/>
                  </a:lnSpc>
                  <a:spcBef>
                    <a:spcPts val="600"/>
                  </a:spcBef>
                  <a:spcAft>
                    <a:spcPts val="800"/>
                  </a:spcAft>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𝑏</m:t>
                          </m:r>
                          <m:r>
                            <a:rPr lang="en-US"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𝛥</m:t>
                              </m:r>
                            </m:e>
                          </m:rad>
                        </m:num>
                        <m:den>
                          <m:r>
                            <a:rPr lang="en-US" sz="2000" i="1">
                              <a:latin typeface="Cambria Math" panose="02040503050406030204" pitchFamily="18" charset="0"/>
                              <a:ea typeface="Times New Roman" panose="02020603050405020304" pitchFamily="18" charset="0"/>
                              <a:cs typeface="Arial" panose="020B0604020202020204" pitchFamily="34" charset="0"/>
                            </a:rPr>
                            <m:t>2</m:t>
                          </m:r>
                          <m:r>
                            <a:rPr lang="en-US" sz="2000" i="1">
                              <a:latin typeface="Cambria Math" panose="02040503050406030204" pitchFamily="18" charset="0"/>
                              <a:ea typeface="Times New Roman" panose="02020603050405020304" pitchFamily="18" charset="0"/>
                              <a:cs typeface="Arial" panose="020B0604020202020204" pitchFamily="34" charset="0"/>
                            </a:rPr>
                            <m:t>𝑎</m:t>
                          </m:r>
                        </m:den>
                      </m:f>
                      <m:r>
                        <a:rPr lang="en-US" sz="2000" b="0" i="0" smtClean="0">
                          <a:latin typeface="Cambria Math" panose="02040503050406030204" pitchFamily="18" charset="0"/>
                          <a:ea typeface="Times New Roman" panose="02020603050405020304" pitchFamily="18" charset="0"/>
                          <a:cs typeface="Arial" panose="020B0604020202020204" pitchFamily="34" charset="0"/>
                        </a:rPr>
                        <m:t>,   </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𝑏</m:t>
                          </m:r>
                          <m:r>
                            <a:rPr lang="en-US"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𝛥</m:t>
                              </m:r>
                            </m:e>
                          </m:rad>
                        </m:num>
                        <m:den>
                          <m:r>
                            <a:rPr lang="en-US" sz="2000" i="1">
                              <a:latin typeface="Cambria Math" panose="02040503050406030204" pitchFamily="18" charset="0"/>
                              <a:ea typeface="Times New Roman" panose="02020603050405020304" pitchFamily="18" charset="0"/>
                              <a:cs typeface="Arial" panose="020B0604020202020204" pitchFamily="34" charset="0"/>
                            </a:rPr>
                            <m:t>2</m:t>
                          </m:r>
                          <m:r>
                            <a:rPr lang="en-US" sz="2000" i="1">
                              <a:latin typeface="Cambria Math" panose="02040503050406030204" pitchFamily="18" charset="0"/>
                              <a:ea typeface="Times New Roman" panose="02020603050405020304" pitchFamily="18" charset="0"/>
                              <a:cs typeface="Arial" panose="020B0604020202020204" pitchFamily="34" charset="0"/>
                            </a:rPr>
                            <m:t>𝑎</m:t>
                          </m:r>
                        </m:den>
                      </m:f>
                    </m:oMath>
                  </m:oMathPara>
                </a14:m>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F21DC665-C624-DECE-6150-4979187C78F5}"/>
                  </a:ext>
                </a:extLst>
              </p:cNvPr>
              <p:cNvSpPr txBox="1">
                <a:spLocks noRot="1" noChangeAspect="1" noMove="1" noResize="1" noEditPoints="1" noAdjustHandles="1" noChangeArrowheads="1" noChangeShapeType="1" noTextEdit="1"/>
              </p:cNvSpPr>
              <p:nvPr/>
            </p:nvSpPr>
            <p:spPr>
              <a:xfrm>
                <a:off x="2413358" y="3232672"/>
                <a:ext cx="4317283" cy="1491947"/>
              </a:xfrm>
              <a:prstGeom prst="rect">
                <a:avLst/>
              </a:prstGeom>
              <a:blipFill>
                <a:blip r:embed="rId4"/>
                <a:stretch>
                  <a:fillRect/>
                </a:stretch>
              </a:blipFill>
            </p:spPr>
            <p:txBody>
              <a:bodyPr/>
              <a:lstStyle/>
              <a:p>
                <a:r>
                  <a:rPr lang="en-US">
                    <a:noFill/>
                  </a:rPr>
                  <a:t> </a:t>
                </a:r>
              </a:p>
            </p:txBody>
          </p:sp>
        </mc:Fallback>
      </mc:AlternateContent>
      <p:sp>
        <p:nvSpPr>
          <p:cNvPr id="2" name="Rectangle: Rounded Corners 1">
            <a:extLst>
              <a:ext uri="{FF2B5EF4-FFF2-40B4-BE49-F238E27FC236}">
                <a16:creationId xmlns:a16="http://schemas.microsoft.com/office/drawing/2014/main" id="{8CBE1263-30FD-78DF-CCA8-B162983C5135}"/>
              </a:ext>
            </a:extLst>
          </p:cNvPr>
          <p:cNvSpPr/>
          <p:nvPr/>
        </p:nvSpPr>
        <p:spPr>
          <a:xfrm>
            <a:off x="357718" y="1900534"/>
            <a:ext cx="814039" cy="52410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a:solidFill>
                  <a:schemeClr val="bg1"/>
                </a:solidFill>
                <a:latin typeface="+mj-lt"/>
              </a:rPr>
              <a:t>HĐ1</a:t>
            </a:r>
          </a:p>
        </p:txBody>
      </p:sp>
      <p:grpSp>
        <p:nvGrpSpPr>
          <p:cNvPr id="4" name="Group 3">
            <a:extLst>
              <a:ext uri="{FF2B5EF4-FFF2-40B4-BE49-F238E27FC236}">
                <a16:creationId xmlns:a16="http://schemas.microsoft.com/office/drawing/2014/main" id="{61238E2C-81F7-C932-8B02-D5C55AF2D701}"/>
              </a:ext>
            </a:extLst>
          </p:cNvPr>
          <p:cNvGrpSpPr/>
          <p:nvPr/>
        </p:nvGrpSpPr>
        <p:grpSpPr>
          <a:xfrm>
            <a:off x="1171757" y="489379"/>
            <a:ext cx="6811565" cy="965970"/>
            <a:chOff x="825991" y="245914"/>
            <a:chExt cx="6811565" cy="96597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EA85B9A-0FAF-93FD-C116-892A1C8A2270}"/>
                    </a:ext>
                  </a:extLst>
                </p:cNvPr>
                <p:cNvSpPr txBox="1"/>
                <p:nvPr/>
              </p:nvSpPr>
              <p:spPr>
                <a:xfrm>
                  <a:off x="1506444" y="245914"/>
                  <a:ext cx="6131112" cy="965970"/>
                </a:xfrm>
                <a:prstGeom prst="rect">
                  <a:avLst/>
                </a:prstGeom>
                <a:noFill/>
              </p:spPr>
              <p:txBody>
                <a:bodyPr wrap="square">
                  <a:spAutoFit/>
                </a:bodyPr>
                <a:lstStyle/>
                <a:p>
                  <a:pPr algn="just">
                    <a:lnSpc>
                      <a:spcPct val="150000"/>
                    </a:lnSpc>
                    <a:spcAft>
                      <a:spcPts val="800"/>
                    </a:spcAft>
                    <a:buClr>
                      <a:srgbClr val="C00000"/>
                    </a:buClr>
                  </a:pPr>
                  <a:r>
                    <a:rPr lang="pt-BR" sz="2000" dirty="0">
                      <a:latin typeface="Arial" panose="020B0604020202020204" pitchFamily="34" charset="0"/>
                      <a:ea typeface="Times New Roman" panose="02020603050405020304" pitchFamily="18" charset="0"/>
                    </a:rPr>
                    <a:t>Xét phương trình bậc hai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𝑏𝑥</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pt-BR" sz="2000" i="1">
                          <a:latin typeface="Cambria Math" panose="02040503050406030204" pitchFamily="18" charset="0"/>
                          <a:ea typeface="Times New Roman" panose="02020603050405020304" pitchFamily="18" charset="0"/>
                          <a:cs typeface="Arial" panose="020B0604020202020204" pitchFamily="34" charset="0"/>
                        </a:rPr>
                        <m:t>𝑐</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i="1" dirty="0">
                      <a:latin typeface="Arial" panose="020B0604020202020204" pitchFamily="34" charset="0"/>
                      <a:ea typeface="Times New Roman" panose="02020603050405020304" pitchFamily="18" charset="0"/>
                    </a:rPr>
                    <a:t> </a:t>
                  </a:r>
                  <a14:m>
                    <m:oMath xmlns:m="http://schemas.openxmlformats.org/officeDocument/2006/math">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r>
                            <a:rPr lang="pt-BR" sz="2000" i="1">
                              <a:latin typeface="Cambria Math" panose="02040503050406030204" pitchFamily="18" charset="0"/>
                              <a:ea typeface="Times New Roman" panose="02020603050405020304" pitchFamily="18" charset="0"/>
                              <a:cs typeface="Arial" panose="020B0604020202020204" pitchFamily="34" charset="0"/>
                            </a:rPr>
                            <m:t>𝑎</m:t>
                          </m:r>
                          <m:r>
                            <a:rPr lang="pt-BR" sz="2000" i="1">
                              <a:latin typeface="Cambria Math" panose="02040503050406030204" pitchFamily="18" charset="0"/>
                              <a:ea typeface="Times New Roman" panose="02020603050405020304" pitchFamily="18" charset="0"/>
                              <a:cs typeface="Arial" panose="020B0604020202020204" pitchFamily="34" charset="0"/>
                            </a:rPr>
                            <m:t>≠0</m:t>
                          </m:r>
                        </m:e>
                      </m:d>
                    </m:oMath>
                  </a14:m>
                  <a:r>
                    <a:rPr lang="pt-BR" sz="2000" dirty="0">
                      <a:latin typeface="Arial" panose="020B0604020202020204" pitchFamily="34" charset="0"/>
                      <a:ea typeface="Times New Roman" panose="02020603050405020304" pitchFamily="18" charset="0"/>
                    </a:rPr>
                    <a:t>. Giả sử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𝛥</m:t>
                      </m:r>
                      <m:r>
                        <a:rPr lang="pt-BR"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𝑏</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−4</m:t>
                      </m:r>
                      <m:r>
                        <a:rPr lang="pt-BR" sz="2000" i="1">
                          <a:latin typeface="Cambria Math" panose="02040503050406030204" pitchFamily="18" charset="0"/>
                          <a:ea typeface="Times New Roman" panose="02020603050405020304" pitchFamily="18" charset="0"/>
                          <a:cs typeface="Arial" panose="020B0604020202020204" pitchFamily="34" charset="0"/>
                        </a:rPr>
                        <m:t>𝑎𝑐</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dirty="0">
                      <a:latin typeface="Arial" panose="020B0604020202020204" pitchFamily="34" charset="0"/>
                      <a:ea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AEA85B9A-0FAF-93FD-C116-892A1C8A2270}"/>
                    </a:ext>
                  </a:extLst>
                </p:cNvPr>
                <p:cNvSpPr txBox="1">
                  <a:spLocks noRot="1" noChangeAspect="1" noMove="1" noResize="1" noEditPoints="1" noAdjustHandles="1" noChangeArrowheads="1" noChangeShapeType="1" noTextEdit="1"/>
                </p:cNvSpPr>
                <p:nvPr/>
              </p:nvSpPr>
              <p:spPr>
                <a:xfrm>
                  <a:off x="1506444" y="245914"/>
                  <a:ext cx="6131112" cy="965970"/>
                </a:xfrm>
                <a:prstGeom prst="rect">
                  <a:avLst/>
                </a:prstGeom>
                <a:blipFill>
                  <a:blip r:embed="rId5"/>
                  <a:stretch>
                    <a:fillRect l="-1093" r="-994" b="-9434"/>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9FCEB5FC-7B2E-1BF2-7716-623B01138E63}"/>
                </a:ext>
              </a:extLst>
            </p:cNvPr>
            <p:cNvPicPr>
              <a:picLocks noChangeAspect="1"/>
            </p:cNvPicPr>
            <p:nvPr/>
          </p:nvPicPr>
          <p:blipFill>
            <a:blip r:embed="rId6"/>
            <a:stretch>
              <a:fillRect/>
            </a:stretch>
          </p:blipFill>
          <p:spPr>
            <a:xfrm>
              <a:off x="825991" y="408704"/>
              <a:ext cx="691532" cy="640390"/>
            </a:xfrm>
            <a:prstGeom prst="rect">
              <a:avLst/>
            </a:prstGeom>
          </p:spPr>
        </p:pic>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54D6822-CB61-D11B-1D58-AB3F446FFCEC}"/>
                  </a:ext>
                </a:extLst>
              </p:cNvPr>
              <p:cNvSpPr txBox="1"/>
              <p:nvPr/>
            </p:nvSpPr>
            <p:spPr>
              <a:xfrm>
                <a:off x="1318632" y="1927645"/>
                <a:ext cx="7467650" cy="496996"/>
              </a:xfrm>
              <a:prstGeom prst="rect">
                <a:avLst/>
              </a:prstGeom>
              <a:noFill/>
            </p:spPr>
            <p:txBody>
              <a:bodyPr wrap="square">
                <a:spAutoFit/>
              </a:bodyPr>
              <a:lstStyle/>
              <a:p>
                <a:pPr>
                  <a:lnSpc>
                    <a:spcPct val="150000"/>
                  </a:lnSpc>
                </a:pPr>
                <a:r>
                  <a:rPr lang="pt-BR" sz="2000" dirty="0">
                    <a:effectLst/>
                    <a:latin typeface="Arial" panose="020B0604020202020204" pitchFamily="34" charset="0"/>
                    <a:ea typeface="Times New Roman" panose="02020603050405020304" pitchFamily="18" charset="0"/>
                  </a:rPr>
                  <a:t>Nhắc lại công thức tính hai nghiệm </a:t>
                </a:r>
                <a14:m>
                  <m:oMath xmlns:m="http://schemas.openxmlformats.org/officeDocument/2006/math">
                    <m:sSub>
                      <m:sSub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pt-BR"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pt-BR" sz="2000" i="1">
                            <a:effectLst/>
                            <a:latin typeface="Cambria Math" panose="02040503050406030204" pitchFamily="18" charset="0"/>
                            <a:ea typeface="Times New Roman" panose="02020603050405020304" pitchFamily="18" charset="0"/>
                            <a:cs typeface="Arial" panose="020B0604020202020204" pitchFamily="34" charset="0"/>
                          </a:rPr>
                          <m:t>1</m:t>
                        </m:r>
                      </m:sub>
                    </m:sSub>
                    <m:r>
                      <a:rPr lang="pt-BR" sz="2000" i="1">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pt-BR"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pt-BR" sz="2000" i="1">
                            <a:effectLst/>
                            <a:latin typeface="Cambria Math" panose="02040503050406030204" pitchFamily="18" charset="0"/>
                            <a:ea typeface="Times New Roman" panose="02020603050405020304" pitchFamily="18" charset="0"/>
                            <a:cs typeface="Arial" panose="020B0604020202020204" pitchFamily="34" charset="0"/>
                          </a:rPr>
                          <m:t>2</m:t>
                        </m:r>
                      </m:sub>
                    </m:sSub>
                  </m:oMath>
                </a14:m>
                <a:r>
                  <a:rPr lang="pt-BR" sz="2000" i="1" dirty="0">
                    <a:effectLst/>
                    <a:latin typeface="Arial" panose="020B0604020202020204" pitchFamily="34" charset="0"/>
                    <a:ea typeface="Times New Roman" panose="02020603050405020304" pitchFamily="18" charset="0"/>
                  </a:rPr>
                  <a:t> </a:t>
                </a:r>
                <a:r>
                  <a:rPr lang="pt-BR" sz="2000" dirty="0">
                    <a:effectLst/>
                    <a:latin typeface="Arial" panose="020B0604020202020204" pitchFamily="34" charset="0"/>
                    <a:ea typeface="Times New Roman" panose="02020603050405020304" pitchFamily="18" charset="0"/>
                  </a:rPr>
                  <a:t>của phương trình trên</a:t>
                </a:r>
                <a:endParaRPr lang="en-US" sz="2000" dirty="0"/>
              </a:p>
            </p:txBody>
          </p:sp>
        </mc:Choice>
        <mc:Fallback xmlns="">
          <p:sp>
            <p:nvSpPr>
              <p:cNvPr id="6" name="TextBox 5">
                <a:extLst>
                  <a:ext uri="{FF2B5EF4-FFF2-40B4-BE49-F238E27FC236}">
                    <a16:creationId xmlns:a16="http://schemas.microsoft.com/office/drawing/2014/main" id="{D54D6822-CB61-D11B-1D58-AB3F446FFCEC}"/>
                  </a:ext>
                </a:extLst>
              </p:cNvPr>
              <p:cNvSpPr txBox="1">
                <a:spLocks noRot="1" noChangeAspect="1" noMove="1" noResize="1" noEditPoints="1" noAdjustHandles="1" noChangeArrowheads="1" noChangeShapeType="1" noTextEdit="1"/>
              </p:cNvSpPr>
              <p:nvPr/>
            </p:nvSpPr>
            <p:spPr>
              <a:xfrm>
                <a:off x="1318632" y="1927645"/>
                <a:ext cx="7467650" cy="496996"/>
              </a:xfrm>
              <a:prstGeom prst="rect">
                <a:avLst/>
              </a:prstGeom>
              <a:blipFill>
                <a:blip r:embed="rId7"/>
                <a:stretch>
                  <a:fillRect l="-816" b="-20732"/>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down)">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748297-13A6-C45D-9A6A-60517FAEC5CA}"/>
              </a:ext>
            </a:extLst>
          </p:cNvPr>
          <p:cNvGrpSpPr/>
          <p:nvPr/>
        </p:nvGrpSpPr>
        <p:grpSpPr>
          <a:xfrm>
            <a:off x="7320820" y="422800"/>
            <a:ext cx="1996069" cy="895048"/>
            <a:chOff x="122120" y="3810767"/>
            <a:chExt cx="2888471" cy="1208750"/>
          </a:xfrm>
        </p:grpSpPr>
        <p:pic>
          <p:nvPicPr>
            <p:cNvPr id="6" name="Google Shape;3551;p51">
              <a:extLst>
                <a:ext uri="{FF2B5EF4-FFF2-40B4-BE49-F238E27FC236}">
                  <a16:creationId xmlns:a16="http://schemas.microsoft.com/office/drawing/2014/main" id="{8E0F3399-696B-9748-101D-0E140CE3B906}"/>
                </a:ext>
              </a:extLst>
            </p:cNvPr>
            <p:cNvPicPr preferRelativeResize="0"/>
            <p:nvPr/>
          </p:nvPicPr>
          <p:blipFill>
            <a:blip r:embed="rId2">
              <a:alphaModFix/>
            </a:blip>
            <a:stretch>
              <a:fillRect/>
            </a:stretch>
          </p:blipFill>
          <p:spPr>
            <a:xfrm flipH="1">
              <a:off x="661689" y="3810767"/>
              <a:ext cx="1965421" cy="530352"/>
            </a:xfrm>
            <a:prstGeom prst="rect">
              <a:avLst/>
            </a:prstGeom>
            <a:noFill/>
            <a:ln>
              <a:noFill/>
            </a:ln>
            <a:effectLst>
              <a:outerShdw blurRad="114300" dist="76200" dir="2640000" algn="bl" rotWithShape="0">
                <a:schemeClr val="dk1">
                  <a:alpha val="29000"/>
                </a:schemeClr>
              </a:outerShdw>
            </a:effectLst>
          </p:spPr>
        </p:pic>
        <p:pic>
          <p:nvPicPr>
            <p:cNvPr id="7" name="Google Shape;3554;p51">
              <a:extLst>
                <a:ext uri="{FF2B5EF4-FFF2-40B4-BE49-F238E27FC236}">
                  <a16:creationId xmlns:a16="http://schemas.microsoft.com/office/drawing/2014/main" id="{940F9C02-BBC8-F4AC-2014-7A7C06C3FDB9}"/>
                </a:ext>
              </a:extLst>
            </p:cNvPr>
            <p:cNvPicPr preferRelativeResize="0"/>
            <p:nvPr/>
          </p:nvPicPr>
          <p:blipFill>
            <a:blip r:embed="rId3">
              <a:alphaModFix/>
            </a:blip>
            <a:stretch>
              <a:fillRect/>
            </a:stretch>
          </p:blipFill>
          <p:spPr>
            <a:xfrm flipH="1">
              <a:off x="122120" y="3922237"/>
              <a:ext cx="1367381" cy="1097280"/>
            </a:xfrm>
            <a:prstGeom prst="rect">
              <a:avLst/>
            </a:prstGeom>
            <a:noFill/>
            <a:ln>
              <a:noFill/>
            </a:ln>
            <a:effectLst>
              <a:outerShdw blurRad="114300" dist="76200" dir="2640000" algn="bl" rotWithShape="0">
                <a:schemeClr val="dk1">
                  <a:alpha val="29000"/>
                </a:schemeClr>
              </a:outerShdw>
            </a:effectLst>
          </p:spPr>
        </p:pic>
        <p:grpSp>
          <p:nvGrpSpPr>
            <p:cNvPr id="8" name="Google Shape;3555;p51">
              <a:extLst>
                <a:ext uri="{FF2B5EF4-FFF2-40B4-BE49-F238E27FC236}">
                  <a16:creationId xmlns:a16="http://schemas.microsoft.com/office/drawing/2014/main" id="{4ACF6E42-039D-43BC-F78F-0B5308FC6492}"/>
                </a:ext>
              </a:extLst>
            </p:cNvPr>
            <p:cNvGrpSpPr/>
            <p:nvPr/>
          </p:nvGrpSpPr>
          <p:grpSpPr>
            <a:xfrm>
              <a:off x="1591643" y="4307043"/>
              <a:ext cx="1418948" cy="516717"/>
              <a:chOff x="7147793" y="2973743"/>
              <a:chExt cx="1418948" cy="516717"/>
            </a:xfrm>
          </p:grpSpPr>
          <p:pic>
            <p:nvPicPr>
              <p:cNvPr id="9" name="Google Shape;3556;p51">
                <a:extLst>
                  <a:ext uri="{FF2B5EF4-FFF2-40B4-BE49-F238E27FC236}">
                    <a16:creationId xmlns:a16="http://schemas.microsoft.com/office/drawing/2014/main" id="{18715A34-35AF-ADE1-E7B0-ECE830479234}"/>
                  </a:ext>
                </a:extLst>
              </p:cNvPr>
              <p:cNvPicPr preferRelativeResize="0"/>
              <p:nvPr/>
            </p:nvPicPr>
            <p:blipFill>
              <a:blip r:embed="rId4">
                <a:alphaModFix/>
              </a:blip>
              <a:stretch>
                <a:fillRect/>
              </a:stretch>
            </p:blipFill>
            <p:spPr>
              <a:xfrm>
                <a:off x="7622624" y="2973743"/>
                <a:ext cx="944117" cy="282049"/>
              </a:xfrm>
              <a:prstGeom prst="rect">
                <a:avLst/>
              </a:prstGeom>
              <a:noFill/>
              <a:ln>
                <a:noFill/>
              </a:ln>
              <a:effectLst>
                <a:outerShdw blurRad="114300" dist="76200" dir="2640000" algn="bl" rotWithShape="0">
                  <a:schemeClr val="dk1">
                    <a:alpha val="29000"/>
                  </a:schemeClr>
                </a:outerShdw>
              </a:effectLst>
            </p:spPr>
          </p:pic>
          <p:pic>
            <p:nvPicPr>
              <p:cNvPr id="10" name="Google Shape;3557;p51">
                <a:extLst>
                  <a:ext uri="{FF2B5EF4-FFF2-40B4-BE49-F238E27FC236}">
                    <a16:creationId xmlns:a16="http://schemas.microsoft.com/office/drawing/2014/main" id="{CF663647-49C2-4247-FE8E-45B5D60E2B34}"/>
                  </a:ext>
                </a:extLst>
              </p:cNvPr>
              <p:cNvPicPr preferRelativeResize="0"/>
              <p:nvPr/>
            </p:nvPicPr>
            <p:blipFill>
              <a:blip r:embed="rId5">
                <a:alphaModFix/>
              </a:blip>
              <a:stretch>
                <a:fillRect/>
              </a:stretch>
            </p:blipFill>
            <p:spPr>
              <a:xfrm>
                <a:off x="7147793" y="3155218"/>
                <a:ext cx="355561" cy="335241"/>
              </a:xfrm>
              <a:prstGeom prst="rect">
                <a:avLst/>
              </a:prstGeom>
              <a:noFill/>
              <a:ln>
                <a:noFill/>
              </a:ln>
              <a:effectLst>
                <a:outerShdw blurRad="114300" dist="76200" dir="2640000" algn="bl" rotWithShape="0">
                  <a:schemeClr val="dk1">
                    <a:alpha val="29000"/>
                  </a:schemeClr>
                </a:outerShdw>
              </a:effectLst>
            </p:spPr>
          </p:pic>
        </p:grpSp>
      </p:grpSp>
      <p:sp>
        <p:nvSpPr>
          <p:cNvPr id="12" name="Rectangle: Rounded Corners 11">
            <a:extLst>
              <a:ext uri="{FF2B5EF4-FFF2-40B4-BE49-F238E27FC236}">
                <a16:creationId xmlns:a16="http://schemas.microsoft.com/office/drawing/2014/main" id="{C1F49D63-0773-1DDB-7DE2-A6C0016EF2A3}"/>
              </a:ext>
            </a:extLst>
          </p:cNvPr>
          <p:cNvSpPr/>
          <p:nvPr/>
        </p:nvSpPr>
        <p:spPr>
          <a:xfrm>
            <a:off x="617089" y="422800"/>
            <a:ext cx="814039" cy="52410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a:solidFill>
                  <a:schemeClr val="bg1"/>
                </a:solidFill>
                <a:latin typeface="+mj-lt"/>
              </a:rPr>
              <a:t>HĐ2</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4DEBD8B-3AFE-5EDF-D83B-771DEFB6DEDA}"/>
                  </a:ext>
                </a:extLst>
              </p:cNvPr>
              <p:cNvSpPr txBox="1"/>
              <p:nvPr/>
            </p:nvSpPr>
            <p:spPr>
              <a:xfrm>
                <a:off x="1563253" y="545851"/>
                <a:ext cx="4881447" cy="400110"/>
              </a:xfrm>
              <a:prstGeom prst="rect">
                <a:avLst/>
              </a:prstGeom>
              <a:noFill/>
            </p:spPr>
            <p:txBody>
              <a:bodyPr wrap="square">
                <a:spAutoFit/>
              </a:bodyPr>
              <a:lstStyle/>
              <a:p>
                <a:r>
                  <a:rPr lang="pt-BR" sz="2000" dirty="0">
                    <a:effectLst/>
                    <a:latin typeface="Arial" panose="020B0604020202020204" pitchFamily="34" charset="0"/>
                    <a:ea typeface="Times New Roman" panose="02020603050405020304" pitchFamily="18" charset="0"/>
                  </a:rPr>
                  <a:t>Từ kết quả HĐ1, hãy tính </a:t>
                </a:r>
                <a14:m>
                  <m:oMath xmlns:m="http://schemas.openxmlformats.org/officeDocument/2006/math">
                    <m:sSub>
                      <m:sSub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pt-BR"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pt-BR" sz="2000" i="1">
                            <a:effectLst/>
                            <a:latin typeface="Cambria Math" panose="02040503050406030204" pitchFamily="18" charset="0"/>
                            <a:ea typeface="Times New Roman" panose="02020603050405020304" pitchFamily="18" charset="0"/>
                            <a:cs typeface="Arial" panose="020B0604020202020204" pitchFamily="34" charset="0"/>
                          </a:rPr>
                          <m:t>1</m:t>
                        </m:r>
                      </m:sub>
                    </m:sSub>
                    <m:r>
                      <a:rPr lang="pt-BR" sz="20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pt-BR"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pt-BR" sz="2000" i="1">
                            <a:effectLst/>
                            <a:latin typeface="Cambria Math" panose="02040503050406030204" pitchFamily="18" charset="0"/>
                            <a:ea typeface="Times New Roman" panose="02020603050405020304" pitchFamily="18" charset="0"/>
                            <a:cs typeface="Arial" panose="020B0604020202020204" pitchFamily="34" charset="0"/>
                          </a:rPr>
                          <m:t>2</m:t>
                        </m:r>
                      </m:sub>
                    </m:sSub>
                  </m:oMath>
                </a14:m>
                <a:r>
                  <a:rPr lang="pt-BR" sz="2000" dirty="0">
                    <a:effectLst/>
                    <a:latin typeface="Arial" panose="020B0604020202020204" pitchFamily="34" charset="0"/>
                    <a:ea typeface="Times New Roman" panose="02020603050405020304" pitchFamily="18" charset="0"/>
                  </a:rPr>
                  <a:t> và </a:t>
                </a:r>
                <a14:m>
                  <m:oMath xmlns:m="http://schemas.openxmlformats.org/officeDocument/2006/math">
                    <m:sSub>
                      <m:sSub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pt-BR"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pt-BR" sz="2000" i="1">
                            <a:effectLst/>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pt-BR"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pt-BR" sz="2000" i="1">
                            <a:effectLst/>
                            <a:latin typeface="Cambria Math" panose="02040503050406030204" pitchFamily="18" charset="0"/>
                            <a:ea typeface="Times New Roman" panose="02020603050405020304" pitchFamily="18" charset="0"/>
                            <a:cs typeface="Arial" panose="020B0604020202020204" pitchFamily="34" charset="0"/>
                          </a:rPr>
                          <m:t>2</m:t>
                        </m:r>
                      </m:sub>
                    </m:sSub>
                  </m:oMath>
                </a14:m>
                <a:r>
                  <a:rPr lang="pt-BR" sz="2000" dirty="0">
                    <a:effectLst/>
                    <a:latin typeface="Arial" panose="020B0604020202020204" pitchFamily="34" charset="0"/>
                    <a:ea typeface="Times New Roman" panose="02020603050405020304" pitchFamily="18" charset="0"/>
                  </a:rPr>
                  <a:t>.</a:t>
                </a:r>
                <a:endParaRPr lang="en-US" sz="2000" dirty="0"/>
              </a:p>
            </p:txBody>
          </p:sp>
        </mc:Choice>
        <mc:Fallback xmlns="">
          <p:sp>
            <p:nvSpPr>
              <p:cNvPr id="14" name="TextBox 13">
                <a:extLst>
                  <a:ext uri="{FF2B5EF4-FFF2-40B4-BE49-F238E27FC236}">
                    <a16:creationId xmlns:a16="http://schemas.microsoft.com/office/drawing/2014/main" id="{84DEBD8B-3AFE-5EDF-D83B-771DEFB6DEDA}"/>
                  </a:ext>
                </a:extLst>
              </p:cNvPr>
              <p:cNvSpPr txBox="1">
                <a:spLocks noRot="1" noChangeAspect="1" noMove="1" noResize="1" noEditPoints="1" noAdjustHandles="1" noChangeArrowheads="1" noChangeShapeType="1" noTextEdit="1"/>
              </p:cNvSpPr>
              <p:nvPr/>
            </p:nvSpPr>
            <p:spPr>
              <a:xfrm>
                <a:off x="1563253" y="545851"/>
                <a:ext cx="4881447" cy="400110"/>
              </a:xfrm>
              <a:prstGeom prst="rect">
                <a:avLst/>
              </a:prstGeom>
              <a:blipFill>
                <a:blip r:embed="rId6"/>
                <a:stretch>
                  <a:fillRect l="-1248" t="-7692" r="-1248" b="-29231"/>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A6978EBB-ABD4-D54C-FC64-277FC64CAC43}"/>
              </a:ext>
            </a:extLst>
          </p:cNvPr>
          <p:cNvSpPr txBox="1"/>
          <p:nvPr/>
        </p:nvSpPr>
        <p:spPr>
          <a:xfrm>
            <a:off x="4205037" y="1314232"/>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C00000"/>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5F8238A-8233-712C-BB97-472F1E6DC18C}"/>
                  </a:ext>
                </a:extLst>
              </p:cNvPr>
              <p:cNvSpPr txBox="1"/>
              <p:nvPr/>
            </p:nvSpPr>
            <p:spPr>
              <a:xfrm>
                <a:off x="425623" y="1715288"/>
                <a:ext cx="7893232" cy="3238707"/>
              </a:xfrm>
              <a:prstGeom prst="rect">
                <a:avLst/>
              </a:prstGeom>
              <a:noFill/>
            </p:spPr>
            <p:txBody>
              <a:bodyPr wrap="squar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2000" i="1" smtClean="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US" sz="2000" i="1">
                              <a:effectLst/>
                              <a:latin typeface="Cambria Math" panose="02040503050406030204" pitchFamily="18" charset="0"/>
                              <a:ea typeface="Times New Roman" panose="02020603050405020304" pitchFamily="18" charset="0"/>
                              <a:cs typeface="Arial" panose="020B0604020202020204" pitchFamily="34" charset="0"/>
                            </a:rPr>
                            <m:t>1</m:t>
                          </m:r>
                        </m:sub>
                      </m:sSub>
                      <m:r>
                        <a:rPr lang="en-US" sz="20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b>
                      </m:sSub>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r>
                            <a:rPr lang="en-US" sz="20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effectLst/>
                                  <a:latin typeface="Cambria Math" panose="02040503050406030204" pitchFamily="18" charset="0"/>
                                  <a:ea typeface="Times New Roman" panose="02020603050405020304" pitchFamily="18" charset="0"/>
                                  <a:cs typeface="Arial" panose="020B0604020202020204" pitchFamily="34" charset="0"/>
                                </a:rPr>
                                <m:t>∆</m:t>
                              </m:r>
                            </m:e>
                          </m:rad>
                        </m:num>
                        <m:den>
                          <m:r>
                            <a:rPr lang="en-US" sz="2000" i="1">
                              <a:effectLst/>
                              <a:latin typeface="Cambria Math" panose="02040503050406030204" pitchFamily="18" charset="0"/>
                              <a:ea typeface="Times New Roman" panose="02020603050405020304" pitchFamily="18" charset="0"/>
                              <a:cs typeface="Arial" panose="020B0604020202020204" pitchFamily="34" charset="0"/>
                            </a:rPr>
                            <m:t>2</m:t>
                          </m:r>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den>
                      </m:f>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r>
                            <a:rPr lang="en-US" sz="20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effectLst/>
                                  <a:latin typeface="Cambria Math" panose="02040503050406030204" pitchFamily="18" charset="0"/>
                                  <a:ea typeface="Times New Roman" panose="02020603050405020304" pitchFamily="18" charset="0"/>
                                  <a:cs typeface="Arial" panose="020B0604020202020204" pitchFamily="34" charset="0"/>
                                </a:rPr>
                                <m:t>∆</m:t>
                              </m:r>
                            </m:e>
                          </m:rad>
                        </m:num>
                        <m:den>
                          <m:r>
                            <a:rPr lang="en-US" sz="2000" i="1">
                              <a:effectLst/>
                              <a:latin typeface="Cambria Math" panose="02040503050406030204" pitchFamily="18" charset="0"/>
                              <a:ea typeface="Times New Roman" panose="02020603050405020304" pitchFamily="18" charset="0"/>
                              <a:cs typeface="Arial" panose="020B0604020202020204" pitchFamily="34" charset="0"/>
                            </a:rPr>
                            <m:t>2</m:t>
                          </m:r>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den>
                      </m:f>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a:effectLst/>
                              <a:latin typeface="Cambria Math" panose="02040503050406030204" pitchFamily="18" charset="0"/>
                              <a:ea typeface="Times New Roman" panose="02020603050405020304" pitchFamily="18" charset="0"/>
                              <a:cs typeface="Arial" panose="020B0604020202020204" pitchFamily="34" charset="0"/>
                            </a:rPr>
                            <m:t>2</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num>
                        <m:den>
                          <m:r>
                            <a:rPr lang="en-US" sz="2000" i="1">
                              <a:effectLst/>
                              <a:latin typeface="Cambria Math" panose="02040503050406030204" pitchFamily="18" charset="0"/>
                              <a:ea typeface="Times New Roman" panose="02020603050405020304" pitchFamily="18" charset="0"/>
                              <a:cs typeface="Arial" panose="020B0604020202020204" pitchFamily="34" charset="0"/>
                            </a:rPr>
                            <m:t>2</m:t>
                          </m:r>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den>
                      </m:f>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num>
                        <m:den>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den>
                      </m:f>
                      <m:r>
                        <a:rPr lang="en-US" sz="2000" b="0" i="1" smtClean="0">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US" sz="2000" i="1">
                              <a:effectLst/>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b>
                      </m:sSub>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r>
                            <a:rPr lang="en-US" sz="20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effectLst/>
                                  <a:latin typeface="Cambria Math" panose="02040503050406030204" pitchFamily="18" charset="0"/>
                                  <a:ea typeface="Times New Roman" panose="02020603050405020304" pitchFamily="18" charset="0"/>
                                  <a:cs typeface="Arial" panose="020B0604020202020204" pitchFamily="34" charset="0"/>
                                </a:rPr>
                                <m:t>∆</m:t>
                              </m:r>
                            </m:e>
                          </m:rad>
                        </m:num>
                        <m:den>
                          <m:r>
                            <a:rPr lang="en-US" sz="2000" i="1">
                              <a:effectLst/>
                              <a:latin typeface="Cambria Math" panose="02040503050406030204" pitchFamily="18" charset="0"/>
                              <a:ea typeface="Times New Roman" panose="02020603050405020304" pitchFamily="18" charset="0"/>
                              <a:cs typeface="Arial" panose="020B0604020202020204" pitchFamily="34" charset="0"/>
                            </a:rPr>
                            <m:t>2</m:t>
                          </m:r>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den>
                      </m:f>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r>
                            <a:rPr lang="en-US" sz="20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effectLst/>
                                  <a:latin typeface="Cambria Math" panose="02040503050406030204" pitchFamily="18" charset="0"/>
                                  <a:ea typeface="Times New Roman" panose="02020603050405020304" pitchFamily="18" charset="0"/>
                                  <a:cs typeface="Arial" panose="020B0604020202020204" pitchFamily="34" charset="0"/>
                                </a:rPr>
                                <m:t>∆</m:t>
                              </m:r>
                            </m:e>
                          </m:rad>
                        </m:num>
                        <m:den>
                          <m:r>
                            <a:rPr lang="en-US" sz="2000" i="1">
                              <a:effectLst/>
                              <a:latin typeface="Cambria Math" panose="02040503050406030204" pitchFamily="18" charset="0"/>
                              <a:ea typeface="Times New Roman" panose="02020603050405020304" pitchFamily="18" charset="0"/>
                              <a:cs typeface="Arial" panose="020B0604020202020204" pitchFamily="34" charset="0"/>
                            </a:rPr>
                            <m:t>2</m:t>
                          </m:r>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den>
                      </m:f>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r>
                                <a:rPr lang="en-US" sz="20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effectLst/>
                                      <a:latin typeface="Cambria Math" panose="02040503050406030204" pitchFamily="18" charset="0"/>
                                      <a:ea typeface="Times New Roman" panose="02020603050405020304" pitchFamily="18" charset="0"/>
                                      <a:cs typeface="Arial" panose="020B0604020202020204" pitchFamily="34" charset="0"/>
                                    </a:rPr>
                                    <m:t>∆</m:t>
                                  </m:r>
                                </m:e>
                              </m:rad>
                            </m:e>
                          </m:d>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r>
                                <a:rPr lang="en-US" sz="20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effectLst/>
                                      <a:latin typeface="Cambria Math" panose="02040503050406030204" pitchFamily="18" charset="0"/>
                                      <a:ea typeface="Times New Roman" panose="02020603050405020304" pitchFamily="18" charset="0"/>
                                      <a:cs typeface="Arial" panose="020B0604020202020204" pitchFamily="34" charset="0"/>
                                    </a:rPr>
                                    <m:t>∆</m:t>
                                  </m:r>
                                </m:e>
                              </m:rad>
                            </m:e>
                          </m:d>
                        </m:num>
                        <m:den>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a:effectLst/>
                                      <a:latin typeface="Cambria Math" panose="02040503050406030204" pitchFamily="18" charset="0"/>
                                      <a:ea typeface="Times New Roman" panose="02020603050405020304" pitchFamily="18" charset="0"/>
                                      <a:cs typeface="Arial" panose="020B0604020202020204" pitchFamily="34" charset="0"/>
                                    </a:rPr>
                                    <m:t>2</m:t>
                                  </m:r>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e>
                              </m:d>
                            </m:e>
                            <m:sup>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e>
                              </m:d>
                            </m:e>
                            <m:sup>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effectLst/>
                                          <a:latin typeface="Cambria Math" panose="02040503050406030204" pitchFamily="18" charset="0"/>
                                          <a:ea typeface="Times New Roman" panose="02020603050405020304" pitchFamily="18" charset="0"/>
                                          <a:cs typeface="Arial" panose="020B0604020202020204" pitchFamily="34" charset="0"/>
                                        </a:rPr>
                                        <m:t>∆</m:t>
                                      </m:r>
                                    </m:e>
                                  </m:rad>
                                </m:e>
                              </m:d>
                            </m:e>
                            <m:sup>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2000" i="1">
                              <a:effectLst/>
                              <a:latin typeface="Cambria Math" panose="02040503050406030204" pitchFamily="18" charset="0"/>
                              <a:ea typeface="Times New Roman" panose="02020603050405020304" pitchFamily="18" charset="0"/>
                              <a:cs typeface="Arial" panose="020B0604020202020204" pitchFamily="34" charset="0"/>
                            </a:rPr>
                            <m:t>4</m:t>
                          </m:r>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e>
                            <m:sup>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p>
                          </m:sSup>
                        </m:den>
                      </m:f>
                    </m:oMath>
                  </m:oMathPara>
                </a14:m>
                <a:endParaRPr lang="en-US" sz="2000" i="1" dirty="0">
                  <a:effectLst/>
                  <a:latin typeface="Cambria Math" panose="02040503050406030204" pitchFamily="18" charset="0"/>
                  <a:ea typeface="Times New Roman" panose="02020603050405020304" pitchFamily="18"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e>
                            <m:sup>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e>
                                <m:sup>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a:effectLst/>
                                  <a:latin typeface="Cambria Math" panose="02040503050406030204" pitchFamily="18" charset="0"/>
                                  <a:ea typeface="Times New Roman" panose="02020603050405020304" pitchFamily="18" charset="0"/>
                                  <a:cs typeface="Arial" panose="020B0604020202020204" pitchFamily="34" charset="0"/>
                                </a:rPr>
                                <m:t>−4</m:t>
                              </m:r>
                              <m:r>
                                <a:rPr lang="en-US" sz="2000" i="1">
                                  <a:effectLst/>
                                  <a:latin typeface="Cambria Math" panose="02040503050406030204" pitchFamily="18" charset="0"/>
                                  <a:ea typeface="Times New Roman" panose="02020603050405020304" pitchFamily="18" charset="0"/>
                                  <a:cs typeface="Arial" panose="020B0604020202020204" pitchFamily="34" charset="0"/>
                                </a:rPr>
                                <m:t>𝑎𝑐</m:t>
                              </m:r>
                            </m:e>
                          </m:d>
                        </m:num>
                        <m:den>
                          <m:r>
                            <a:rPr lang="en-US" sz="2000" i="1">
                              <a:effectLst/>
                              <a:latin typeface="Cambria Math" panose="02040503050406030204" pitchFamily="18" charset="0"/>
                              <a:ea typeface="Times New Roman" panose="02020603050405020304" pitchFamily="18" charset="0"/>
                              <a:cs typeface="Arial" panose="020B0604020202020204" pitchFamily="34" charset="0"/>
                            </a:rPr>
                            <m:t>4</m:t>
                          </m:r>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e>
                            <m:sup>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a:effectLst/>
                              <a:latin typeface="Cambria Math" panose="02040503050406030204" pitchFamily="18" charset="0"/>
                              <a:ea typeface="Times New Roman" panose="02020603050405020304" pitchFamily="18" charset="0"/>
                              <a:cs typeface="Arial" panose="020B0604020202020204" pitchFamily="34" charset="0"/>
                            </a:rPr>
                            <m:t>4</m:t>
                          </m:r>
                          <m:r>
                            <a:rPr lang="en-US" sz="2000" i="1">
                              <a:effectLst/>
                              <a:latin typeface="Cambria Math" panose="02040503050406030204" pitchFamily="18" charset="0"/>
                              <a:ea typeface="Times New Roman" panose="02020603050405020304" pitchFamily="18" charset="0"/>
                              <a:cs typeface="Arial" panose="020B0604020202020204" pitchFamily="34" charset="0"/>
                            </a:rPr>
                            <m:t>𝑎𝑐</m:t>
                          </m:r>
                        </m:num>
                        <m:den>
                          <m:r>
                            <a:rPr lang="en-US" sz="2000" i="1">
                              <a:effectLst/>
                              <a:latin typeface="Cambria Math" panose="02040503050406030204" pitchFamily="18" charset="0"/>
                              <a:ea typeface="Times New Roman" panose="02020603050405020304" pitchFamily="18" charset="0"/>
                              <a:cs typeface="Arial" panose="020B0604020202020204" pitchFamily="34" charset="0"/>
                            </a:rPr>
                            <m:t>4</m:t>
                          </m:r>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e>
                            <m:sup>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en-U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a:effectLst/>
                              <a:latin typeface="Cambria Math" panose="02040503050406030204" pitchFamily="18" charset="0"/>
                              <a:ea typeface="Times New Roman" panose="02020603050405020304" pitchFamily="18" charset="0"/>
                              <a:cs typeface="Arial" panose="020B0604020202020204" pitchFamily="34" charset="0"/>
                            </a:rPr>
                            <m:t>𝑐</m:t>
                          </m:r>
                        </m:num>
                        <m:den>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den>
                      </m:f>
                      <m:r>
                        <a:rPr lang="en-US" sz="2000" b="0" i="1" smtClean="0">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F5F8238A-8233-712C-BB97-472F1E6DC18C}"/>
                  </a:ext>
                </a:extLst>
              </p:cNvPr>
              <p:cNvSpPr txBox="1">
                <a:spLocks noRot="1" noChangeAspect="1" noMove="1" noResize="1" noEditPoints="1" noAdjustHandles="1" noChangeArrowheads="1" noChangeShapeType="1" noTextEdit="1"/>
              </p:cNvSpPr>
              <p:nvPr/>
            </p:nvSpPr>
            <p:spPr>
              <a:xfrm>
                <a:off x="425623" y="1715288"/>
                <a:ext cx="7893232" cy="3238707"/>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4147819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fade">
                                      <p:cBhvr>
                                        <p:cTn id="25" dur="500"/>
                                        <p:tgtEl>
                                          <p:spTgt spid="17">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fade">
                                      <p:cBhvr>
                                        <p:cTn id="2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32"/>
        <p:cNvGrpSpPr/>
        <p:nvPr/>
      </p:nvGrpSpPr>
      <p:grpSpPr>
        <a:xfrm>
          <a:off x="0" y="0"/>
          <a:ext cx="0" cy="0"/>
          <a:chOff x="0" y="0"/>
          <a:chExt cx="0" cy="0"/>
        </a:xfrm>
      </p:grpSpPr>
      <p:sp>
        <p:nvSpPr>
          <p:cNvPr id="3333" name="Google Shape;3333;p44"/>
          <p:cNvSpPr txBox="1">
            <a:spLocks noGrp="1"/>
          </p:cNvSpPr>
          <p:nvPr>
            <p:ph type="title"/>
          </p:nvPr>
        </p:nvSpPr>
        <p:spPr>
          <a:xfrm>
            <a:off x="3024989" y="502191"/>
            <a:ext cx="3094011"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500" b="1" dirty="0">
                <a:solidFill>
                  <a:srgbClr val="C00000"/>
                </a:solidFill>
                <a:latin typeface="+mj-lt"/>
              </a:rPr>
              <a:t>KẾT LUẬN</a:t>
            </a:r>
            <a:endParaRPr sz="3500" b="1" dirty="0">
              <a:solidFill>
                <a:srgbClr val="C00000"/>
              </a:solidFill>
              <a:latin typeface="+mj-lt"/>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A36CD40-8EF5-FFF8-7C87-B30AF9751160}"/>
                  </a:ext>
                </a:extLst>
              </p:cNvPr>
              <p:cNvSpPr txBox="1"/>
              <p:nvPr/>
            </p:nvSpPr>
            <p:spPr>
              <a:xfrm>
                <a:off x="586853" y="1692563"/>
                <a:ext cx="7970281" cy="2364302"/>
              </a:xfrm>
              <a:prstGeom prst="rect">
                <a:avLst/>
              </a:prstGeom>
              <a:solidFill>
                <a:schemeClr val="accent5">
                  <a:lumMod val="20000"/>
                  <a:lumOff val="80000"/>
                </a:schemeClr>
              </a:solidFill>
            </p:spPr>
            <p:txBody>
              <a:bodyPr wrap="square">
                <a:spAutoFit/>
              </a:bodyPr>
              <a:lstStyle/>
              <a:p>
                <a:pPr algn="just">
                  <a:lnSpc>
                    <a:spcPct val="150000"/>
                  </a:lnSpc>
                  <a:spcBef>
                    <a:spcPts val="300"/>
                  </a:spcBef>
                  <a:spcAft>
                    <a:spcPts val="300"/>
                  </a:spcAft>
                </a:pPr>
                <a:r>
                  <a:rPr lang="en-US" sz="2000" dirty="0" err="1">
                    <a:latin typeface="Arial" panose="020B0604020202020204" pitchFamily="34" charset="0"/>
                    <a:ea typeface="Times New Roman" panose="02020603050405020304" pitchFamily="18" charset="0"/>
                    <a:cs typeface="Times New Roman" panose="02020603050405020304" pitchFamily="18" charset="0"/>
                  </a:rPr>
                  <a:t>Nếu</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 </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oMath>
                </a14:m>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nghiệm</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trình</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𝑏𝑥</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𝑐</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0</m:t>
                    </m:r>
                    <m:r>
                      <a:rPr lang="en-US" sz="2000" i="1">
                        <a:latin typeface="Cambria Math" panose="02040503050406030204" pitchFamily="18" charset="0"/>
                        <a:ea typeface="Times New Roman" panose="02020603050405020304" pitchFamily="18" charset="0"/>
                        <a:cs typeface="Arial" panose="020B0604020202020204" pitchFamily="34" charset="0"/>
                      </a:rPr>
                      <m:t> </m:t>
                    </m:r>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r>
                          <a:rPr lang="en-US" sz="2000" i="1">
                            <a:latin typeface="Cambria Math" panose="02040503050406030204" pitchFamily="18" charset="0"/>
                            <a:ea typeface="Times New Roman" panose="02020603050405020304" pitchFamily="18" charset="0"/>
                            <a:cs typeface="Arial" panose="020B0604020202020204" pitchFamily="34" charset="0"/>
                          </a:rPr>
                          <m:t>𝑎</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0</m:t>
                        </m:r>
                      </m:e>
                    </m:d>
                  </m:oMath>
                </a14:m>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thì</a:t>
                </a:r>
                <a:endParaRPr lang="en-US" sz="2000" dirty="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panose="02040503050406030204" pitchFamily="18" charset="0"/>
                              <a:ea typeface="Times New Roman" panose="02020603050405020304" pitchFamily="18" charset="0"/>
                              <a:cs typeface="Arial" panose="020B0604020202020204" pitchFamily="34" charset="0"/>
                            </a:rPr>
                          </m:ctrlPr>
                        </m:dPr>
                        <m:e>
                          <m:eqArr>
                            <m:eqArrPr>
                              <m:ctrlPr>
                                <a:rPr lang="en-US" sz="2000" i="1">
                                  <a:latin typeface="Cambria Math" panose="02040503050406030204" pitchFamily="18" charset="0"/>
                                  <a:ea typeface="Times New Roman" panose="02020603050405020304" pitchFamily="18" charset="0"/>
                                  <a:cs typeface="Arial" panose="020B0604020202020204" pitchFamily="34" charset="0"/>
                                </a:rPr>
                              </m:ctrlPr>
                            </m:eqArrPr>
                            <m:e>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𝑏</m:t>
                                  </m:r>
                                </m:num>
                                <m:den>
                                  <m:r>
                                    <a:rPr lang="en-US" sz="2000" i="1">
                                      <a:latin typeface="Cambria Math" panose="02040503050406030204" pitchFamily="18" charset="0"/>
                                      <a:ea typeface="Times New Roman" panose="02020603050405020304" pitchFamily="18" charset="0"/>
                                      <a:cs typeface="Arial" panose="020B0604020202020204" pitchFamily="34" charset="0"/>
                                    </a:rPr>
                                    <m:t>𝑎</m:t>
                                  </m:r>
                                </m:den>
                              </m:f>
                            </m:e>
                            <m:e>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a:latin typeface="Cambria Math" panose="02040503050406030204" pitchFamily="18" charset="0"/>
                                      <a:ea typeface="Times New Roman" panose="02020603050405020304" pitchFamily="18" charset="0"/>
                                      <a:cs typeface="Arial" panose="020B0604020202020204" pitchFamily="34" charset="0"/>
                                    </a:rPr>
                                  </m:ctrlPr>
                                </m:sSub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b>
                                  <m:r>
                                    <a:rPr lang="en-US" sz="2000" i="1">
                                      <a:latin typeface="Cambria Math" panose="02040503050406030204" pitchFamily="18" charset="0"/>
                                      <a:ea typeface="Times New Roman" panose="02020603050405020304" pitchFamily="18" charset="0"/>
                                      <a:cs typeface="Arial" panose="020B0604020202020204" pitchFamily="34" charset="0"/>
                                    </a:rPr>
                                    <m:t>2</m:t>
                                  </m:r>
                                </m:sub>
                              </m:sSub>
                              <m:r>
                                <a:rPr lang="en-US"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en-US" sz="2000" i="1">
                                      <a:latin typeface="Cambria Math" panose="02040503050406030204" pitchFamily="18" charset="0"/>
                                      <a:ea typeface="Times New Roman" panose="02020603050405020304" pitchFamily="18" charset="0"/>
                                      <a:cs typeface="Arial" panose="020B0604020202020204" pitchFamily="34" charset="0"/>
                                    </a:rPr>
                                    <m:t>𝑐</m:t>
                                  </m:r>
                                </m:num>
                                <m:den>
                                  <m:r>
                                    <a:rPr lang="en-US" sz="2000" i="1">
                                      <a:latin typeface="Cambria Math" panose="02040503050406030204" pitchFamily="18" charset="0"/>
                                      <a:ea typeface="Times New Roman" panose="02020603050405020304" pitchFamily="18" charset="0"/>
                                      <a:cs typeface="Arial" panose="020B0604020202020204" pitchFamily="34" charset="0"/>
                                    </a:rPr>
                                    <m:t>𝑎</m:t>
                                  </m:r>
                                </m:den>
                              </m:f>
                              <m:r>
                                <a:rPr lang="en-US" sz="2000" i="1">
                                  <a:latin typeface="Cambria Math" panose="02040503050406030204" pitchFamily="18" charset="0"/>
                                  <a:ea typeface="Times New Roman" panose="02020603050405020304" pitchFamily="18" charset="0"/>
                                  <a:cs typeface="Arial" panose="020B0604020202020204" pitchFamily="34" charset="0"/>
                                </a:rPr>
                                <m:t>         </m:t>
                              </m:r>
                            </m:e>
                          </m:eqArr>
                          <m:r>
                            <a:rPr lang="en-US" sz="2000" i="1">
                              <a:latin typeface="Cambria Math" panose="02040503050406030204" pitchFamily="18" charset="0"/>
                              <a:ea typeface="Times New Roman" panose="02020603050405020304" pitchFamily="18" charset="0"/>
                              <a:cs typeface="Arial" panose="020B0604020202020204" pitchFamily="34" charset="0"/>
                            </a:rPr>
                            <m:t> </m:t>
                          </m:r>
                        </m:e>
                      </m:d>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6A36CD40-8EF5-FFF8-7C87-B30AF9751160}"/>
                  </a:ext>
                </a:extLst>
              </p:cNvPr>
              <p:cNvSpPr txBox="1">
                <a:spLocks noRot="1" noChangeAspect="1" noMove="1" noResize="1" noEditPoints="1" noAdjustHandles="1" noChangeArrowheads="1" noChangeShapeType="1" noTextEdit="1"/>
              </p:cNvSpPr>
              <p:nvPr/>
            </p:nvSpPr>
            <p:spPr>
              <a:xfrm>
                <a:off x="586853" y="1692563"/>
                <a:ext cx="7970281" cy="2364302"/>
              </a:xfrm>
              <a:prstGeom prst="rect">
                <a:avLst/>
              </a:prstGeom>
              <a:blipFill>
                <a:blip r:embed="rId3"/>
                <a:stretch>
                  <a:fillRect l="-765"/>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375F7EBF-BD75-DD19-DDD4-C1A51BF11814}"/>
              </a:ext>
            </a:extLst>
          </p:cNvPr>
          <p:cNvPicPr>
            <a:picLocks noChangeAspect="1"/>
          </p:cNvPicPr>
          <p:nvPr/>
        </p:nvPicPr>
        <p:blipFill>
          <a:blip r:embed="rId4"/>
          <a:stretch>
            <a:fillRect/>
          </a:stretch>
        </p:blipFill>
        <p:spPr>
          <a:xfrm>
            <a:off x="7638585" y="3106044"/>
            <a:ext cx="1505408" cy="2037456"/>
          </a:xfrm>
          <a:prstGeom prst="rect">
            <a:avLst/>
          </a:prstGeom>
        </p:spPr>
      </p:pic>
      <p:pic>
        <p:nvPicPr>
          <p:cNvPr id="3" name="Picture 2">
            <a:extLst>
              <a:ext uri="{FF2B5EF4-FFF2-40B4-BE49-F238E27FC236}">
                <a16:creationId xmlns:a16="http://schemas.microsoft.com/office/drawing/2014/main" id="{B56505F5-90AB-9248-5C80-7BB7621D98D8}"/>
              </a:ext>
            </a:extLst>
          </p:cNvPr>
          <p:cNvPicPr>
            <a:picLocks noChangeAspect="1"/>
          </p:cNvPicPr>
          <p:nvPr/>
        </p:nvPicPr>
        <p:blipFill>
          <a:blip r:embed="rId5"/>
          <a:stretch>
            <a:fillRect/>
          </a:stretch>
        </p:blipFill>
        <p:spPr>
          <a:xfrm>
            <a:off x="339203" y="422524"/>
            <a:ext cx="809373" cy="760249"/>
          </a:xfrm>
          <a:prstGeom prst="rect">
            <a:avLst/>
          </a:prstGeom>
        </p:spPr>
      </p:pic>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33"/>
                                        </p:tgtEl>
                                        <p:attrNameLst>
                                          <p:attrName>style.visibility</p:attrName>
                                        </p:attrNameLst>
                                      </p:cBhvr>
                                      <p:to>
                                        <p:strVal val="visible"/>
                                      </p:to>
                                    </p:set>
                                    <p:animEffect transition="in" filter="fade">
                                      <p:cBhvr>
                                        <p:cTn id="7" dur="500"/>
                                        <p:tgtEl>
                                          <p:spTgt spid="33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3"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64"/>
        <p:cNvGrpSpPr/>
        <p:nvPr/>
      </p:nvGrpSpPr>
      <p:grpSpPr>
        <a:xfrm>
          <a:off x="0" y="0"/>
          <a:ext cx="0" cy="0"/>
          <a:chOff x="0" y="0"/>
          <a:chExt cx="0" cy="0"/>
        </a:xfrm>
      </p:grpSpPr>
      <p:pic>
        <p:nvPicPr>
          <p:cNvPr id="3481" name="Google Shape;3481;p48"/>
          <p:cNvPicPr preferRelativeResize="0"/>
          <p:nvPr/>
        </p:nvPicPr>
        <p:blipFill>
          <a:blip r:embed="rId3">
            <a:alphaModFix/>
          </a:blip>
          <a:stretch>
            <a:fillRect/>
          </a:stretch>
        </p:blipFill>
        <p:spPr>
          <a:xfrm flipH="1">
            <a:off x="59463" y="4562598"/>
            <a:ext cx="1625348" cy="441825"/>
          </a:xfrm>
          <a:prstGeom prst="rect">
            <a:avLst/>
          </a:prstGeom>
          <a:noFill/>
          <a:ln>
            <a:noFill/>
          </a:ln>
          <a:effectLst>
            <a:outerShdw blurRad="114300" dist="76200" dir="2640000" algn="bl" rotWithShape="0">
              <a:schemeClr val="dk1">
                <a:alpha val="29000"/>
              </a:schemeClr>
            </a:outerShdw>
          </a:effectLst>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6DB3BCB-2994-536A-16D8-99793D229C07}"/>
                  </a:ext>
                </a:extLst>
              </p:cNvPr>
              <p:cNvSpPr txBox="1"/>
              <p:nvPr/>
            </p:nvSpPr>
            <p:spPr>
              <a:xfrm>
                <a:off x="348916" y="295390"/>
                <a:ext cx="8506326" cy="1991764"/>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Không giải phương trình, hãy tính biệt thức </a:t>
                </a:r>
                <a14:m>
                  <m:oMath xmlns:m="http://schemas.openxmlformats.org/officeDocument/2006/math">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Δ</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(hoặc </a:t>
                </a:r>
                <a14:m>
                  <m:oMath xmlns:m="http://schemas.openxmlformats.org/officeDocument/2006/math">
                    <m:r>
                      <m:rPr>
                        <m:sty m:val="p"/>
                      </m:rPr>
                      <a:rPr lang="en-US" sz="2000" kern="100">
                        <a:latin typeface="Cambria Math" panose="02040503050406030204" pitchFamily="18" charset="0"/>
                        <a:ea typeface="Times New Roman" panose="02020603050405020304" pitchFamily="18" charset="0"/>
                        <a:cs typeface="Arial" panose="020B0604020202020204" pitchFamily="34" charset="0"/>
                      </a:rPr>
                      <m:t>Δ</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để kiểm tra điều kiện có nghiệm, rồi tính tổng và tích các nghiệm của các phương trình bậc hai 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7</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4</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12</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9</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D6DB3BCB-2994-536A-16D8-99793D229C07}"/>
                  </a:ext>
                </a:extLst>
              </p:cNvPr>
              <p:cNvSpPr txBox="1">
                <a:spLocks noRot="1" noChangeAspect="1" noMove="1" noResize="1" noEditPoints="1" noAdjustHandles="1" noChangeArrowheads="1" noChangeShapeType="1" noTextEdit="1"/>
              </p:cNvSpPr>
              <p:nvPr/>
            </p:nvSpPr>
            <p:spPr>
              <a:xfrm>
                <a:off x="348916" y="295390"/>
                <a:ext cx="8506326" cy="1991764"/>
              </a:xfrm>
              <a:prstGeom prst="rect">
                <a:avLst/>
              </a:prstGeom>
              <a:blipFill>
                <a:blip r:embed="rId4"/>
                <a:stretch>
                  <a:fillRect l="-716" r="-716" b="-42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A6A1DC2-E3FA-C47C-3E26-A962228F4A1A}"/>
                  </a:ext>
                </a:extLst>
              </p:cNvPr>
              <p:cNvSpPr txBox="1"/>
              <p:nvPr/>
            </p:nvSpPr>
            <p:spPr>
              <a:xfrm>
                <a:off x="318837" y="2894423"/>
                <a:ext cx="8506326" cy="2085123"/>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Ta có: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11</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4</m:t>
                    </m:r>
                    <m:r>
                      <a:rPr lang="pt-BR" sz="2000" i="1" kern="100">
                        <a:latin typeface="Cambria Math" panose="02040503050406030204" pitchFamily="18" charset="0"/>
                        <a:ea typeface="Times New Roman" panose="02020603050405020304" pitchFamily="18" charset="0"/>
                        <a:cs typeface="Arial" panose="020B0604020202020204" pitchFamily="34" charset="0"/>
                      </a:rPr>
                      <m:t> . </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r>
                      <a:rPr lang="pt-BR" sz="2000" i="1" kern="100">
                        <a:latin typeface="Cambria Math" panose="02040503050406030204" pitchFamily="18" charset="0"/>
                        <a:ea typeface="Times New Roman" panose="02020603050405020304" pitchFamily="18" charset="0"/>
                        <a:cs typeface="Arial" panose="020B0604020202020204" pitchFamily="34" charset="0"/>
                      </a:rPr>
                      <m:t> . </m:t>
                    </m:r>
                    <m:r>
                      <a:rPr lang="pt-BR" sz="2000" i="1" kern="100">
                        <a:latin typeface="Cambria Math" panose="02040503050406030204" pitchFamily="18" charset="0"/>
                        <a:ea typeface="Times New Roman" panose="02020603050405020304" pitchFamily="18" charset="0"/>
                        <a:cs typeface="Arial" panose="020B0604020202020204" pitchFamily="34" charset="0"/>
                      </a:rPr>
                      <m:t>7</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65</m:t>
                    </m:r>
                    <m:r>
                      <a:rPr lang="pt-BR" sz="2000" i="1" kern="100">
                        <a:latin typeface="Cambria Math" panose="02040503050406030204" pitchFamily="18" charset="0"/>
                        <a:ea typeface="Times New Roman" panose="02020603050405020304" pitchFamily="18" charset="0"/>
                        <a:cs typeface="Arial" panose="020B0604020202020204" pitchFamily="34" charset="0"/>
                      </a:rPr>
                      <m:t>&gt;</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pt-BR" sz="2000" i="1" kern="100" dirty="0">
                    <a:latin typeface="Arial" panose="020B0604020202020204" pitchFamily="34" charset="0"/>
                    <a:ea typeface="Times New Roman" panose="02020603050405020304" pitchFamily="18" charset="0"/>
                    <a:cs typeface="Times New Roman" panose="02020603050405020304" pitchFamily="18" charset="0"/>
                  </a:rPr>
                  <a:t> </a:t>
                </a:r>
                <a:r>
                  <a:rPr lang="pt-BR" sz="2000" kern="100" dirty="0">
                    <a:latin typeface="Arial" panose="020B0604020202020204" pitchFamily="34" charset="0"/>
                    <a:ea typeface="Times New Roman" panose="02020603050405020304" pitchFamily="18" charset="0"/>
                    <a:cs typeface="Times New Roman" panose="02020603050405020304" pitchFamily="18" charset="0"/>
                  </a:rPr>
                  <a:t>nên phương trình có hai nghiệm phân biệt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pt-BR"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pt-BR" sz="2000" i="1" kern="100">
                        <a:latin typeface="Cambria Math" panose="02040503050406030204" pitchFamily="18" charset="0"/>
                        <a:ea typeface="Times New Roman" panose="02020603050405020304" pitchFamily="18" charset="0"/>
                        <a:cs typeface="Arial" panose="020B0604020202020204" pitchFamily="34" charset="0"/>
                      </a:rPr>
                      <m:t>, </m:t>
                    </m:r>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pt-BR" sz="2000" i="1" kern="100">
                            <a:latin typeface="Cambria Math" panose="02040503050406030204" pitchFamily="18" charset="0"/>
                            <a:ea typeface="Times New Roman" panose="02020603050405020304" pitchFamily="18" charset="0"/>
                            <a:cs typeface="Arial" panose="020B0604020202020204" pitchFamily="34" charset="0"/>
                          </a:rPr>
                          <m:t>2</m:t>
                        </m:r>
                      </m:sub>
                    </m:sSub>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a:latin typeface="Arial" panose="020B0604020202020204" pitchFamily="34" charset="0"/>
                    <a:ea typeface="Times New Roman" panose="02020603050405020304" pitchFamily="18" charset="0"/>
                    <a:cs typeface="Times New Roman" panose="02020603050405020304" pitchFamily="18" charset="0"/>
                  </a:rPr>
                  <a:t>Theo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Viète,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2</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2</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7</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2</m:t>
                          </m:r>
                        </m:den>
                      </m:f>
                    </m:oMath>
                  </m:oMathPara>
                </a14:m>
                <a:endParaRPr lang="en-US" sz="1600" i="1"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7A6A1DC2-E3FA-C47C-3E26-A962228F4A1A}"/>
                  </a:ext>
                </a:extLst>
              </p:cNvPr>
              <p:cNvSpPr txBox="1">
                <a:spLocks noRot="1" noChangeAspect="1" noMove="1" noResize="1" noEditPoints="1" noAdjustHandles="1" noChangeArrowheads="1" noChangeShapeType="1" noTextEdit="1"/>
              </p:cNvSpPr>
              <p:nvPr/>
            </p:nvSpPr>
            <p:spPr>
              <a:xfrm>
                <a:off x="318837" y="2894423"/>
                <a:ext cx="8506326" cy="2085123"/>
              </a:xfrm>
              <a:prstGeom prst="rect">
                <a:avLst/>
              </a:prstGeom>
              <a:blipFill>
                <a:blip r:embed="rId5"/>
                <a:stretch>
                  <a:fillRect l="-716" r="-716"/>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36224CB2-84ED-B793-9E70-E01074A275BB}"/>
              </a:ext>
            </a:extLst>
          </p:cNvPr>
          <p:cNvSpPr txBox="1"/>
          <p:nvPr/>
        </p:nvSpPr>
        <p:spPr>
          <a:xfrm>
            <a:off x="348916" y="2303992"/>
            <a:ext cx="733926" cy="400110"/>
          </a:xfrm>
          <a:prstGeom prst="rect">
            <a:avLst/>
          </a:prstGeom>
          <a:noFill/>
        </p:spPr>
        <p:txBody>
          <a:bodyPr wrap="square">
            <a:spAutoFit/>
          </a:bodyPr>
          <a:lstStyle/>
          <a:p>
            <a:r>
              <a:rPr kumimoji="0" lang="pt-BR" sz="2000" b="1" i="1" u="sng" strike="noStrike" kern="1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lang="en-US" b="1" i="1" u="sng" dirty="0">
              <a:solidFill>
                <a:srgbClr val="0070C0"/>
              </a:solidFill>
            </a:endParaRPr>
          </a:p>
        </p:txBody>
      </p:sp>
      <p:sp>
        <p:nvSpPr>
          <p:cNvPr id="2" name="Plaque 1">
            <a:extLst>
              <a:ext uri="{FF2B5EF4-FFF2-40B4-BE49-F238E27FC236}">
                <a16:creationId xmlns:a16="http://schemas.microsoft.com/office/drawing/2014/main" id="{8F902302-B29A-D260-9F09-4EAB04232CCF}"/>
              </a:ext>
            </a:extLst>
          </p:cNvPr>
          <p:cNvSpPr/>
          <p:nvPr/>
        </p:nvSpPr>
        <p:spPr>
          <a:xfrm>
            <a:off x="348916" y="349297"/>
            <a:ext cx="1157386" cy="501805"/>
          </a:xfrm>
          <a:prstGeom prst="plaque">
            <a:avLst>
              <a:gd name="adj" fmla="val 14723"/>
            </a:avLst>
          </a:prstGeom>
          <a:solidFill>
            <a:srgbClr val="CB6EBE">
              <a:lumMod val="20000"/>
              <a:lumOff val="80000"/>
            </a:srgbClr>
          </a:solidFill>
          <a:ln w="25400" cap="flat" cmpd="sng" algn="ctr">
            <a:solidFill>
              <a:srgbClr val="CB6EBE">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0000"/>
                </a:solidFill>
                <a:effectLst/>
                <a:uLnTx/>
                <a:uFillTx/>
                <a:latin typeface="Arial"/>
                <a:ea typeface="+mn-ea"/>
                <a:cs typeface="+mn-cs"/>
              </a:rPr>
              <a:t>Ví</a:t>
            </a:r>
            <a:r>
              <a:rPr kumimoji="0" lang="en-US" sz="2000" b="1" i="0" u="none" strike="noStrike" kern="0" cap="none" spc="0" normalizeH="0" baseline="0" noProof="0" dirty="0">
                <a:ln>
                  <a:noFill/>
                </a:ln>
                <a:solidFill>
                  <a:srgbClr val="000000"/>
                </a:solidFill>
                <a:effectLst/>
                <a:uLnTx/>
                <a:uFillTx/>
                <a:latin typeface="Arial"/>
                <a:ea typeface="+mn-ea"/>
                <a:cs typeface="+mn-cs"/>
              </a:rPr>
              <a:t> </a:t>
            </a:r>
            <a:r>
              <a:rPr kumimoji="0" lang="en-US" sz="2000" b="1" i="0" u="none" strike="noStrike" kern="0" cap="none" spc="0" normalizeH="0" baseline="0" noProof="0" dirty="0" err="1">
                <a:ln>
                  <a:noFill/>
                </a:ln>
                <a:solidFill>
                  <a:srgbClr val="000000"/>
                </a:solidFill>
                <a:effectLst/>
                <a:uLnTx/>
                <a:uFillTx/>
                <a:latin typeface="Arial"/>
                <a:ea typeface="+mn-ea"/>
                <a:cs typeface="+mn-cs"/>
              </a:rPr>
              <a:t>dụ</a:t>
            </a:r>
            <a:r>
              <a:rPr kumimoji="0" lang="en-US" sz="2000" b="1" i="0" u="none" strike="noStrike" kern="0" cap="none" spc="0" normalizeH="0" baseline="0" noProof="0" dirty="0">
                <a:ln>
                  <a:noFill/>
                </a:ln>
                <a:solidFill>
                  <a:srgbClr val="000000"/>
                </a:solidFill>
                <a:effectLst/>
                <a:uLnTx/>
                <a:uFillTx/>
                <a:latin typeface="Arial"/>
                <a:ea typeface="+mn-ea"/>
                <a:cs typeface="+mn-cs"/>
              </a:rPr>
              <a:t> 1 </a:t>
            </a:r>
          </a:p>
        </p:txBody>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circle(in)">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26" grpId="0"/>
      <p:bldP spid="2" grpId="0" animBg="1"/>
    </p:bldLst>
  </p:timing>
</p:sld>
</file>

<file path=ppt/theme/theme1.xml><?xml version="1.0" encoding="utf-8"?>
<a:theme xmlns:a="http://schemas.openxmlformats.org/drawingml/2006/main" name="Advanced Algebra and Functions - Mathematics - 11th grade by Slidesgo">
  <a:themeElements>
    <a:clrScheme name="Simple Light">
      <a:dk1>
        <a:srgbClr val="191919"/>
      </a:dk1>
      <a:lt1>
        <a:srgbClr val="F6F6F6"/>
      </a:lt1>
      <a:dk2>
        <a:srgbClr val="B7B7B7"/>
      </a:dk2>
      <a:lt2>
        <a:srgbClr val="D36B3D"/>
      </a:lt2>
      <a:accent1>
        <a:srgbClr val="EBC03C"/>
      </a:accent1>
      <a:accent2>
        <a:srgbClr val="CDB0E9"/>
      </a:accent2>
      <a:accent3>
        <a:srgbClr val="727E99"/>
      </a:accent3>
      <a:accent4>
        <a:srgbClr val="BBCFCC"/>
      </a:accent4>
      <a:accent5>
        <a:srgbClr val="719F2B"/>
      </a:accent5>
      <a:accent6>
        <a:srgbClr val="9C865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3817</TotalTime>
  <Words>4031</Words>
  <Application>Microsoft Office PowerPoint</Application>
  <PresentationFormat>On-screen Show (16:9)</PresentationFormat>
  <Paragraphs>327</Paragraphs>
  <Slides>58</Slides>
  <Notes>54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58</vt:i4>
      </vt:variant>
    </vt:vector>
  </HeadingPairs>
  <TitlesOfParts>
    <vt:vector size="72" baseType="lpstr">
      <vt:lpstr>DengXian Light</vt:lpstr>
      <vt:lpstr>Calibri</vt:lpstr>
      <vt:lpstr>Aptos</vt:lpstr>
      <vt:lpstr>Cambria Math</vt:lpstr>
      <vt:lpstr>DM Sans</vt:lpstr>
      <vt:lpstr>Kollektif Bold</vt:lpstr>
      <vt:lpstr>Wingdings</vt:lpstr>
      <vt:lpstr>Encode Sans Expanded SemiBold</vt:lpstr>
      <vt:lpstr>Arial</vt:lpstr>
      <vt:lpstr>Elsie</vt:lpstr>
      <vt:lpstr>Times New Roman</vt:lpstr>
      <vt:lpstr>Advanced Algebra and Functions - Mathematics - 11th grade by Slidesgo</vt:lpstr>
      <vt:lpstr>1_Office 主题​​</vt:lpstr>
      <vt:lpstr>Office Theme</vt:lpstr>
      <vt:lpstr>CHÀO MỪNG CẢ LỚP ĐẾN VỚI BÀI HỌC MỚI</vt:lpstr>
      <vt:lpstr>KHỞI ĐỘNG</vt:lpstr>
      <vt:lpstr>PowerPoint Presentation</vt:lpstr>
      <vt:lpstr>Định lí Viète</vt:lpstr>
      <vt:lpstr>ĐỊNH LÍ VIÈTE</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ÁP DỤNG ĐỊNH LÍ VIÈTE ĐỂ TÍNH NHẨM NGHIỆM  </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HAI SỐ KHI BIẾT  TỔNG VÀ TÍCH CỦA CHÚNG</vt:lpstr>
      <vt:lpstr>PowerPoint Presentation</vt:lpstr>
      <vt:lpstr>KẾT LUẬN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CẢ LỚP ĐẾN VỚI BÀI HỌC MỚI</dc:title>
  <dc:creator>tuyết nguyễn thị ánh</dc:creator>
  <cp:lastModifiedBy>ttttt</cp:lastModifiedBy>
  <cp:revision>22</cp:revision>
  <dcterms:modified xsi:type="dcterms:W3CDTF">2025-05-10T04:45:14Z</dcterms:modified>
</cp:coreProperties>
</file>