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56" r:id="rId3"/>
    <p:sldId id="260" r:id="rId4"/>
    <p:sldId id="261" r:id="rId6"/>
    <p:sldId id="293" r:id="rId7"/>
    <p:sldId id="296" r:id="rId8"/>
    <p:sldId id="314" r:id="rId9"/>
    <p:sldId id="315" r:id="rId10"/>
    <p:sldId id="316" r:id="rId11"/>
    <p:sldId id="317" r:id="rId12"/>
    <p:sldId id="313" r:id="rId13"/>
    <p:sldId id="298" r:id="rId14"/>
    <p:sldId id="288" r:id="rId15"/>
    <p:sldId id="297" r:id="rId16"/>
    <p:sldId id="273" r:id="rId17"/>
    <p:sldId id="285" r:id="rId18"/>
    <p:sldId id="310" r:id="rId19"/>
    <p:sldId id="274" r:id="rId20"/>
    <p:sldId id="311" r:id="rId21"/>
    <p:sldId id="312" r:id="rId22"/>
    <p:sldId id="300" r:id="rId23"/>
    <p:sldId id="301" r:id="rId24"/>
    <p:sldId id="302" r:id="rId25"/>
    <p:sldId id="303" r:id="rId26"/>
    <p:sldId id="304" r:id="rId27"/>
    <p:sldId id="305" r:id="rId28"/>
    <p:sldId id="306" r:id="rId29"/>
    <p:sldId id="307" r:id="rId30"/>
    <p:sldId id="308" r:id="rId31"/>
    <p:sldId id="309" r:id="rId32"/>
    <p:sldId id="29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EF89"/>
    <a:srgbClr val="97E4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5" autoAdjust="0"/>
    <p:restoredTop sz="94660"/>
  </p:normalViewPr>
  <p:slideViewPr>
    <p:cSldViewPr showGuides="1">
      <p:cViewPr varScale="1">
        <p:scale>
          <a:sx n="69" d="100"/>
          <a:sy n="69" d="100"/>
        </p:scale>
        <p:origin x="-732" y="-9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5E015D-38D4-4E01-982F-AA011C4CAAD0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5CAC7B-6D2D-4014-B81D-361521BAE1C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" name="Google Shape;1505;gaca33d7c17_0_24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6" name="Google Shape;1506;gaca33d7c17_0_24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0" name="Google Shape;1550;gb9fc0899eb_0_64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1" name="Google Shape;1551;gb9fc0899eb_0_64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" name="Google Shape;1505;gaca33d7c17_0_24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6" name="Google Shape;1506;gaca33d7c17_0_24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CAC7B-6D2D-4014-B81D-361521BAE1C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CAC7B-6D2D-4014-B81D-361521BAE1C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9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</a:ln>
        </p:spPr>
        <p:txBody>
          <a:bodyPr/>
          <a:lstStyle/>
          <a:p>
            <a:fld id="{3C509DE0-9913-473A-B6AE-7FD5D094E428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6E24-CE6B-4816-AEB6-C38DA9CB54A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84A8-5F2D-49DE-9982-8671425F5D4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6E24-CE6B-4816-AEB6-C38DA9CB54A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84A8-5F2D-49DE-9982-8671425F5D4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6E24-CE6B-4816-AEB6-C38DA9CB54A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84A8-5F2D-49DE-9982-8671425F5D4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"/>
          <p:cNvSpPr txBox="1">
            <a:spLocks noGrp="1"/>
          </p:cNvSpPr>
          <p:nvPr>
            <p:ph type="title"/>
          </p:nvPr>
        </p:nvSpPr>
        <p:spPr>
          <a:xfrm>
            <a:off x="2524567" y="1818760"/>
            <a:ext cx="7142800" cy="22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80" name="Google Shape;180;p7"/>
          <p:cNvSpPr txBox="1">
            <a:spLocks noGrp="1"/>
          </p:cNvSpPr>
          <p:nvPr>
            <p:ph type="subTitle" idx="1"/>
          </p:nvPr>
        </p:nvSpPr>
        <p:spPr>
          <a:xfrm>
            <a:off x="3034233" y="4050440"/>
            <a:ext cx="6123600" cy="9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2" name="Google Shape;181;p7"/>
          <p:cNvGrpSpPr/>
          <p:nvPr/>
        </p:nvGrpSpPr>
        <p:grpSpPr>
          <a:xfrm rot="7179494">
            <a:off x="9871762" y="4381969"/>
            <a:ext cx="1201005" cy="1656601"/>
            <a:chOff x="330281" y="38723"/>
            <a:chExt cx="1614914" cy="2227176"/>
          </a:xfrm>
        </p:grpSpPr>
        <p:sp>
          <p:nvSpPr>
            <p:cNvPr id="182" name="Google Shape;182;p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" name="Google Shape;183;p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" name="Google Shape;184;p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" name="Google Shape;185;p7"/>
          <p:cNvGrpSpPr/>
          <p:nvPr/>
        </p:nvGrpSpPr>
        <p:grpSpPr>
          <a:xfrm>
            <a:off x="914809" y="547402"/>
            <a:ext cx="1232287" cy="1640092"/>
            <a:chOff x="330281" y="38723"/>
            <a:chExt cx="1614914" cy="2227176"/>
          </a:xfrm>
        </p:grpSpPr>
        <p:sp>
          <p:nvSpPr>
            <p:cNvPr id="186" name="Google Shape;186;p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" name="Google Shape;187;p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" name="Google Shape;188;p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" name="Google Shape;189;p7"/>
          <p:cNvGrpSpPr/>
          <p:nvPr/>
        </p:nvGrpSpPr>
        <p:grpSpPr>
          <a:xfrm rot="-2241120">
            <a:off x="9980548" y="499493"/>
            <a:ext cx="223377" cy="314312"/>
            <a:chOff x="5248950" y="2607450"/>
            <a:chExt cx="27575" cy="38800"/>
          </a:xfrm>
        </p:grpSpPr>
        <p:sp>
          <p:nvSpPr>
            <p:cNvPr id="190" name="Google Shape;190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" name="Google Shape;192;p7"/>
          <p:cNvGrpSpPr/>
          <p:nvPr/>
        </p:nvGrpSpPr>
        <p:grpSpPr>
          <a:xfrm rot="1583875">
            <a:off x="11416249" y="5923792"/>
            <a:ext cx="213065" cy="299803"/>
            <a:chOff x="5248950" y="2607450"/>
            <a:chExt cx="27575" cy="38800"/>
          </a:xfrm>
        </p:grpSpPr>
        <p:sp>
          <p:nvSpPr>
            <p:cNvPr id="193" name="Google Shape;193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6" name="Google Shape;195;p7"/>
          <p:cNvGrpSpPr/>
          <p:nvPr/>
        </p:nvGrpSpPr>
        <p:grpSpPr>
          <a:xfrm rot="4025085">
            <a:off x="720416" y="6196650"/>
            <a:ext cx="140875" cy="198223"/>
            <a:chOff x="5248950" y="2607450"/>
            <a:chExt cx="27575" cy="38800"/>
          </a:xfrm>
        </p:grpSpPr>
        <p:sp>
          <p:nvSpPr>
            <p:cNvPr id="196" name="Google Shape;196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" name="Google Shape;198;p7"/>
          <p:cNvGrpSpPr/>
          <p:nvPr/>
        </p:nvGrpSpPr>
        <p:grpSpPr>
          <a:xfrm rot="-5243946">
            <a:off x="617108" y="677641"/>
            <a:ext cx="223379" cy="314309"/>
            <a:chOff x="5248950" y="2607450"/>
            <a:chExt cx="27575" cy="38800"/>
          </a:xfrm>
        </p:grpSpPr>
        <p:sp>
          <p:nvSpPr>
            <p:cNvPr id="199" name="Google Shape;199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8" name="Google Shape;201;p7"/>
          <p:cNvGrpSpPr/>
          <p:nvPr/>
        </p:nvGrpSpPr>
        <p:grpSpPr>
          <a:xfrm rot="-2700000">
            <a:off x="2573521" y="383864"/>
            <a:ext cx="139484" cy="196264"/>
            <a:chOff x="5248950" y="2607450"/>
            <a:chExt cx="27575" cy="38800"/>
          </a:xfrm>
        </p:grpSpPr>
        <p:sp>
          <p:nvSpPr>
            <p:cNvPr id="202" name="Google Shape;202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" name="Google Shape;204;p7"/>
          <p:cNvGrpSpPr/>
          <p:nvPr/>
        </p:nvGrpSpPr>
        <p:grpSpPr>
          <a:xfrm rot="3320916">
            <a:off x="11453327" y="1044894"/>
            <a:ext cx="139487" cy="196267"/>
            <a:chOff x="5248950" y="2607450"/>
            <a:chExt cx="27575" cy="38800"/>
          </a:xfrm>
        </p:grpSpPr>
        <p:sp>
          <p:nvSpPr>
            <p:cNvPr id="205" name="Google Shape;205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07" name="Google Shape;207;p7"/>
          <p:cNvSpPr/>
          <p:nvPr/>
        </p:nvSpPr>
        <p:spPr>
          <a:xfrm>
            <a:off x="374933" y="505813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8" name="Google Shape;208;p7"/>
          <p:cNvSpPr/>
          <p:nvPr/>
        </p:nvSpPr>
        <p:spPr>
          <a:xfrm>
            <a:off x="8364800" y="849319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9" name="Google Shape;209;p7"/>
          <p:cNvSpPr/>
          <p:nvPr/>
        </p:nvSpPr>
        <p:spPr>
          <a:xfrm>
            <a:off x="7439533" y="643256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0" name="Google Shape;210;p7"/>
          <p:cNvSpPr/>
          <p:nvPr/>
        </p:nvSpPr>
        <p:spPr>
          <a:xfrm>
            <a:off x="11277133" y="19186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1" name="Google Shape;211;p7"/>
          <p:cNvSpPr/>
          <p:nvPr/>
        </p:nvSpPr>
        <p:spPr>
          <a:xfrm>
            <a:off x="5571500" y="6091519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2" name="Google Shape;212;p7"/>
          <p:cNvSpPr/>
          <p:nvPr/>
        </p:nvSpPr>
        <p:spPr>
          <a:xfrm>
            <a:off x="2124900" y="2019400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3"/>
          <p:cNvSpPr txBox="1">
            <a:spLocks noGrp="1"/>
          </p:cNvSpPr>
          <p:nvPr>
            <p:ph type="subTitle" idx="1"/>
          </p:nvPr>
        </p:nvSpPr>
        <p:spPr>
          <a:xfrm>
            <a:off x="3305948" y="2667833"/>
            <a:ext cx="2610400" cy="9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62" name="Google Shape;362;p13"/>
          <p:cNvSpPr txBox="1">
            <a:spLocks noGrp="1"/>
          </p:cNvSpPr>
          <p:nvPr>
            <p:ph type="subTitle" idx="2"/>
          </p:nvPr>
        </p:nvSpPr>
        <p:spPr>
          <a:xfrm>
            <a:off x="8237081" y="2658933"/>
            <a:ext cx="2610400" cy="9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63" name="Google Shape;363;p13"/>
          <p:cNvSpPr txBox="1">
            <a:spLocks noGrp="1"/>
          </p:cNvSpPr>
          <p:nvPr>
            <p:ph type="subTitle" idx="3"/>
          </p:nvPr>
        </p:nvSpPr>
        <p:spPr>
          <a:xfrm>
            <a:off x="3305948" y="4702900"/>
            <a:ext cx="2610400" cy="9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64" name="Google Shape;364;p13"/>
          <p:cNvSpPr txBox="1">
            <a:spLocks noGrp="1"/>
          </p:cNvSpPr>
          <p:nvPr>
            <p:ph type="subTitle" idx="4"/>
          </p:nvPr>
        </p:nvSpPr>
        <p:spPr>
          <a:xfrm>
            <a:off x="3305975" y="2179867"/>
            <a:ext cx="2216400" cy="6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ochi Hand"/>
              <a:buNone/>
              <a:defRPr sz="24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9pPr>
          </a:lstStyle>
          <a:p/>
        </p:txBody>
      </p:sp>
      <p:sp>
        <p:nvSpPr>
          <p:cNvPr id="365" name="Google Shape;365;p13"/>
          <p:cNvSpPr txBox="1">
            <a:spLocks noGrp="1"/>
          </p:cNvSpPr>
          <p:nvPr>
            <p:ph type="subTitle" idx="5"/>
          </p:nvPr>
        </p:nvSpPr>
        <p:spPr>
          <a:xfrm>
            <a:off x="8237108" y="2179867"/>
            <a:ext cx="2216400" cy="6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ochi Hand"/>
              <a:buNone/>
              <a:defRPr sz="24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9pPr>
          </a:lstStyle>
          <a:p/>
        </p:txBody>
      </p:sp>
      <p:sp>
        <p:nvSpPr>
          <p:cNvPr id="366" name="Google Shape;366;p13"/>
          <p:cNvSpPr txBox="1">
            <a:spLocks noGrp="1"/>
          </p:cNvSpPr>
          <p:nvPr>
            <p:ph type="subTitle" idx="6"/>
          </p:nvPr>
        </p:nvSpPr>
        <p:spPr>
          <a:xfrm>
            <a:off x="3305975" y="4189855"/>
            <a:ext cx="2216400" cy="6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ochi Hand"/>
              <a:buNone/>
              <a:defRPr sz="24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9pPr>
          </a:lstStyle>
          <a:p/>
        </p:txBody>
      </p:sp>
      <p:sp>
        <p:nvSpPr>
          <p:cNvPr id="367" name="Google Shape;367;p13"/>
          <p:cNvSpPr txBox="1">
            <a:spLocks noGrp="1"/>
          </p:cNvSpPr>
          <p:nvPr>
            <p:ph type="subTitle" idx="7"/>
          </p:nvPr>
        </p:nvSpPr>
        <p:spPr>
          <a:xfrm>
            <a:off x="8237081" y="4697764"/>
            <a:ext cx="2610400" cy="9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68" name="Google Shape;368;p13"/>
          <p:cNvSpPr txBox="1">
            <a:spLocks noGrp="1"/>
          </p:cNvSpPr>
          <p:nvPr>
            <p:ph type="subTitle" idx="8"/>
          </p:nvPr>
        </p:nvSpPr>
        <p:spPr>
          <a:xfrm>
            <a:off x="8237108" y="4184716"/>
            <a:ext cx="2216400" cy="6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ochi Hand"/>
              <a:buNone/>
              <a:defRPr sz="24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9pPr>
          </a:lstStyle>
          <a:p/>
        </p:txBody>
      </p:sp>
      <p:sp>
        <p:nvSpPr>
          <p:cNvPr id="369" name="Google Shape;369;p13"/>
          <p:cNvSpPr txBox="1">
            <a:spLocks noGrp="1"/>
          </p:cNvSpPr>
          <p:nvPr>
            <p:ph type="title" hasCustomPrompt="1"/>
          </p:nvPr>
        </p:nvSpPr>
        <p:spPr>
          <a:xfrm>
            <a:off x="1578757" y="2352157"/>
            <a:ext cx="1388400" cy="10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t>xx%</a:t>
            </a:r>
          </a:p>
        </p:txBody>
      </p:sp>
      <p:sp>
        <p:nvSpPr>
          <p:cNvPr id="370" name="Google Shape;370;p13"/>
          <p:cNvSpPr txBox="1">
            <a:spLocks noGrp="1"/>
          </p:cNvSpPr>
          <p:nvPr>
            <p:ph type="title" idx="9" hasCustomPrompt="1"/>
          </p:nvPr>
        </p:nvSpPr>
        <p:spPr>
          <a:xfrm>
            <a:off x="1578757" y="4432533"/>
            <a:ext cx="1388400" cy="10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t>xx%</a:t>
            </a:r>
          </a:p>
        </p:txBody>
      </p:sp>
      <p:sp>
        <p:nvSpPr>
          <p:cNvPr id="371" name="Google Shape;371;p13"/>
          <p:cNvSpPr txBox="1">
            <a:spLocks noGrp="1"/>
          </p:cNvSpPr>
          <p:nvPr>
            <p:ph type="title" idx="13" hasCustomPrompt="1"/>
          </p:nvPr>
        </p:nvSpPr>
        <p:spPr>
          <a:xfrm>
            <a:off x="6509957" y="2352151"/>
            <a:ext cx="1388400" cy="10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200">
                <a:solidFill>
                  <a:schemeClr val="lt2"/>
                </a:solidFill>
              </a:defRPr>
            </a:lvl1pPr>
            <a:lvl2pPr lvl="1" algn="ctr" rtl="0">
              <a:spcBef>
                <a:spcPts val="100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t>xx%</a:t>
            </a:r>
          </a:p>
        </p:txBody>
      </p:sp>
      <p:sp>
        <p:nvSpPr>
          <p:cNvPr id="372" name="Google Shape;372;p13"/>
          <p:cNvSpPr txBox="1">
            <a:spLocks noGrp="1"/>
          </p:cNvSpPr>
          <p:nvPr>
            <p:ph type="title" idx="14" hasCustomPrompt="1"/>
          </p:nvPr>
        </p:nvSpPr>
        <p:spPr>
          <a:xfrm>
            <a:off x="6509957" y="4433224"/>
            <a:ext cx="1388400" cy="10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t>xx%</a:t>
            </a:r>
          </a:p>
        </p:txBody>
      </p:sp>
      <p:grpSp>
        <p:nvGrpSpPr>
          <p:cNvPr id="2" name="Google Shape;373;p13"/>
          <p:cNvGrpSpPr/>
          <p:nvPr/>
        </p:nvGrpSpPr>
        <p:grpSpPr>
          <a:xfrm rot="7179494">
            <a:off x="10423078" y="218551"/>
            <a:ext cx="1201005" cy="1656601"/>
            <a:chOff x="330281" y="38723"/>
            <a:chExt cx="1614914" cy="2227176"/>
          </a:xfrm>
        </p:grpSpPr>
        <p:sp>
          <p:nvSpPr>
            <p:cNvPr id="374" name="Google Shape;374;p1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5" name="Google Shape;375;p1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6" name="Google Shape;376;p1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" name="Google Shape;377;p13"/>
          <p:cNvGrpSpPr/>
          <p:nvPr/>
        </p:nvGrpSpPr>
        <p:grpSpPr>
          <a:xfrm rot="-4940312">
            <a:off x="5328919" y="5226734"/>
            <a:ext cx="1232307" cy="1640169"/>
            <a:chOff x="330281" y="38723"/>
            <a:chExt cx="1614914" cy="2227176"/>
          </a:xfrm>
        </p:grpSpPr>
        <p:sp>
          <p:nvSpPr>
            <p:cNvPr id="378" name="Google Shape;378;p1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9" name="Google Shape;379;p1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0" name="Google Shape;380;p1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" name="Google Shape;381;p13"/>
          <p:cNvGrpSpPr/>
          <p:nvPr/>
        </p:nvGrpSpPr>
        <p:grpSpPr>
          <a:xfrm rot="-5856778">
            <a:off x="2022532" y="234978"/>
            <a:ext cx="1201101" cy="1656475"/>
            <a:chOff x="330281" y="38723"/>
            <a:chExt cx="1614914" cy="2227176"/>
          </a:xfrm>
        </p:grpSpPr>
        <p:sp>
          <p:nvSpPr>
            <p:cNvPr id="382" name="Google Shape;382;p1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3" name="Google Shape;383;p1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4" name="Google Shape;384;p1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" name="Google Shape;385;p13"/>
          <p:cNvGrpSpPr/>
          <p:nvPr/>
        </p:nvGrpSpPr>
        <p:grpSpPr>
          <a:xfrm rot="-2241120">
            <a:off x="9980548" y="499493"/>
            <a:ext cx="223377" cy="314312"/>
            <a:chOff x="5248950" y="2607450"/>
            <a:chExt cx="27575" cy="38800"/>
          </a:xfrm>
        </p:grpSpPr>
        <p:sp>
          <p:nvSpPr>
            <p:cNvPr id="386" name="Google Shape;386;p1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7" name="Google Shape;387;p1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6" name="Google Shape;388;p13"/>
          <p:cNvGrpSpPr/>
          <p:nvPr/>
        </p:nvGrpSpPr>
        <p:grpSpPr>
          <a:xfrm rot="1583875">
            <a:off x="11416249" y="5923792"/>
            <a:ext cx="213065" cy="299803"/>
            <a:chOff x="5248950" y="2607450"/>
            <a:chExt cx="27575" cy="38800"/>
          </a:xfrm>
        </p:grpSpPr>
        <p:sp>
          <p:nvSpPr>
            <p:cNvPr id="389" name="Google Shape;389;p1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0" name="Google Shape;390;p1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" name="Google Shape;391;p13"/>
          <p:cNvGrpSpPr/>
          <p:nvPr/>
        </p:nvGrpSpPr>
        <p:grpSpPr>
          <a:xfrm rot="4025085">
            <a:off x="935032" y="6259683"/>
            <a:ext cx="140875" cy="198223"/>
            <a:chOff x="5248950" y="2607450"/>
            <a:chExt cx="27575" cy="38800"/>
          </a:xfrm>
        </p:grpSpPr>
        <p:sp>
          <p:nvSpPr>
            <p:cNvPr id="392" name="Google Shape;392;p1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3" name="Google Shape;393;p1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8" name="Google Shape;394;p13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395" name="Google Shape;395;p1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" name="Google Shape;396;p1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" name="Google Shape;397;p13"/>
          <p:cNvGrpSpPr/>
          <p:nvPr/>
        </p:nvGrpSpPr>
        <p:grpSpPr>
          <a:xfrm rot="-2700000">
            <a:off x="2632854" y="617964"/>
            <a:ext cx="139484" cy="196264"/>
            <a:chOff x="5248950" y="2607450"/>
            <a:chExt cx="27575" cy="38800"/>
          </a:xfrm>
        </p:grpSpPr>
        <p:sp>
          <p:nvSpPr>
            <p:cNvPr id="398" name="Google Shape;398;p1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9" name="Google Shape;399;p1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0" name="Google Shape;400;p13"/>
          <p:cNvGrpSpPr/>
          <p:nvPr/>
        </p:nvGrpSpPr>
        <p:grpSpPr>
          <a:xfrm rot="3320916">
            <a:off x="11519177" y="731127"/>
            <a:ext cx="139487" cy="196267"/>
            <a:chOff x="5248950" y="2607450"/>
            <a:chExt cx="27575" cy="38800"/>
          </a:xfrm>
        </p:grpSpPr>
        <p:sp>
          <p:nvSpPr>
            <p:cNvPr id="401" name="Google Shape;401;p1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2" name="Google Shape;402;p1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03" name="Google Shape;403;p13"/>
          <p:cNvSpPr/>
          <p:nvPr/>
        </p:nvSpPr>
        <p:spPr>
          <a:xfrm>
            <a:off x="415600" y="551893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4" name="Google Shape;404;p13"/>
          <p:cNvSpPr/>
          <p:nvPr/>
        </p:nvSpPr>
        <p:spPr>
          <a:xfrm>
            <a:off x="10276367" y="6023302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5" name="Google Shape;405;p13"/>
          <p:cNvSpPr/>
          <p:nvPr/>
        </p:nvSpPr>
        <p:spPr>
          <a:xfrm>
            <a:off x="11643467" y="2609986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6" name="Google Shape;406;p13"/>
          <p:cNvSpPr/>
          <p:nvPr/>
        </p:nvSpPr>
        <p:spPr>
          <a:xfrm>
            <a:off x="11493033" y="501413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7" name="Google Shape;407;p13"/>
          <p:cNvSpPr/>
          <p:nvPr/>
        </p:nvSpPr>
        <p:spPr>
          <a:xfrm>
            <a:off x="588167" y="109673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8" name="Google Shape;408;p13"/>
          <p:cNvSpPr txBox="1">
            <a:spLocks noGrp="1"/>
          </p:cNvSpPr>
          <p:nvPr>
            <p:ph type="title" idx="15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/>
          <p:cNvSpPr/>
          <p:nvPr userDrawn="1"/>
        </p:nvSpPr>
        <p:spPr>
          <a:xfrm rot="4308689">
            <a:off x="8139112" y="-52403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27" name="Freeform: Shape 26"/>
          <p:cNvSpPr/>
          <p:nvPr userDrawn="1"/>
        </p:nvSpPr>
        <p:spPr>
          <a:xfrm rot="4308689">
            <a:off x="8878527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</a:fld>
            <a:endParaRPr lang="en-US" noProof="0" dirty="0"/>
          </a:p>
        </p:txBody>
      </p:sp>
      <p:sp>
        <p:nvSpPr>
          <p:cNvPr id="14" name="Freeform: Shape 13"/>
          <p:cNvSpPr/>
          <p:nvPr userDrawn="1"/>
        </p:nvSpPr>
        <p:spPr>
          <a:xfrm rot="4308689">
            <a:off x="9191192" y="1651651"/>
            <a:ext cx="1980696" cy="2066511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19" name="Freeform: Shape 18"/>
          <p:cNvSpPr/>
          <p:nvPr userDrawn="1"/>
        </p:nvSpPr>
        <p:spPr>
          <a:xfrm rot="13830869">
            <a:off x="9457433" y="3977899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18" name="Freeform: Shape 17"/>
          <p:cNvSpPr/>
          <p:nvPr userDrawn="1"/>
        </p:nvSpPr>
        <p:spPr>
          <a:xfrm rot="12431080">
            <a:off x="9528616" y="3713861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20" name="Freeform: Shape 19"/>
          <p:cNvSpPr/>
          <p:nvPr userDrawn="1"/>
        </p:nvSpPr>
        <p:spPr>
          <a:xfrm rot="4308689">
            <a:off x="8785445" y="1075880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-1" fmla="*/ 0 w 1980696"/>
              <a:gd name="connsiteY0-2" fmla="*/ 1680311 h 1680311"/>
              <a:gd name="connsiteX1-3" fmla="*/ 1337031 w 1980696"/>
              <a:gd name="connsiteY1-4" fmla="*/ 0 h 1680311"/>
              <a:gd name="connsiteX2-5" fmla="*/ 1980696 w 1980696"/>
              <a:gd name="connsiteY2-6" fmla="*/ 1143817 h 1680311"/>
              <a:gd name="connsiteX3-7" fmla="*/ 1459417 w 1980696"/>
              <a:gd name="connsiteY3-8" fmla="*/ 1680311 h 1680311"/>
              <a:gd name="connsiteX4" fmla="*/ 0 w 1980696"/>
              <a:gd name="connsiteY4" fmla="*/ 1680311 h 1680311"/>
              <a:gd name="connsiteX0-9" fmla="*/ 0 w 1459417"/>
              <a:gd name="connsiteY0-10" fmla="*/ 1680311 h 1680311"/>
              <a:gd name="connsiteX1-11" fmla="*/ 1337031 w 1459417"/>
              <a:gd name="connsiteY1-12" fmla="*/ 0 h 1680311"/>
              <a:gd name="connsiteX2-13" fmla="*/ 1360698 w 1459417"/>
              <a:gd name="connsiteY2-14" fmla="*/ 208215 h 1680311"/>
              <a:gd name="connsiteX3-15" fmla="*/ 1459417 w 1459417"/>
              <a:gd name="connsiteY3-16" fmla="*/ 1680311 h 1680311"/>
              <a:gd name="connsiteX4-17" fmla="*/ 0 w 1459417"/>
              <a:gd name="connsiteY4-18" fmla="*/ 1680311 h 1680311"/>
              <a:gd name="connsiteX0-19" fmla="*/ 0 w 1360698"/>
              <a:gd name="connsiteY0-20" fmla="*/ 1680311 h 1688402"/>
              <a:gd name="connsiteX1-21" fmla="*/ 1337031 w 1360698"/>
              <a:gd name="connsiteY1-22" fmla="*/ 0 h 1688402"/>
              <a:gd name="connsiteX2-23" fmla="*/ 1360698 w 1360698"/>
              <a:gd name="connsiteY2-24" fmla="*/ 208215 h 1688402"/>
              <a:gd name="connsiteX3-25" fmla="*/ 278710 w 1360698"/>
              <a:gd name="connsiteY3-26" fmla="*/ 1688402 h 1688402"/>
              <a:gd name="connsiteX4-27" fmla="*/ 0 w 1360698"/>
              <a:gd name="connsiteY4-28" fmla="*/ 1680311 h 1688402"/>
              <a:gd name="connsiteX0-29" fmla="*/ 0 w 1360698"/>
              <a:gd name="connsiteY0-30" fmla="*/ 1680311 h 1698354"/>
              <a:gd name="connsiteX1-31" fmla="*/ 1337031 w 1360698"/>
              <a:gd name="connsiteY1-32" fmla="*/ 0 h 1698354"/>
              <a:gd name="connsiteX2-33" fmla="*/ 1360698 w 1360698"/>
              <a:gd name="connsiteY2-34" fmla="*/ 208215 h 1698354"/>
              <a:gd name="connsiteX3-35" fmla="*/ 415804 w 1360698"/>
              <a:gd name="connsiteY3-36" fmla="*/ 1698354 h 1698354"/>
              <a:gd name="connsiteX4-37" fmla="*/ 0 w 1360698"/>
              <a:gd name="connsiteY4-38" fmla="*/ 1680311 h 1698354"/>
              <a:gd name="connsiteX0-39" fmla="*/ 0 w 1360698"/>
              <a:gd name="connsiteY0-40" fmla="*/ 1556337 h 1574380"/>
              <a:gd name="connsiteX1-41" fmla="*/ 1226116 w 1360698"/>
              <a:gd name="connsiteY1-42" fmla="*/ 0 h 1574380"/>
              <a:gd name="connsiteX2-43" fmla="*/ 1360698 w 1360698"/>
              <a:gd name="connsiteY2-44" fmla="*/ 84241 h 1574380"/>
              <a:gd name="connsiteX3-45" fmla="*/ 415804 w 1360698"/>
              <a:gd name="connsiteY3-46" fmla="*/ 1574380 h 1574380"/>
              <a:gd name="connsiteX4-47" fmla="*/ 0 w 1360698"/>
              <a:gd name="connsiteY4-48" fmla="*/ 1556337 h 1574380"/>
              <a:gd name="connsiteX0-49" fmla="*/ 0 w 1303560"/>
              <a:gd name="connsiteY0-50" fmla="*/ 1556337 h 1574380"/>
              <a:gd name="connsiteX1-51" fmla="*/ 1226116 w 1303560"/>
              <a:gd name="connsiteY1-52" fmla="*/ 0 h 1574380"/>
              <a:gd name="connsiteX2-53" fmla="*/ 1303560 w 1303560"/>
              <a:gd name="connsiteY2-54" fmla="*/ 105569 h 1574380"/>
              <a:gd name="connsiteX3-55" fmla="*/ 415804 w 1303560"/>
              <a:gd name="connsiteY3-56" fmla="*/ 1574380 h 1574380"/>
              <a:gd name="connsiteX4-57" fmla="*/ 0 w 1303560"/>
              <a:gd name="connsiteY4-58" fmla="*/ 1556337 h 1574380"/>
              <a:gd name="connsiteX0-59" fmla="*/ 0 w 1246227"/>
              <a:gd name="connsiteY0-60" fmla="*/ 1580187 h 1580187"/>
              <a:gd name="connsiteX1-61" fmla="*/ 1168783 w 1246227"/>
              <a:gd name="connsiteY1-62" fmla="*/ 0 h 1580187"/>
              <a:gd name="connsiteX2-63" fmla="*/ 1246227 w 1246227"/>
              <a:gd name="connsiteY2-64" fmla="*/ 105569 h 1580187"/>
              <a:gd name="connsiteX3-65" fmla="*/ 358471 w 1246227"/>
              <a:gd name="connsiteY3-66" fmla="*/ 1574380 h 1580187"/>
              <a:gd name="connsiteX4-67" fmla="*/ 0 w 1246227"/>
              <a:gd name="connsiteY4-68" fmla="*/ 1580187 h 15801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17" y="connsiteY4-18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24" name="Freeform: Shape 23"/>
          <p:cNvSpPr/>
          <p:nvPr userDrawn="1"/>
        </p:nvSpPr>
        <p:spPr>
          <a:xfrm rot="17193105">
            <a:off x="11374788" y="2846427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23" name="Freeform: Shape 22"/>
          <p:cNvSpPr/>
          <p:nvPr userDrawn="1"/>
        </p:nvSpPr>
        <p:spPr>
          <a:xfrm rot="17193105">
            <a:off x="10879052" y="2627354"/>
            <a:ext cx="692798" cy="51061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26" hasCustomPrompt="1"/>
          </p:nvPr>
        </p:nvSpPr>
        <p:spPr>
          <a:xfrm>
            <a:off x="431801" y="1080002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  <a:endParaRPr lang="en-US" noProof="0"/>
          </a:p>
        </p:txBody>
      </p:sp>
    </p:spTree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735;p21"/>
          <p:cNvGrpSpPr/>
          <p:nvPr/>
        </p:nvGrpSpPr>
        <p:grpSpPr>
          <a:xfrm rot="-2241120">
            <a:off x="11651332" y="499493"/>
            <a:ext cx="223377" cy="314312"/>
            <a:chOff x="5248950" y="2607450"/>
            <a:chExt cx="27575" cy="38800"/>
          </a:xfrm>
        </p:grpSpPr>
        <p:sp>
          <p:nvSpPr>
            <p:cNvPr id="736" name="Google Shape;736;p2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7" name="Google Shape;737;p2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" name="Google Shape;738;p21"/>
          <p:cNvGrpSpPr/>
          <p:nvPr/>
        </p:nvGrpSpPr>
        <p:grpSpPr>
          <a:xfrm rot="-2700000">
            <a:off x="656354" y="613931"/>
            <a:ext cx="139484" cy="196264"/>
            <a:chOff x="5248950" y="2607450"/>
            <a:chExt cx="27575" cy="38800"/>
          </a:xfrm>
        </p:grpSpPr>
        <p:sp>
          <p:nvSpPr>
            <p:cNvPr id="739" name="Google Shape;739;p2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0" name="Google Shape;740;p2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" name="Google Shape;741;p21"/>
          <p:cNvGrpSpPr/>
          <p:nvPr/>
        </p:nvGrpSpPr>
        <p:grpSpPr>
          <a:xfrm rot="3488692">
            <a:off x="11664385" y="1111983"/>
            <a:ext cx="1201097" cy="1656627"/>
            <a:chOff x="330281" y="38723"/>
            <a:chExt cx="1614914" cy="2227176"/>
          </a:xfrm>
        </p:grpSpPr>
        <p:sp>
          <p:nvSpPr>
            <p:cNvPr id="742" name="Google Shape;742;p2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2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2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" name="Google Shape;745;p21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746" name="Google Shape;746;p2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2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2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49" name="Google Shape;749;p21"/>
          <p:cNvSpPr/>
          <p:nvPr/>
        </p:nvSpPr>
        <p:spPr>
          <a:xfrm>
            <a:off x="415600" y="4608119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0" name="Google Shape;750;p21"/>
          <p:cNvSpPr/>
          <p:nvPr/>
        </p:nvSpPr>
        <p:spPr>
          <a:xfrm>
            <a:off x="10060151" y="604113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6" name="Google Shape;751;p21"/>
          <p:cNvGrpSpPr/>
          <p:nvPr/>
        </p:nvGrpSpPr>
        <p:grpSpPr>
          <a:xfrm rot="3488692">
            <a:off x="5226952" y="5477400"/>
            <a:ext cx="1201097" cy="1656627"/>
            <a:chOff x="330281" y="38723"/>
            <a:chExt cx="1614914" cy="2227176"/>
          </a:xfrm>
        </p:grpSpPr>
        <p:sp>
          <p:nvSpPr>
            <p:cNvPr id="752" name="Google Shape;752;p2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2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2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55" name="Google Shape;755;p21"/>
          <p:cNvSpPr/>
          <p:nvPr/>
        </p:nvSpPr>
        <p:spPr>
          <a:xfrm>
            <a:off x="2256667" y="625533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6" name="Google Shape;756;p21"/>
          <p:cNvSpPr/>
          <p:nvPr/>
        </p:nvSpPr>
        <p:spPr>
          <a:xfrm>
            <a:off x="7716300" y="625533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7" name="Google Shape;757;p2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BBD92-74D4-4CED-BFAC-E48732046170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6E24-CE6B-4816-AEB6-C38DA9CB54A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84A8-5F2D-49DE-9982-8671425F5D4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6E24-CE6B-4816-AEB6-C38DA9CB54A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84A8-5F2D-49DE-9982-8671425F5D4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6E24-CE6B-4816-AEB6-C38DA9CB54A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84A8-5F2D-49DE-9982-8671425F5D4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6E24-CE6B-4816-AEB6-C38DA9CB54A1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84A8-5F2D-49DE-9982-8671425F5D4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6E24-CE6B-4816-AEB6-C38DA9CB54A1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84A8-5F2D-49DE-9982-8671425F5D4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6E24-CE6B-4816-AEB6-C38DA9CB54A1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84A8-5F2D-49DE-9982-8671425F5D4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6E24-CE6B-4816-AEB6-C38DA9CB54A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84A8-5F2D-49DE-9982-8671425F5D4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6E24-CE6B-4816-AEB6-C38DA9CB54A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84A8-5F2D-49DE-9982-8671425F5D4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A6E24-CE6B-4816-AEB6-C38DA9CB54A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084A8-5F2D-49DE-9982-8671425F5D4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jpeg"/><Relationship Id="rId8" Type="http://schemas.openxmlformats.org/officeDocument/2006/relationships/image" Target="../media/image8.jpeg"/><Relationship Id="rId7" Type="http://schemas.openxmlformats.org/officeDocument/2006/relationships/image" Target="../media/image7.jpeg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10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5.xml"/><Relationship Id="rId4" Type="http://schemas.openxmlformats.org/officeDocument/2006/relationships/image" Target="../media/image30.jpeg"/><Relationship Id="rId3" Type="http://schemas.openxmlformats.org/officeDocument/2006/relationships/image" Target="../media/image29.GIF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39.jpeg"/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8.GIF"/><Relationship Id="rId8" Type="http://schemas.openxmlformats.org/officeDocument/2006/relationships/slide" Target="slide28.xml"/><Relationship Id="rId7" Type="http://schemas.openxmlformats.org/officeDocument/2006/relationships/image" Target="../media/image47.GIF"/><Relationship Id="rId6" Type="http://schemas.openxmlformats.org/officeDocument/2006/relationships/slide" Target="slide27.xml"/><Relationship Id="rId5" Type="http://schemas.openxmlformats.org/officeDocument/2006/relationships/image" Target="../media/image46.GIF"/><Relationship Id="rId4" Type="http://schemas.openxmlformats.org/officeDocument/2006/relationships/slide" Target="slide23.xml"/><Relationship Id="rId3" Type="http://schemas.openxmlformats.org/officeDocument/2006/relationships/image" Target="../media/image45.GIF"/><Relationship Id="rId2" Type="http://schemas.openxmlformats.org/officeDocument/2006/relationships/slide" Target="slide25.xml"/><Relationship Id="rId15" Type="http://schemas.openxmlformats.org/officeDocument/2006/relationships/slideLayout" Target="../slideLayouts/slideLayout1.xml"/><Relationship Id="rId14" Type="http://schemas.openxmlformats.org/officeDocument/2006/relationships/slide" Target="slide29.xml"/><Relationship Id="rId13" Type="http://schemas.openxmlformats.org/officeDocument/2006/relationships/image" Target="../media/image50.GIF"/><Relationship Id="rId12" Type="http://schemas.openxmlformats.org/officeDocument/2006/relationships/slide" Target="slide26.xml"/><Relationship Id="rId11" Type="http://schemas.openxmlformats.org/officeDocument/2006/relationships/image" Target="../media/image49.png"/><Relationship Id="rId10" Type="http://schemas.openxmlformats.org/officeDocument/2006/relationships/slide" Target="slide24.xml"/><Relationship Id="rId1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6.xml"/><Relationship Id="rId3" Type="http://schemas.openxmlformats.org/officeDocument/2006/relationships/image" Target="../media/image46.GIF"/><Relationship Id="rId2" Type="http://schemas.openxmlformats.org/officeDocument/2006/relationships/slide" Target="slide22.xml"/><Relationship Id="rId1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3.png"/><Relationship Id="rId2" Type="http://schemas.openxmlformats.org/officeDocument/2006/relationships/slide" Target="slide22.xml"/><Relationship Id="rId1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5.GIF"/><Relationship Id="rId2" Type="http://schemas.openxmlformats.org/officeDocument/2006/relationships/slide" Target="slide22.xml"/><Relationship Id="rId1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0.GIF"/><Relationship Id="rId2" Type="http://schemas.openxmlformats.org/officeDocument/2006/relationships/slide" Target="slide22.xml"/><Relationship Id="rId1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7.GIF"/><Relationship Id="rId2" Type="http://schemas.openxmlformats.org/officeDocument/2006/relationships/slide" Target="slide22.xml"/><Relationship Id="rId1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8.GIF"/><Relationship Id="rId2" Type="http://schemas.openxmlformats.org/officeDocument/2006/relationships/slide" Target="slide22.xml"/><Relationship Id="rId1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1.wav"/><Relationship Id="rId2" Type="http://schemas.openxmlformats.org/officeDocument/2006/relationships/image" Target="../media/image56.GIF"/><Relationship Id="rId1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57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3.jpeg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828800" y="1143000"/>
            <a:ext cx="2590800" cy="1563144"/>
            <a:chOff x="0" y="491438"/>
            <a:chExt cx="2514600" cy="1496904"/>
          </a:xfrm>
        </p:grpSpPr>
        <p:pic>
          <p:nvPicPr>
            <p:cNvPr id="7" name="Picture 2" descr="Những giai thoại thú vị về con trùn (giun) - Đặng Gia Trang"/>
            <p:cNvPicPr>
              <a:picLocks noChangeAspect="1" noChangeArrowheads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3"/>
            <a:stretch>
              <a:fillRect/>
            </a:stretch>
          </p:blipFill>
          <p:spPr bwMode="auto">
            <a:xfrm>
              <a:off x="0" y="491438"/>
              <a:ext cx="2514600" cy="14969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0" y="1676400"/>
              <a:ext cx="1168189" cy="283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Giun</a:t>
              </a:r>
              <a:r>
                <a:rPr lang="en-US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endPara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800600" y="1066800"/>
            <a:ext cx="2667000" cy="1671011"/>
            <a:chOff x="2590800" y="457200"/>
            <a:chExt cx="2111189" cy="1600200"/>
          </a:xfrm>
        </p:grpSpPr>
        <p:pic>
          <p:nvPicPr>
            <p:cNvPr id="8" name="Picture 4" descr="Có 5 con ếch trên 1 cái lá hoa súng, 1 con quyết định nhảy, hỏi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39"/>
            <a:stretch>
              <a:fillRect/>
            </a:stretch>
          </p:blipFill>
          <p:spPr bwMode="auto">
            <a:xfrm>
              <a:off x="2590800" y="457200"/>
              <a:ext cx="2111189" cy="1600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2590800" y="1752600"/>
              <a:ext cx="1168189" cy="283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Ếch</a:t>
              </a:r>
              <a:endPara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648201" y="2895600"/>
            <a:ext cx="2666999" cy="1909726"/>
            <a:chOff x="7086600" y="533400"/>
            <a:chExt cx="1828800" cy="1524000"/>
          </a:xfrm>
        </p:grpSpPr>
        <p:pic>
          <p:nvPicPr>
            <p:cNvPr id="5" name="Picture 4" descr="San hô – Wikipedia tiếng Việt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828"/>
            <a:stretch>
              <a:fillRect/>
            </a:stretch>
          </p:blipFill>
          <p:spPr bwMode="auto">
            <a:xfrm>
              <a:off x="7088286" y="533400"/>
              <a:ext cx="1827114" cy="15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7086600" y="1752600"/>
              <a:ext cx="1168189" cy="283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San </a:t>
              </a:r>
              <a:r>
                <a:rPr lang="en-US" sz="2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hô</a:t>
              </a:r>
              <a:endPara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752600" y="2895600"/>
            <a:ext cx="2667000" cy="1752600"/>
            <a:chOff x="-94272" y="2358296"/>
            <a:chExt cx="2922399" cy="1685483"/>
          </a:xfrm>
        </p:grpSpPr>
        <p:pic>
          <p:nvPicPr>
            <p:cNvPr id="6" name="Picture 8" descr="Cá mập trắng lớn đã quét sạch siêu cá mập Megalodon khổng lồ? | Báo Dân trí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5" t="-347" r="6480" b="347"/>
            <a:stretch>
              <a:fillRect/>
            </a:stretch>
          </p:blipFill>
          <p:spPr bwMode="auto">
            <a:xfrm>
              <a:off x="0" y="2358296"/>
              <a:ext cx="2828127" cy="1683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-94272" y="3812265"/>
              <a:ext cx="1696876" cy="23151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mập</a:t>
              </a:r>
              <a:endPara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543800" y="3048001"/>
            <a:ext cx="2590800" cy="1750583"/>
            <a:chOff x="2895600" y="2362200"/>
            <a:chExt cx="2525312" cy="1683543"/>
          </a:xfrm>
        </p:grpSpPr>
        <p:pic>
          <p:nvPicPr>
            <p:cNvPr id="12" name="Picture 12" descr="Đối thoại với loài chim cánh cụt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95" t="886" r="6478"/>
            <a:stretch>
              <a:fillRect/>
            </a:stretch>
          </p:blipFill>
          <p:spPr bwMode="auto">
            <a:xfrm>
              <a:off x="2895600" y="2362200"/>
              <a:ext cx="2525312" cy="1683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2895600" y="3733800"/>
              <a:ext cx="2036542" cy="3119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Chim</a:t>
              </a:r>
              <a:r>
                <a:rPr lang="en-US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cánh</a:t>
              </a:r>
              <a:r>
                <a:rPr lang="en-US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cụt</a:t>
              </a:r>
              <a:endPara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620000" y="4953000"/>
            <a:ext cx="2667000" cy="1796093"/>
            <a:chOff x="8226547" y="3148274"/>
            <a:chExt cx="2852738" cy="1929826"/>
          </a:xfrm>
        </p:grpSpPr>
        <p:pic>
          <p:nvPicPr>
            <p:cNvPr id="23" name="Picture 22" descr="bọ cạp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26547" y="3148274"/>
              <a:ext cx="2852738" cy="188092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8226547" y="4648199"/>
              <a:ext cx="1616552" cy="4299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Bọ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cạp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724400" y="4800600"/>
            <a:ext cx="2590801" cy="1849692"/>
            <a:chOff x="4953000" y="4648200"/>
            <a:chExt cx="2783700" cy="1944650"/>
          </a:xfrm>
        </p:grpSpPr>
        <p:pic>
          <p:nvPicPr>
            <p:cNvPr id="24" name="Picture 23" descr="bò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53000" y="4648200"/>
              <a:ext cx="2783700" cy="1897977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4953000" y="6172199"/>
              <a:ext cx="1526545" cy="42065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bò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772400" y="990601"/>
            <a:ext cx="2507226" cy="1786757"/>
            <a:chOff x="1600200" y="3962400"/>
            <a:chExt cx="2743200" cy="1865555"/>
          </a:xfrm>
        </p:grpSpPr>
        <p:pic>
          <p:nvPicPr>
            <p:cNvPr id="26" name="Picture 25" descr="gián.JP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00200" y="3962400"/>
              <a:ext cx="2743200" cy="1840033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1600200" y="5410200"/>
              <a:ext cx="1592826" cy="41775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gián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828800" y="4800600"/>
            <a:ext cx="2590801" cy="1752831"/>
            <a:chOff x="0" y="5038725"/>
            <a:chExt cx="3010722" cy="1916919"/>
          </a:xfrm>
        </p:grpSpPr>
        <p:pic>
          <p:nvPicPr>
            <p:cNvPr id="22" name="Picture 21" descr="thỏ.JP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5038725"/>
              <a:ext cx="3010722" cy="1819275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0" y="6518079"/>
              <a:ext cx="1895640" cy="43756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thỏ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2" name="Picture 41" descr="qs.JPG"/>
          <p:cNvPicPr>
            <a:picLocks noChangeAspect="1"/>
          </p:cNvPicPr>
          <p:nvPr/>
        </p:nvPicPr>
        <p:blipFill>
          <a:blip r:embed="rId10">
            <a:lum contrast="30000"/>
          </a:blip>
          <a:stretch>
            <a:fillRect/>
          </a:stretch>
        </p:blipFill>
        <p:spPr>
          <a:xfrm>
            <a:off x="1524000" y="0"/>
            <a:ext cx="838200" cy="76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3" name="TextBox 42"/>
          <p:cNvSpPr txBox="1"/>
          <p:nvPr/>
        </p:nvSpPr>
        <p:spPr>
          <a:xfrm>
            <a:off x="2209800" y="1"/>
            <a:ext cx="845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886200" y="304801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267200" y="304801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3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1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1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1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1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3" grpId="1"/>
      <p:bldP spid="44" grpId="0"/>
      <p:bldP spid="44" grpId="1"/>
      <p:bldP spid="4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95800" y="0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0" y="281940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0" y="502920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0" y="45720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121920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ĐVCXS,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300.000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1752600" y="2438400"/>
            <a:ext cx="3810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09800" y="2362201"/>
            <a:ext cx="685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0" y="35814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vây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0" y="579120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ập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19800" y="3733800"/>
            <a:ext cx="3886200" cy="2362200"/>
          </a:xfrm>
          <a:prstGeom prst="rect">
            <a:avLst/>
          </a:prstGeom>
        </p:spPr>
      </p:pic>
      <p:pic>
        <p:nvPicPr>
          <p:cNvPr id="4" name="Picture 3" descr="rô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1" y="381000"/>
            <a:ext cx="4267199" cy="2615380"/>
          </a:xfrm>
          <a:prstGeom prst="rect">
            <a:avLst/>
          </a:prstGeom>
        </p:spPr>
      </p:pic>
      <p:pic>
        <p:nvPicPr>
          <p:cNvPr id="5" name="Picture 4" descr="ezgifcomgifmaker-1-1616933100542-1616981455333-161698145533460232580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3733800"/>
            <a:ext cx="3886200" cy="2293596"/>
          </a:xfrm>
          <a:prstGeom prst="rect">
            <a:avLst/>
          </a:prstGeom>
        </p:spPr>
      </p:pic>
      <p:pic>
        <p:nvPicPr>
          <p:cNvPr id="6" name="Picture 5" descr="Ca-Chep-Song-Da-445x44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457200"/>
            <a:ext cx="3810000" cy="25599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48200" y="3048001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95800" y="6172201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Sụn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28800" y="2590800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05000" y="5715000"/>
            <a:ext cx="175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đuối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524000" y="0"/>
            <a:ext cx="91440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23: ĐA ĐẠNG ĐỘNG VẬT CÓ XƯƠNG SỐNG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rot="16200000" flipH="1">
            <a:off x="4185910" y="3586490"/>
            <a:ext cx="6029980" cy="76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524000" y="533400"/>
            <a:ext cx="9144000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524000" y="609601"/>
            <a:ext cx="579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4000" y="1371601"/>
            <a:ext cx="533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0" y="1752601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24000" y="2209801"/>
            <a:ext cx="6019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4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di</a:t>
            </a:r>
            <a:r>
              <a:rPr lang="en-US" sz="24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chuyển</a:t>
            </a:r>
            <a:r>
              <a:rPr lang="en-US" sz="24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nhờ</a:t>
            </a:r>
            <a:r>
              <a:rPr lang="en-US" sz="24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vây</a:t>
            </a:r>
            <a:r>
              <a:rPr lang="en-US" sz="24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hô</a:t>
            </a:r>
            <a:r>
              <a:rPr lang="en-US" sz="24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hấp</a:t>
            </a:r>
            <a:r>
              <a:rPr lang="en-US" sz="24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mang</a:t>
            </a:r>
            <a:r>
              <a:rPr lang="en-US" sz="24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đẻ</a:t>
            </a:r>
            <a:r>
              <a:rPr lang="en-US" sz="24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trứng</a:t>
            </a:r>
            <a:r>
              <a:rPr lang="en-US" sz="24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Tx/>
              <a:buChar char="-"/>
            </a:pPr>
            <a:r>
              <a:rPr lang="en-US" sz="24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loài</a:t>
            </a:r>
            <a:r>
              <a:rPr lang="en-US" sz="24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chia</a:t>
            </a:r>
            <a:r>
              <a:rPr lang="en-US" sz="24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:</a:t>
            </a:r>
            <a:endParaRPr lang="en-US" sz="2400" dirty="0">
              <a:latin typeface="Times New Roman" panose="02020603050405020304" pitchFamily="18" charset="0"/>
              <a:ea typeface="Gochi Hand"/>
              <a:cs typeface="Times New Roman" panose="02020603050405020304" pitchFamily="18" charset="0"/>
              <a:sym typeface="Gochi Hand"/>
            </a:endParaRPr>
          </a:p>
          <a:p>
            <a:pPr lvl="0"/>
            <a:r>
              <a:rPr lang="en-US" sz="24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+ </a:t>
            </a:r>
            <a:r>
              <a:rPr lang="vi-VN" sz="24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Lớp cá Sụn: Bộ xương bằng chất sụn: Cá nhám, cá đuối…</a:t>
            </a:r>
            <a:endParaRPr lang="vi-VN" sz="2400" dirty="0">
              <a:latin typeface="Times New Roman" panose="02020603050405020304" pitchFamily="18" charset="0"/>
              <a:ea typeface="Gochi Hand"/>
              <a:cs typeface="Times New Roman" panose="02020603050405020304" pitchFamily="18" charset="0"/>
              <a:sym typeface="Gochi Hand"/>
            </a:endParaRPr>
          </a:p>
          <a:p>
            <a:pPr lvl="0"/>
            <a:r>
              <a:rPr lang="en-US" sz="24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+ </a:t>
            </a:r>
            <a:r>
              <a:rPr lang="vi-VN" sz="24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Lớp Cá xương: bộ xương bằng chất xương: Cá chép, cá rô…</a:t>
            </a:r>
            <a:endParaRPr lang="en-US" sz="2400" dirty="0">
              <a:latin typeface="Times New Roman" panose="02020603050405020304" pitchFamily="18" charset="0"/>
              <a:ea typeface="Gochi Hand"/>
              <a:cs typeface="Times New Roman" panose="02020603050405020304" pitchFamily="18" charset="0"/>
              <a:sym typeface="Gochi Hand"/>
            </a:endParaRPr>
          </a:p>
          <a:p>
            <a:pPr lvl="0"/>
            <a:endParaRPr lang="en-US" sz="2400" dirty="0">
              <a:latin typeface="Times New Roman" panose="02020603050405020304" pitchFamily="18" charset="0"/>
              <a:ea typeface="Gochi Hand"/>
              <a:cs typeface="Times New Roman" panose="02020603050405020304" pitchFamily="18" charset="0"/>
              <a:sym typeface="Gochi Hand"/>
            </a:endParaRPr>
          </a:p>
          <a:p>
            <a:pPr lvl="0"/>
            <a:endParaRPr lang="vi-VN" sz="2400" dirty="0">
              <a:latin typeface="Times New Roman" panose="02020603050405020304" pitchFamily="18" charset="0"/>
              <a:ea typeface="Gochi Hand"/>
              <a:cs typeface="Times New Roman" panose="02020603050405020304" pitchFamily="18" charset="0"/>
              <a:sym typeface="Gochi Hand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hân biệt đạm động vật và đạm thực vật | Vinmec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38200"/>
            <a:ext cx="2514600" cy="179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dau-ca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5097780"/>
            <a:ext cx="2743200" cy="1760220"/>
          </a:xfrm>
          <a:prstGeom prst="rect">
            <a:avLst/>
          </a:prstGeom>
        </p:spPr>
      </p:pic>
      <p:pic>
        <p:nvPicPr>
          <p:cNvPr id="8" name="Picture 7" descr="do-da-ca-duoi-4_3ee25625cd334399b258d9d929eae99c_grand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2819400"/>
            <a:ext cx="2667000" cy="1905000"/>
          </a:xfrm>
          <a:prstGeom prst="rect">
            <a:avLst/>
          </a:prstGeom>
        </p:spPr>
      </p:pic>
      <p:pic>
        <p:nvPicPr>
          <p:cNvPr id="9" name="Picture 8" descr="unnamed (2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2895601"/>
            <a:ext cx="2438400" cy="1907679"/>
          </a:xfrm>
          <a:prstGeom prst="rect">
            <a:avLst/>
          </a:prstGeom>
        </p:spPr>
      </p:pic>
      <p:sp>
        <p:nvSpPr>
          <p:cNvPr id="11" name="Google Shape;1825;p49"/>
          <p:cNvSpPr txBox="1"/>
          <p:nvPr/>
        </p:nvSpPr>
        <p:spPr>
          <a:xfrm>
            <a:off x="1524000" y="0"/>
            <a:ext cx="9144000" cy="914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>
              <a:buClr>
                <a:schemeClr val="dk1"/>
              </a:buClr>
              <a:buSzPts val="1100"/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II.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SỰ ĐA DẠNG ĐỘNG VẬT CÓ XƯƠNG SỐNG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>
              <a:buClr>
                <a:schemeClr val="dk1"/>
              </a:buClr>
              <a:buSzPts val="1100"/>
              <a:defRPr/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7162800" y="2895601"/>
          <a:ext cx="3276600" cy="2743199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092200"/>
                <a:gridCol w="1092200"/>
                <a:gridCol w="1092200"/>
              </a:tblGrid>
              <a:tr h="1021499">
                <a:tc gridSpan="2">
                  <a:txBody>
                    <a:bodyPr/>
                    <a:lstStyle/>
                    <a:p>
                      <a:pPr algn="ctr"/>
                      <a:r>
                        <a:rPr lang="en-US" sz="2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endParaRPr lang="en-US" sz="2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endParaRPr lang="en-US" sz="2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3900"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Lợi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ích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3900">
                <a:tc v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3900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7086600" y="914400"/>
            <a:ext cx="3352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(1’)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8" descr="PHÒNG NGỪA NGỘ ĐỘC DO CÁ NÓC CHI CỤC AN TOÀN VỆ SINH THỰC PHẨM HÀ TĨNH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5" r="2414"/>
          <a:stretch>
            <a:fillRect/>
          </a:stretch>
        </p:blipFill>
        <p:spPr bwMode="auto">
          <a:xfrm>
            <a:off x="4114800" y="838200"/>
            <a:ext cx="2895600" cy="175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828800" y="381000"/>
          <a:ext cx="8305800" cy="5532121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354647"/>
                <a:gridCol w="4158052"/>
                <a:gridCol w="2793101"/>
              </a:tblGrid>
              <a:tr h="531615">
                <a:tc gridSpan="2">
                  <a:txBody>
                    <a:bodyPr/>
                    <a:lstStyle/>
                    <a:p>
                      <a:pPr algn="ctr"/>
                      <a:r>
                        <a:rPr lang="en-US" sz="2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endParaRPr lang="en-US" sz="2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endParaRPr lang="en-US" sz="2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0488">
                <a:tc rowSpan="5"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Lợi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ích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5324">
                <a:tc v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3714">
                <a:tc v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3714">
                <a:tc v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0649">
                <a:tc v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661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276600" y="914401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VTM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67600" y="1066801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6600" y="1828801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15200" y="1828801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đuối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76600" y="2362201"/>
            <a:ext cx="403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91400" y="2438401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76600" y="4149411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52800" y="4878137"/>
            <a:ext cx="396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67600" y="4954337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76600" y="3276601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67600" y="3200401"/>
            <a:ext cx="243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91400" y="4116137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524000" y="0"/>
            <a:ext cx="91440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23: ĐA ĐẠNG ĐỘNG VẬT CÓ XƯƠNG SỐNG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rot="16200000" flipH="1">
            <a:off x="4185910" y="3586490"/>
            <a:ext cx="6029980" cy="76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524000" y="533400"/>
            <a:ext cx="9144000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524000" y="609601"/>
            <a:ext cx="579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4000" y="1371601"/>
            <a:ext cx="533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0" y="1752601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24000" y="2209801"/>
            <a:ext cx="6019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Tx/>
              <a:buChar char="-"/>
            </a:pPr>
            <a:r>
              <a:rPr lang="en-US" sz="24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loài</a:t>
            </a:r>
            <a:r>
              <a:rPr lang="en-US" sz="24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chia</a:t>
            </a:r>
            <a:r>
              <a:rPr lang="en-US" sz="24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:</a:t>
            </a:r>
            <a:endParaRPr lang="en-US" sz="2400" dirty="0">
              <a:latin typeface="Times New Roman" panose="02020603050405020304" pitchFamily="18" charset="0"/>
              <a:ea typeface="Gochi Hand"/>
              <a:cs typeface="Times New Roman" panose="02020603050405020304" pitchFamily="18" charset="0"/>
              <a:sym typeface="Gochi Hand"/>
            </a:endParaRPr>
          </a:p>
          <a:p>
            <a:pPr lvl="0"/>
            <a:r>
              <a:rPr lang="en-US" sz="24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+ </a:t>
            </a:r>
            <a:r>
              <a:rPr lang="vi-VN" sz="24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Lớp cá Sụn: Bộ xương bằng chất sụn: Cá nhám, cá đuối…</a:t>
            </a:r>
            <a:endParaRPr lang="vi-VN" sz="2400" dirty="0">
              <a:latin typeface="Times New Roman" panose="02020603050405020304" pitchFamily="18" charset="0"/>
              <a:ea typeface="Gochi Hand"/>
              <a:cs typeface="Times New Roman" panose="02020603050405020304" pitchFamily="18" charset="0"/>
              <a:sym typeface="Gochi Hand"/>
            </a:endParaRPr>
          </a:p>
          <a:p>
            <a:pPr lvl="0"/>
            <a:r>
              <a:rPr lang="en-US" sz="24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+ </a:t>
            </a:r>
            <a:r>
              <a:rPr lang="vi-VN" sz="24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Lớp Cá xương: bộ xương bằng chất xương: Cá chép, cá rô…</a:t>
            </a:r>
            <a:endParaRPr lang="en-US" sz="2400" dirty="0">
              <a:latin typeface="Times New Roman" panose="02020603050405020304" pitchFamily="18" charset="0"/>
              <a:ea typeface="Gochi Hand"/>
              <a:cs typeface="Times New Roman" panose="02020603050405020304" pitchFamily="18" charset="0"/>
              <a:sym typeface="Gochi Hand"/>
            </a:endParaRPr>
          </a:p>
          <a:p>
            <a:pPr lvl="0"/>
            <a:r>
              <a:rPr lang="en-US" sz="24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di</a:t>
            </a:r>
            <a:r>
              <a:rPr lang="en-US" sz="24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chuyển</a:t>
            </a:r>
            <a:r>
              <a:rPr lang="en-US" sz="24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nhờ</a:t>
            </a:r>
            <a:r>
              <a:rPr lang="en-US" sz="24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vây</a:t>
            </a:r>
            <a:r>
              <a:rPr lang="en-US" sz="24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hô</a:t>
            </a:r>
            <a:r>
              <a:rPr lang="en-US" sz="24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hấp</a:t>
            </a:r>
            <a:r>
              <a:rPr lang="en-US" sz="24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mang</a:t>
            </a:r>
            <a:r>
              <a:rPr lang="en-US" sz="24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đẻ</a:t>
            </a:r>
            <a:r>
              <a:rPr lang="en-US" sz="24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trứng</a:t>
            </a:r>
            <a:r>
              <a:rPr lang="en-US" sz="24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.</a:t>
            </a:r>
            <a:endParaRPr lang="en-US" sz="2400" dirty="0">
              <a:latin typeface="Times New Roman" panose="02020603050405020304" pitchFamily="18" charset="0"/>
              <a:ea typeface="Gochi Hand"/>
              <a:cs typeface="Times New Roman" panose="02020603050405020304" pitchFamily="18" charset="0"/>
              <a:sym typeface="Gochi Hand"/>
            </a:endParaRPr>
          </a:p>
          <a:p>
            <a:pPr lvl="0"/>
            <a:endParaRPr lang="en-US" sz="2400" dirty="0">
              <a:latin typeface="Times New Roman" panose="02020603050405020304" pitchFamily="18" charset="0"/>
              <a:ea typeface="Gochi Hand"/>
              <a:cs typeface="Times New Roman" panose="02020603050405020304" pitchFamily="18" charset="0"/>
              <a:sym typeface="Gochi Hand"/>
            </a:endParaRPr>
          </a:p>
          <a:p>
            <a:pPr lvl="0"/>
            <a:endParaRPr lang="vi-VN" sz="2400" dirty="0">
              <a:latin typeface="Times New Roman" panose="02020603050405020304" pitchFamily="18" charset="0"/>
              <a:ea typeface="Gochi Hand"/>
              <a:cs typeface="Times New Roman" panose="02020603050405020304" pitchFamily="18" charset="0"/>
              <a:sym typeface="Gochi Hand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39000" y="838201"/>
            <a:ext cx="34290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Tx/>
              <a:buChar char="-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Vai trò của lớp Cá: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Lợi ích: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VTM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-betta-gia-re_lg-compressed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000" y="1524000"/>
            <a:ext cx="2895600" cy="2333054"/>
          </a:xfrm>
          <a:prstGeom prst="rect">
            <a:avLst/>
          </a:prstGeom>
        </p:spPr>
      </p:pic>
      <p:pic>
        <p:nvPicPr>
          <p:cNvPr id="10" name="Picture 9" descr="ky-thuat-nuoi-ca-betta-tha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1" y="1600200"/>
            <a:ext cx="2409825" cy="2120080"/>
          </a:xfrm>
          <a:prstGeom prst="rect">
            <a:avLst/>
          </a:prstGeom>
        </p:spPr>
      </p:pic>
      <p:pic>
        <p:nvPicPr>
          <p:cNvPr id="11" name="Picture 10" descr="3-145707105978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304801"/>
            <a:ext cx="2971800" cy="2454525"/>
          </a:xfrm>
          <a:prstGeom prst="rect">
            <a:avLst/>
          </a:prstGeom>
        </p:spPr>
      </p:pic>
      <p:pic>
        <p:nvPicPr>
          <p:cNvPr id="12" name="Picture 11" descr="ecb 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3886200"/>
            <a:ext cx="9144000" cy="29718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1752600" y="838200"/>
            <a:ext cx="4572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524000" y="1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3600" y="838200"/>
            <a:ext cx="8534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nilon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52600" y="3810000"/>
            <a:ext cx="4572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752600" y="3429000"/>
            <a:ext cx="4572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752600" y="3048000"/>
            <a:ext cx="4572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752600" y="2667000"/>
            <a:ext cx="4572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752600" y="1981200"/>
            <a:ext cx="4572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752600" y="1600200"/>
            <a:ext cx="4572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752600" y="1219200"/>
            <a:ext cx="4572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4" name="Picture 23" descr="tải xuống.png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28800" y="762000"/>
            <a:ext cx="457200" cy="457200"/>
          </a:xfrm>
          <a:prstGeom prst="rect">
            <a:avLst/>
          </a:prstGeom>
        </p:spPr>
      </p:pic>
      <p:pic>
        <p:nvPicPr>
          <p:cNvPr id="25" name="Picture 24" descr="tải xuống.png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28800" y="1524000"/>
            <a:ext cx="457200" cy="457200"/>
          </a:xfrm>
          <a:prstGeom prst="rect">
            <a:avLst/>
          </a:prstGeom>
        </p:spPr>
      </p:pic>
      <p:pic>
        <p:nvPicPr>
          <p:cNvPr id="26" name="Picture 25" descr="tải xuống.png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28800" y="2590800"/>
            <a:ext cx="457200" cy="457200"/>
          </a:xfrm>
          <a:prstGeom prst="rect">
            <a:avLst/>
          </a:prstGeom>
        </p:spPr>
      </p:pic>
      <p:pic>
        <p:nvPicPr>
          <p:cNvPr id="27" name="Picture 26" descr="tải xuống.png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28800" y="1905000"/>
            <a:ext cx="457200" cy="457200"/>
          </a:xfrm>
          <a:prstGeom prst="rect">
            <a:avLst/>
          </a:prstGeom>
        </p:spPr>
      </p:pic>
      <p:pic>
        <p:nvPicPr>
          <p:cNvPr id="28" name="Picture 27" descr="tải xuống.png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28800" y="2971800"/>
            <a:ext cx="457200" cy="457200"/>
          </a:xfrm>
          <a:prstGeom prst="rect">
            <a:avLst/>
          </a:prstGeom>
        </p:spPr>
      </p:pic>
      <p:pic>
        <p:nvPicPr>
          <p:cNvPr id="29" name="Picture 28" descr="tải xuống.png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28800" y="3352800"/>
            <a:ext cx="457200" cy="45720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752600" y="4191000"/>
            <a:ext cx="4572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4" name="Right Arrow 33"/>
          <p:cNvSpPr/>
          <p:nvPr/>
        </p:nvSpPr>
        <p:spPr>
          <a:xfrm>
            <a:off x="1524000" y="4495801"/>
            <a:ext cx="2057400" cy="2200989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2200" dirty="0"/>
          </a:p>
        </p:txBody>
      </p:sp>
      <p:sp>
        <p:nvSpPr>
          <p:cNvPr id="35" name="Rectangle 34"/>
          <p:cNvSpPr/>
          <p:nvPr/>
        </p:nvSpPr>
        <p:spPr>
          <a:xfrm>
            <a:off x="3581400" y="4549677"/>
            <a:ext cx="7086600" cy="212365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/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/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/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bom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endParaRPr lang="en-US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/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Thuần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35" descr="tải xuống.png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28800" y="3733800"/>
            <a:ext cx="457200" cy="4572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524000" y="0"/>
            <a:ext cx="91440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23: ĐA ĐẠNG ĐỘNG VẬT CÓ XƯƠNG SỐNG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rot="16200000" flipH="1">
            <a:off x="3423910" y="3510290"/>
            <a:ext cx="6029980" cy="76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524000" y="533400"/>
            <a:ext cx="9144000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524000" y="533401"/>
            <a:ext cx="464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romanUcPeriod"/>
            </a:pP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4000" y="3276601"/>
            <a:ext cx="472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0" y="4038601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24000" y="4419602"/>
            <a:ext cx="4800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0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Đặc</a:t>
            </a:r>
            <a:r>
              <a:rPr lang="en-US" sz="20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điểm</a:t>
            </a:r>
            <a:r>
              <a:rPr lang="en-US" sz="20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nhận</a:t>
            </a:r>
            <a:r>
              <a:rPr lang="en-US" sz="20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lớp</a:t>
            </a:r>
            <a:r>
              <a:rPr lang="en-US" sz="20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Cá</a:t>
            </a:r>
            <a:r>
              <a:rPr lang="en-US" sz="20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Sống</a:t>
            </a:r>
            <a:r>
              <a:rPr lang="en-US" sz="20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di</a:t>
            </a:r>
            <a:r>
              <a:rPr lang="en-US" sz="20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chuyển</a:t>
            </a:r>
            <a:r>
              <a:rPr lang="en-US" sz="20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nhờ</a:t>
            </a:r>
            <a:r>
              <a:rPr lang="en-US" sz="20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vây</a:t>
            </a:r>
            <a:r>
              <a:rPr lang="en-US" sz="20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hô</a:t>
            </a:r>
            <a:r>
              <a:rPr lang="en-US" sz="20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hấp</a:t>
            </a:r>
            <a:r>
              <a:rPr lang="en-US" sz="20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bằng</a:t>
            </a:r>
            <a:r>
              <a:rPr lang="en-US" sz="20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mang</a:t>
            </a:r>
            <a:r>
              <a:rPr lang="en-US" sz="20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đẻ</a:t>
            </a:r>
            <a:r>
              <a:rPr lang="en-US" sz="20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trứng</a:t>
            </a:r>
            <a:r>
              <a:rPr lang="en-US" sz="20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.</a:t>
            </a:r>
            <a:endParaRPr lang="en-US" sz="2000" dirty="0">
              <a:latin typeface="Times New Roman" panose="02020603050405020304" pitchFamily="18" charset="0"/>
              <a:ea typeface="Gochi Hand"/>
              <a:cs typeface="Times New Roman" panose="02020603050405020304" pitchFamily="18" charset="0"/>
              <a:sym typeface="Gochi Han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00800" y="838201"/>
            <a:ext cx="42672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Tx/>
              <a:buChar char="-"/>
            </a:pPr>
            <a:r>
              <a:rPr lang="en-US" sz="20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loài</a:t>
            </a:r>
            <a:r>
              <a:rPr lang="en-US" sz="20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Cá</a:t>
            </a:r>
            <a:r>
              <a:rPr lang="en-US" sz="20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chia</a:t>
            </a:r>
            <a:r>
              <a:rPr lang="en-US" sz="20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thành</a:t>
            </a:r>
            <a:r>
              <a:rPr lang="en-US" sz="20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 2 </a:t>
            </a:r>
            <a:r>
              <a:rPr lang="en-US" sz="2000" dirty="0" err="1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lớp</a:t>
            </a:r>
            <a:r>
              <a:rPr lang="en-US" sz="20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:</a:t>
            </a:r>
            <a:endParaRPr lang="en-US" sz="2000" dirty="0">
              <a:latin typeface="Times New Roman" panose="02020603050405020304" pitchFamily="18" charset="0"/>
              <a:ea typeface="Gochi Hand"/>
              <a:cs typeface="Times New Roman" panose="02020603050405020304" pitchFamily="18" charset="0"/>
              <a:sym typeface="Gochi Hand"/>
            </a:endParaRPr>
          </a:p>
          <a:p>
            <a:pPr lvl="0"/>
            <a:r>
              <a:rPr lang="en-US" sz="20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+ </a:t>
            </a:r>
            <a:r>
              <a:rPr lang="vi-VN" sz="20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Lớp cá Sụn: Bộ xương bằng chất sụn</a:t>
            </a:r>
            <a:endParaRPr lang="vi-VN" sz="2000" dirty="0">
              <a:latin typeface="Times New Roman" panose="02020603050405020304" pitchFamily="18" charset="0"/>
              <a:ea typeface="Gochi Hand"/>
              <a:cs typeface="Times New Roman" panose="02020603050405020304" pitchFamily="18" charset="0"/>
              <a:sym typeface="Gochi Hand"/>
            </a:endParaRPr>
          </a:p>
          <a:p>
            <a:pPr lvl="0"/>
            <a:r>
              <a:rPr lang="en-US" sz="20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+ </a:t>
            </a:r>
            <a:r>
              <a:rPr lang="vi-VN" sz="2000" dirty="0">
                <a:latin typeface="Times New Roman" panose="02020603050405020304" pitchFamily="18" charset="0"/>
                <a:ea typeface="Gochi Hand"/>
                <a:cs typeface="Times New Roman" panose="02020603050405020304" pitchFamily="18" charset="0"/>
                <a:sym typeface="Gochi Hand"/>
              </a:rPr>
              <a:t>Lớp Cá xương: bộ xương bằng chất xương</a:t>
            </a:r>
            <a:endParaRPr lang="en-US" sz="2000" dirty="0">
              <a:latin typeface="Times New Roman" panose="02020603050405020304" pitchFamily="18" charset="0"/>
              <a:ea typeface="Gochi Hand"/>
              <a:cs typeface="Times New Roman" panose="02020603050405020304" pitchFamily="18" charset="0"/>
              <a:sym typeface="Gochi Hand"/>
            </a:endParaRPr>
          </a:p>
          <a:p>
            <a:pPr lvl="0">
              <a:buFontTx/>
              <a:buChar char="-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Vai trò của lớp Cá: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Lợi ích: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VTM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0" y="1295401"/>
            <a:ext cx="487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(hay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tủy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0" y="2286001"/>
            <a:ext cx="4800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sụn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vú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" name="Google Shape;1508;p42"/>
          <p:cNvSpPr txBox="1">
            <a:spLocks noGrp="1"/>
          </p:cNvSpPr>
          <p:nvPr>
            <p:ph type="title"/>
          </p:nvPr>
        </p:nvSpPr>
        <p:spPr>
          <a:xfrm>
            <a:off x="699139" y="838200"/>
            <a:ext cx="10323882" cy="2250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-GB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23:</a:t>
            </a:r>
            <a:br>
              <a:rPr lang="en-GB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 DẠNG </a:t>
            </a:r>
            <a:r>
              <a:rPr lang="en-GB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</a:t>
            </a:r>
            <a:r>
              <a:rPr lang="en-GB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 CÓ XƯƠNG SỐNG</a:t>
            </a:r>
            <a:endParaRPr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oogle Shape;1510;p42"/>
          <p:cNvGrpSpPr/>
          <p:nvPr/>
        </p:nvGrpSpPr>
        <p:grpSpPr>
          <a:xfrm rot="-263184">
            <a:off x="2061272" y="2860108"/>
            <a:ext cx="1210086" cy="3801804"/>
            <a:chOff x="6239025" y="396475"/>
            <a:chExt cx="480900" cy="990825"/>
          </a:xfrm>
        </p:grpSpPr>
        <p:sp>
          <p:nvSpPr>
            <p:cNvPr id="1511" name="Google Shape;1511;p42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rgbClr val="869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512" name="Google Shape;1512;p42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513" name="Google Shape;1513;p42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rgbClr val="EE53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514" name="Google Shape;1514;p42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rgbClr val="EE53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515" name="Google Shape;1515;p42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rgbClr val="EE53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516" name="Google Shape;1516;p42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rgbClr val="EE53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517" name="Google Shape;1517;p42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rgbClr val="EE53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518" name="Google Shape;1518;p42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519" name="Google Shape;1519;p42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</p:grpSp>
      <p:grpSp>
        <p:nvGrpSpPr>
          <p:cNvPr id="3" name="Google Shape;1520;p42"/>
          <p:cNvGrpSpPr/>
          <p:nvPr/>
        </p:nvGrpSpPr>
        <p:grpSpPr>
          <a:xfrm flipH="1">
            <a:off x="9617282" y="2971800"/>
            <a:ext cx="1050718" cy="2886472"/>
            <a:chOff x="6239025" y="396475"/>
            <a:chExt cx="480900" cy="990825"/>
          </a:xfrm>
        </p:grpSpPr>
        <p:sp>
          <p:nvSpPr>
            <p:cNvPr id="1521" name="Google Shape;1521;p42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rgbClr val="869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522" name="Google Shape;1522;p42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523" name="Google Shape;1523;p42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rgbClr val="EE53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524" name="Google Shape;1524;p42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rgbClr val="EE53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525" name="Google Shape;1525;p42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rgbClr val="EE53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526" name="Google Shape;1526;p42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rgbClr val="EE53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527" name="Google Shape;1527;p42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rgbClr val="EE53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528" name="Google Shape;1528;p42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529" name="Google Shape;1529;p42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</p:grpSp>
      <p:grpSp>
        <p:nvGrpSpPr>
          <p:cNvPr id="4" name="Google Shape;1530;p42"/>
          <p:cNvGrpSpPr/>
          <p:nvPr/>
        </p:nvGrpSpPr>
        <p:grpSpPr>
          <a:xfrm rot="21172581" flipH="1">
            <a:off x="1603078" y="4766630"/>
            <a:ext cx="1248761" cy="2232204"/>
            <a:chOff x="3071625" y="2687000"/>
            <a:chExt cx="1121675" cy="1503775"/>
          </a:xfrm>
        </p:grpSpPr>
        <p:sp>
          <p:nvSpPr>
            <p:cNvPr id="1531" name="Google Shape;1531;p42"/>
            <p:cNvSpPr/>
            <p:nvPr/>
          </p:nvSpPr>
          <p:spPr>
            <a:xfrm>
              <a:off x="3145700" y="3999125"/>
              <a:ext cx="1047600" cy="191650"/>
            </a:xfrm>
            <a:custGeom>
              <a:avLst/>
              <a:gdLst/>
              <a:ahLst/>
              <a:cxnLst/>
              <a:rect l="l" t="t" r="r" b="b"/>
              <a:pathLst>
                <a:path w="41904" h="7666" extrusionOk="0">
                  <a:moveTo>
                    <a:pt x="20928" y="0"/>
                  </a:moveTo>
                  <a:lnTo>
                    <a:pt x="18812" y="47"/>
                  </a:lnTo>
                  <a:lnTo>
                    <a:pt x="16743" y="94"/>
                  </a:lnTo>
                  <a:lnTo>
                    <a:pt x="14721" y="188"/>
                  </a:lnTo>
                  <a:lnTo>
                    <a:pt x="12792" y="329"/>
                  </a:lnTo>
                  <a:lnTo>
                    <a:pt x="10958" y="471"/>
                  </a:lnTo>
                  <a:lnTo>
                    <a:pt x="9218" y="659"/>
                  </a:lnTo>
                  <a:lnTo>
                    <a:pt x="7619" y="894"/>
                  </a:lnTo>
                  <a:lnTo>
                    <a:pt x="6114" y="1129"/>
                  </a:lnTo>
                  <a:lnTo>
                    <a:pt x="4750" y="1411"/>
                  </a:lnTo>
                  <a:lnTo>
                    <a:pt x="3575" y="1693"/>
                  </a:lnTo>
                  <a:lnTo>
                    <a:pt x="2493" y="2022"/>
                  </a:lnTo>
                  <a:lnTo>
                    <a:pt x="1646" y="2352"/>
                  </a:lnTo>
                  <a:lnTo>
                    <a:pt x="941" y="2681"/>
                  </a:lnTo>
                  <a:lnTo>
                    <a:pt x="659" y="2869"/>
                  </a:lnTo>
                  <a:lnTo>
                    <a:pt x="424" y="3057"/>
                  </a:lnTo>
                  <a:lnTo>
                    <a:pt x="236" y="3245"/>
                  </a:lnTo>
                  <a:lnTo>
                    <a:pt x="95" y="3433"/>
                  </a:lnTo>
                  <a:lnTo>
                    <a:pt x="0" y="3621"/>
                  </a:lnTo>
                  <a:lnTo>
                    <a:pt x="0" y="3857"/>
                  </a:lnTo>
                  <a:lnTo>
                    <a:pt x="0" y="4045"/>
                  </a:lnTo>
                  <a:lnTo>
                    <a:pt x="95" y="4233"/>
                  </a:lnTo>
                  <a:lnTo>
                    <a:pt x="236" y="4421"/>
                  </a:lnTo>
                  <a:lnTo>
                    <a:pt x="424" y="4609"/>
                  </a:lnTo>
                  <a:lnTo>
                    <a:pt x="659" y="4797"/>
                  </a:lnTo>
                  <a:lnTo>
                    <a:pt x="941" y="4985"/>
                  </a:lnTo>
                  <a:lnTo>
                    <a:pt x="1646" y="5315"/>
                  </a:lnTo>
                  <a:lnTo>
                    <a:pt x="2493" y="5644"/>
                  </a:lnTo>
                  <a:lnTo>
                    <a:pt x="3575" y="5973"/>
                  </a:lnTo>
                  <a:lnTo>
                    <a:pt x="4750" y="6255"/>
                  </a:lnTo>
                  <a:lnTo>
                    <a:pt x="6114" y="6537"/>
                  </a:lnTo>
                  <a:lnTo>
                    <a:pt x="7619" y="6772"/>
                  </a:lnTo>
                  <a:lnTo>
                    <a:pt x="9218" y="7008"/>
                  </a:lnTo>
                  <a:lnTo>
                    <a:pt x="10958" y="7196"/>
                  </a:lnTo>
                  <a:lnTo>
                    <a:pt x="12792" y="7384"/>
                  </a:lnTo>
                  <a:lnTo>
                    <a:pt x="14721" y="7478"/>
                  </a:lnTo>
                  <a:lnTo>
                    <a:pt x="16743" y="7572"/>
                  </a:lnTo>
                  <a:lnTo>
                    <a:pt x="18812" y="7666"/>
                  </a:lnTo>
                  <a:lnTo>
                    <a:pt x="23092" y="7666"/>
                  </a:lnTo>
                  <a:lnTo>
                    <a:pt x="25161" y="7572"/>
                  </a:lnTo>
                  <a:lnTo>
                    <a:pt x="27183" y="7478"/>
                  </a:lnTo>
                  <a:lnTo>
                    <a:pt x="29112" y="7384"/>
                  </a:lnTo>
                  <a:lnTo>
                    <a:pt x="30946" y="7196"/>
                  </a:lnTo>
                  <a:lnTo>
                    <a:pt x="32686" y="7008"/>
                  </a:lnTo>
                  <a:lnTo>
                    <a:pt x="34285" y="6772"/>
                  </a:lnTo>
                  <a:lnTo>
                    <a:pt x="35790" y="6537"/>
                  </a:lnTo>
                  <a:lnTo>
                    <a:pt x="37154" y="6255"/>
                  </a:lnTo>
                  <a:lnTo>
                    <a:pt x="38329" y="5973"/>
                  </a:lnTo>
                  <a:lnTo>
                    <a:pt x="39411" y="5644"/>
                  </a:lnTo>
                  <a:lnTo>
                    <a:pt x="40258" y="5315"/>
                  </a:lnTo>
                  <a:lnTo>
                    <a:pt x="40963" y="4985"/>
                  </a:lnTo>
                  <a:lnTo>
                    <a:pt x="41245" y="4797"/>
                  </a:lnTo>
                  <a:lnTo>
                    <a:pt x="41480" y="4609"/>
                  </a:lnTo>
                  <a:lnTo>
                    <a:pt x="41668" y="4421"/>
                  </a:lnTo>
                  <a:lnTo>
                    <a:pt x="41809" y="4233"/>
                  </a:lnTo>
                  <a:lnTo>
                    <a:pt x="41904" y="4045"/>
                  </a:lnTo>
                  <a:lnTo>
                    <a:pt x="41904" y="3857"/>
                  </a:lnTo>
                  <a:lnTo>
                    <a:pt x="41904" y="3621"/>
                  </a:lnTo>
                  <a:lnTo>
                    <a:pt x="41809" y="3433"/>
                  </a:lnTo>
                  <a:lnTo>
                    <a:pt x="41668" y="3245"/>
                  </a:lnTo>
                  <a:lnTo>
                    <a:pt x="41480" y="3057"/>
                  </a:lnTo>
                  <a:lnTo>
                    <a:pt x="41245" y="2869"/>
                  </a:lnTo>
                  <a:lnTo>
                    <a:pt x="40963" y="2681"/>
                  </a:lnTo>
                  <a:lnTo>
                    <a:pt x="40258" y="2352"/>
                  </a:lnTo>
                  <a:lnTo>
                    <a:pt x="39411" y="2022"/>
                  </a:lnTo>
                  <a:lnTo>
                    <a:pt x="38329" y="1693"/>
                  </a:lnTo>
                  <a:lnTo>
                    <a:pt x="37154" y="1411"/>
                  </a:lnTo>
                  <a:lnTo>
                    <a:pt x="35790" y="1129"/>
                  </a:lnTo>
                  <a:lnTo>
                    <a:pt x="34285" y="894"/>
                  </a:lnTo>
                  <a:lnTo>
                    <a:pt x="32686" y="659"/>
                  </a:lnTo>
                  <a:lnTo>
                    <a:pt x="30946" y="471"/>
                  </a:lnTo>
                  <a:lnTo>
                    <a:pt x="29112" y="329"/>
                  </a:lnTo>
                  <a:lnTo>
                    <a:pt x="27183" y="188"/>
                  </a:lnTo>
                  <a:lnTo>
                    <a:pt x="25161" y="94"/>
                  </a:lnTo>
                  <a:lnTo>
                    <a:pt x="23092" y="47"/>
                  </a:lnTo>
                  <a:lnTo>
                    <a:pt x="20928" y="0"/>
                  </a:lnTo>
                  <a:close/>
                </a:path>
              </a:pathLst>
            </a:custGeom>
            <a:solidFill>
              <a:srgbClr val="869D39">
                <a:alpha val="18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532" name="Google Shape;1532;p42"/>
            <p:cNvSpPr/>
            <p:nvPr/>
          </p:nvSpPr>
          <p:spPr>
            <a:xfrm>
              <a:off x="3626575" y="3890950"/>
              <a:ext cx="129350" cy="204600"/>
            </a:xfrm>
            <a:custGeom>
              <a:avLst/>
              <a:gdLst/>
              <a:ahLst/>
              <a:cxnLst/>
              <a:rect l="l" t="t" r="r" b="b"/>
              <a:pathLst>
                <a:path w="5174" h="8184" extrusionOk="0">
                  <a:moveTo>
                    <a:pt x="1129" y="1"/>
                  </a:moveTo>
                  <a:lnTo>
                    <a:pt x="0" y="189"/>
                  </a:lnTo>
                  <a:lnTo>
                    <a:pt x="1035" y="6255"/>
                  </a:lnTo>
                  <a:lnTo>
                    <a:pt x="3763" y="8184"/>
                  </a:lnTo>
                  <a:lnTo>
                    <a:pt x="2211" y="6491"/>
                  </a:lnTo>
                  <a:lnTo>
                    <a:pt x="5174" y="7149"/>
                  </a:lnTo>
                  <a:lnTo>
                    <a:pt x="2587" y="6067"/>
                  </a:lnTo>
                  <a:lnTo>
                    <a:pt x="5174" y="6161"/>
                  </a:lnTo>
                  <a:lnTo>
                    <a:pt x="1693" y="5503"/>
                  </a:lnTo>
                  <a:lnTo>
                    <a:pt x="1129" y="1"/>
                  </a:lnTo>
                  <a:close/>
                </a:path>
              </a:pathLst>
            </a:custGeom>
            <a:solidFill>
              <a:srgbClr val="FCC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533" name="Google Shape;1533;p42"/>
            <p:cNvSpPr/>
            <p:nvPr/>
          </p:nvSpPr>
          <p:spPr>
            <a:xfrm>
              <a:off x="3581900" y="3849800"/>
              <a:ext cx="130525" cy="60000"/>
            </a:xfrm>
            <a:custGeom>
              <a:avLst/>
              <a:gdLst/>
              <a:ahLst/>
              <a:cxnLst/>
              <a:rect l="l" t="t" r="r" b="b"/>
              <a:pathLst>
                <a:path w="5221" h="2400" extrusionOk="0">
                  <a:moveTo>
                    <a:pt x="47" y="1"/>
                  </a:moveTo>
                  <a:lnTo>
                    <a:pt x="0" y="377"/>
                  </a:lnTo>
                  <a:lnTo>
                    <a:pt x="47" y="706"/>
                  </a:lnTo>
                  <a:lnTo>
                    <a:pt x="141" y="1035"/>
                  </a:lnTo>
                  <a:lnTo>
                    <a:pt x="283" y="1364"/>
                  </a:lnTo>
                  <a:lnTo>
                    <a:pt x="471" y="1647"/>
                  </a:lnTo>
                  <a:lnTo>
                    <a:pt x="753" y="1882"/>
                  </a:lnTo>
                  <a:lnTo>
                    <a:pt x="1035" y="2070"/>
                  </a:lnTo>
                  <a:lnTo>
                    <a:pt x="1364" y="2258"/>
                  </a:lnTo>
                  <a:lnTo>
                    <a:pt x="1834" y="2352"/>
                  </a:lnTo>
                  <a:lnTo>
                    <a:pt x="2352" y="2399"/>
                  </a:lnTo>
                  <a:lnTo>
                    <a:pt x="2869" y="2352"/>
                  </a:lnTo>
                  <a:lnTo>
                    <a:pt x="3339" y="2164"/>
                  </a:lnTo>
                  <a:lnTo>
                    <a:pt x="3810" y="1929"/>
                  </a:lnTo>
                  <a:lnTo>
                    <a:pt x="4233" y="1600"/>
                  </a:lnTo>
                  <a:lnTo>
                    <a:pt x="4609" y="1223"/>
                  </a:lnTo>
                  <a:lnTo>
                    <a:pt x="4938" y="753"/>
                  </a:lnTo>
                  <a:lnTo>
                    <a:pt x="5079" y="377"/>
                  </a:lnTo>
                  <a:lnTo>
                    <a:pt x="5221" y="1"/>
                  </a:lnTo>
                  <a:close/>
                </a:path>
              </a:pathLst>
            </a:custGeom>
            <a:solidFill>
              <a:srgbClr val="A25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534" name="Google Shape;1534;p42"/>
            <p:cNvSpPr/>
            <p:nvPr/>
          </p:nvSpPr>
          <p:spPr>
            <a:xfrm>
              <a:off x="3071625" y="3193750"/>
              <a:ext cx="357450" cy="522050"/>
            </a:xfrm>
            <a:custGeom>
              <a:avLst/>
              <a:gdLst/>
              <a:ahLst/>
              <a:cxnLst/>
              <a:rect l="l" t="t" r="r" b="b"/>
              <a:pathLst>
                <a:path w="14298" h="20882" extrusionOk="0">
                  <a:moveTo>
                    <a:pt x="8419" y="0"/>
                  </a:moveTo>
                  <a:lnTo>
                    <a:pt x="7996" y="47"/>
                  </a:lnTo>
                  <a:lnTo>
                    <a:pt x="7572" y="141"/>
                  </a:lnTo>
                  <a:lnTo>
                    <a:pt x="7149" y="330"/>
                  </a:lnTo>
                  <a:lnTo>
                    <a:pt x="6773" y="565"/>
                  </a:lnTo>
                  <a:lnTo>
                    <a:pt x="6444" y="800"/>
                  </a:lnTo>
                  <a:lnTo>
                    <a:pt x="6161" y="1129"/>
                  </a:lnTo>
                  <a:lnTo>
                    <a:pt x="5879" y="1458"/>
                  </a:lnTo>
                  <a:lnTo>
                    <a:pt x="5691" y="1834"/>
                  </a:lnTo>
                  <a:lnTo>
                    <a:pt x="5503" y="2211"/>
                  </a:lnTo>
                  <a:lnTo>
                    <a:pt x="5362" y="2634"/>
                  </a:lnTo>
                  <a:lnTo>
                    <a:pt x="5268" y="3057"/>
                  </a:lnTo>
                  <a:lnTo>
                    <a:pt x="5174" y="3480"/>
                  </a:lnTo>
                  <a:lnTo>
                    <a:pt x="5174" y="3904"/>
                  </a:lnTo>
                  <a:lnTo>
                    <a:pt x="5127" y="4374"/>
                  </a:lnTo>
                  <a:lnTo>
                    <a:pt x="5221" y="5221"/>
                  </a:lnTo>
                  <a:lnTo>
                    <a:pt x="5362" y="6067"/>
                  </a:lnTo>
                  <a:lnTo>
                    <a:pt x="5550" y="6914"/>
                  </a:lnTo>
                  <a:lnTo>
                    <a:pt x="5785" y="7760"/>
                  </a:lnTo>
                  <a:lnTo>
                    <a:pt x="5221" y="7102"/>
                  </a:lnTo>
                  <a:lnTo>
                    <a:pt x="4939" y="6773"/>
                  </a:lnTo>
                  <a:lnTo>
                    <a:pt x="4562" y="6490"/>
                  </a:lnTo>
                  <a:lnTo>
                    <a:pt x="4186" y="6302"/>
                  </a:lnTo>
                  <a:lnTo>
                    <a:pt x="3763" y="6161"/>
                  </a:lnTo>
                  <a:lnTo>
                    <a:pt x="3340" y="6067"/>
                  </a:lnTo>
                  <a:lnTo>
                    <a:pt x="3105" y="6114"/>
                  </a:lnTo>
                  <a:lnTo>
                    <a:pt x="2869" y="6114"/>
                  </a:lnTo>
                  <a:lnTo>
                    <a:pt x="2634" y="6208"/>
                  </a:lnTo>
                  <a:lnTo>
                    <a:pt x="2399" y="6349"/>
                  </a:lnTo>
                  <a:lnTo>
                    <a:pt x="2211" y="6537"/>
                  </a:lnTo>
                  <a:lnTo>
                    <a:pt x="2023" y="6725"/>
                  </a:lnTo>
                  <a:lnTo>
                    <a:pt x="1882" y="6914"/>
                  </a:lnTo>
                  <a:lnTo>
                    <a:pt x="1741" y="7149"/>
                  </a:lnTo>
                  <a:lnTo>
                    <a:pt x="1647" y="7431"/>
                  </a:lnTo>
                  <a:lnTo>
                    <a:pt x="1600" y="7666"/>
                  </a:lnTo>
                  <a:lnTo>
                    <a:pt x="1553" y="7948"/>
                  </a:lnTo>
                  <a:lnTo>
                    <a:pt x="1553" y="8183"/>
                  </a:lnTo>
                  <a:lnTo>
                    <a:pt x="1647" y="8701"/>
                  </a:lnTo>
                  <a:lnTo>
                    <a:pt x="1835" y="9218"/>
                  </a:lnTo>
                  <a:lnTo>
                    <a:pt x="2023" y="9688"/>
                  </a:lnTo>
                  <a:lnTo>
                    <a:pt x="2352" y="10159"/>
                  </a:lnTo>
                  <a:lnTo>
                    <a:pt x="2634" y="10582"/>
                  </a:lnTo>
                  <a:lnTo>
                    <a:pt x="3340" y="11334"/>
                  </a:lnTo>
                  <a:lnTo>
                    <a:pt x="2681" y="10958"/>
                  </a:lnTo>
                  <a:lnTo>
                    <a:pt x="2352" y="10817"/>
                  </a:lnTo>
                  <a:lnTo>
                    <a:pt x="1976" y="10723"/>
                  </a:lnTo>
                  <a:lnTo>
                    <a:pt x="1553" y="10723"/>
                  </a:lnTo>
                  <a:lnTo>
                    <a:pt x="1176" y="10770"/>
                  </a:lnTo>
                  <a:lnTo>
                    <a:pt x="800" y="10911"/>
                  </a:lnTo>
                  <a:lnTo>
                    <a:pt x="612" y="11005"/>
                  </a:lnTo>
                  <a:lnTo>
                    <a:pt x="471" y="11146"/>
                  </a:lnTo>
                  <a:lnTo>
                    <a:pt x="330" y="11334"/>
                  </a:lnTo>
                  <a:lnTo>
                    <a:pt x="236" y="11569"/>
                  </a:lnTo>
                  <a:lnTo>
                    <a:pt x="142" y="11805"/>
                  </a:lnTo>
                  <a:lnTo>
                    <a:pt x="142" y="12087"/>
                  </a:lnTo>
                  <a:lnTo>
                    <a:pt x="142" y="12322"/>
                  </a:lnTo>
                  <a:lnTo>
                    <a:pt x="189" y="12604"/>
                  </a:lnTo>
                  <a:lnTo>
                    <a:pt x="283" y="12839"/>
                  </a:lnTo>
                  <a:lnTo>
                    <a:pt x="377" y="13074"/>
                  </a:lnTo>
                  <a:lnTo>
                    <a:pt x="659" y="13498"/>
                  </a:lnTo>
                  <a:lnTo>
                    <a:pt x="1035" y="13874"/>
                  </a:lnTo>
                  <a:lnTo>
                    <a:pt x="1459" y="14203"/>
                  </a:lnTo>
                  <a:lnTo>
                    <a:pt x="1835" y="14485"/>
                  </a:lnTo>
                  <a:lnTo>
                    <a:pt x="1506" y="14485"/>
                  </a:lnTo>
                  <a:lnTo>
                    <a:pt x="1176" y="14579"/>
                  </a:lnTo>
                  <a:lnTo>
                    <a:pt x="847" y="14720"/>
                  </a:lnTo>
                  <a:lnTo>
                    <a:pt x="565" y="14956"/>
                  </a:lnTo>
                  <a:lnTo>
                    <a:pt x="330" y="15285"/>
                  </a:lnTo>
                  <a:lnTo>
                    <a:pt x="142" y="15614"/>
                  </a:lnTo>
                  <a:lnTo>
                    <a:pt x="48" y="15943"/>
                  </a:lnTo>
                  <a:lnTo>
                    <a:pt x="1" y="16319"/>
                  </a:lnTo>
                  <a:lnTo>
                    <a:pt x="1" y="16696"/>
                  </a:lnTo>
                  <a:lnTo>
                    <a:pt x="95" y="17025"/>
                  </a:lnTo>
                  <a:lnTo>
                    <a:pt x="236" y="17354"/>
                  </a:lnTo>
                  <a:lnTo>
                    <a:pt x="377" y="17683"/>
                  </a:lnTo>
                  <a:lnTo>
                    <a:pt x="565" y="17965"/>
                  </a:lnTo>
                  <a:lnTo>
                    <a:pt x="800" y="18295"/>
                  </a:lnTo>
                  <a:lnTo>
                    <a:pt x="1317" y="18812"/>
                  </a:lnTo>
                  <a:lnTo>
                    <a:pt x="1647" y="19094"/>
                  </a:lnTo>
                  <a:lnTo>
                    <a:pt x="2023" y="19376"/>
                  </a:lnTo>
                  <a:lnTo>
                    <a:pt x="2399" y="19658"/>
                  </a:lnTo>
                  <a:lnTo>
                    <a:pt x="2775" y="19894"/>
                  </a:lnTo>
                  <a:lnTo>
                    <a:pt x="3622" y="20270"/>
                  </a:lnTo>
                  <a:lnTo>
                    <a:pt x="4515" y="20599"/>
                  </a:lnTo>
                  <a:lnTo>
                    <a:pt x="5409" y="20787"/>
                  </a:lnTo>
                  <a:lnTo>
                    <a:pt x="6350" y="20881"/>
                  </a:lnTo>
                  <a:lnTo>
                    <a:pt x="6820" y="20881"/>
                  </a:lnTo>
                  <a:lnTo>
                    <a:pt x="7290" y="20834"/>
                  </a:lnTo>
                  <a:lnTo>
                    <a:pt x="7713" y="20787"/>
                  </a:lnTo>
                  <a:lnTo>
                    <a:pt x="8184" y="20693"/>
                  </a:lnTo>
                  <a:lnTo>
                    <a:pt x="8654" y="20599"/>
                  </a:lnTo>
                  <a:lnTo>
                    <a:pt x="9077" y="20458"/>
                  </a:lnTo>
                  <a:lnTo>
                    <a:pt x="9501" y="20270"/>
                  </a:lnTo>
                  <a:lnTo>
                    <a:pt x="9924" y="20082"/>
                  </a:lnTo>
                  <a:lnTo>
                    <a:pt x="10723" y="19611"/>
                  </a:lnTo>
                  <a:lnTo>
                    <a:pt x="11476" y="19094"/>
                  </a:lnTo>
                  <a:lnTo>
                    <a:pt x="12181" y="18436"/>
                  </a:lnTo>
                  <a:lnTo>
                    <a:pt x="12746" y="17730"/>
                  </a:lnTo>
                  <a:lnTo>
                    <a:pt x="13028" y="17354"/>
                  </a:lnTo>
                  <a:lnTo>
                    <a:pt x="13263" y="16978"/>
                  </a:lnTo>
                  <a:lnTo>
                    <a:pt x="13498" y="16555"/>
                  </a:lnTo>
                  <a:lnTo>
                    <a:pt x="13686" y="16131"/>
                  </a:lnTo>
                  <a:lnTo>
                    <a:pt x="13874" y="15520"/>
                  </a:lnTo>
                  <a:lnTo>
                    <a:pt x="14062" y="14909"/>
                  </a:lnTo>
                  <a:lnTo>
                    <a:pt x="14203" y="14250"/>
                  </a:lnTo>
                  <a:lnTo>
                    <a:pt x="14298" y="13639"/>
                  </a:lnTo>
                  <a:lnTo>
                    <a:pt x="14298" y="12980"/>
                  </a:lnTo>
                  <a:lnTo>
                    <a:pt x="14298" y="12322"/>
                  </a:lnTo>
                  <a:lnTo>
                    <a:pt x="14298" y="11664"/>
                  </a:lnTo>
                  <a:lnTo>
                    <a:pt x="14203" y="11052"/>
                  </a:lnTo>
                  <a:lnTo>
                    <a:pt x="13968" y="9782"/>
                  </a:lnTo>
                  <a:lnTo>
                    <a:pt x="13827" y="9171"/>
                  </a:lnTo>
                  <a:lnTo>
                    <a:pt x="13686" y="8560"/>
                  </a:lnTo>
                  <a:lnTo>
                    <a:pt x="13451" y="7995"/>
                  </a:lnTo>
                  <a:lnTo>
                    <a:pt x="13216" y="7431"/>
                  </a:lnTo>
                  <a:lnTo>
                    <a:pt x="12934" y="6867"/>
                  </a:lnTo>
                  <a:lnTo>
                    <a:pt x="12604" y="6302"/>
                  </a:lnTo>
                  <a:lnTo>
                    <a:pt x="12416" y="5926"/>
                  </a:lnTo>
                  <a:lnTo>
                    <a:pt x="12228" y="5503"/>
                  </a:lnTo>
                  <a:lnTo>
                    <a:pt x="11899" y="4656"/>
                  </a:lnTo>
                  <a:lnTo>
                    <a:pt x="11664" y="3763"/>
                  </a:lnTo>
                  <a:lnTo>
                    <a:pt x="11429" y="2916"/>
                  </a:lnTo>
                  <a:lnTo>
                    <a:pt x="11288" y="2446"/>
                  </a:lnTo>
                  <a:lnTo>
                    <a:pt x="11100" y="2023"/>
                  </a:lnTo>
                  <a:lnTo>
                    <a:pt x="10864" y="1646"/>
                  </a:lnTo>
                  <a:lnTo>
                    <a:pt x="10629" y="1223"/>
                  </a:lnTo>
                  <a:lnTo>
                    <a:pt x="10347" y="894"/>
                  </a:lnTo>
                  <a:lnTo>
                    <a:pt x="10018" y="565"/>
                  </a:lnTo>
                  <a:lnTo>
                    <a:pt x="9642" y="330"/>
                  </a:lnTo>
                  <a:lnTo>
                    <a:pt x="9265" y="141"/>
                  </a:lnTo>
                  <a:lnTo>
                    <a:pt x="8842" y="47"/>
                  </a:lnTo>
                  <a:lnTo>
                    <a:pt x="84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535" name="Google Shape;1535;p42"/>
            <p:cNvSpPr/>
            <p:nvPr/>
          </p:nvSpPr>
          <p:spPr>
            <a:xfrm>
              <a:off x="3257400" y="3124375"/>
              <a:ext cx="778350" cy="761900"/>
            </a:xfrm>
            <a:custGeom>
              <a:avLst/>
              <a:gdLst/>
              <a:ahLst/>
              <a:cxnLst/>
              <a:rect l="l" t="t" r="r" b="b"/>
              <a:pathLst>
                <a:path w="31134" h="30476" extrusionOk="0">
                  <a:moveTo>
                    <a:pt x="26995" y="1"/>
                  </a:moveTo>
                  <a:lnTo>
                    <a:pt x="15097" y="1270"/>
                  </a:lnTo>
                  <a:lnTo>
                    <a:pt x="12839" y="4092"/>
                  </a:lnTo>
                  <a:lnTo>
                    <a:pt x="12510" y="4468"/>
                  </a:lnTo>
                  <a:lnTo>
                    <a:pt x="0" y="20082"/>
                  </a:lnTo>
                  <a:lnTo>
                    <a:pt x="188" y="20976"/>
                  </a:lnTo>
                  <a:lnTo>
                    <a:pt x="376" y="21822"/>
                  </a:lnTo>
                  <a:lnTo>
                    <a:pt x="659" y="22575"/>
                  </a:lnTo>
                  <a:lnTo>
                    <a:pt x="988" y="23327"/>
                  </a:lnTo>
                  <a:lnTo>
                    <a:pt x="1411" y="24221"/>
                  </a:lnTo>
                  <a:lnTo>
                    <a:pt x="1928" y="25020"/>
                  </a:lnTo>
                  <a:lnTo>
                    <a:pt x="2493" y="25726"/>
                  </a:lnTo>
                  <a:lnTo>
                    <a:pt x="3104" y="26431"/>
                  </a:lnTo>
                  <a:lnTo>
                    <a:pt x="3716" y="26995"/>
                  </a:lnTo>
                  <a:lnTo>
                    <a:pt x="4421" y="27560"/>
                  </a:lnTo>
                  <a:lnTo>
                    <a:pt x="5126" y="28030"/>
                  </a:lnTo>
                  <a:lnTo>
                    <a:pt x="5879" y="28453"/>
                  </a:lnTo>
                  <a:lnTo>
                    <a:pt x="6584" y="28829"/>
                  </a:lnTo>
                  <a:lnTo>
                    <a:pt x="7384" y="29159"/>
                  </a:lnTo>
                  <a:lnTo>
                    <a:pt x="8136" y="29441"/>
                  </a:lnTo>
                  <a:lnTo>
                    <a:pt x="8889" y="29676"/>
                  </a:lnTo>
                  <a:lnTo>
                    <a:pt x="9641" y="29911"/>
                  </a:lnTo>
                  <a:lnTo>
                    <a:pt x="10394" y="30052"/>
                  </a:lnTo>
                  <a:lnTo>
                    <a:pt x="11852" y="30287"/>
                  </a:lnTo>
                  <a:lnTo>
                    <a:pt x="13074" y="30428"/>
                  </a:lnTo>
                  <a:lnTo>
                    <a:pt x="14344" y="30475"/>
                  </a:lnTo>
                  <a:lnTo>
                    <a:pt x="15567" y="30428"/>
                  </a:lnTo>
                  <a:lnTo>
                    <a:pt x="16790" y="30287"/>
                  </a:lnTo>
                  <a:lnTo>
                    <a:pt x="18059" y="30099"/>
                  </a:lnTo>
                  <a:lnTo>
                    <a:pt x="19235" y="29817"/>
                  </a:lnTo>
                  <a:lnTo>
                    <a:pt x="20411" y="29441"/>
                  </a:lnTo>
                  <a:lnTo>
                    <a:pt x="21587" y="28971"/>
                  </a:lnTo>
                  <a:lnTo>
                    <a:pt x="22574" y="28500"/>
                  </a:lnTo>
                  <a:lnTo>
                    <a:pt x="23515" y="27936"/>
                  </a:lnTo>
                  <a:lnTo>
                    <a:pt x="24361" y="27372"/>
                  </a:lnTo>
                  <a:lnTo>
                    <a:pt x="25161" y="26807"/>
                  </a:lnTo>
                  <a:lnTo>
                    <a:pt x="25913" y="26149"/>
                  </a:lnTo>
                  <a:lnTo>
                    <a:pt x="26572" y="25490"/>
                  </a:lnTo>
                  <a:lnTo>
                    <a:pt x="27183" y="24785"/>
                  </a:lnTo>
                  <a:lnTo>
                    <a:pt x="27748" y="24079"/>
                  </a:lnTo>
                  <a:lnTo>
                    <a:pt x="28265" y="23327"/>
                  </a:lnTo>
                  <a:lnTo>
                    <a:pt x="28735" y="22528"/>
                  </a:lnTo>
                  <a:lnTo>
                    <a:pt x="29158" y="21775"/>
                  </a:lnTo>
                  <a:lnTo>
                    <a:pt x="29535" y="20976"/>
                  </a:lnTo>
                  <a:lnTo>
                    <a:pt x="29817" y="20129"/>
                  </a:lnTo>
                  <a:lnTo>
                    <a:pt x="30099" y="19283"/>
                  </a:lnTo>
                  <a:lnTo>
                    <a:pt x="30381" y="18483"/>
                  </a:lnTo>
                  <a:lnTo>
                    <a:pt x="30569" y="17637"/>
                  </a:lnTo>
                  <a:lnTo>
                    <a:pt x="30710" y="16790"/>
                  </a:lnTo>
                  <a:lnTo>
                    <a:pt x="30851" y="15943"/>
                  </a:lnTo>
                  <a:lnTo>
                    <a:pt x="30993" y="15097"/>
                  </a:lnTo>
                  <a:lnTo>
                    <a:pt x="31040" y="14250"/>
                  </a:lnTo>
                  <a:lnTo>
                    <a:pt x="31134" y="12651"/>
                  </a:lnTo>
                  <a:lnTo>
                    <a:pt x="31087" y="11052"/>
                  </a:lnTo>
                  <a:lnTo>
                    <a:pt x="31040" y="9548"/>
                  </a:lnTo>
                  <a:lnTo>
                    <a:pt x="30898" y="8137"/>
                  </a:lnTo>
                  <a:lnTo>
                    <a:pt x="30710" y="6867"/>
                  </a:lnTo>
                  <a:lnTo>
                    <a:pt x="30522" y="5738"/>
                  </a:lnTo>
                  <a:lnTo>
                    <a:pt x="30287" y="4609"/>
                  </a:lnTo>
                  <a:lnTo>
                    <a:pt x="30099" y="3763"/>
                  </a:lnTo>
                  <a:lnTo>
                    <a:pt x="29864" y="3010"/>
                  </a:lnTo>
                  <a:lnTo>
                    <a:pt x="26995" y="1"/>
                  </a:lnTo>
                  <a:close/>
                </a:path>
              </a:pathLst>
            </a:custGeom>
            <a:solidFill>
              <a:srgbClr val="A25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536" name="Google Shape;1536;p42"/>
            <p:cNvSpPr/>
            <p:nvPr/>
          </p:nvSpPr>
          <p:spPr>
            <a:xfrm>
              <a:off x="3257400" y="3185525"/>
              <a:ext cx="556150" cy="538500"/>
            </a:xfrm>
            <a:custGeom>
              <a:avLst/>
              <a:gdLst/>
              <a:ahLst/>
              <a:cxnLst/>
              <a:rect l="l" t="t" r="r" b="b"/>
              <a:pathLst>
                <a:path w="22246" h="21540" extrusionOk="0">
                  <a:moveTo>
                    <a:pt x="18812" y="0"/>
                  </a:moveTo>
                  <a:lnTo>
                    <a:pt x="18342" y="47"/>
                  </a:lnTo>
                  <a:lnTo>
                    <a:pt x="17871" y="141"/>
                  </a:lnTo>
                  <a:lnTo>
                    <a:pt x="16555" y="423"/>
                  </a:lnTo>
                  <a:lnTo>
                    <a:pt x="15332" y="800"/>
                  </a:lnTo>
                  <a:lnTo>
                    <a:pt x="14062" y="1176"/>
                  </a:lnTo>
                  <a:lnTo>
                    <a:pt x="12839" y="1646"/>
                  </a:lnTo>
                  <a:lnTo>
                    <a:pt x="12510" y="2022"/>
                  </a:lnTo>
                  <a:lnTo>
                    <a:pt x="0" y="17636"/>
                  </a:lnTo>
                  <a:lnTo>
                    <a:pt x="188" y="18530"/>
                  </a:lnTo>
                  <a:lnTo>
                    <a:pt x="376" y="19376"/>
                  </a:lnTo>
                  <a:lnTo>
                    <a:pt x="659" y="20129"/>
                  </a:lnTo>
                  <a:lnTo>
                    <a:pt x="988" y="20881"/>
                  </a:lnTo>
                  <a:lnTo>
                    <a:pt x="1317" y="20693"/>
                  </a:lnTo>
                  <a:lnTo>
                    <a:pt x="1552" y="20552"/>
                  </a:lnTo>
                  <a:lnTo>
                    <a:pt x="1787" y="20458"/>
                  </a:lnTo>
                  <a:lnTo>
                    <a:pt x="2022" y="20411"/>
                  </a:lnTo>
                  <a:lnTo>
                    <a:pt x="2305" y="20411"/>
                  </a:lnTo>
                  <a:lnTo>
                    <a:pt x="2540" y="20458"/>
                  </a:lnTo>
                  <a:lnTo>
                    <a:pt x="2775" y="20552"/>
                  </a:lnTo>
                  <a:lnTo>
                    <a:pt x="3010" y="20646"/>
                  </a:lnTo>
                  <a:lnTo>
                    <a:pt x="3245" y="20834"/>
                  </a:lnTo>
                  <a:lnTo>
                    <a:pt x="3339" y="20928"/>
                  </a:lnTo>
                  <a:lnTo>
                    <a:pt x="3716" y="21163"/>
                  </a:lnTo>
                  <a:lnTo>
                    <a:pt x="4139" y="21351"/>
                  </a:lnTo>
                  <a:lnTo>
                    <a:pt x="4609" y="21445"/>
                  </a:lnTo>
                  <a:lnTo>
                    <a:pt x="5032" y="21492"/>
                  </a:lnTo>
                  <a:lnTo>
                    <a:pt x="5926" y="21539"/>
                  </a:lnTo>
                  <a:lnTo>
                    <a:pt x="6772" y="21445"/>
                  </a:lnTo>
                  <a:lnTo>
                    <a:pt x="7619" y="21257"/>
                  </a:lnTo>
                  <a:lnTo>
                    <a:pt x="8466" y="20975"/>
                  </a:lnTo>
                  <a:lnTo>
                    <a:pt x="9265" y="20646"/>
                  </a:lnTo>
                  <a:lnTo>
                    <a:pt x="10017" y="20176"/>
                  </a:lnTo>
                  <a:lnTo>
                    <a:pt x="10770" y="19658"/>
                  </a:lnTo>
                  <a:lnTo>
                    <a:pt x="11428" y="19094"/>
                  </a:lnTo>
                  <a:lnTo>
                    <a:pt x="11428" y="19094"/>
                  </a:lnTo>
                  <a:lnTo>
                    <a:pt x="11381" y="19376"/>
                  </a:lnTo>
                  <a:lnTo>
                    <a:pt x="11475" y="19611"/>
                  </a:lnTo>
                  <a:lnTo>
                    <a:pt x="11616" y="19846"/>
                  </a:lnTo>
                  <a:lnTo>
                    <a:pt x="11805" y="20082"/>
                  </a:lnTo>
                  <a:lnTo>
                    <a:pt x="12040" y="20223"/>
                  </a:lnTo>
                  <a:lnTo>
                    <a:pt x="12275" y="20317"/>
                  </a:lnTo>
                  <a:lnTo>
                    <a:pt x="12792" y="20505"/>
                  </a:lnTo>
                  <a:lnTo>
                    <a:pt x="13498" y="20599"/>
                  </a:lnTo>
                  <a:lnTo>
                    <a:pt x="14156" y="20646"/>
                  </a:lnTo>
                  <a:lnTo>
                    <a:pt x="14861" y="20599"/>
                  </a:lnTo>
                  <a:lnTo>
                    <a:pt x="15567" y="20458"/>
                  </a:lnTo>
                  <a:lnTo>
                    <a:pt x="16225" y="20270"/>
                  </a:lnTo>
                  <a:lnTo>
                    <a:pt x="16884" y="19987"/>
                  </a:lnTo>
                  <a:lnTo>
                    <a:pt x="17495" y="19658"/>
                  </a:lnTo>
                  <a:lnTo>
                    <a:pt x="18059" y="19282"/>
                  </a:lnTo>
                  <a:lnTo>
                    <a:pt x="18624" y="18812"/>
                  </a:lnTo>
                  <a:lnTo>
                    <a:pt x="19094" y="18341"/>
                  </a:lnTo>
                  <a:lnTo>
                    <a:pt x="19564" y="17824"/>
                  </a:lnTo>
                  <a:lnTo>
                    <a:pt x="19988" y="17260"/>
                  </a:lnTo>
                  <a:lnTo>
                    <a:pt x="20364" y="16695"/>
                  </a:lnTo>
                  <a:lnTo>
                    <a:pt x="20693" y="16084"/>
                  </a:lnTo>
                  <a:lnTo>
                    <a:pt x="21022" y="15426"/>
                  </a:lnTo>
                  <a:lnTo>
                    <a:pt x="21257" y="14814"/>
                  </a:lnTo>
                  <a:lnTo>
                    <a:pt x="21493" y="14156"/>
                  </a:lnTo>
                  <a:lnTo>
                    <a:pt x="21681" y="13450"/>
                  </a:lnTo>
                  <a:lnTo>
                    <a:pt x="21822" y="12792"/>
                  </a:lnTo>
                  <a:lnTo>
                    <a:pt x="21963" y="12087"/>
                  </a:lnTo>
                  <a:lnTo>
                    <a:pt x="22104" y="10723"/>
                  </a:lnTo>
                  <a:lnTo>
                    <a:pt x="22198" y="9312"/>
                  </a:lnTo>
                  <a:lnTo>
                    <a:pt x="22245" y="8230"/>
                  </a:lnTo>
                  <a:lnTo>
                    <a:pt x="22245" y="7196"/>
                  </a:lnTo>
                  <a:lnTo>
                    <a:pt x="22198" y="6114"/>
                  </a:lnTo>
                  <a:lnTo>
                    <a:pt x="22104" y="5032"/>
                  </a:lnTo>
                  <a:lnTo>
                    <a:pt x="21963" y="3951"/>
                  </a:lnTo>
                  <a:lnTo>
                    <a:pt x="21822" y="2916"/>
                  </a:lnTo>
                  <a:lnTo>
                    <a:pt x="21634" y="1881"/>
                  </a:lnTo>
                  <a:lnTo>
                    <a:pt x="21399" y="800"/>
                  </a:lnTo>
                  <a:lnTo>
                    <a:pt x="21022" y="517"/>
                  </a:lnTo>
                  <a:lnTo>
                    <a:pt x="20646" y="282"/>
                  </a:lnTo>
                  <a:lnTo>
                    <a:pt x="20223" y="141"/>
                  </a:lnTo>
                  <a:lnTo>
                    <a:pt x="19753" y="47"/>
                  </a:lnTo>
                  <a:lnTo>
                    <a:pt x="19282" y="0"/>
                  </a:lnTo>
                  <a:close/>
                </a:path>
              </a:pathLst>
            </a:custGeom>
            <a:solidFill>
              <a:srgbClr val="000000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537" name="Google Shape;1537;p42"/>
            <p:cNvSpPr/>
            <p:nvPr/>
          </p:nvSpPr>
          <p:spPr>
            <a:xfrm>
              <a:off x="3164500" y="3159650"/>
              <a:ext cx="634925" cy="538500"/>
            </a:xfrm>
            <a:custGeom>
              <a:avLst/>
              <a:gdLst/>
              <a:ahLst/>
              <a:cxnLst/>
              <a:rect l="l" t="t" r="r" b="b"/>
              <a:pathLst>
                <a:path w="25397" h="21540" extrusionOk="0">
                  <a:moveTo>
                    <a:pt x="22434" y="0"/>
                  </a:moveTo>
                  <a:lnTo>
                    <a:pt x="21964" y="48"/>
                  </a:lnTo>
                  <a:lnTo>
                    <a:pt x="21493" y="95"/>
                  </a:lnTo>
                  <a:lnTo>
                    <a:pt x="21023" y="142"/>
                  </a:lnTo>
                  <a:lnTo>
                    <a:pt x="19612" y="471"/>
                  </a:lnTo>
                  <a:lnTo>
                    <a:pt x="18248" y="847"/>
                  </a:lnTo>
                  <a:lnTo>
                    <a:pt x="16931" y="1317"/>
                  </a:lnTo>
                  <a:lnTo>
                    <a:pt x="15568" y="1835"/>
                  </a:lnTo>
                  <a:lnTo>
                    <a:pt x="14298" y="2399"/>
                  </a:lnTo>
                  <a:lnTo>
                    <a:pt x="13028" y="3057"/>
                  </a:lnTo>
                  <a:lnTo>
                    <a:pt x="11805" y="3763"/>
                  </a:lnTo>
                  <a:lnTo>
                    <a:pt x="10583" y="4515"/>
                  </a:lnTo>
                  <a:lnTo>
                    <a:pt x="9454" y="5362"/>
                  </a:lnTo>
                  <a:lnTo>
                    <a:pt x="8325" y="6255"/>
                  </a:lnTo>
                  <a:lnTo>
                    <a:pt x="7243" y="7149"/>
                  </a:lnTo>
                  <a:lnTo>
                    <a:pt x="6209" y="8137"/>
                  </a:lnTo>
                  <a:lnTo>
                    <a:pt x="5268" y="9171"/>
                  </a:lnTo>
                  <a:lnTo>
                    <a:pt x="4328" y="10253"/>
                  </a:lnTo>
                  <a:lnTo>
                    <a:pt x="3481" y="11382"/>
                  </a:lnTo>
                  <a:lnTo>
                    <a:pt x="2635" y="12557"/>
                  </a:lnTo>
                  <a:lnTo>
                    <a:pt x="1882" y="13827"/>
                  </a:lnTo>
                  <a:lnTo>
                    <a:pt x="1224" y="15097"/>
                  </a:lnTo>
                  <a:lnTo>
                    <a:pt x="894" y="15755"/>
                  </a:lnTo>
                  <a:lnTo>
                    <a:pt x="659" y="16461"/>
                  </a:lnTo>
                  <a:lnTo>
                    <a:pt x="377" y="17119"/>
                  </a:lnTo>
                  <a:lnTo>
                    <a:pt x="189" y="17824"/>
                  </a:lnTo>
                  <a:lnTo>
                    <a:pt x="48" y="18483"/>
                  </a:lnTo>
                  <a:lnTo>
                    <a:pt x="1" y="19141"/>
                  </a:lnTo>
                  <a:lnTo>
                    <a:pt x="1" y="19471"/>
                  </a:lnTo>
                  <a:lnTo>
                    <a:pt x="48" y="19800"/>
                  </a:lnTo>
                  <a:lnTo>
                    <a:pt x="142" y="20129"/>
                  </a:lnTo>
                  <a:lnTo>
                    <a:pt x="283" y="20411"/>
                  </a:lnTo>
                  <a:lnTo>
                    <a:pt x="518" y="20740"/>
                  </a:lnTo>
                  <a:lnTo>
                    <a:pt x="847" y="21022"/>
                  </a:lnTo>
                  <a:lnTo>
                    <a:pt x="1177" y="21211"/>
                  </a:lnTo>
                  <a:lnTo>
                    <a:pt x="1600" y="21352"/>
                  </a:lnTo>
                  <a:lnTo>
                    <a:pt x="2023" y="21399"/>
                  </a:lnTo>
                  <a:lnTo>
                    <a:pt x="2446" y="21446"/>
                  </a:lnTo>
                  <a:lnTo>
                    <a:pt x="2870" y="21399"/>
                  </a:lnTo>
                  <a:lnTo>
                    <a:pt x="3293" y="21305"/>
                  </a:lnTo>
                  <a:lnTo>
                    <a:pt x="3669" y="21164"/>
                  </a:lnTo>
                  <a:lnTo>
                    <a:pt x="4045" y="20975"/>
                  </a:lnTo>
                  <a:lnTo>
                    <a:pt x="4375" y="20740"/>
                  </a:lnTo>
                  <a:lnTo>
                    <a:pt x="4704" y="20505"/>
                  </a:lnTo>
                  <a:lnTo>
                    <a:pt x="5362" y="19941"/>
                  </a:lnTo>
                  <a:lnTo>
                    <a:pt x="5974" y="19329"/>
                  </a:lnTo>
                  <a:lnTo>
                    <a:pt x="5927" y="19565"/>
                  </a:lnTo>
                  <a:lnTo>
                    <a:pt x="5880" y="19800"/>
                  </a:lnTo>
                  <a:lnTo>
                    <a:pt x="5927" y="19988"/>
                  </a:lnTo>
                  <a:lnTo>
                    <a:pt x="5974" y="20223"/>
                  </a:lnTo>
                  <a:lnTo>
                    <a:pt x="6068" y="20411"/>
                  </a:lnTo>
                  <a:lnTo>
                    <a:pt x="6209" y="20599"/>
                  </a:lnTo>
                  <a:lnTo>
                    <a:pt x="6350" y="20787"/>
                  </a:lnTo>
                  <a:lnTo>
                    <a:pt x="6491" y="20928"/>
                  </a:lnTo>
                  <a:lnTo>
                    <a:pt x="6867" y="21164"/>
                  </a:lnTo>
                  <a:lnTo>
                    <a:pt x="7290" y="21352"/>
                  </a:lnTo>
                  <a:lnTo>
                    <a:pt x="7761" y="21446"/>
                  </a:lnTo>
                  <a:lnTo>
                    <a:pt x="8184" y="21493"/>
                  </a:lnTo>
                  <a:lnTo>
                    <a:pt x="9078" y="21540"/>
                  </a:lnTo>
                  <a:lnTo>
                    <a:pt x="9924" y="21446"/>
                  </a:lnTo>
                  <a:lnTo>
                    <a:pt x="10818" y="21258"/>
                  </a:lnTo>
                  <a:lnTo>
                    <a:pt x="11617" y="21022"/>
                  </a:lnTo>
                  <a:lnTo>
                    <a:pt x="12417" y="20646"/>
                  </a:lnTo>
                  <a:lnTo>
                    <a:pt x="13216" y="20223"/>
                  </a:lnTo>
                  <a:lnTo>
                    <a:pt x="13922" y="19706"/>
                  </a:lnTo>
                  <a:lnTo>
                    <a:pt x="14580" y="19094"/>
                  </a:lnTo>
                  <a:lnTo>
                    <a:pt x="14580" y="19376"/>
                  </a:lnTo>
                  <a:lnTo>
                    <a:pt x="14627" y="19612"/>
                  </a:lnTo>
                  <a:lnTo>
                    <a:pt x="14768" y="19894"/>
                  </a:lnTo>
                  <a:lnTo>
                    <a:pt x="14956" y="20082"/>
                  </a:lnTo>
                  <a:lnTo>
                    <a:pt x="15191" y="20223"/>
                  </a:lnTo>
                  <a:lnTo>
                    <a:pt x="15427" y="20364"/>
                  </a:lnTo>
                  <a:lnTo>
                    <a:pt x="15944" y="20505"/>
                  </a:lnTo>
                  <a:lnTo>
                    <a:pt x="16649" y="20599"/>
                  </a:lnTo>
                  <a:lnTo>
                    <a:pt x="17355" y="20646"/>
                  </a:lnTo>
                  <a:lnTo>
                    <a:pt x="18013" y="20599"/>
                  </a:lnTo>
                  <a:lnTo>
                    <a:pt x="18719" y="20458"/>
                  </a:lnTo>
                  <a:lnTo>
                    <a:pt x="19377" y="20270"/>
                  </a:lnTo>
                  <a:lnTo>
                    <a:pt x="20035" y="19988"/>
                  </a:lnTo>
                  <a:lnTo>
                    <a:pt x="20647" y="19659"/>
                  </a:lnTo>
                  <a:lnTo>
                    <a:pt x="21211" y="19282"/>
                  </a:lnTo>
                  <a:lnTo>
                    <a:pt x="21775" y="18859"/>
                  </a:lnTo>
                  <a:lnTo>
                    <a:pt x="22246" y="18342"/>
                  </a:lnTo>
                  <a:lnTo>
                    <a:pt x="22716" y="17824"/>
                  </a:lnTo>
                  <a:lnTo>
                    <a:pt x="23139" y="17260"/>
                  </a:lnTo>
                  <a:lnTo>
                    <a:pt x="23516" y="16696"/>
                  </a:lnTo>
                  <a:lnTo>
                    <a:pt x="23845" y="16084"/>
                  </a:lnTo>
                  <a:lnTo>
                    <a:pt x="24174" y="15473"/>
                  </a:lnTo>
                  <a:lnTo>
                    <a:pt x="24409" y="14815"/>
                  </a:lnTo>
                  <a:lnTo>
                    <a:pt x="24644" y="14156"/>
                  </a:lnTo>
                  <a:lnTo>
                    <a:pt x="24832" y="13451"/>
                  </a:lnTo>
                  <a:lnTo>
                    <a:pt x="24973" y="12792"/>
                  </a:lnTo>
                  <a:lnTo>
                    <a:pt x="25115" y="12087"/>
                  </a:lnTo>
                  <a:lnTo>
                    <a:pt x="25303" y="10723"/>
                  </a:lnTo>
                  <a:lnTo>
                    <a:pt x="25350" y="9312"/>
                  </a:lnTo>
                  <a:lnTo>
                    <a:pt x="25397" y="8278"/>
                  </a:lnTo>
                  <a:lnTo>
                    <a:pt x="25397" y="7196"/>
                  </a:lnTo>
                  <a:lnTo>
                    <a:pt x="25350" y="6114"/>
                  </a:lnTo>
                  <a:lnTo>
                    <a:pt x="25256" y="5033"/>
                  </a:lnTo>
                  <a:lnTo>
                    <a:pt x="25115" y="3998"/>
                  </a:lnTo>
                  <a:lnTo>
                    <a:pt x="24973" y="2916"/>
                  </a:lnTo>
                  <a:lnTo>
                    <a:pt x="24785" y="1882"/>
                  </a:lnTo>
                  <a:lnTo>
                    <a:pt x="24550" y="800"/>
                  </a:lnTo>
                  <a:lnTo>
                    <a:pt x="24174" y="518"/>
                  </a:lnTo>
                  <a:lnTo>
                    <a:pt x="23798" y="330"/>
                  </a:lnTo>
                  <a:lnTo>
                    <a:pt x="23374" y="142"/>
                  </a:lnTo>
                  <a:lnTo>
                    <a:pt x="22904" y="48"/>
                  </a:lnTo>
                  <a:lnTo>
                    <a:pt x="22434" y="0"/>
                  </a:lnTo>
                  <a:close/>
                </a:path>
              </a:pathLst>
            </a:custGeom>
            <a:solidFill>
              <a:srgbClr val="A25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538" name="Google Shape;1538;p42"/>
            <p:cNvSpPr/>
            <p:nvPr/>
          </p:nvSpPr>
          <p:spPr>
            <a:xfrm>
              <a:off x="3668900" y="2687000"/>
              <a:ext cx="205775" cy="164625"/>
            </a:xfrm>
            <a:custGeom>
              <a:avLst/>
              <a:gdLst/>
              <a:ahLst/>
              <a:cxnLst/>
              <a:rect l="l" t="t" r="r" b="b"/>
              <a:pathLst>
                <a:path w="8231" h="6585" extrusionOk="0">
                  <a:moveTo>
                    <a:pt x="3481" y="1"/>
                  </a:moveTo>
                  <a:lnTo>
                    <a:pt x="3293" y="48"/>
                  </a:lnTo>
                  <a:lnTo>
                    <a:pt x="3104" y="95"/>
                  </a:lnTo>
                  <a:lnTo>
                    <a:pt x="2822" y="189"/>
                  </a:lnTo>
                  <a:lnTo>
                    <a:pt x="2634" y="377"/>
                  </a:lnTo>
                  <a:lnTo>
                    <a:pt x="2446" y="612"/>
                  </a:lnTo>
                  <a:lnTo>
                    <a:pt x="2305" y="847"/>
                  </a:lnTo>
                  <a:lnTo>
                    <a:pt x="2211" y="1129"/>
                  </a:lnTo>
                  <a:lnTo>
                    <a:pt x="2164" y="1365"/>
                  </a:lnTo>
                  <a:lnTo>
                    <a:pt x="2117" y="1976"/>
                  </a:lnTo>
                  <a:lnTo>
                    <a:pt x="2164" y="2446"/>
                  </a:lnTo>
                  <a:lnTo>
                    <a:pt x="2258" y="2917"/>
                  </a:lnTo>
                  <a:lnTo>
                    <a:pt x="2399" y="3387"/>
                  </a:lnTo>
                  <a:lnTo>
                    <a:pt x="2587" y="3857"/>
                  </a:lnTo>
                  <a:lnTo>
                    <a:pt x="2352" y="3575"/>
                  </a:lnTo>
                  <a:lnTo>
                    <a:pt x="2070" y="3387"/>
                  </a:lnTo>
                  <a:lnTo>
                    <a:pt x="1741" y="3246"/>
                  </a:lnTo>
                  <a:lnTo>
                    <a:pt x="1411" y="3199"/>
                  </a:lnTo>
                  <a:lnTo>
                    <a:pt x="1035" y="3246"/>
                  </a:lnTo>
                  <a:lnTo>
                    <a:pt x="706" y="3387"/>
                  </a:lnTo>
                  <a:lnTo>
                    <a:pt x="424" y="3622"/>
                  </a:lnTo>
                  <a:lnTo>
                    <a:pt x="236" y="3904"/>
                  </a:lnTo>
                  <a:lnTo>
                    <a:pt x="95" y="4139"/>
                  </a:lnTo>
                  <a:lnTo>
                    <a:pt x="48" y="4422"/>
                  </a:lnTo>
                  <a:lnTo>
                    <a:pt x="0" y="4704"/>
                  </a:lnTo>
                  <a:lnTo>
                    <a:pt x="48" y="4986"/>
                  </a:lnTo>
                  <a:lnTo>
                    <a:pt x="142" y="5268"/>
                  </a:lnTo>
                  <a:lnTo>
                    <a:pt x="283" y="5503"/>
                  </a:lnTo>
                  <a:lnTo>
                    <a:pt x="424" y="5738"/>
                  </a:lnTo>
                  <a:lnTo>
                    <a:pt x="612" y="5973"/>
                  </a:lnTo>
                  <a:lnTo>
                    <a:pt x="847" y="6162"/>
                  </a:lnTo>
                  <a:lnTo>
                    <a:pt x="1082" y="6303"/>
                  </a:lnTo>
                  <a:lnTo>
                    <a:pt x="1364" y="6397"/>
                  </a:lnTo>
                  <a:lnTo>
                    <a:pt x="1647" y="6491"/>
                  </a:lnTo>
                  <a:lnTo>
                    <a:pt x="2211" y="6585"/>
                  </a:lnTo>
                  <a:lnTo>
                    <a:pt x="2775" y="6585"/>
                  </a:lnTo>
                  <a:lnTo>
                    <a:pt x="3340" y="6491"/>
                  </a:lnTo>
                  <a:lnTo>
                    <a:pt x="3904" y="6350"/>
                  </a:lnTo>
                  <a:lnTo>
                    <a:pt x="4986" y="5973"/>
                  </a:lnTo>
                  <a:lnTo>
                    <a:pt x="5315" y="5879"/>
                  </a:lnTo>
                  <a:lnTo>
                    <a:pt x="5738" y="5832"/>
                  </a:lnTo>
                  <a:lnTo>
                    <a:pt x="6114" y="5785"/>
                  </a:lnTo>
                  <a:lnTo>
                    <a:pt x="6444" y="5644"/>
                  </a:lnTo>
                  <a:lnTo>
                    <a:pt x="6773" y="5456"/>
                  </a:lnTo>
                  <a:lnTo>
                    <a:pt x="7055" y="5268"/>
                  </a:lnTo>
                  <a:lnTo>
                    <a:pt x="7290" y="5033"/>
                  </a:lnTo>
                  <a:lnTo>
                    <a:pt x="7525" y="4751"/>
                  </a:lnTo>
                  <a:lnTo>
                    <a:pt x="7760" y="4469"/>
                  </a:lnTo>
                  <a:lnTo>
                    <a:pt x="7901" y="4139"/>
                  </a:lnTo>
                  <a:lnTo>
                    <a:pt x="8043" y="3810"/>
                  </a:lnTo>
                  <a:lnTo>
                    <a:pt x="8184" y="3481"/>
                  </a:lnTo>
                  <a:lnTo>
                    <a:pt x="8231" y="3011"/>
                  </a:lnTo>
                  <a:lnTo>
                    <a:pt x="8231" y="2587"/>
                  </a:lnTo>
                  <a:lnTo>
                    <a:pt x="8184" y="2352"/>
                  </a:lnTo>
                  <a:lnTo>
                    <a:pt x="8090" y="2164"/>
                  </a:lnTo>
                  <a:lnTo>
                    <a:pt x="7995" y="1976"/>
                  </a:lnTo>
                  <a:lnTo>
                    <a:pt x="7807" y="1835"/>
                  </a:lnTo>
                  <a:lnTo>
                    <a:pt x="7619" y="1694"/>
                  </a:lnTo>
                  <a:lnTo>
                    <a:pt x="7384" y="1600"/>
                  </a:lnTo>
                  <a:lnTo>
                    <a:pt x="7149" y="1553"/>
                  </a:lnTo>
                  <a:lnTo>
                    <a:pt x="6914" y="1553"/>
                  </a:lnTo>
                  <a:lnTo>
                    <a:pt x="6679" y="1600"/>
                  </a:lnTo>
                  <a:lnTo>
                    <a:pt x="6396" y="1647"/>
                  </a:lnTo>
                  <a:lnTo>
                    <a:pt x="6208" y="1788"/>
                  </a:lnTo>
                  <a:lnTo>
                    <a:pt x="5973" y="1929"/>
                  </a:lnTo>
                  <a:lnTo>
                    <a:pt x="5644" y="2258"/>
                  </a:lnTo>
                  <a:lnTo>
                    <a:pt x="5362" y="2681"/>
                  </a:lnTo>
                  <a:lnTo>
                    <a:pt x="5080" y="3152"/>
                  </a:lnTo>
                  <a:lnTo>
                    <a:pt x="4892" y="3622"/>
                  </a:lnTo>
                  <a:lnTo>
                    <a:pt x="5033" y="2776"/>
                  </a:lnTo>
                  <a:lnTo>
                    <a:pt x="5033" y="2352"/>
                  </a:lnTo>
                  <a:lnTo>
                    <a:pt x="5080" y="1929"/>
                  </a:lnTo>
                  <a:lnTo>
                    <a:pt x="5033" y="1553"/>
                  </a:lnTo>
                  <a:lnTo>
                    <a:pt x="4892" y="1177"/>
                  </a:lnTo>
                  <a:lnTo>
                    <a:pt x="4750" y="800"/>
                  </a:lnTo>
                  <a:lnTo>
                    <a:pt x="4515" y="471"/>
                  </a:lnTo>
                  <a:lnTo>
                    <a:pt x="4186" y="236"/>
                  </a:lnTo>
                  <a:lnTo>
                    <a:pt x="3857" y="95"/>
                  </a:lnTo>
                  <a:lnTo>
                    <a:pt x="3669" y="48"/>
                  </a:lnTo>
                  <a:lnTo>
                    <a:pt x="3481" y="1"/>
                  </a:lnTo>
                  <a:close/>
                </a:path>
              </a:pathLst>
            </a:custGeom>
            <a:solidFill>
              <a:srgbClr val="EE53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539" name="Google Shape;1539;p42"/>
            <p:cNvSpPr/>
            <p:nvPr/>
          </p:nvSpPr>
          <p:spPr>
            <a:xfrm>
              <a:off x="3570150" y="3124375"/>
              <a:ext cx="450325" cy="159925"/>
            </a:xfrm>
            <a:custGeom>
              <a:avLst/>
              <a:gdLst/>
              <a:ahLst/>
              <a:cxnLst/>
              <a:rect l="l" t="t" r="r" b="b"/>
              <a:pathLst>
                <a:path w="18013" h="6397" extrusionOk="0">
                  <a:moveTo>
                    <a:pt x="14485" y="1"/>
                  </a:moveTo>
                  <a:lnTo>
                    <a:pt x="2587" y="1270"/>
                  </a:lnTo>
                  <a:lnTo>
                    <a:pt x="0" y="4468"/>
                  </a:lnTo>
                  <a:lnTo>
                    <a:pt x="94" y="4845"/>
                  </a:lnTo>
                  <a:lnTo>
                    <a:pt x="188" y="5033"/>
                  </a:lnTo>
                  <a:lnTo>
                    <a:pt x="282" y="5221"/>
                  </a:lnTo>
                  <a:lnTo>
                    <a:pt x="564" y="5456"/>
                  </a:lnTo>
                  <a:lnTo>
                    <a:pt x="847" y="5691"/>
                  </a:lnTo>
                  <a:lnTo>
                    <a:pt x="1176" y="5832"/>
                  </a:lnTo>
                  <a:lnTo>
                    <a:pt x="1552" y="5879"/>
                  </a:lnTo>
                  <a:lnTo>
                    <a:pt x="1881" y="5879"/>
                  </a:lnTo>
                  <a:lnTo>
                    <a:pt x="2210" y="5832"/>
                  </a:lnTo>
                  <a:lnTo>
                    <a:pt x="2540" y="5738"/>
                  </a:lnTo>
                  <a:lnTo>
                    <a:pt x="2869" y="5597"/>
                  </a:lnTo>
                  <a:lnTo>
                    <a:pt x="3151" y="5409"/>
                  </a:lnTo>
                  <a:lnTo>
                    <a:pt x="3433" y="5174"/>
                  </a:lnTo>
                  <a:lnTo>
                    <a:pt x="3668" y="4939"/>
                  </a:lnTo>
                  <a:lnTo>
                    <a:pt x="3903" y="4656"/>
                  </a:lnTo>
                  <a:lnTo>
                    <a:pt x="4327" y="4045"/>
                  </a:lnTo>
                  <a:lnTo>
                    <a:pt x="4233" y="4280"/>
                  </a:lnTo>
                  <a:lnTo>
                    <a:pt x="4186" y="4562"/>
                  </a:lnTo>
                  <a:lnTo>
                    <a:pt x="4186" y="4892"/>
                  </a:lnTo>
                  <a:lnTo>
                    <a:pt x="4233" y="5174"/>
                  </a:lnTo>
                  <a:lnTo>
                    <a:pt x="4374" y="5456"/>
                  </a:lnTo>
                  <a:lnTo>
                    <a:pt x="4609" y="5644"/>
                  </a:lnTo>
                  <a:lnTo>
                    <a:pt x="4844" y="5785"/>
                  </a:lnTo>
                  <a:lnTo>
                    <a:pt x="5079" y="5832"/>
                  </a:lnTo>
                  <a:lnTo>
                    <a:pt x="5361" y="5832"/>
                  </a:lnTo>
                  <a:lnTo>
                    <a:pt x="5597" y="5738"/>
                  </a:lnTo>
                  <a:lnTo>
                    <a:pt x="5832" y="5644"/>
                  </a:lnTo>
                  <a:lnTo>
                    <a:pt x="6067" y="5503"/>
                  </a:lnTo>
                  <a:lnTo>
                    <a:pt x="6490" y="5174"/>
                  </a:lnTo>
                  <a:lnTo>
                    <a:pt x="6772" y="4798"/>
                  </a:lnTo>
                  <a:lnTo>
                    <a:pt x="7101" y="4468"/>
                  </a:lnTo>
                  <a:lnTo>
                    <a:pt x="7337" y="4045"/>
                  </a:lnTo>
                  <a:lnTo>
                    <a:pt x="7572" y="3669"/>
                  </a:lnTo>
                  <a:lnTo>
                    <a:pt x="7431" y="4092"/>
                  </a:lnTo>
                  <a:lnTo>
                    <a:pt x="7431" y="4562"/>
                  </a:lnTo>
                  <a:lnTo>
                    <a:pt x="7478" y="4986"/>
                  </a:lnTo>
                  <a:lnTo>
                    <a:pt x="7525" y="5174"/>
                  </a:lnTo>
                  <a:lnTo>
                    <a:pt x="7666" y="5362"/>
                  </a:lnTo>
                  <a:lnTo>
                    <a:pt x="7760" y="5503"/>
                  </a:lnTo>
                  <a:lnTo>
                    <a:pt x="7901" y="5644"/>
                  </a:lnTo>
                  <a:lnTo>
                    <a:pt x="8089" y="5785"/>
                  </a:lnTo>
                  <a:lnTo>
                    <a:pt x="8277" y="5832"/>
                  </a:lnTo>
                  <a:lnTo>
                    <a:pt x="8418" y="5879"/>
                  </a:lnTo>
                  <a:lnTo>
                    <a:pt x="8606" y="5879"/>
                  </a:lnTo>
                  <a:lnTo>
                    <a:pt x="8936" y="5785"/>
                  </a:lnTo>
                  <a:lnTo>
                    <a:pt x="9265" y="5644"/>
                  </a:lnTo>
                  <a:lnTo>
                    <a:pt x="9547" y="5409"/>
                  </a:lnTo>
                  <a:lnTo>
                    <a:pt x="9735" y="5174"/>
                  </a:lnTo>
                  <a:lnTo>
                    <a:pt x="9923" y="4892"/>
                  </a:lnTo>
                  <a:lnTo>
                    <a:pt x="10252" y="4233"/>
                  </a:lnTo>
                  <a:lnTo>
                    <a:pt x="10864" y="3010"/>
                  </a:lnTo>
                  <a:lnTo>
                    <a:pt x="10676" y="3669"/>
                  </a:lnTo>
                  <a:lnTo>
                    <a:pt x="10582" y="3998"/>
                  </a:lnTo>
                  <a:lnTo>
                    <a:pt x="10582" y="4327"/>
                  </a:lnTo>
                  <a:lnTo>
                    <a:pt x="10582" y="4656"/>
                  </a:lnTo>
                  <a:lnTo>
                    <a:pt x="10676" y="4986"/>
                  </a:lnTo>
                  <a:lnTo>
                    <a:pt x="10817" y="5315"/>
                  </a:lnTo>
                  <a:lnTo>
                    <a:pt x="11005" y="5550"/>
                  </a:lnTo>
                  <a:lnTo>
                    <a:pt x="11193" y="5738"/>
                  </a:lnTo>
                  <a:lnTo>
                    <a:pt x="11428" y="5832"/>
                  </a:lnTo>
                  <a:lnTo>
                    <a:pt x="11663" y="5879"/>
                  </a:lnTo>
                  <a:lnTo>
                    <a:pt x="11898" y="5926"/>
                  </a:lnTo>
                  <a:lnTo>
                    <a:pt x="12134" y="5879"/>
                  </a:lnTo>
                  <a:lnTo>
                    <a:pt x="12416" y="5832"/>
                  </a:lnTo>
                  <a:lnTo>
                    <a:pt x="12651" y="5738"/>
                  </a:lnTo>
                  <a:lnTo>
                    <a:pt x="12839" y="5597"/>
                  </a:lnTo>
                  <a:lnTo>
                    <a:pt x="13027" y="5456"/>
                  </a:lnTo>
                  <a:lnTo>
                    <a:pt x="13215" y="5268"/>
                  </a:lnTo>
                  <a:lnTo>
                    <a:pt x="13309" y="5033"/>
                  </a:lnTo>
                  <a:lnTo>
                    <a:pt x="13450" y="4845"/>
                  </a:lnTo>
                  <a:lnTo>
                    <a:pt x="13591" y="4327"/>
                  </a:lnTo>
                  <a:lnTo>
                    <a:pt x="13639" y="3857"/>
                  </a:lnTo>
                  <a:lnTo>
                    <a:pt x="13874" y="4327"/>
                  </a:lnTo>
                  <a:lnTo>
                    <a:pt x="14156" y="4845"/>
                  </a:lnTo>
                  <a:lnTo>
                    <a:pt x="14485" y="5268"/>
                  </a:lnTo>
                  <a:lnTo>
                    <a:pt x="14861" y="5691"/>
                  </a:lnTo>
                  <a:lnTo>
                    <a:pt x="15143" y="5879"/>
                  </a:lnTo>
                  <a:lnTo>
                    <a:pt x="15426" y="6067"/>
                  </a:lnTo>
                  <a:lnTo>
                    <a:pt x="15755" y="6208"/>
                  </a:lnTo>
                  <a:lnTo>
                    <a:pt x="16084" y="6350"/>
                  </a:lnTo>
                  <a:lnTo>
                    <a:pt x="16413" y="6397"/>
                  </a:lnTo>
                  <a:lnTo>
                    <a:pt x="16789" y="6397"/>
                  </a:lnTo>
                  <a:lnTo>
                    <a:pt x="17119" y="6350"/>
                  </a:lnTo>
                  <a:lnTo>
                    <a:pt x="17448" y="6208"/>
                  </a:lnTo>
                  <a:lnTo>
                    <a:pt x="17730" y="6020"/>
                  </a:lnTo>
                  <a:lnTo>
                    <a:pt x="18012" y="5738"/>
                  </a:lnTo>
                  <a:lnTo>
                    <a:pt x="17777" y="4609"/>
                  </a:lnTo>
                  <a:lnTo>
                    <a:pt x="17589" y="3763"/>
                  </a:lnTo>
                  <a:lnTo>
                    <a:pt x="17354" y="3010"/>
                  </a:lnTo>
                  <a:lnTo>
                    <a:pt x="144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540" name="Google Shape;1540;p42"/>
            <p:cNvSpPr/>
            <p:nvPr/>
          </p:nvSpPr>
          <p:spPr>
            <a:xfrm>
              <a:off x="3568975" y="2809275"/>
              <a:ext cx="457375" cy="432700"/>
            </a:xfrm>
            <a:custGeom>
              <a:avLst/>
              <a:gdLst/>
              <a:ahLst/>
              <a:cxnLst/>
              <a:rect l="l" t="t" r="r" b="b"/>
              <a:pathLst>
                <a:path w="18295" h="17308" extrusionOk="0">
                  <a:moveTo>
                    <a:pt x="9547" y="1"/>
                  </a:moveTo>
                  <a:lnTo>
                    <a:pt x="8889" y="95"/>
                  </a:lnTo>
                  <a:lnTo>
                    <a:pt x="8183" y="189"/>
                  </a:lnTo>
                  <a:lnTo>
                    <a:pt x="7572" y="424"/>
                  </a:lnTo>
                  <a:lnTo>
                    <a:pt x="6913" y="706"/>
                  </a:lnTo>
                  <a:lnTo>
                    <a:pt x="6349" y="1035"/>
                  </a:lnTo>
                  <a:lnTo>
                    <a:pt x="5785" y="1459"/>
                  </a:lnTo>
                  <a:lnTo>
                    <a:pt x="5314" y="1976"/>
                  </a:lnTo>
                  <a:lnTo>
                    <a:pt x="4844" y="2493"/>
                  </a:lnTo>
                  <a:lnTo>
                    <a:pt x="4468" y="3105"/>
                  </a:lnTo>
                  <a:lnTo>
                    <a:pt x="4186" y="3810"/>
                  </a:lnTo>
                  <a:lnTo>
                    <a:pt x="4092" y="4139"/>
                  </a:lnTo>
                  <a:lnTo>
                    <a:pt x="3950" y="4657"/>
                  </a:lnTo>
                  <a:lnTo>
                    <a:pt x="3856" y="5174"/>
                  </a:lnTo>
                  <a:lnTo>
                    <a:pt x="3715" y="6256"/>
                  </a:lnTo>
                  <a:lnTo>
                    <a:pt x="3574" y="8372"/>
                  </a:lnTo>
                  <a:lnTo>
                    <a:pt x="3433" y="9454"/>
                  </a:lnTo>
                  <a:lnTo>
                    <a:pt x="3339" y="9971"/>
                  </a:lnTo>
                  <a:lnTo>
                    <a:pt x="3198" y="10488"/>
                  </a:lnTo>
                  <a:lnTo>
                    <a:pt x="3010" y="11006"/>
                  </a:lnTo>
                  <a:lnTo>
                    <a:pt x="2822" y="11476"/>
                  </a:lnTo>
                  <a:lnTo>
                    <a:pt x="2540" y="11946"/>
                  </a:lnTo>
                  <a:lnTo>
                    <a:pt x="2210" y="12369"/>
                  </a:lnTo>
                  <a:lnTo>
                    <a:pt x="1834" y="12699"/>
                  </a:lnTo>
                  <a:lnTo>
                    <a:pt x="1458" y="13028"/>
                  </a:lnTo>
                  <a:lnTo>
                    <a:pt x="1082" y="13357"/>
                  </a:lnTo>
                  <a:lnTo>
                    <a:pt x="705" y="13733"/>
                  </a:lnTo>
                  <a:lnTo>
                    <a:pt x="517" y="13968"/>
                  </a:lnTo>
                  <a:lnTo>
                    <a:pt x="329" y="14251"/>
                  </a:lnTo>
                  <a:lnTo>
                    <a:pt x="141" y="14533"/>
                  </a:lnTo>
                  <a:lnTo>
                    <a:pt x="47" y="14862"/>
                  </a:lnTo>
                  <a:lnTo>
                    <a:pt x="0" y="15144"/>
                  </a:lnTo>
                  <a:lnTo>
                    <a:pt x="0" y="15473"/>
                  </a:lnTo>
                  <a:lnTo>
                    <a:pt x="94" y="15803"/>
                  </a:lnTo>
                  <a:lnTo>
                    <a:pt x="282" y="16132"/>
                  </a:lnTo>
                  <a:lnTo>
                    <a:pt x="517" y="16414"/>
                  </a:lnTo>
                  <a:lnTo>
                    <a:pt x="847" y="16602"/>
                  </a:lnTo>
                  <a:lnTo>
                    <a:pt x="1176" y="16743"/>
                  </a:lnTo>
                  <a:lnTo>
                    <a:pt x="1505" y="16790"/>
                  </a:lnTo>
                  <a:lnTo>
                    <a:pt x="1834" y="16790"/>
                  </a:lnTo>
                  <a:lnTo>
                    <a:pt x="2210" y="16743"/>
                  </a:lnTo>
                  <a:lnTo>
                    <a:pt x="2540" y="16649"/>
                  </a:lnTo>
                  <a:lnTo>
                    <a:pt x="2822" y="16508"/>
                  </a:lnTo>
                  <a:lnTo>
                    <a:pt x="3151" y="16320"/>
                  </a:lnTo>
                  <a:lnTo>
                    <a:pt x="3386" y="16085"/>
                  </a:lnTo>
                  <a:lnTo>
                    <a:pt x="3668" y="15850"/>
                  </a:lnTo>
                  <a:lnTo>
                    <a:pt x="3903" y="15567"/>
                  </a:lnTo>
                  <a:lnTo>
                    <a:pt x="4327" y="14956"/>
                  </a:lnTo>
                  <a:lnTo>
                    <a:pt x="4327" y="14956"/>
                  </a:lnTo>
                  <a:lnTo>
                    <a:pt x="4233" y="15191"/>
                  </a:lnTo>
                  <a:lnTo>
                    <a:pt x="4139" y="15473"/>
                  </a:lnTo>
                  <a:lnTo>
                    <a:pt x="4139" y="15803"/>
                  </a:lnTo>
                  <a:lnTo>
                    <a:pt x="4233" y="16085"/>
                  </a:lnTo>
                  <a:lnTo>
                    <a:pt x="4374" y="16367"/>
                  </a:lnTo>
                  <a:lnTo>
                    <a:pt x="4562" y="16555"/>
                  </a:lnTo>
                  <a:lnTo>
                    <a:pt x="4797" y="16696"/>
                  </a:lnTo>
                  <a:lnTo>
                    <a:pt x="5079" y="16743"/>
                  </a:lnTo>
                  <a:lnTo>
                    <a:pt x="5314" y="16743"/>
                  </a:lnTo>
                  <a:lnTo>
                    <a:pt x="5596" y="16696"/>
                  </a:lnTo>
                  <a:lnTo>
                    <a:pt x="5832" y="16555"/>
                  </a:lnTo>
                  <a:lnTo>
                    <a:pt x="6067" y="16414"/>
                  </a:lnTo>
                  <a:lnTo>
                    <a:pt x="6443" y="16085"/>
                  </a:lnTo>
                  <a:lnTo>
                    <a:pt x="6772" y="15709"/>
                  </a:lnTo>
                  <a:lnTo>
                    <a:pt x="7054" y="15379"/>
                  </a:lnTo>
                  <a:lnTo>
                    <a:pt x="7337" y="14956"/>
                  </a:lnTo>
                  <a:lnTo>
                    <a:pt x="7525" y="14580"/>
                  </a:lnTo>
                  <a:lnTo>
                    <a:pt x="7431" y="15003"/>
                  </a:lnTo>
                  <a:lnTo>
                    <a:pt x="7384" y="15473"/>
                  </a:lnTo>
                  <a:lnTo>
                    <a:pt x="7431" y="15897"/>
                  </a:lnTo>
                  <a:lnTo>
                    <a:pt x="7525" y="16085"/>
                  </a:lnTo>
                  <a:lnTo>
                    <a:pt x="7619" y="16273"/>
                  </a:lnTo>
                  <a:lnTo>
                    <a:pt x="7760" y="16414"/>
                  </a:lnTo>
                  <a:lnTo>
                    <a:pt x="7901" y="16555"/>
                  </a:lnTo>
                  <a:lnTo>
                    <a:pt x="8042" y="16696"/>
                  </a:lnTo>
                  <a:lnTo>
                    <a:pt x="8230" y="16743"/>
                  </a:lnTo>
                  <a:lnTo>
                    <a:pt x="8418" y="16790"/>
                  </a:lnTo>
                  <a:lnTo>
                    <a:pt x="8606" y="16790"/>
                  </a:lnTo>
                  <a:lnTo>
                    <a:pt x="8936" y="16743"/>
                  </a:lnTo>
                  <a:lnTo>
                    <a:pt x="9218" y="16555"/>
                  </a:lnTo>
                  <a:lnTo>
                    <a:pt x="9500" y="16320"/>
                  </a:lnTo>
                  <a:lnTo>
                    <a:pt x="9735" y="16085"/>
                  </a:lnTo>
                  <a:lnTo>
                    <a:pt x="9923" y="15803"/>
                  </a:lnTo>
                  <a:lnTo>
                    <a:pt x="10252" y="15144"/>
                  </a:lnTo>
                  <a:lnTo>
                    <a:pt x="10817" y="13921"/>
                  </a:lnTo>
                  <a:lnTo>
                    <a:pt x="10629" y="14580"/>
                  </a:lnTo>
                  <a:lnTo>
                    <a:pt x="10582" y="14909"/>
                  </a:lnTo>
                  <a:lnTo>
                    <a:pt x="10535" y="15238"/>
                  </a:lnTo>
                  <a:lnTo>
                    <a:pt x="10582" y="15567"/>
                  </a:lnTo>
                  <a:lnTo>
                    <a:pt x="10629" y="15897"/>
                  </a:lnTo>
                  <a:lnTo>
                    <a:pt x="10770" y="16226"/>
                  </a:lnTo>
                  <a:lnTo>
                    <a:pt x="10958" y="16461"/>
                  </a:lnTo>
                  <a:lnTo>
                    <a:pt x="11193" y="16649"/>
                  </a:lnTo>
                  <a:lnTo>
                    <a:pt x="11381" y="16743"/>
                  </a:lnTo>
                  <a:lnTo>
                    <a:pt x="11616" y="16790"/>
                  </a:lnTo>
                  <a:lnTo>
                    <a:pt x="11898" y="16837"/>
                  </a:lnTo>
                  <a:lnTo>
                    <a:pt x="12134" y="16790"/>
                  </a:lnTo>
                  <a:lnTo>
                    <a:pt x="12369" y="16743"/>
                  </a:lnTo>
                  <a:lnTo>
                    <a:pt x="12604" y="16649"/>
                  </a:lnTo>
                  <a:lnTo>
                    <a:pt x="12839" y="16508"/>
                  </a:lnTo>
                  <a:lnTo>
                    <a:pt x="13027" y="16367"/>
                  </a:lnTo>
                  <a:lnTo>
                    <a:pt x="13168" y="16179"/>
                  </a:lnTo>
                  <a:lnTo>
                    <a:pt x="13309" y="15991"/>
                  </a:lnTo>
                  <a:lnTo>
                    <a:pt x="13403" y="15756"/>
                  </a:lnTo>
                  <a:lnTo>
                    <a:pt x="13544" y="15238"/>
                  </a:lnTo>
                  <a:lnTo>
                    <a:pt x="13638" y="14768"/>
                  </a:lnTo>
                  <a:lnTo>
                    <a:pt x="13874" y="15238"/>
                  </a:lnTo>
                  <a:lnTo>
                    <a:pt x="14156" y="15756"/>
                  </a:lnTo>
                  <a:lnTo>
                    <a:pt x="14485" y="16179"/>
                  </a:lnTo>
                  <a:lnTo>
                    <a:pt x="14861" y="16602"/>
                  </a:lnTo>
                  <a:lnTo>
                    <a:pt x="15096" y="16790"/>
                  </a:lnTo>
                  <a:lnTo>
                    <a:pt x="15426" y="16978"/>
                  </a:lnTo>
                  <a:lnTo>
                    <a:pt x="15708" y="17166"/>
                  </a:lnTo>
                  <a:lnTo>
                    <a:pt x="16037" y="17260"/>
                  </a:lnTo>
                  <a:lnTo>
                    <a:pt x="16413" y="17308"/>
                  </a:lnTo>
                  <a:lnTo>
                    <a:pt x="16742" y="17308"/>
                  </a:lnTo>
                  <a:lnTo>
                    <a:pt x="17072" y="17260"/>
                  </a:lnTo>
                  <a:lnTo>
                    <a:pt x="17448" y="17119"/>
                  </a:lnTo>
                  <a:lnTo>
                    <a:pt x="17730" y="16931"/>
                  </a:lnTo>
                  <a:lnTo>
                    <a:pt x="17965" y="16649"/>
                  </a:lnTo>
                  <a:lnTo>
                    <a:pt x="18153" y="16367"/>
                  </a:lnTo>
                  <a:lnTo>
                    <a:pt x="18247" y="16085"/>
                  </a:lnTo>
                  <a:lnTo>
                    <a:pt x="18294" y="15803"/>
                  </a:lnTo>
                  <a:lnTo>
                    <a:pt x="18294" y="15567"/>
                  </a:lnTo>
                  <a:lnTo>
                    <a:pt x="18247" y="15285"/>
                  </a:lnTo>
                  <a:lnTo>
                    <a:pt x="18153" y="15050"/>
                  </a:lnTo>
                  <a:lnTo>
                    <a:pt x="17965" y="14533"/>
                  </a:lnTo>
                  <a:lnTo>
                    <a:pt x="17683" y="13874"/>
                  </a:lnTo>
                  <a:lnTo>
                    <a:pt x="17495" y="13169"/>
                  </a:lnTo>
                  <a:lnTo>
                    <a:pt x="17354" y="12511"/>
                  </a:lnTo>
                  <a:lnTo>
                    <a:pt x="17213" y="11805"/>
                  </a:lnTo>
                  <a:lnTo>
                    <a:pt x="17072" y="10394"/>
                  </a:lnTo>
                  <a:lnTo>
                    <a:pt x="16884" y="8983"/>
                  </a:lnTo>
                  <a:lnTo>
                    <a:pt x="16742" y="7525"/>
                  </a:lnTo>
                  <a:lnTo>
                    <a:pt x="16648" y="6867"/>
                  </a:lnTo>
                  <a:lnTo>
                    <a:pt x="16507" y="6162"/>
                  </a:lnTo>
                  <a:lnTo>
                    <a:pt x="16319" y="5503"/>
                  </a:lnTo>
                  <a:lnTo>
                    <a:pt x="16131" y="4845"/>
                  </a:lnTo>
                  <a:lnTo>
                    <a:pt x="15849" y="4186"/>
                  </a:lnTo>
                  <a:lnTo>
                    <a:pt x="15520" y="3528"/>
                  </a:lnTo>
                  <a:lnTo>
                    <a:pt x="15143" y="2917"/>
                  </a:lnTo>
                  <a:lnTo>
                    <a:pt x="14673" y="2352"/>
                  </a:lnTo>
                  <a:lnTo>
                    <a:pt x="14156" y="1788"/>
                  </a:lnTo>
                  <a:lnTo>
                    <a:pt x="13591" y="1318"/>
                  </a:lnTo>
                  <a:lnTo>
                    <a:pt x="12933" y="894"/>
                  </a:lnTo>
                  <a:lnTo>
                    <a:pt x="12322" y="565"/>
                  </a:lnTo>
                  <a:lnTo>
                    <a:pt x="11616" y="283"/>
                  </a:lnTo>
                  <a:lnTo>
                    <a:pt x="10958" y="142"/>
                  </a:lnTo>
                  <a:lnTo>
                    <a:pt x="10252" y="48"/>
                  </a:lnTo>
                  <a:lnTo>
                    <a:pt x="95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541" name="Google Shape;1541;p42"/>
            <p:cNvSpPr/>
            <p:nvPr/>
          </p:nvSpPr>
          <p:spPr>
            <a:xfrm>
              <a:off x="3932275" y="2931550"/>
              <a:ext cx="102300" cy="115250"/>
            </a:xfrm>
            <a:custGeom>
              <a:avLst/>
              <a:gdLst/>
              <a:ahLst/>
              <a:cxnLst/>
              <a:rect l="l" t="t" r="r" b="b"/>
              <a:pathLst>
                <a:path w="4092" h="4610" extrusionOk="0">
                  <a:moveTo>
                    <a:pt x="1176" y="1"/>
                  </a:moveTo>
                  <a:lnTo>
                    <a:pt x="894" y="377"/>
                  </a:lnTo>
                  <a:lnTo>
                    <a:pt x="658" y="800"/>
                  </a:lnTo>
                  <a:lnTo>
                    <a:pt x="470" y="1177"/>
                  </a:lnTo>
                  <a:lnTo>
                    <a:pt x="282" y="1600"/>
                  </a:lnTo>
                  <a:lnTo>
                    <a:pt x="141" y="2023"/>
                  </a:lnTo>
                  <a:lnTo>
                    <a:pt x="47" y="2446"/>
                  </a:lnTo>
                  <a:lnTo>
                    <a:pt x="0" y="2917"/>
                  </a:lnTo>
                  <a:lnTo>
                    <a:pt x="0" y="3387"/>
                  </a:lnTo>
                  <a:lnTo>
                    <a:pt x="47" y="3622"/>
                  </a:lnTo>
                  <a:lnTo>
                    <a:pt x="94" y="3904"/>
                  </a:lnTo>
                  <a:lnTo>
                    <a:pt x="188" y="4139"/>
                  </a:lnTo>
                  <a:lnTo>
                    <a:pt x="376" y="4328"/>
                  </a:lnTo>
                  <a:lnTo>
                    <a:pt x="611" y="4516"/>
                  </a:lnTo>
                  <a:lnTo>
                    <a:pt x="894" y="4610"/>
                  </a:lnTo>
                  <a:lnTo>
                    <a:pt x="1176" y="4610"/>
                  </a:lnTo>
                  <a:lnTo>
                    <a:pt x="1458" y="4516"/>
                  </a:lnTo>
                  <a:lnTo>
                    <a:pt x="1693" y="4328"/>
                  </a:lnTo>
                  <a:lnTo>
                    <a:pt x="1834" y="4092"/>
                  </a:lnTo>
                  <a:lnTo>
                    <a:pt x="1881" y="3810"/>
                  </a:lnTo>
                  <a:lnTo>
                    <a:pt x="1881" y="3528"/>
                  </a:lnTo>
                  <a:lnTo>
                    <a:pt x="2352" y="3904"/>
                  </a:lnTo>
                  <a:lnTo>
                    <a:pt x="2587" y="4045"/>
                  </a:lnTo>
                  <a:lnTo>
                    <a:pt x="2869" y="4139"/>
                  </a:lnTo>
                  <a:lnTo>
                    <a:pt x="3151" y="4186"/>
                  </a:lnTo>
                  <a:lnTo>
                    <a:pt x="3480" y="4186"/>
                  </a:lnTo>
                  <a:lnTo>
                    <a:pt x="3715" y="4045"/>
                  </a:lnTo>
                  <a:lnTo>
                    <a:pt x="3856" y="3951"/>
                  </a:lnTo>
                  <a:lnTo>
                    <a:pt x="3951" y="3857"/>
                  </a:lnTo>
                  <a:lnTo>
                    <a:pt x="3998" y="3716"/>
                  </a:lnTo>
                  <a:lnTo>
                    <a:pt x="4045" y="3528"/>
                  </a:lnTo>
                  <a:lnTo>
                    <a:pt x="4092" y="3340"/>
                  </a:lnTo>
                  <a:lnTo>
                    <a:pt x="4045" y="3199"/>
                  </a:lnTo>
                  <a:lnTo>
                    <a:pt x="3951" y="2823"/>
                  </a:lnTo>
                  <a:lnTo>
                    <a:pt x="3762" y="2493"/>
                  </a:lnTo>
                  <a:lnTo>
                    <a:pt x="3527" y="2117"/>
                  </a:lnTo>
                  <a:lnTo>
                    <a:pt x="3245" y="1741"/>
                  </a:lnTo>
                  <a:lnTo>
                    <a:pt x="2963" y="1412"/>
                  </a:lnTo>
                  <a:lnTo>
                    <a:pt x="2634" y="1083"/>
                  </a:lnTo>
                  <a:lnTo>
                    <a:pt x="2304" y="753"/>
                  </a:lnTo>
                  <a:lnTo>
                    <a:pt x="1975" y="471"/>
                  </a:lnTo>
                  <a:lnTo>
                    <a:pt x="1599" y="236"/>
                  </a:lnTo>
                  <a:lnTo>
                    <a:pt x="1176" y="1"/>
                  </a:lnTo>
                  <a:close/>
                </a:path>
              </a:pathLst>
            </a:custGeom>
            <a:solidFill>
              <a:srgbClr val="EE53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542" name="Google Shape;1542;p42"/>
            <p:cNvSpPr/>
            <p:nvPr/>
          </p:nvSpPr>
          <p:spPr>
            <a:xfrm>
              <a:off x="3939325" y="2895100"/>
              <a:ext cx="74100" cy="49425"/>
            </a:xfrm>
            <a:custGeom>
              <a:avLst/>
              <a:gdLst/>
              <a:ahLst/>
              <a:cxnLst/>
              <a:rect l="l" t="t" r="r" b="b"/>
              <a:pathLst>
                <a:path w="2964" h="1977" extrusionOk="0">
                  <a:moveTo>
                    <a:pt x="141" y="1"/>
                  </a:moveTo>
                  <a:lnTo>
                    <a:pt x="47" y="283"/>
                  </a:lnTo>
                  <a:lnTo>
                    <a:pt x="0" y="518"/>
                  </a:lnTo>
                  <a:lnTo>
                    <a:pt x="47" y="800"/>
                  </a:lnTo>
                  <a:lnTo>
                    <a:pt x="94" y="1036"/>
                  </a:lnTo>
                  <a:lnTo>
                    <a:pt x="235" y="1553"/>
                  </a:lnTo>
                  <a:lnTo>
                    <a:pt x="423" y="1976"/>
                  </a:lnTo>
                  <a:lnTo>
                    <a:pt x="2963" y="1177"/>
                  </a:lnTo>
                  <a:lnTo>
                    <a:pt x="141" y="1"/>
                  </a:lnTo>
                  <a:close/>
                </a:path>
              </a:pathLst>
            </a:custGeom>
            <a:solidFill>
              <a:srgbClr val="FCC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543" name="Google Shape;1543;p42"/>
            <p:cNvSpPr/>
            <p:nvPr/>
          </p:nvSpPr>
          <p:spPr>
            <a:xfrm>
              <a:off x="3813525" y="2865725"/>
              <a:ext cx="35275" cy="3530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564" y="0"/>
                  </a:moveTo>
                  <a:lnTo>
                    <a:pt x="423" y="47"/>
                  </a:lnTo>
                  <a:lnTo>
                    <a:pt x="235" y="235"/>
                  </a:lnTo>
                  <a:lnTo>
                    <a:pt x="47" y="423"/>
                  </a:lnTo>
                  <a:lnTo>
                    <a:pt x="47" y="565"/>
                  </a:lnTo>
                  <a:lnTo>
                    <a:pt x="0" y="706"/>
                  </a:lnTo>
                  <a:lnTo>
                    <a:pt x="47" y="847"/>
                  </a:lnTo>
                  <a:lnTo>
                    <a:pt x="47" y="988"/>
                  </a:lnTo>
                  <a:lnTo>
                    <a:pt x="235" y="1176"/>
                  </a:lnTo>
                  <a:lnTo>
                    <a:pt x="423" y="1364"/>
                  </a:lnTo>
                  <a:lnTo>
                    <a:pt x="564" y="1364"/>
                  </a:lnTo>
                  <a:lnTo>
                    <a:pt x="706" y="1411"/>
                  </a:lnTo>
                  <a:lnTo>
                    <a:pt x="847" y="1364"/>
                  </a:lnTo>
                  <a:lnTo>
                    <a:pt x="988" y="1364"/>
                  </a:lnTo>
                  <a:lnTo>
                    <a:pt x="1176" y="1176"/>
                  </a:lnTo>
                  <a:lnTo>
                    <a:pt x="1364" y="988"/>
                  </a:lnTo>
                  <a:lnTo>
                    <a:pt x="1411" y="847"/>
                  </a:lnTo>
                  <a:lnTo>
                    <a:pt x="1411" y="706"/>
                  </a:lnTo>
                  <a:lnTo>
                    <a:pt x="1411" y="565"/>
                  </a:lnTo>
                  <a:lnTo>
                    <a:pt x="1364" y="423"/>
                  </a:lnTo>
                  <a:lnTo>
                    <a:pt x="1176" y="235"/>
                  </a:lnTo>
                  <a:lnTo>
                    <a:pt x="988" y="47"/>
                  </a:lnTo>
                  <a:lnTo>
                    <a:pt x="84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544" name="Google Shape;1544;p42"/>
            <p:cNvSpPr/>
            <p:nvPr/>
          </p:nvSpPr>
          <p:spPr>
            <a:xfrm>
              <a:off x="3539575" y="3901525"/>
              <a:ext cx="129350" cy="242225"/>
            </a:xfrm>
            <a:custGeom>
              <a:avLst/>
              <a:gdLst/>
              <a:ahLst/>
              <a:cxnLst/>
              <a:rect l="l" t="t" r="r" b="b"/>
              <a:pathLst>
                <a:path w="5174" h="9689" extrusionOk="0">
                  <a:moveTo>
                    <a:pt x="1176" y="1"/>
                  </a:moveTo>
                  <a:lnTo>
                    <a:pt x="0" y="236"/>
                  </a:lnTo>
                  <a:lnTo>
                    <a:pt x="1035" y="7431"/>
                  </a:lnTo>
                  <a:lnTo>
                    <a:pt x="3763" y="9689"/>
                  </a:lnTo>
                  <a:lnTo>
                    <a:pt x="2258" y="7761"/>
                  </a:lnTo>
                  <a:lnTo>
                    <a:pt x="5173" y="8466"/>
                  </a:lnTo>
                  <a:lnTo>
                    <a:pt x="5173" y="8466"/>
                  </a:lnTo>
                  <a:lnTo>
                    <a:pt x="2587" y="7243"/>
                  </a:lnTo>
                  <a:lnTo>
                    <a:pt x="5173" y="7290"/>
                  </a:lnTo>
                  <a:lnTo>
                    <a:pt x="1740" y="6585"/>
                  </a:lnTo>
                  <a:lnTo>
                    <a:pt x="1176" y="1"/>
                  </a:lnTo>
                  <a:close/>
                </a:path>
              </a:pathLst>
            </a:custGeom>
            <a:solidFill>
              <a:srgbClr val="FCC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545" name="Google Shape;1545;p42"/>
            <p:cNvSpPr/>
            <p:nvPr/>
          </p:nvSpPr>
          <p:spPr>
            <a:xfrm>
              <a:off x="3496075" y="3853325"/>
              <a:ext cx="129350" cy="71750"/>
            </a:xfrm>
            <a:custGeom>
              <a:avLst/>
              <a:gdLst/>
              <a:ahLst/>
              <a:cxnLst/>
              <a:rect l="l" t="t" r="r" b="b"/>
              <a:pathLst>
                <a:path w="5174" h="2870" extrusionOk="0">
                  <a:moveTo>
                    <a:pt x="0" y="1"/>
                  </a:moveTo>
                  <a:lnTo>
                    <a:pt x="0" y="424"/>
                  </a:lnTo>
                  <a:lnTo>
                    <a:pt x="47" y="847"/>
                  </a:lnTo>
                  <a:lnTo>
                    <a:pt x="141" y="1270"/>
                  </a:lnTo>
                  <a:lnTo>
                    <a:pt x="282" y="1600"/>
                  </a:lnTo>
                  <a:lnTo>
                    <a:pt x="470" y="1929"/>
                  </a:lnTo>
                  <a:lnTo>
                    <a:pt x="706" y="2211"/>
                  </a:lnTo>
                  <a:lnTo>
                    <a:pt x="988" y="2493"/>
                  </a:lnTo>
                  <a:lnTo>
                    <a:pt x="1317" y="2681"/>
                  </a:lnTo>
                  <a:lnTo>
                    <a:pt x="1552" y="2775"/>
                  </a:lnTo>
                  <a:lnTo>
                    <a:pt x="1787" y="2822"/>
                  </a:lnTo>
                  <a:lnTo>
                    <a:pt x="2069" y="2869"/>
                  </a:lnTo>
                  <a:lnTo>
                    <a:pt x="2305" y="2869"/>
                  </a:lnTo>
                  <a:lnTo>
                    <a:pt x="2822" y="2775"/>
                  </a:lnTo>
                  <a:lnTo>
                    <a:pt x="3292" y="2587"/>
                  </a:lnTo>
                  <a:lnTo>
                    <a:pt x="3763" y="2305"/>
                  </a:lnTo>
                  <a:lnTo>
                    <a:pt x="4233" y="1929"/>
                  </a:lnTo>
                  <a:lnTo>
                    <a:pt x="4562" y="1459"/>
                  </a:lnTo>
                  <a:lnTo>
                    <a:pt x="4891" y="894"/>
                  </a:lnTo>
                  <a:lnTo>
                    <a:pt x="5079" y="471"/>
                  </a:lnTo>
                  <a:lnTo>
                    <a:pt x="5173" y="1"/>
                  </a:lnTo>
                  <a:close/>
                </a:path>
              </a:pathLst>
            </a:custGeom>
            <a:solidFill>
              <a:srgbClr val="A25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546" name="Google Shape;1546;p42"/>
            <p:cNvSpPr/>
            <p:nvPr/>
          </p:nvSpPr>
          <p:spPr>
            <a:xfrm>
              <a:off x="3295025" y="3467700"/>
              <a:ext cx="739550" cy="418575"/>
            </a:xfrm>
            <a:custGeom>
              <a:avLst/>
              <a:gdLst/>
              <a:ahLst/>
              <a:cxnLst/>
              <a:rect l="l" t="t" r="r" b="b"/>
              <a:pathLst>
                <a:path w="29582" h="16743" extrusionOk="0">
                  <a:moveTo>
                    <a:pt x="29582" y="0"/>
                  </a:moveTo>
                  <a:lnTo>
                    <a:pt x="29441" y="1035"/>
                  </a:lnTo>
                  <a:lnTo>
                    <a:pt x="29252" y="2022"/>
                  </a:lnTo>
                  <a:lnTo>
                    <a:pt x="29017" y="3010"/>
                  </a:lnTo>
                  <a:lnTo>
                    <a:pt x="28735" y="3998"/>
                  </a:lnTo>
                  <a:lnTo>
                    <a:pt x="28406" y="4985"/>
                  </a:lnTo>
                  <a:lnTo>
                    <a:pt x="27983" y="5926"/>
                  </a:lnTo>
                  <a:lnTo>
                    <a:pt x="27512" y="6866"/>
                  </a:lnTo>
                  <a:lnTo>
                    <a:pt x="26995" y="7807"/>
                  </a:lnTo>
                  <a:lnTo>
                    <a:pt x="26384" y="8700"/>
                  </a:lnTo>
                  <a:lnTo>
                    <a:pt x="25725" y="9547"/>
                  </a:lnTo>
                  <a:lnTo>
                    <a:pt x="24973" y="10394"/>
                  </a:lnTo>
                  <a:lnTo>
                    <a:pt x="24126" y="11146"/>
                  </a:lnTo>
                  <a:lnTo>
                    <a:pt x="23186" y="11898"/>
                  </a:lnTo>
                  <a:lnTo>
                    <a:pt x="22151" y="12557"/>
                  </a:lnTo>
                  <a:lnTo>
                    <a:pt x="21022" y="13215"/>
                  </a:lnTo>
                  <a:lnTo>
                    <a:pt x="19800" y="13780"/>
                  </a:lnTo>
                  <a:lnTo>
                    <a:pt x="18624" y="14250"/>
                  </a:lnTo>
                  <a:lnTo>
                    <a:pt x="17401" y="14626"/>
                  </a:lnTo>
                  <a:lnTo>
                    <a:pt x="16131" y="14908"/>
                  </a:lnTo>
                  <a:lnTo>
                    <a:pt x="14861" y="15143"/>
                  </a:lnTo>
                  <a:lnTo>
                    <a:pt x="13545" y="15238"/>
                  </a:lnTo>
                  <a:lnTo>
                    <a:pt x="12275" y="15285"/>
                  </a:lnTo>
                  <a:lnTo>
                    <a:pt x="10958" y="15238"/>
                  </a:lnTo>
                  <a:lnTo>
                    <a:pt x="9688" y="15143"/>
                  </a:lnTo>
                  <a:lnTo>
                    <a:pt x="8465" y="14955"/>
                  </a:lnTo>
                  <a:lnTo>
                    <a:pt x="7243" y="14673"/>
                  </a:lnTo>
                  <a:lnTo>
                    <a:pt x="5973" y="14297"/>
                  </a:lnTo>
                  <a:lnTo>
                    <a:pt x="4656" y="13827"/>
                  </a:lnTo>
                  <a:lnTo>
                    <a:pt x="4045" y="13591"/>
                  </a:lnTo>
                  <a:lnTo>
                    <a:pt x="3433" y="13262"/>
                  </a:lnTo>
                  <a:lnTo>
                    <a:pt x="2822" y="12933"/>
                  </a:lnTo>
                  <a:lnTo>
                    <a:pt x="2211" y="12557"/>
                  </a:lnTo>
                  <a:lnTo>
                    <a:pt x="1646" y="12134"/>
                  </a:lnTo>
                  <a:lnTo>
                    <a:pt x="1082" y="11663"/>
                  </a:lnTo>
                  <a:lnTo>
                    <a:pt x="517" y="11193"/>
                  </a:lnTo>
                  <a:lnTo>
                    <a:pt x="0" y="10676"/>
                  </a:lnTo>
                  <a:lnTo>
                    <a:pt x="0" y="10676"/>
                  </a:lnTo>
                  <a:lnTo>
                    <a:pt x="517" y="11381"/>
                  </a:lnTo>
                  <a:lnTo>
                    <a:pt x="1035" y="12040"/>
                  </a:lnTo>
                  <a:lnTo>
                    <a:pt x="1599" y="12651"/>
                  </a:lnTo>
                  <a:lnTo>
                    <a:pt x="2164" y="13215"/>
                  </a:lnTo>
                  <a:lnTo>
                    <a:pt x="2775" y="13733"/>
                  </a:lnTo>
                  <a:lnTo>
                    <a:pt x="3433" y="14203"/>
                  </a:lnTo>
                  <a:lnTo>
                    <a:pt x="4139" y="14579"/>
                  </a:lnTo>
                  <a:lnTo>
                    <a:pt x="4797" y="14955"/>
                  </a:lnTo>
                  <a:lnTo>
                    <a:pt x="5503" y="15285"/>
                  </a:lnTo>
                  <a:lnTo>
                    <a:pt x="6208" y="15567"/>
                  </a:lnTo>
                  <a:lnTo>
                    <a:pt x="6913" y="15802"/>
                  </a:lnTo>
                  <a:lnTo>
                    <a:pt x="7619" y="16037"/>
                  </a:lnTo>
                  <a:lnTo>
                    <a:pt x="9030" y="16366"/>
                  </a:lnTo>
                  <a:lnTo>
                    <a:pt x="10347" y="16554"/>
                  </a:lnTo>
                  <a:lnTo>
                    <a:pt x="11569" y="16695"/>
                  </a:lnTo>
                  <a:lnTo>
                    <a:pt x="12839" y="16742"/>
                  </a:lnTo>
                  <a:lnTo>
                    <a:pt x="14062" y="16695"/>
                  </a:lnTo>
                  <a:lnTo>
                    <a:pt x="15285" y="16554"/>
                  </a:lnTo>
                  <a:lnTo>
                    <a:pt x="16554" y="16366"/>
                  </a:lnTo>
                  <a:lnTo>
                    <a:pt x="17730" y="16084"/>
                  </a:lnTo>
                  <a:lnTo>
                    <a:pt x="18906" y="15708"/>
                  </a:lnTo>
                  <a:lnTo>
                    <a:pt x="20082" y="15238"/>
                  </a:lnTo>
                  <a:lnTo>
                    <a:pt x="20740" y="14908"/>
                  </a:lnTo>
                  <a:lnTo>
                    <a:pt x="21351" y="14579"/>
                  </a:lnTo>
                  <a:lnTo>
                    <a:pt x="21963" y="14250"/>
                  </a:lnTo>
                  <a:lnTo>
                    <a:pt x="22527" y="13921"/>
                  </a:lnTo>
                  <a:lnTo>
                    <a:pt x="23045" y="13544"/>
                  </a:lnTo>
                  <a:lnTo>
                    <a:pt x="23562" y="13121"/>
                  </a:lnTo>
                  <a:lnTo>
                    <a:pt x="24502" y="12322"/>
                  </a:lnTo>
                  <a:lnTo>
                    <a:pt x="25349" y="11428"/>
                  </a:lnTo>
                  <a:lnTo>
                    <a:pt x="26101" y="10535"/>
                  </a:lnTo>
                  <a:lnTo>
                    <a:pt x="26807" y="9547"/>
                  </a:lnTo>
                  <a:lnTo>
                    <a:pt x="27371" y="8559"/>
                  </a:lnTo>
                  <a:lnTo>
                    <a:pt x="27889" y="7525"/>
                  </a:lnTo>
                  <a:lnTo>
                    <a:pt x="28312" y="6490"/>
                  </a:lnTo>
                  <a:lnTo>
                    <a:pt x="28641" y="5408"/>
                  </a:lnTo>
                  <a:lnTo>
                    <a:pt x="28970" y="4327"/>
                  </a:lnTo>
                  <a:lnTo>
                    <a:pt x="29205" y="3245"/>
                  </a:lnTo>
                  <a:lnTo>
                    <a:pt x="29346" y="2163"/>
                  </a:lnTo>
                  <a:lnTo>
                    <a:pt x="29488" y="1082"/>
                  </a:lnTo>
                  <a:lnTo>
                    <a:pt x="29582" y="0"/>
                  </a:lnTo>
                  <a:close/>
                </a:path>
              </a:pathLst>
            </a:custGeom>
            <a:solidFill>
              <a:srgbClr val="000000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547" name="Google Shape;1547;p42"/>
            <p:cNvSpPr/>
            <p:nvPr/>
          </p:nvSpPr>
          <p:spPr>
            <a:xfrm>
              <a:off x="3465500" y="3381850"/>
              <a:ext cx="269275" cy="164650"/>
            </a:xfrm>
            <a:custGeom>
              <a:avLst/>
              <a:gdLst/>
              <a:ahLst/>
              <a:cxnLst/>
              <a:rect l="l" t="t" r="r" b="b"/>
              <a:pathLst>
                <a:path w="10771" h="6586" extrusionOk="0">
                  <a:moveTo>
                    <a:pt x="10582" y="1"/>
                  </a:moveTo>
                  <a:lnTo>
                    <a:pt x="10535" y="612"/>
                  </a:lnTo>
                  <a:lnTo>
                    <a:pt x="10441" y="1224"/>
                  </a:lnTo>
                  <a:lnTo>
                    <a:pt x="10300" y="1788"/>
                  </a:lnTo>
                  <a:lnTo>
                    <a:pt x="10112" y="2352"/>
                  </a:lnTo>
                  <a:lnTo>
                    <a:pt x="9971" y="2635"/>
                  </a:lnTo>
                  <a:lnTo>
                    <a:pt x="9830" y="2917"/>
                  </a:lnTo>
                  <a:lnTo>
                    <a:pt x="9641" y="3152"/>
                  </a:lnTo>
                  <a:lnTo>
                    <a:pt x="9453" y="3387"/>
                  </a:lnTo>
                  <a:lnTo>
                    <a:pt x="9218" y="3575"/>
                  </a:lnTo>
                  <a:lnTo>
                    <a:pt x="8983" y="3763"/>
                  </a:lnTo>
                  <a:lnTo>
                    <a:pt x="8701" y="3904"/>
                  </a:lnTo>
                  <a:lnTo>
                    <a:pt x="8419" y="3998"/>
                  </a:lnTo>
                  <a:lnTo>
                    <a:pt x="8089" y="4045"/>
                  </a:lnTo>
                  <a:lnTo>
                    <a:pt x="7760" y="3998"/>
                  </a:lnTo>
                  <a:lnTo>
                    <a:pt x="7431" y="3904"/>
                  </a:lnTo>
                  <a:lnTo>
                    <a:pt x="7337" y="3810"/>
                  </a:lnTo>
                  <a:lnTo>
                    <a:pt x="7196" y="3716"/>
                  </a:lnTo>
                  <a:lnTo>
                    <a:pt x="7102" y="3575"/>
                  </a:lnTo>
                  <a:lnTo>
                    <a:pt x="7055" y="3434"/>
                  </a:lnTo>
                  <a:lnTo>
                    <a:pt x="7055" y="3293"/>
                  </a:lnTo>
                  <a:lnTo>
                    <a:pt x="7055" y="3105"/>
                  </a:lnTo>
                  <a:lnTo>
                    <a:pt x="6585" y="3669"/>
                  </a:lnTo>
                  <a:lnTo>
                    <a:pt x="6020" y="4187"/>
                  </a:lnTo>
                  <a:lnTo>
                    <a:pt x="5456" y="4704"/>
                  </a:lnTo>
                  <a:lnTo>
                    <a:pt x="4844" y="5127"/>
                  </a:lnTo>
                  <a:lnTo>
                    <a:pt x="4515" y="5362"/>
                  </a:lnTo>
                  <a:lnTo>
                    <a:pt x="4092" y="5503"/>
                  </a:lnTo>
                  <a:lnTo>
                    <a:pt x="3904" y="5550"/>
                  </a:lnTo>
                  <a:lnTo>
                    <a:pt x="3716" y="5597"/>
                  </a:lnTo>
                  <a:lnTo>
                    <a:pt x="3481" y="5550"/>
                  </a:lnTo>
                  <a:lnTo>
                    <a:pt x="3292" y="5456"/>
                  </a:lnTo>
                  <a:lnTo>
                    <a:pt x="3151" y="5362"/>
                  </a:lnTo>
                  <a:lnTo>
                    <a:pt x="3057" y="5268"/>
                  </a:lnTo>
                  <a:lnTo>
                    <a:pt x="2916" y="4939"/>
                  </a:lnTo>
                  <a:lnTo>
                    <a:pt x="2822" y="4610"/>
                  </a:lnTo>
                  <a:lnTo>
                    <a:pt x="2822" y="4281"/>
                  </a:lnTo>
                  <a:lnTo>
                    <a:pt x="2916" y="4045"/>
                  </a:lnTo>
                  <a:lnTo>
                    <a:pt x="3010" y="3810"/>
                  </a:lnTo>
                  <a:lnTo>
                    <a:pt x="2728" y="4140"/>
                  </a:lnTo>
                  <a:lnTo>
                    <a:pt x="2399" y="4469"/>
                  </a:lnTo>
                  <a:lnTo>
                    <a:pt x="2070" y="4751"/>
                  </a:lnTo>
                  <a:lnTo>
                    <a:pt x="1693" y="5033"/>
                  </a:lnTo>
                  <a:lnTo>
                    <a:pt x="1270" y="5221"/>
                  </a:lnTo>
                  <a:lnTo>
                    <a:pt x="847" y="5409"/>
                  </a:lnTo>
                  <a:lnTo>
                    <a:pt x="424" y="5550"/>
                  </a:lnTo>
                  <a:lnTo>
                    <a:pt x="0" y="5644"/>
                  </a:lnTo>
                  <a:lnTo>
                    <a:pt x="283" y="5691"/>
                  </a:lnTo>
                  <a:lnTo>
                    <a:pt x="565" y="5691"/>
                  </a:lnTo>
                  <a:lnTo>
                    <a:pt x="1129" y="5644"/>
                  </a:lnTo>
                  <a:lnTo>
                    <a:pt x="1693" y="5503"/>
                  </a:lnTo>
                  <a:lnTo>
                    <a:pt x="1929" y="5362"/>
                  </a:lnTo>
                  <a:lnTo>
                    <a:pt x="2164" y="5221"/>
                  </a:lnTo>
                  <a:lnTo>
                    <a:pt x="2164" y="5456"/>
                  </a:lnTo>
                  <a:lnTo>
                    <a:pt x="2211" y="5691"/>
                  </a:lnTo>
                  <a:lnTo>
                    <a:pt x="2352" y="5927"/>
                  </a:lnTo>
                  <a:lnTo>
                    <a:pt x="2493" y="6115"/>
                  </a:lnTo>
                  <a:lnTo>
                    <a:pt x="2634" y="6256"/>
                  </a:lnTo>
                  <a:lnTo>
                    <a:pt x="2822" y="6397"/>
                  </a:lnTo>
                  <a:lnTo>
                    <a:pt x="3057" y="6491"/>
                  </a:lnTo>
                  <a:lnTo>
                    <a:pt x="3292" y="6585"/>
                  </a:lnTo>
                  <a:lnTo>
                    <a:pt x="3763" y="6585"/>
                  </a:lnTo>
                  <a:lnTo>
                    <a:pt x="3998" y="6538"/>
                  </a:lnTo>
                  <a:lnTo>
                    <a:pt x="4233" y="6491"/>
                  </a:lnTo>
                  <a:lnTo>
                    <a:pt x="4656" y="6256"/>
                  </a:lnTo>
                  <a:lnTo>
                    <a:pt x="5033" y="5974"/>
                  </a:lnTo>
                  <a:lnTo>
                    <a:pt x="5362" y="5597"/>
                  </a:lnTo>
                  <a:lnTo>
                    <a:pt x="5644" y="5221"/>
                  </a:lnTo>
                  <a:lnTo>
                    <a:pt x="6161" y="4422"/>
                  </a:lnTo>
                  <a:lnTo>
                    <a:pt x="6255" y="4657"/>
                  </a:lnTo>
                  <a:lnTo>
                    <a:pt x="6443" y="4892"/>
                  </a:lnTo>
                  <a:lnTo>
                    <a:pt x="6632" y="5080"/>
                  </a:lnTo>
                  <a:lnTo>
                    <a:pt x="6867" y="5221"/>
                  </a:lnTo>
                  <a:lnTo>
                    <a:pt x="7102" y="5315"/>
                  </a:lnTo>
                  <a:lnTo>
                    <a:pt x="7384" y="5409"/>
                  </a:lnTo>
                  <a:lnTo>
                    <a:pt x="7901" y="5409"/>
                  </a:lnTo>
                  <a:lnTo>
                    <a:pt x="8184" y="5362"/>
                  </a:lnTo>
                  <a:lnTo>
                    <a:pt x="8466" y="5268"/>
                  </a:lnTo>
                  <a:lnTo>
                    <a:pt x="8701" y="5174"/>
                  </a:lnTo>
                  <a:lnTo>
                    <a:pt x="8936" y="5033"/>
                  </a:lnTo>
                  <a:lnTo>
                    <a:pt x="9359" y="4657"/>
                  </a:lnTo>
                  <a:lnTo>
                    <a:pt x="9735" y="4234"/>
                  </a:lnTo>
                  <a:lnTo>
                    <a:pt x="10065" y="3810"/>
                  </a:lnTo>
                  <a:lnTo>
                    <a:pt x="10300" y="3293"/>
                  </a:lnTo>
                  <a:lnTo>
                    <a:pt x="10488" y="2776"/>
                  </a:lnTo>
                  <a:lnTo>
                    <a:pt x="10676" y="2211"/>
                  </a:lnTo>
                  <a:lnTo>
                    <a:pt x="10723" y="1647"/>
                  </a:lnTo>
                  <a:lnTo>
                    <a:pt x="10770" y="1083"/>
                  </a:lnTo>
                  <a:lnTo>
                    <a:pt x="10676" y="565"/>
                  </a:lnTo>
                  <a:lnTo>
                    <a:pt x="10582" y="1"/>
                  </a:lnTo>
                  <a:close/>
                </a:path>
              </a:pathLst>
            </a:custGeom>
            <a:solidFill>
              <a:srgbClr val="FFFFFF">
                <a:alpha val="8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548" name="Google Shape;1548;p42"/>
            <p:cNvSpPr/>
            <p:nvPr/>
          </p:nvSpPr>
          <p:spPr>
            <a:xfrm>
              <a:off x="3317350" y="3375975"/>
              <a:ext cx="158750" cy="138775"/>
            </a:xfrm>
            <a:custGeom>
              <a:avLst/>
              <a:gdLst/>
              <a:ahLst/>
              <a:cxnLst/>
              <a:rect l="l" t="t" r="r" b="b"/>
              <a:pathLst>
                <a:path w="6350" h="5551" extrusionOk="0">
                  <a:moveTo>
                    <a:pt x="6350" y="1"/>
                  </a:moveTo>
                  <a:lnTo>
                    <a:pt x="6068" y="706"/>
                  </a:lnTo>
                  <a:lnTo>
                    <a:pt x="5691" y="1318"/>
                  </a:lnTo>
                  <a:lnTo>
                    <a:pt x="5221" y="1882"/>
                  </a:lnTo>
                  <a:lnTo>
                    <a:pt x="4657" y="2352"/>
                  </a:lnTo>
                  <a:lnTo>
                    <a:pt x="4469" y="2493"/>
                  </a:lnTo>
                  <a:lnTo>
                    <a:pt x="4233" y="2634"/>
                  </a:lnTo>
                  <a:lnTo>
                    <a:pt x="3998" y="2681"/>
                  </a:lnTo>
                  <a:lnTo>
                    <a:pt x="3763" y="2681"/>
                  </a:lnTo>
                  <a:lnTo>
                    <a:pt x="3528" y="2634"/>
                  </a:lnTo>
                  <a:lnTo>
                    <a:pt x="3340" y="2446"/>
                  </a:lnTo>
                  <a:lnTo>
                    <a:pt x="3246" y="2258"/>
                  </a:lnTo>
                  <a:lnTo>
                    <a:pt x="3246" y="2117"/>
                  </a:lnTo>
                  <a:lnTo>
                    <a:pt x="3293" y="2023"/>
                  </a:lnTo>
                  <a:lnTo>
                    <a:pt x="2258" y="3434"/>
                  </a:lnTo>
                  <a:lnTo>
                    <a:pt x="1882" y="3904"/>
                  </a:lnTo>
                  <a:lnTo>
                    <a:pt x="1694" y="4092"/>
                  </a:lnTo>
                  <a:lnTo>
                    <a:pt x="1459" y="4280"/>
                  </a:lnTo>
                  <a:lnTo>
                    <a:pt x="1176" y="4422"/>
                  </a:lnTo>
                  <a:lnTo>
                    <a:pt x="894" y="4469"/>
                  </a:lnTo>
                  <a:lnTo>
                    <a:pt x="612" y="4469"/>
                  </a:lnTo>
                  <a:lnTo>
                    <a:pt x="377" y="4375"/>
                  </a:lnTo>
                  <a:lnTo>
                    <a:pt x="236" y="4280"/>
                  </a:lnTo>
                  <a:lnTo>
                    <a:pt x="189" y="4186"/>
                  </a:lnTo>
                  <a:lnTo>
                    <a:pt x="48" y="3951"/>
                  </a:lnTo>
                  <a:lnTo>
                    <a:pt x="1" y="4327"/>
                  </a:lnTo>
                  <a:lnTo>
                    <a:pt x="48" y="4704"/>
                  </a:lnTo>
                  <a:lnTo>
                    <a:pt x="142" y="5033"/>
                  </a:lnTo>
                  <a:lnTo>
                    <a:pt x="236" y="5174"/>
                  </a:lnTo>
                  <a:lnTo>
                    <a:pt x="377" y="5315"/>
                  </a:lnTo>
                  <a:lnTo>
                    <a:pt x="565" y="5456"/>
                  </a:lnTo>
                  <a:lnTo>
                    <a:pt x="753" y="5550"/>
                  </a:lnTo>
                  <a:lnTo>
                    <a:pt x="1223" y="5550"/>
                  </a:lnTo>
                  <a:lnTo>
                    <a:pt x="1459" y="5503"/>
                  </a:lnTo>
                  <a:lnTo>
                    <a:pt x="1694" y="5409"/>
                  </a:lnTo>
                  <a:lnTo>
                    <a:pt x="1882" y="5268"/>
                  </a:lnTo>
                  <a:lnTo>
                    <a:pt x="2070" y="5080"/>
                  </a:lnTo>
                  <a:lnTo>
                    <a:pt x="2352" y="4704"/>
                  </a:lnTo>
                  <a:lnTo>
                    <a:pt x="2540" y="4280"/>
                  </a:lnTo>
                  <a:lnTo>
                    <a:pt x="2681" y="3857"/>
                  </a:lnTo>
                  <a:lnTo>
                    <a:pt x="2822" y="3387"/>
                  </a:lnTo>
                  <a:lnTo>
                    <a:pt x="2917" y="3528"/>
                  </a:lnTo>
                  <a:lnTo>
                    <a:pt x="3058" y="3622"/>
                  </a:lnTo>
                  <a:lnTo>
                    <a:pt x="3434" y="3763"/>
                  </a:lnTo>
                  <a:lnTo>
                    <a:pt x="3763" y="3810"/>
                  </a:lnTo>
                  <a:lnTo>
                    <a:pt x="4139" y="3810"/>
                  </a:lnTo>
                  <a:lnTo>
                    <a:pt x="4516" y="3669"/>
                  </a:lnTo>
                  <a:lnTo>
                    <a:pt x="4845" y="3481"/>
                  </a:lnTo>
                  <a:lnTo>
                    <a:pt x="5127" y="3246"/>
                  </a:lnTo>
                  <a:lnTo>
                    <a:pt x="5362" y="2964"/>
                  </a:lnTo>
                  <a:lnTo>
                    <a:pt x="5597" y="2681"/>
                  </a:lnTo>
                  <a:lnTo>
                    <a:pt x="5832" y="2305"/>
                  </a:lnTo>
                  <a:lnTo>
                    <a:pt x="6020" y="1976"/>
                  </a:lnTo>
                  <a:lnTo>
                    <a:pt x="6162" y="1600"/>
                  </a:lnTo>
                  <a:lnTo>
                    <a:pt x="6256" y="1224"/>
                  </a:lnTo>
                  <a:lnTo>
                    <a:pt x="6350" y="800"/>
                  </a:lnTo>
                  <a:lnTo>
                    <a:pt x="6350" y="424"/>
                  </a:lnTo>
                  <a:lnTo>
                    <a:pt x="6350" y="1"/>
                  </a:lnTo>
                  <a:close/>
                </a:path>
              </a:pathLst>
            </a:custGeom>
            <a:solidFill>
              <a:srgbClr val="FFFFFF">
                <a:alpha val="8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</p:grpSp>
      <p:grpSp>
        <p:nvGrpSpPr>
          <p:cNvPr id="43" name="Google Shape;1597;p44"/>
          <p:cNvGrpSpPr/>
          <p:nvPr/>
        </p:nvGrpSpPr>
        <p:grpSpPr>
          <a:xfrm rot="-152790">
            <a:off x="712561" y="5491779"/>
            <a:ext cx="3651677" cy="1285735"/>
            <a:chOff x="5142175" y="4369850"/>
            <a:chExt cx="1625700" cy="572400"/>
          </a:xfrm>
        </p:grpSpPr>
        <p:sp>
          <p:nvSpPr>
            <p:cNvPr id="44" name="Google Shape;1598;p44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45" name="Google Shape;1599;p44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46" name="Google Shape;1600;p44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47" name="Google Shape;1601;p44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48" name="Google Shape;1602;p44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</p:grpSp>
      <p:grpSp>
        <p:nvGrpSpPr>
          <p:cNvPr id="49" name="Google Shape;1603;p44"/>
          <p:cNvGrpSpPr/>
          <p:nvPr/>
        </p:nvGrpSpPr>
        <p:grpSpPr>
          <a:xfrm rot="212413">
            <a:off x="7878131" y="5522800"/>
            <a:ext cx="3651625" cy="1285717"/>
            <a:chOff x="5142175" y="4369850"/>
            <a:chExt cx="1625700" cy="572400"/>
          </a:xfrm>
        </p:grpSpPr>
        <p:sp>
          <p:nvSpPr>
            <p:cNvPr id="50" name="Google Shape;1604;p44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51" name="Google Shape;1605;p44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52" name="Google Shape;1606;p44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53" name="Google Shape;1607;p44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54" name="Google Shape;1608;p44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</p:grpSp>
      <p:grpSp>
        <p:nvGrpSpPr>
          <p:cNvPr id="56" name="Google Shape;1683;p46"/>
          <p:cNvGrpSpPr/>
          <p:nvPr/>
        </p:nvGrpSpPr>
        <p:grpSpPr>
          <a:xfrm flipH="1">
            <a:off x="3124200" y="4724400"/>
            <a:ext cx="1524000" cy="1905000"/>
            <a:chOff x="4651925" y="992975"/>
            <a:chExt cx="1189975" cy="1507350"/>
          </a:xfrm>
        </p:grpSpPr>
        <p:sp>
          <p:nvSpPr>
            <p:cNvPr id="57" name="Google Shape;1684;p46"/>
            <p:cNvSpPr/>
            <p:nvPr/>
          </p:nvSpPr>
          <p:spPr>
            <a:xfrm>
              <a:off x="5195875" y="2427825"/>
              <a:ext cx="77575" cy="9225"/>
            </a:xfrm>
            <a:custGeom>
              <a:avLst/>
              <a:gdLst/>
              <a:ahLst/>
              <a:cxnLst/>
              <a:rect l="l" t="t" r="r" b="b"/>
              <a:pathLst>
                <a:path w="3103" h="369" extrusionOk="0">
                  <a:moveTo>
                    <a:pt x="939" y="1"/>
                  </a:moveTo>
                  <a:lnTo>
                    <a:pt x="450" y="42"/>
                  </a:lnTo>
                  <a:lnTo>
                    <a:pt x="123" y="123"/>
                  </a:lnTo>
                  <a:lnTo>
                    <a:pt x="41" y="164"/>
                  </a:lnTo>
                  <a:lnTo>
                    <a:pt x="1" y="164"/>
                  </a:lnTo>
                  <a:lnTo>
                    <a:pt x="41" y="205"/>
                  </a:lnTo>
                  <a:lnTo>
                    <a:pt x="123" y="246"/>
                  </a:lnTo>
                  <a:lnTo>
                    <a:pt x="450" y="327"/>
                  </a:lnTo>
                  <a:lnTo>
                    <a:pt x="939" y="368"/>
                  </a:lnTo>
                  <a:lnTo>
                    <a:pt x="2164" y="368"/>
                  </a:lnTo>
                  <a:lnTo>
                    <a:pt x="2654" y="327"/>
                  </a:lnTo>
                  <a:lnTo>
                    <a:pt x="2980" y="246"/>
                  </a:lnTo>
                  <a:lnTo>
                    <a:pt x="3062" y="205"/>
                  </a:lnTo>
                  <a:lnTo>
                    <a:pt x="3103" y="164"/>
                  </a:lnTo>
                  <a:lnTo>
                    <a:pt x="3062" y="164"/>
                  </a:lnTo>
                  <a:lnTo>
                    <a:pt x="2980" y="123"/>
                  </a:lnTo>
                  <a:lnTo>
                    <a:pt x="2654" y="42"/>
                  </a:lnTo>
                  <a:lnTo>
                    <a:pt x="216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58" name="Google Shape;1685;p46"/>
            <p:cNvSpPr/>
            <p:nvPr/>
          </p:nvSpPr>
          <p:spPr>
            <a:xfrm>
              <a:off x="5629600" y="2368650"/>
              <a:ext cx="77600" cy="9200"/>
            </a:xfrm>
            <a:custGeom>
              <a:avLst/>
              <a:gdLst/>
              <a:ahLst/>
              <a:cxnLst/>
              <a:rect l="l" t="t" r="r" b="b"/>
              <a:pathLst>
                <a:path w="3104" h="368" extrusionOk="0">
                  <a:moveTo>
                    <a:pt x="940" y="0"/>
                  </a:moveTo>
                  <a:lnTo>
                    <a:pt x="450" y="41"/>
                  </a:lnTo>
                  <a:lnTo>
                    <a:pt x="123" y="82"/>
                  </a:lnTo>
                  <a:lnTo>
                    <a:pt x="1" y="123"/>
                  </a:lnTo>
                  <a:lnTo>
                    <a:pt x="1" y="163"/>
                  </a:lnTo>
                  <a:lnTo>
                    <a:pt x="1" y="204"/>
                  </a:lnTo>
                  <a:lnTo>
                    <a:pt x="123" y="245"/>
                  </a:lnTo>
                  <a:lnTo>
                    <a:pt x="450" y="286"/>
                  </a:lnTo>
                  <a:lnTo>
                    <a:pt x="940" y="327"/>
                  </a:lnTo>
                  <a:lnTo>
                    <a:pt x="1552" y="367"/>
                  </a:lnTo>
                  <a:lnTo>
                    <a:pt x="2123" y="327"/>
                  </a:lnTo>
                  <a:lnTo>
                    <a:pt x="2613" y="286"/>
                  </a:lnTo>
                  <a:lnTo>
                    <a:pt x="2981" y="245"/>
                  </a:lnTo>
                  <a:lnTo>
                    <a:pt x="3062" y="204"/>
                  </a:lnTo>
                  <a:lnTo>
                    <a:pt x="3103" y="163"/>
                  </a:lnTo>
                  <a:lnTo>
                    <a:pt x="3062" y="123"/>
                  </a:lnTo>
                  <a:lnTo>
                    <a:pt x="2981" y="82"/>
                  </a:lnTo>
                  <a:lnTo>
                    <a:pt x="2613" y="41"/>
                  </a:lnTo>
                  <a:lnTo>
                    <a:pt x="212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59" name="Google Shape;1686;p46"/>
            <p:cNvSpPr/>
            <p:nvPr/>
          </p:nvSpPr>
          <p:spPr>
            <a:xfrm>
              <a:off x="4766225" y="2372725"/>
              <a:ext cx="77600" cy="9200"/>
            </a:xfrm>
            <a:custGeom>
              <a:avLst/>
              <a:gdLst/>
              <a:ahLst/>
              <a:cxnLst/>
              <a:rect l="l" t="t" r="r" b="b"/>
              <a:pathLst>
                <a:path w="3104" h="368" extrusionOk="0">
                  <a:moveTo>
                    <a:pt x="1552" y="0"/>
                  </a:moveTo>
                  <a:lnTo>
                    <a:pt x="940" y="41"/>
                  </a:lnTo>
                  <a:lnTo>
                    <a:pt x="450" y="82"/>
                  </a:lnTo>
                  <a:lnTo>
                    <a:pt x="123" y="123"/>
                  </a:lnTo>
                  <a:lnTo>
                    <a:pt x="1" y="164"/>
                  </a:lnTo>
                  <a:lnTo>
                    <a:pt x="1" y="204"/>
                  </a:lnTo>
                  <a:lnTo>
                    <a:pt x="1" y="245"/>
                  </a:lnTo>
                  <a:lnTo>
                    <a:pt x="123" y="245"/>
                  </a:lnTo>
                  <a:lnTo>
                    <a:pt x="450" y="327"/>
                  </a:lnTo>
                  <a:lnTo>
                    <a:pt x="940" y="368"/>
                  </a:lnTo>
                  <a:lnTo>
                    <a:pt x="2123" y="368"/>
                  </a:lnTo>
                  <a:lnTo>
                    <a:pt x="2654" y="327"/>
                  </a:lnTo>
                  <a:lnTo>
                    <a:pt x="2981" y="245"/>
                  </a:lnTo>
                  <a:lnTo>
                    <a:pt x="3062" y="245"/>
                  </a:lnTo>
                  <a:lnTo>
                    <a:pt x="3103" y="204"/>
                  </a:lnTo>
                  <a:lnTo>
                    <a:pt x="3062" y="164"/>
                  </a:lnTo>
                  <a:lnTo>
                    <a:pt x="2981" y="123"/>
                  </a:lnTo>
                  <a:lnTo>
                    <a:pt x="2654" y="82"/>
                  </a:lnTo>
                  <a:lnTo>
                    <a:pt x="2123" y="41"/>
                  </a:lnTo>
                  <a:lnTo>
                    <a:pt x="155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60" name="Google Shape;1687;p46"/>
            <p:cNvSpPr/>
            <p:nvPr/>
          </p:nvSpPr>
          <p:spPr>
            <a:xfrm>
              <a:off x="5245875" y="2249250"/>
              <a:ext cx="230675" cy="220450"/>
            </a:xfrm>
            <a:custGeom>
              <a:avLst/>
              <a:gdLst/>
              <a:ahLst/>
              <a:cxnLst/>
              <a:rect l="l" t="t" r="r" b="b"/>
              <a:pathLst>
                <a:path w="9227" h="8818" extrusionOk="0">
                  <a:moveTo>
                    <a:pt x="5389" y="0"/>
                  </a:moveTo>
                  <a:lnTo>
                    <a:pt x="5144" y="41"/>
                  </a:lnTo>
                  <a:lnTo>
                    <a:pt x="4654" y="204"/>
                  </a:lnTo>
                  <a:lnTo>
                    <a:pt x="4205" y="449"/>
                  </a:lnTo>
                  <a:lnTo>
                    <a:pt x="3756" y="694"/>
                  </a:lnTo>
                  <a:lnTo>
                    <a:pt x="3389" y="1021"/>
                  </a:lnTo>
                  <a:lnTo>
                    <a:pt x="2777" y="1510"/>
                  </a:lnTo>
                  <a:lnTo>
                    <a:pt x="2246" y="2082"/>
                  </a:lnTo>
                  <a:lnTo>
                    <a:pt x="1715" y="2653"/>
                  </a:lnTo>
                  <a:lnTo>
                    <a:pt x="1266" y="3307"/>
                  </a:lnTo>
                  <a:lnTo>
                    <a:pt x="1021" y="3674"/>
                  </a:lnTo>
                  <a:lnTo>
                    <a:pt x="776" y="4123"/>
                  </a:lnTo>
                  <a:lnTo>
                    <a:pt x="531" y="4613"/>
                  </a:lnTo>
                  <a:lnTo>
                    <a:pt x="327" y="5184"/>
                  </a:lnTo>
                  <a:lnTo>
                    <a:pt x="164" y="5756"/>
                  </a:lnTo>
                  <a:lnTo>
                    <a:pt x="42" y="6327"/>
                  </a:lnTo>
                  <a:lnTo>
                    <a:pt x="1" y="6858"/>
                  </a:lnTo>
                  <a:lnTo>
                    <a:pt x="42" y="7103"/>
                  </a:lnTo>
                  <a:lnTo>
                    <a:pt x="82" y="7348"/>
                  </a:lnTo>
                  <a:lnTo>
                    <a:pt x="246" y="7715"/>
                  </a:lnTo>
                  <a:lnTo>
                    <a:pt x="327" y="7838"/>
                  </a:lnTo>
                  <a:lnTo>
                    <a:pt x="450" y="8001"/>
                  </a:lnTo>
                  <a:lnTo>
                    <a:pt x="613" y="8123"/>
                  </a:lnTo>
                  <a:lnTo>
                    <a:pt x="776" y="8205"/>
                  </a:lnTo>
                  <a:lnTo>
                    <a:pt x="980" y="8287"/>
                  </a:lnTo>
                  <a:lnTo>
                    <a:pt x="1185" y="8368"/>
                  </a:lnTo>
                  <a:lnTo>
                    <a:pt x="1838" y="8491"/>
                  </a:lnTo>
                  <a:lnTo>
                    <a:pt x="2491" y="8613"/>
                  </a:lnTo>
                  <a:lnTo>
                    <a:pt x="3185" y="8695"/>
                  </a:lnTo>
                  <a:lnTo>
                    <a:pt x="3838" y="8736"/>
                  </a:lnTo>
                  <a:lnTo>
                    <a:pt x="5226" y="8817"/>
                  </a:lnTo>
                  <a:lnTo>
                    <a:pt x="9104" y="8817"/>
                  </a:lnTo>
                  <a:lnTo>
                    <a:pt x="9186" y="8736"/>
                  </a:lnTo>
                  <a:lnTo>
                    <a:pt x="9226" y="8654"/>
                  </a:lnTo>
                  <a:lnTo>
                    <a:pt x="9226" y="8491"/>
                  </a:lnTo>
                  <a:lnTo>
                    <a:pt x="9104" y="7756"/>
                  </a:lnTo>
                  <a:lnTo>
                    <a:pt x="9022" y="7389"/>
                  </a:lnTo>
                  <a:lnTo>
                    <a:pt x="8900" y="7021"/>
                  </a:lnTo>
                  <a:lnTo>
                    <a:pt x="8737" y="6654"/>
                  </a:lnTo>
                  <a:lnTo>
                    <a:pt x="8573" y="6327"/>
                  </a:lnTo>
                  <a:lnTo>
                    <a:pt x="8328" y="6042"/>
                  </a:lnTo>
                  <a:lnTo>
                    <a:pt x="8043" y="5837"/>
                  </a:lnTo>
                  <a:lnTo>
                    <a:pt x="7716" y="5593"/>
                  </a:lnTo>
                  <a:lnTo>
                    <a:pt x="7553" y="5429"/>
                  </a:lnTo>
                  <a:lnTo>
                    <a:pt x="7471" y="5266"/>
                  </a:lnTo>
                  <a:lnTo>
                    <a:pt x="7430" y="5103"/>
                  </a:lnTo>
                  <a:lnTo>
                    <a:pt x="7471" y="4899"/>
                  </a:lnTo>
                  <a:lnTo>
                    <a:pt x="7471" y="4613"/>
                  </a:lnTo>
                  <a:lnTo>
                    <a:pt x="7594" y="3225"/>
                  </a:lnTo>
                  <a:lnTo>
                    <a:pt x="7634" y="2490"/>
                  </a:lnTo>
                  <a:lnTo>
                    <a:pt x="7634" y="2123"/>
                  </a:lnTo>
                  <a:lnTo>
                    <a:pt x="7594" y="1755"/>
                  </a:lnTo>
                  <a:lnTo>
                    <a:pt x="7512" y="1429"/>
                  </a:lnTo>
                  <a:lnTo>
                    <a:pt x="7430" y="1061"/>
                  </a:lnTo>
                  <a:lnTo>
                    <a:pt x="7267" y="776"/>
                  </a:lnTo>
                  <a:lnTo>
                    <a:pt x="7022" y="490"/>
                  </a:lnTo>
                  <a:lnTo>
                    <a:pt x="6818" y="327"/>
                  </a:lnTo>
                  <a:lnTo>
                    <a:pt x="6614" y="204"/>
                  </a:lnTo>
                  <a:lnTo>
                    <a:pt x="6410" y="122"/>
                  </a:lnTo>
                  <a:lnTo>
                    <a:pt x="6165" y="41"/>
                  </a:lnTo>
                  <a:lnTo>
                    <a:pt x="5879" y="0"/>
                  </a:lnTo>
                  <a:close/>
                </a:path>
              </a:pathLst>
            </a:custGeom>
            <a:solidFill>
              <a:srgbClr val="F7AC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61" name="Google Shape;1688;p46"/>
            <p:cNvSpPr/>
            <p:nvPr/>
          </p:nvSpPr>
          <p:spPr>
            <a:xfrm>
              <a:off x="5247925" y="2364550"/>
              <a:ext cx="228625" cy="105150"/>
            </a:xfrm>
            <a:custGeom>
              <a:avLst/>
              <a:gdLst/>
              <a:ahLst/>
              <a:cxnLst/>
              <a:rect l="l" t="t" r="r" b="b"/>
              <a:pathLst>
                <a:path w="9145" h="4206" extrusionOk="0">
                  <a:moveTo>
                    <a:pt x="7389" y="1"/>
                  </a:moveTo>
                  <a:lnTo>
                    <a:pt x="6940" y="287"/>
                  </a:lnTo>
                  <a:lnTo>
                    <a:pt x="6409" y="613"/>
                  </a:lnTo>
                  <a:lnTo>
                    <a:pt x="6164" y="776"/>
                  </a:lnTo>
                  <a:lnTo>
                    <a:pt x="5879" y="858"/>
                  </a:lnTo>
                  <a:lnTo>
                    <a:pt x="5552" y="899"/>
                  </a:lnTo>
                  <a:lnTo>
                    <a:pt x="5266" y="899"/>
                  </a:lnTo>
                  <a:lnTo>
                    <a:pt x="4613" y="817"/>
                  </a:lnTo>
                  <a:lnTo>
                    <a:pt x="4042" y="817"/>
                  </a:lnTo>
                  <a:lnTo>
                    <a:pt x="3470" y="899"/>
                  </a:lnTo>
                  <a:lnTo>
                    <a:pt x="2899" y="1103"/>
                  </a:lnTo>
                  <a:lnTo>
                    <a:pt x="2613" y="1225"/>
                  </a:lnTo>
                  <a:lnTo>
                    <a:pt x="2368" y="1389"/>
                  </a:lnTo>
                  <a:lnTo>
                    <a:pt x="1592" y="1185"/>
                  </a:lnTo>
                  <a:lnTo>
                    <a:pt x="1143" y="1470"/>
                  </a:lnTo>
                  <a:lnTo>
                    <a:pt x="694" y="1838"/>
                  </a:lnTo>
                  <a:lnTo>
                    <a:pt x="327" y="2246"/>
                  </a:lnTo>
                  <a:lnTo>
                    <a:pt x="164" y="2491"/>
                  </a:lnTo>
                  <a:lnTo>
                    <a:pt x="0" y="2736"/>
                  </a:lnTo>
                  <a:lnTo>
                    <a:pt x="164" y="3103"/>
                  </a:lnTo>
                  <a:lnTo>
                    <a:pt x="245" y="3226"/>
                  </a:lnTo>
                  <a:lnTo>
                    <a:pt x="368" y="3389"/>
                  </a:lnTo>
                  <a:lnTo>
                    <a:pt x="531" y="3511"/>
                  </a:lnTo>
                  <a:lnTo>
                    <a:pt x="694" y="3593"/>
                  </a:lnTo>
                  <a:lnTo>
                    <a:pt x="898" y="3675"/>
                  </a:lnTo>
                  <a:lnTo>
                    <a:pt x="1103" y="3756"/>
                  </a:lnTo>
                  <a:lnTo>
                    <a:pt x="1756" y="3879"/>
                  </a:lnTo>
                  <a:lnTo>
                    <a:pt x="2409" y="4001"/>
                  </a:lnTo>
                  <a:lnTo>
                    <a:pt x="3103" y="4083"/>
                  </a:lnTo>
                  <a:lnTo>
                    <a:pt x="3756" y="4124"/>
                  </a:lnTo>
                  <a:lnTo>
                    <a:pt x="5144" y="4205"/>
                  </a:lnTo>
                  <a:lnTo>
                    <a:pt x="9022" y="4205"/>
                  </a:lnTo>
                  <a:lnTo>
                    <a:pt x="9104" y="4124"/>
                  </a:lnTo>
                  <a:lnTo>
                    <a:pt x="9144" y="4042"/>
                  </a:lnTo>
                  <a:lnTo>
                    <a:pt x="9144" y="3879"/>
                  </a:lnTo>
                  <a:lnTo>
                    <a:pt x="9022" y="3144"/>
                  </a:lnTo>
                  <a:lnTo>
                    <a:pt x="8940" y="2777"/>
                  </a:lnTo>
                  <a:lnTo>
                    <a:pt x="8818" y="2409"/>
                  </a:lnTo>
                  <a:lnTo>
                    <a:pt x="8655" y="2042"/>
                  </a:lnTo>
                  <a:lnTo>
                    <a:pt x="8491" y="1715"/>
                  </a:lnTo>
                  <a:lnTo>
                    <a:pt x="8246" y="1430"/>
                  </a:lnTo>
                  <a:lnTo>
                    <a:pt x="7961" y="1225"/>
                  </a:lnTo>
                  <a:lnTo>
                    <a:pt x="7634" y="981"/>
                  </a:lnTo>
                  <a:lnTo>
                    <a:pt x="7471" y="817"/>
                  </a:lnTo>
                  <a:lnTo>
                    <a:pt x="7389" y="654"/>
                  </a:lnTo>
                  <a:lnTo>
                    <a:pt x="7348" y="491"/>
                  </a:lnTo>
                  <a:lnTo>
                    <a:pt x="7389" y="287"/>
                  </a:lnTo>
                  <a:lnTo>
                    <a:pt x="73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62" name="Google Shape;1689;p46"/>
            <p:cNvSpPr/>
            <p:nvPr/>
          </p:nvSpPr>
          <p:spPr>
            <a:xfrm>
              <a:off x="5399975" y="2430900"/>
              <a:ext cx="14325" cy="38800"/>
            </a:xfrm>
            <a:custGeom>
              <a:avLst/>
              <a:gdLst/>
              <a:ahLst/>
              <a:cxnLst/>
              <a:rect l="l" t="t" r="r" b="b"/>
              <a:pathLst>
                <a:path w="573" h="1552" extrusionOk="0">
                  <a:moveTo>
                    <a:pt x="1" y="0"/>
                  </a:moveTo>
                  <a:lnTo>
                    <a:pt x="1" y="41"/>
                  </a:lnTo>
                  <a:lnTo>
                    <a:pt x="1" y="82"/>
                  </a:lnTo>
                  <a:lnTo>
                    <a:pt x="246" y="817"/>
                  </a:lnTo>
                  <a:lnTo>
                    <a:pt x="450" y="1551"/>
                  </a:lnTo>
                  <a:lnTo>
                    <a:pt x="572" y="1551"/>
                  </a:lnTo>
                  <a:lnTo>
                    <a:pt x="368" y="776"/>
                  </a:lnTo>
                  <a:lnTo>
                    <a:pt x="82" y="41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63" name="Google Shape;1690;p46"/>
            <p:cNvSpPr/>
            <p:nvPr/>
          </p:nvSpPr>
          <p:spPr>
            <a:xfrm>
              <a:off x="5437750" y="2427825"/>
              <a:ext cx="18375" cy="41875"/>
            </a:xfrm>
            <a:custGeom>
              <a:avLst/>
              <a:gdLst/>
              <a:ahLst/>
              <a:cxnLst/>
              <a:rect l="l" t="t" r="r" b="b"/>
              <a:pathLst>
                <a:path w="735" h="1675" extrusionOk="0">
                  <a:moveTo>
                    <a:pt x="0" y="1"/>
                  </a:moveTo>
                  <a:lnTo>
                    <a:pt x="0" y="42"/>
                  </a:lnTo>
                  <a:lnTo>
                    <a:pt x="0" y="82"/>
                  </a:lnTo>
                  <a:lnTo>
                    <a:pt x="368" y="858"/>
                  </a:lnTo>
                  <a:lnTo>
                    <a:pt x="613" y="1674"/>
                  </a:lnTo>
                  <a:lnTo>
                    <a:pt x="735" y="1674"/>
                  </a:lnTo>
                  <a:lnTo>
                    <a:pt x="613" y="1266"/>
                  </a:lnTo>
                  <a:lnTo>
                    <a:pt x="449" y="817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64" name="Google Shape;1691;p46"/>
            <p:cNvSpPr/>
            <p:nvPr/>
          </p:nvSpPr>
          <p:spPr>
            <a:xfrm>
              <a:off x="4651925" y="992975"/>
              <a:ext cx="1189975" cy="1506325"/>
            </a:xfrm>
            <a:custGeom>
              <a:avLst/>
              <a:gdLst/>
              <a:ahLst/>
              <a:cxnLst/>
              <a:rect l="l" t="t" r="r" b="b"/>
              <a:pathLst>
                <a:path w="47599" h="60253" extrusionOk="0">
                  <a:moveTo>
                    <a:pt x="9839" y="0"/>
                  </a:moveTo>
                  <a:lnTo>
                    <a:pt x="9635" y="41"/>
                  </a:lnTo>
                  <a:lnTo>
                    <a:pt x="9430" y="122"/>
                  </a:lnTo>
                  <a:lnTo>
                    <a:pt x="9267" y="204"/>
                  </a:lnTo>
                  <a:lnTo>
                    <a:pt x="9104" y="367"/>
                  </a:lnTo>
                  <a:lnTo>
                    <a:pt x="8981" y="531"/>
                  </a:lnTo>
                  <a:lnTo>
                    <a:pt x="8900" y="735"/>
                  </a:lnTo>
                  <a:lnTo>
                    <a:pt x="8655" y="1633"/>
                  </a:lnTo>
                  <a:lnTo>
                    <a:pt x="8532" y="2164"/>
                  </a:lnTo>
                  <a:lnTo>
                    <a:pt x="8410" y="2776"/>
                  </a:lnTo>
                  <a:lnTo>
                    <a:pt x="8369" y="3102"/>
                  </a:lnTo>
                  <a:lnTo>
                    <a:pt x="8328" y="3266"/>
                  </a:lnTo>
                  <a:lnTo>
                    <a:pt x="8287" y="3511"/>
                  </a:lnTo>
                  <a:lnTo>
                    <a:pt x="8206" y="4245"/>
                  </a:lnTo>
                  <a:lnTo>
                    <a:pt x="8206" y="4490"/>
                  </a:lnTo>
                  <a:lnTo>
                    <a:pt x="8165" y="5184"/>
                  </a:lnTo>
                  <a:lnTo>
                    <a:pt x="8165" y="5878"/>
                  </a:lnTo>
                  <a:lnTo>
                    <a:pt x="8165" y="6613"/>
                  </a:lnTo>
                  <a:lnTo>
                    <a:pt x="8247" y="7389"/>
                  </a:lnTo>
                  <a:lnTo>
                    <a:pt x="8247" y="7674"/>
                  </a:lnTo>
                  <a:lnTo>
                    <a:pt x="8287" y="7919"/>
                  </a:lnTo>
                  <a:lnTo>
                    <a:pt x="8328" y="8205"/>
                  </a:lnTo>
                  <a:lnTo>
                    <a:pt x="8328" y="8287"/>
                  </a:lnTo>
                  <a:lnTo>
                    <a:pt x="8410" y="8695"/>
                  </a:lnTo>
                  <a:lnTo>
                    <a:pt x="8451" y="8899"/>
                  </a:lnTo>
                  <a:lnTo>
                    <a:pt x="8492" y="9226"/>
                  </a:lnTo>
                  <a:lnTo>
                    <a:pt x="8736" y="10287"/>
                  </a:lnTo>
                  <a:lnTo>
                    <a:pt x="9022" y="11389"/>
                  </a:lnTo>
                  <a:lnTo>
                    <a:pt x="9430" y="12573"/>
                  </a:lnTo>
                  <a:lnTo>
                    <a:pt x="9920" y="13757"/>
                  </a:lnTo>
                  <a:lnTo>
                    <a:pt x="10084" y="14124"/>
                  </a:lnTo>
                  <a:lnTo>
                    <a:pt x="10492" y="15022"/>
                  </a:lnTo>
                  <a:lnTo>
                    <a:pt x="10982" y="15920"/>
                  </a:lnTo>
                  <a:lnTo>
                    <a:pt x="11186" y="16247"/>
                  </a:lnTo>
                  <a:lnTo>
                    <a:pt x="10982" y="17716"/>
                  </a:lnTo>
                  <a:lnTo>
                    <a:pt x="10410" y="21227"/>
                  </a:lnTo>
                  <a:lnTo>
                    <a:pt x="9839" y="24452"/>
                  </a:lnTo>
                  <a:lnTo>
                    <a:pt x="9512" y="26003"/>
                  </a:lnTo>
                  <a:lnTo>
                    <a:pt x="9186" y="27432"/>
                  </a:lnTo>
                  <a:lnTo>
                    <a:pt x="8900" y="28371"/>
                  </a:lnTo>
                  <a:lnTo>
                    <a:pt x="8655" y="29146"/>
                  </a:lnTo>
                  <a:lnTo>
                    <a:pt x="8410" y="29759"/>
                  </a:lnTo>
                  <a:lnTo>
                    <a:pt x="8287" y="29963"/>
                  </a:lnTo>
                  <a:lnTo>
                    <a:pt x="8165" y="30126"/>
                  </a:lnTo>
                  <a:lnTo>
                    <a:pt x="7349" y="31024"/>
                  </a:lnTo>
                  <a:lnTo>
                    <a:pt x="6083" y="32412"/>
                  </a:lnTo>
                  <a:lnTo>
                    <a:pt x="5348" y="33310"/>
                  </a:lnTo>
                  <a:lnTo>
                    <a:pt x="4573" y="34290"/>
                  </a:lnTo>
                  <a:lnTo>
                    <a:pt x="3756" y="35351"/>
                  </a:lnTo>
                  <a:lnTo>
                    <a:pt x="2981" y="36535"/>
                  </a:lnTo>
                  <a:lnTo>
                    <a:pt x="2246" y="37760"/>
                  </a:lnTo>
                  <a:lnTo>
                    <a:pt x="1878" y="38413"/>
                  </a:lnTo>
                  <a:lnTo>
                    <a:pt x="1552" y="39066"/>
                  </a:lnTo>
                  <a:lnTo>
                    <a:pt x="1225" y="39719"/>
                  </a:lnTo>
                  <a:lnTo>
                    <a:pt x="980" y="40413"/>
                  </a:lnTo>
                  <a:lnTo>
                    <a:pt x="695" y="41107"/>
                  </a:lnTo>
                  <a:lnTo>
                    <a:pt x="491" y="41801"/>
                  </a:lnTo>
                  <a:lnTo>
                    <a:pt x="327" y="42495"/>
                  </a:lnTo>
                  <a:lnTo>
                    <a:pt x="164" y="43189"/>
                  </a:lnTo>
                  <a:lnTo>
                    <a:pt x="82" y="43924"/>
                  </a:lnTo>
                  <a:lnTo>
                    <a:pt x="1" y="44618"/>
                  </a:lnTo>
                  <a:lnTo>
                    <a:pt x="1" y="45352"/>
                  </a:lnTo>
                  <a:lnTo>
                    <a:pt x="42" y="46087"/>
                  </a:lnTo>
                  <a:lnTo>
                    <a:pt x="164" y="46781"/>
                  </a:lnTo>
                  <a:lnTo>
                    <a:pt x="327" y="47516"/>
                  </a:lnTo>
                  <a:lnTo>
                    <a:pt x="735" y="48904"/>
                  </a:lnTo>
                  <a:lnTo>
                    <a:pt x="1225" y="50169"/>
                  </a:lnTo>
                  <a:lnTo>
                    <a:pt x="1756" y="51353"/>
                  </a:lnTo>
                  <a:lnTo>
                    <a:pt x="2328" y="52415"/>
                  </a:lnTo>
                  <a:lnTo>
                    <a:pt x="2899" y="53435"/>
                  </a:lnTo>
                  <a:lnTo>
                    <a:pt x="3511" y="54292"/>
                  </a:lnTo>
                  <a:lnTo>
                    <a:pt x="4124" y="55109"/>
                  </a:lnTo>
                  <a:lnTo>
                    <a:pt x="4695" y="55803"/>
                  </a:lnTo>
                  <a:lnTo>
                    <a:pt x="5267" y="56415"/>
                  </a:lnTo>
                  <a:lnTo>
                    <a:pt x="5797" y="56946"/>
                  </a:lnTo>
                  <a:lnTo>
                    <a:pt x="6287" y="57395"/>
                  </a:lnTo>
                  <a:lnTo>
                    <a:pt x="6695" y="57762"/>
                  </a:lnTo>
                  <a:lnTo>
                    <a:pt x="7308" y="58252"/>
                  </a:lnTo>
                  <a:lnTo>
                    <a:pt x="7512" y="58374"/>
                  </a:lnTo>
                  <a:lnTo>
                    <a:pt x="7267" y="58415"/>
                  </a:lnTo>
                  <a:lnTo>
                    <a:pt x="6695" y="58538"/>
                  </a:lnTo>
                  <a:lnTo>
                    <a:pt x="6328" y="58660"/>
                  </a:lnTo>
                  <a:lnTo>
                    <a:pt x="5920" y="58823"/>
                  </a:lnTo>
                  <a:lnTo>
                    <a:pt x="5552" y="59028"/>
                  </a:lnTo>
                  <a:lnTo>
                    <a:pt x="5226" y="59313"/>
                  </a:lnTo>
                  <a:lnTo>
                    <a:pt x="5226" y="59354"/>
                  </a:lnTo>
                  <a:lnTo>
                    <a:pt x="5226" y="59395"/>
                  </a:lnTo>
                  <a:lnTo>
                    <a:pt x="5307" y="59477"/>
                  </a:lnTo>
                  <a:lnTo>
                    <a:pt x="5512" y="59558"/>
                  </a:lnTo>
                  <a:lnTo>
                    <a:pt x="5797" y="59599"/>
                  </a:lnTo>
                  <a:lnTo>
                    <a:pt x="6614" y="59722"/>
                  </a:lnTo>
                  <a:lnTo>
                    <a:pt x="7716" y="59844"/>
                  </a:lnTo>
                  <a:lnTo>
                    <a:pt x="9063" y="59926"/>
                  </a:lnTo>
                  <a:lnTo>
                    <a:pt x="10573" y="60007"/>
                  </a:lnTo>
                  <a:lnTo>
                    <a:pt x="13839" y="60130"/>
                  </a:lnTo>
                  <a:lnTo>
                    <a:pt x="18860" y="60211"/>
                  </a:lnTo>
                  <a:lnTo>
                    <a:pt x="21228" y="60252"/>
                  </a:lnTo>
                  <a:lnTo>
                    <a:pt x="21514" y="60130"/>
                  </a:lnTo>
                  <a:lnTo>
                    <a:pt x="22085" y="59885"/>
                  </a:lnTo>
                  <a:lnTo>
                    <a:pt x="23024" y="59395"/>
                  </a:lnTo>
                  <a:lnTo>
                    <a:pt x="23840" y="58905"/>
                  </a:lnTo>
                  <a:lnTo>
                    <a:pt x="24779" y="58293"/>
                  </a:lnTo>
                  <a:lnTo>
                    <a:pt x="25759" y="57558"/>
                  </a:lnTo>
                  <a:lnTo>
                    <a:pt x="26861" y="56742"/>
                  </a:lnTo>
                  <a:lnTo>
                    <a:pt x="27963" y="55844"/>
                  </a:lnTo>
                  <a:lnTo>
                    <a:pt x="29066" y="54823"/>
                  </a:lnTo>
                  <a:lnTo>
                    <a:pt x="30168" y="53680"/>
                  </a:lnTo>
                  <a:lnTo>
                    <a:pt x="30698" y="53109"/>
                  </a:lnTo>
                  <a:lnTo>
                    <a:pt x="31229" y="52496"/>
                  </a:lnTo>
                  <a:lnTo>
                    <a:pt x="31637" y="52006"/>
                  </a:lnTo>
                  <a:lnTo>
                    <a:pt x="31678" y="51925"/>
                  </a:lnTo>
                  <a:lnTo>
                    <a:pt x="31923" y="53802"/>
                  </a:lnTo>
                  <a:lnTo>
                    <a:pt x="32127" y="55027"/>
                  </a:lnTo>
                  <a:lnTo>
                    <a:pt x="32331" y="56293"/>
                  </a:lnTo>
                  <a:lnTo>
                    <a:pt x="32576" y="57476"/>
                  </a:lnTo>
                  <a:lnTo>
                    <a:pt x="32862" y="58456"/>
                  </a:lnTo>
                  <a:lnTo>
                    <a:pt x="32984" y="58864"/>
                  </a:lnTo>
                  <a:lnTo>
                    <a:pt x="33148" y="59150"/>
                  </a:lnTo>
                  <a:lnTo>
                    <a:pt x="33311" y="59354"/>
                  </a:lnTo>
                  <a:lnTo>
                    <a:pt x="33393" y="59395"/>
                  </a:lnTo>
                  <a:lnTo>
                    <a:pt x="33474" y="59436"/>
                  </a:lnTo>
                  <a:lnTo>
                    <a:pt x="35025" y="59558"/>
                  </a:lnTo>
                  <a:lnTo>
                    <a:pt x="36250" y="59681"/>
                  </a:lnTo>
                  <a:lnTo>
                    <a:pt x="37556" y="59722"/>
                  </a:lnTo>
                  <a:lnTo>
                    <a:pt x="38863" y="59762"/>
                  </a:lnTo>
                  <a:lnTo>
                    <a:pt x="40006" y="59722"/>
                  </a:lnTo>
                  <a:lnTo>
                    <a:pt x="40536" y="59681"/>
                  </a:lnTo>
                  <a:lnTo>
                    <a:pt x="40945" y="59640"/>
                  </a:lnTo>
                  <a:lnTo>
                    <a:pt x="41271" y="59558"/>
                  </a:lnTo>
                  <a:lnTo>
                    <a:pt x="41475" y="59436"/>
                  </a:lnTo>
                  <a:lnTo>
                    <a:pt x="41557" y="59313"/>
                  </a:lnTo>
                  <a:lnTo>
                    <a:pt x="41639" y="59109"/>
                  </a:lnTo>
                  <a:lnTo>
                    <a:pt x="41802" y="58415"/>
                  </a:lnTo>
                  <a:lnTo>
                    <a:pt x="42047" y="57395"/>
                  </a:lnTo>
                  <a:lnTo>
                    <a:pt x="42251" y="56129"/>
                  </a:lnTo>
                  <a:lnTo>
                    <a:pt x="42496" y="54619"/>
                  </a:lnTo>
                  <a:lnTo>
                    <a:pt x="42700" y="52904"/>
                  </a:lnTo>
                  <a:lnTo>
                    <a:pt x="42945" y="51067"/>
                  </a:lnTo>
                  <a:lnTo>
                    <a:pt x="43149" y="49108"/>
                  </a:lnTo>
                  <a:lnTo>
                    <a:pt x="43312" y="47108"/>
                  </a:lnTo>
                  <a:lnTo>
                    <a:pt x="43476" y="45108"/>
                  </a:lnTo>
                  <a:lnTo>
                    <a:pt x="43598" y="43107"/>
                  </a:lnTo>
                  <a:lnTo>
                    <a:pt x="43680" y="41230"/>
                  </a:lnTo>
                  <a:lnTo>
                    <a:pt x="43761" y="39433"/>
                  </a:lnTo>
                  <a:lnTo>
                    <a:pt x="43720" y="37801"/>
                  </a:lnTo>
                  <a:lnTo>
                    <a:pt x="43680" y="36413"/>
                  </a:lnTo>
                  <a:lnTo>
                    <a:pt x="43598" y="35800"/>
                  </a:lnTo>
                  <a:lnTo>
                    <a:pt x="43516" y="35229"/>
                  </a:lnTo>
                  <a:lnTo>
                    <a:pt x="43394" y="34412"/>
                  </a:lnTo>
                  <a:lnTo>
                    <a:pt x="43271" y="33473"/>
                  </a:lnTo>
                  <a:lnTo>
                    <a:pt x="43108" y="31432"/>
                  </a:lnTo>
                  <a:lnTo>
                    <a:pt x="42945" y="29228"/>
                  </a:lnTo>
                  <a:lnTo>
                    <a:pt x="42822" y="26901"/>
                  </a:lnTo>
                  <a:lnTo>
                    <a:pt x="42700" y="23513"/>
                  </a:lnTo>
                  <a:lnTo>
                    <a:pt x="42700" y="22697"/>
                  </a:lnTo>
                  <a:lnTo>
                    <a:pt x="42618" y="18819"/>
                  </a:lnTo>
                  <a:lnTo>
                    <a:pt x="42618" y="17267"/>
                  </a:lnTo>
                  <a:lnTo>
                    <a:pt x="42741" y="16941"/>
                  </a:lnTo>
                  <a:lnTo>
                    <a:pt x="42822" y="16778"/>
                  </a:lnTo>
                  <a:lnTo>
                    <a:pt x="42945" y="16533"/>
                  </a:lnTo>
                  <a:lnTo>
                    <a:pt x="43067" y="16247"/>
                  </a:lnTo>
                  <a:lnTo>
                    <a:pt x="43720" y="14736"/>
                  </a:lnTo>
                  <a:lnTo>
                    <a:pt x="44537" y="12736"/>
                  </a:lnTo>
                  <a:lnTo>
                    <a:pt x="44659" y="12450"/>
                  </a:lnTo>
                  <a:lnTo>
                    <a:pt x="44904" y="11797"/>
                  </a:lnTo>
                  <a:lnTo>
                    <a:pt x="45108" y="11307"/>
                  </a:lnTo>
                  <a:lnTo>
                    <a:pt x="45312" y="10818"/>
                  </a:lnTo>
                  <a:lnTo>
                    <a:pt x="45598" y="10001"/>
                  </a:lnTo>
                  <a:lnTo>
                    <a:pt x="46129" y="8409"/>
                  </a:lnTo>
                  <a:lnTo>
                    <a:pt x="46660" y="6817"/>
                  </a:lnTo>
                  <a:lnTo>
                    <a:pt x="47068" y="5266"/>
                  </a:lnTo>
                  <a:lnTo>
                    <a:pt x="47394" y="3796"/>
                  </a:lnTo>
                  <a:lnTo>
                    <a:pt x="47476" y="3429"/>
                  </a:lnTo>
                  <a:lnTo>
                    <a:pt x="47476" y="3347"/>
                  </a:lnTo>
                  <a:lnTo>
                    <a:pt x="47598" y="2613"/>
                  </a:lnTo>
                  <a:lnTo>
                    <a:pt x="47598" y="2408"/>
                  </a:lnTo>
                  <a:lnTo>
                    <a:pt x="47598" y="2245"/>
                  </a:lnTo>
                  <a:lnTo>
                    <a:pt x="47517" y="2123"/>
                  </a:lnTo>
                  <a:lnTo>
                    <a:pt x="47476" y="1959"/>
                  </a:lnTo>
                  <a:lnTo>
                    <a:pt x="47354" y="1878"/>
                  </a:lnTo>
                  <a:lnTo>
                    <a:pt x="47272" y="1755"/>
                  </a:lnTo>
                  <a:lnTo>
                    <a:pt x="47109" y="1674"/>
                  </a:lnTo>
                  <a:lnTo>
                    <a:pt x="46986" y="1633"/>
                  </a:lnTo>
                  <a:lnTo>
                    <a:pt x="46782" y="1633"/>
                  </a:lnTo>
                  <a:lnTo>
                    <a:pt x="46251" y="1674"/>
                  </a:lnTo>
                  <a:lnTo>
                    <a:pt x="45312" y="1796"/>
                  </a:lnTo>
                  <a:lnTo>
                    <a:pt x="45068" y="1878"/>
                  </a:lnTo>
                  <a:lnTo>
                    <a:pt x="44904" y="1919"/>
                  </a:lnTo>
                  <a:lnTo>
                    <a:pt x="44659" y="1959"/>
                  </a:lnTo>
                  <a:lnTo>
                    <a:pt x="43802" y="2204"/>
                  </a:lnTo>
                  <a:lnTo>
                    <a:pt x="42822" y="2572"/>
                  </a:lnTo>
                  <a:lnTo>
                    <a:pt x="41843" y="3062"/>
                  </a:lnTo>
                  <a:lnTo>
                    <a:pt x="41312" y="3347"/>
                  </a:lnTo>
                  <a:lnTo>
                    <a:pt x="40781" y="3674"/>
                  </a:lnTo>
                  <a:lnTo>
                    <a:pt x="40373" y="3919"/>
                  </a:lnTo>
                  <a:lnTo>
                    <a:pt x="40128" y="4123"/>
                  </a:lnTo>
                  <a:lnTo>
                    <a:pt x="39761" y="4368"/>
                  </a:lnTo>
                  <a:lnTo>
                    <a:pt x="39393" y="4654"/>
                  </a:lnTo>
                  <a:lnTo>
                    <a:pt x="39026" y="4939"/>
                  </a:lnTo>
                  <a:lnTo>
                    <a:pt x="38454" y="5429"/>
                  </a:lnTo>
                  <a:lnTo>
                    <a:pt x="37842" y="6001"/>
                  </a:lnTo>
                  <a:lnTo>
                    <a:pt x="37271" y="6613"/>
                  </a:lnTo>
                  <a:lnTo>
                    <a:pt x="36658" y="7266"/>
                  </a:lnTo>
                  <a:lnTo>
                    <a:pt x="35352" y="6980"/>
                  </a:lnTo>
                  <a:lnTo>
                    <a:pt x="33882" y="6736"/>
                  </a:lnTo>
                  <a:lnTo>
                    <a:pt x="32086" y="6491"/>
                  </a:lnTo>
                  <a:lnTo>
                    <a:pt x="31147" y="6409"/>
                  </a:lnTo>
                  <a:lnTo>
                    <a:pt x="29637" y="6327"/>
                  </a:lnTo>
                  <a:lnTo>
                    <a:pt x="28861" y="6286"/>
                  </a:lnTo>
                  <a:lnTo>
                    <a:pt x="28086" y="6286"/>
                  </a:lnTo>
                  <a:lnTo>
                    <a:pt x="26535" y="6368"/>
                  </a:lnTo>
                  <a:lnTo>
                    <a:pt x="25310" y="6491"/>
                  </a:lnTo>
                  <a:lnTo>
                    <a:pt x="24208" y="6613"/>
                  </a:lnTo>
                  <a:lnTo>
                    <a:pt x="23187" y="6776"/>
                  </a:lnTo>
                  <a:lnTo>
                    <a:pt x="22330" y="6899"/>
                  </a:lnTo>
                  <a:lnTo>
                    <a:pt x="21105" y="7144"/>
                  </a:lnTo>
                  <a:lnTo>
                    <a:pt x="20656" y="7266"/>
                  </a:lnTo>
                  <a:lnTo>
                    <a:pt x="19962" y="6695"/>
                  </a:lnTo>
                  <a:lnTo>
                    <a:pt x="19717" y="6450"/>
                  </a:lnTo>
                  <a:lnTo>
                    <a:pt x="19677" y="6409"/>
                  </a:lnTo>
                  <a:lnTo>
                    <a:pt x="19513" y="6327"/>
                  </a:lnTo>
                  <a:lnTo>
                    <a:pt x="18452" y="5429"/>
                  </a:lnTo>
                  <a:lnTo>
                    <a:pt x="17105" y="4409"/>
                  </a:lnTo>
                  <a:lnTo>
                    <a:pt x="16901" y="4245"/>
                  </a:lnTo>
                  <a:lnTo>
                    <a:pt x="15962" y="3551"/>
                  </a:lnTo>
                  <a:lnTo>
                    <a:pt x="15513" y="3184"/>
                  </a:lnTo>
                  <a:lnTo>
                    <a:pt x="14043" y="2164"/>
                  </a:lnTo>
                  <a:lnTo>
                    <a:pt x="13104" y="1551"/>
                  </a:lnTo>
                  <a:lnTo>
                    <a:pt x="12859" y="1388"/>
                  </a:lnTo>
                  <a:lnTo>
                    <a:pt x="11921" y="816"/>
                  </a:lnTo>
                  <a:lnTo>
                    <a:pt x="11512" y="612"/>
                  </a:lnTo>
                  <a:lnTo>
                    <a:pt x="11104" y="408"/>
                  </a:lnTo>
                  <a:lnTo>
                    <a:pt x="10900" y="327"/>
                  </a:lnTo>
                  <a:lnTo>
                    <a:pt x="10329" y="82"/>
                  </a:lnTo>
                  <a:lnTo>
                    <a:pt x="10247" y="41"/>
                  </a:lnTo>
                  <a:lnTo>
                    <a:pt x="1004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65" name="Google Shape;1692;p46"/>
            <p:cNvSpPr/>
            <p:nvPr/>
          </p:nvSpPr>
          <p:spPr>
            <a:xfrm>
              <a:off x="4651925" y="1678750"/>
              <a:ext cx="601125" cy="820550"/>
            </a:xfrm>
            <a:custGeom>
              <a:avLst/>
              <a:gdLst/>
              <a:ahLst/>
              <a:cxnLst/>
              <a:rect l="l" t="t" r="r" b="b"/>
              <a:pathLst>
                <a:path w="24045" h="32822" extrusionOk="0">
                  <a:moveTo>
                    <a:pt x="9186" y="1"/>
                  </a:moveTo>
                  <a:lnTo>
                    <a:pt x="8900" y="940"/>
                  </a:lnTo>
                  <a:lnTo>
                    <a:pt x="8655" y="1715"/>
                  </a:lnTo>
                  <a:lnTo>
                    <a:pt x="8410" y="2328"/>
                  </a:lnTo>
                  <a:lnTo>
                    <a:pt x="8287" y="2532"/>
                  </a:lnTo>
                  <a:lnTo>
                    <a:pt x="8165" y="2695"/>
                  </a:lnTo>
                  <a:lnTo>
                    <a:pt x="7349" y="3593"/>
                  </a:lnTo>
                  <a:lnTo>
                    <a:pt x="6083" y="4981"/>
                  </a:lnTo>
                  <a:lnTo>
                    <a:pt x="5348" y="5879"/>
                  </a:lnTo>
                  <a:lnTo>
                    <a:pt x="4573" y="6859"/>
                  </a:lnTo>
                  <a:lnTo>
                    <a:pt x="3756" y="7920"/>
                  </a:lnTo>
                  <a:lnTo>
                    <a:pt x="2981" y="9104"/>
                  </a:lnTo>
                  <a:lnTo>
                    <a:pt x="2246" y="10329"/>
                  </a:lnTo>
                  <a:lnTo>
                    <a:pt x="1878" y="10982"/>
                  </a:lnTo>
                  <a:lnTo>
                    <a:pt x="1552" y="11635"/>
                  </a:lnTo>
                  <a:lnTo>
                    <a:pt x="1225" y="12288"/>
                  </a:lnTo>
                  <a:lnTo>
                    <a:pt x="980" y="12982"/>
                  </a:lnTo>
                  <a:lnTo>
                    <a:pt x="695" y="13676"/>
                  </a:lnTo>
                  <a:lnTo>
                    <a:pt x="491" y="14370"/>
                  </a:lnTo>
                  <a:lnTo>
                    <a:pt x="327" y="15064"/>
                  </a:lnTo>
                  <a:lnTo>
                    <a:pt x="164" y="15758"/>
                  </a:lnTo>
                  <a:lnTo>
                    <a:pt x="82" y="16493"/>
                  </a:lnTo>
                  <a:lnTo>
                    <a:pt x="1" y="17187"/>
                  </a:lnTo>
                  <a:lnTo>
                    <a:pt x="1" y="17921"/>
                  </a:lnTo>
                  <a:lnTo>
                    <a:pt x="42" y="18656"/>
                  </a:lnTo>
                  <a:lnTo>
                    <a:pt x="164" y="19350"/>
                  </a:lnTo>
                  <a:lnTo>
                    <a:pt x="327" y="20085"/>
                  </a:lnTo>
                  <a:lnTo>
                    <a:pt x="654" y="21146"/>
                  </a:lnTo>
                  <a:lnTo>
                    <a:pt x="980" y="22167"/>
                  </a:lnTo>
                  <a:lnTo>
                    <a:pt x="1389" y="23106"/>
                  </a:lnTo>
                  <a:lnTo>
                    <a:pt x="1797" y="24004"/>
                  </a:lnTo>
                  <a:lnTo>
                    <a:pt x="2205" y="24820"/>
                  </a:lnTo>
                  <a:lnTo>
                    <a:pt x="2654" y="25596"/>
                  </a:lnTo>
                  <a:lnTo>
                    <a:pt x="3144" y="26331"/>
                  </a:lnTo>
                  <a:lnTo>
                    <a:pt x="3593" y="26984"/>
                  </a:lnTo>
                  <a:lnTo>
                    <a:pt x="4042" y="27596"/>
                  </a:lnTo>
                  <a:lnTo>
                    <a:pt x="4491" y="28168"/>
                  </a:lnTo>
                  <a:lnTo>
                    <a:pt x="5389" y="29106"/>
                  </a:lnTo>
                  <a:lnTo>
                    <a:pt x="6165" y="29882"/>
                  </a:lnTo>
                  <a:lnTo>
                    <a:pt x="6777" y="30413"/>
                  </a:lnTo>
                  <a:lnTo>
                    <a:pt x="7308" y="30821"/>
                  </a:lnTo>
                  <a:lnTo>
                    <a:pt x="7512" y="30943"/>
                  </a:lnTo>
                  <a:lnTo>
                    <a:pt x="7267" y="30984"/>
                  </a:lnTo>
                  <a:lnTo>
                    <a:pt x="6695" y="31107"/>
                  </a:lnTo>
                  <a:lnTo>
                    <a:pt x="6328" y="31229"/>
                  </a:lnTo>
                  <a:lnTo>
                    <a:pt x="5920" y="31392"/>
                  </a:lnTo>
                  <a:lnTo>
                    <a:pt x="5552" y="31597"/>
                  </a:lnTo>
                  <a:lnTo>
                    <a:pt x="5226" y="31882"/>
                  </a:lnTo>
                  <a:lnTo>
                    <a:pt x="5226" y="31923"/>
                  </a:lnTo>
                  <a:lnTo>
                    <a:pt x="5226" y="31964"/>
                  </a:lnTo>
                  <a:lnTo>
                    <a:pt x="5307" y="32046"/>
                  </a:lnTo>
                  <a:lnTo>
                    <a:pt x="5512" y="32127"/>
                  </a:lnTo>
                  <a:lnTo>
                    <a:pt x="5797" y="32168"/>
                  </a:lnTo>
                  <a:lnTo>
                    <a:pt x="6614" y="32291"/>
                  </a:lnTo>
                  <a:lnTo>
                    <a:pt x="7716" y="32413"/>
                  </a:lnTo>
                  <a:lnTo>
                    <a:pt x="9063" y="32495"/>
                  </a:lnTo>
                  <a:lnTo>
                    <a:pt x="10573" y="32576"/>
                  </a:lnTo>
                  <a:lnTo>
                    <a:pt x="13839" y="32699"/>
                  </a:lnTo>
                  <a:lnTo>
                    <a:pt x="14043" y="32699"/>
                  </a:lnTo>
                  <a:lnTo>
                    <a:pt x="18901" y="32780"/>
                  </a:lnTo>
                  <a:lnTo>
                    <a:pt x="21228" y="32821"/>
                  </a:lnTo>
                  <a:lnTo>
                    <a:pt x="21514" y="32699"/>
                  </a:lnTo>
                  <a:lnTo>
                    <a:pt x="22085" y="32454"/>
                  </a:lnTo>
                  <a:lnTo>
                    <a:pt x="22085" y="32372"/>
                  </a:lnTo>
                  <a:lnTo>
                    <a:pt x="22371" y="29229"/>
                  </a:lnTo>
                  <a:lnTo>
                    <a:pt x="22657" y="26086"/>
                  </a:lnTo>
                  <a:lnTo>
                    <a:pt x="22902" y="23677"/>
                  </a:lnTo>
                  <a:lnTo>
                    <a:pt x="23187" y="21310"/>
                  </a:lnTo>
                  <a:lnTo>
                    <a:pt x="23514" y="18942"/>
                  </a:lnTo>
                  <a:lnTo>
                    <a:pt x="23840" y="16534"/>
                  </a:lnTo>
                  <a:lnTo>
                    <a:pt x="24004" y="15431"/>
                  </a:lnTo>
                  <a:lnTo>
                    <a:pt x="24045" y="14860"/>
                  </a:lnTo>
                  <a:lnTo>
                    <a:pt x="24045" y="14288"/>
                  </a:lnTo>
                  <a:lnTo>
                    <a:pt x="24004" y="13758"/>
                  </a:lnTo>
                  <a:lnTo>
                    <a:pt x="23922" y="13186"/>
                  </a:lnTo>
                  <a:lnTo>
                    <a:pt x="23759" y="12696"/>
                  </a:lnTo>
                  <a:lnTo>
                    <a:pt x="23514" y="12206"/>
                  </a:lnTo>
                  <a:lnTo>
                    <a:pt x="23351" y="11921"/>
                  </a:lnTo>
                  <a:lnTo>
                    <a:pt x="23187" y="11676"/>
                  </a:lnTo>
                  <a:lnTo>
                    <a:pt x="22738" y="11268"/>
                  </a:lnTo>
                  <a:lnTo>
                    <a:pt x="22289" y="10859"/>
                  </a:lnTo>
                  <a:lnTo>
                    <a:pt x="21799" y="10451"/>
                  </a:lnTo>
                  <a:lnTo>
                    <a:pt x="19799" y="8941"/>
                  </a:lnTo>
                  <a:lnTo>
                    <a:pt x="17799" y="7430"/>
                  </a:lnTo>
                  <a:lnTo>
                    <a:pt x="15758" y="5961"/>
                  </a:lnTo>
                  <a:lnTo>
                    <a:pt x="13676" y="4491"/>
                  </a:lnTo>
                  <a:lnTo>
                    <a:pt x="12778" y="3879"/>
                  </a:lnTo>
                  <a:lnTo>
                    <a:pt x="11921" y="3226"/>
                  </a:lnTo>
                  <a:lnTo>
                    <a:pt x="11063" y="2532"/>
                  </a:lnTo>
                  <a:lnTo>
                    <a:pt x="10655" y="2164"/>
                  </a:lnTo>
                  <a:lnTo>
                    <a:pt x="10247" y="1756"/>
                  </a:lnTo>
                  <a:lnTo>
                    <a:pt x="9961" y="1389"/>
                  </a:lnTo>
                  <a:lnTo>
                    <a:pt x="9675" y="940"/>
                  </a:lnTo>
                  <a:lnTo>
                    <a:pt x="9186" y="1"/>
                  </a:lnTo>
                  <a:close/>
                </a:path>
              </a:pathLst>
            </a:custGeom>
            <a:solidFill>
              <a:srgbClr val="F7AC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66" name="Google Shape;1693;p46"/>
            <p:cNvSpPr/>
            <p:nvPr/>
          </p:nvSpPr>
          <p:spPr>
            <a:xfrm>
              <a:off x="5432650" y="1665500"/>
              <a:ext cx="313325" cy="821550"/>
            </a:xfrm>
            <a:custGeom>
              <a:avLst/>
              <a:gdLst/>
              <a:ahLst/>
              <a:cxnLst/>
              <a:rect l="l" t="t" r="r" b="b"/>
              <a:pathLst>
                <a:path w="12533" h="32862" extrusionOk="0">
                  <a:moveTo>
                    <a:pt x="11593" y="0"/>
                  </a:moveTo>
                  <a:lnTo>
                    <a:pt x="11593" y="41"/>
                  </a:lnTo>
                  <a:lnTo>
                    <a:pt x="10940" y="1143"/>
                  </a:lnTo>
                  <a:lnTo>
                    <a:pt x="10287" y="2245"/>
                  </a:lnTo>
                  <a:lnTo>
                    <a:pt x="9675" y="3348"/>
                  </a:lnTo>
                  <a:lnTo>
                    <a:pt x="9103" y="4491"/>
                  </a:lnTo>
                  <a:lnTo>
                    <a:pt x="8573" y="5634"/>
                  </a:lnTo>
                  <a:lnTo>
                    <a:pt x="8042" y="6817"/>
                  </a:lnTo>
                  <a:lnTo>
                    <a:pt x="7593" y="8001"/>
                  </a:lnTo>
                  <a:lnTo>
                    <a:pt x="7144" y="9185"/>
                  </a:lnTo>
                  <a:lnTo>
                    <a:pt x="6654" y="10573"/>
                  </a:lnTo>
                  <a:lnTo>
                    <a:pt x="6164" y="11961"/>
                  </a:lnTo>
                  <a:lnTo>
                    <a:pt x="5266" y="14737"/>
                  </a:lnTo>
                  <a:lnTo>
                    <a:pt x="4450" y="17268"/>
                  </a:lnTo>
                  <a:lnTo>
                    <a:pt x="4001" y="18533"/>
                  </a:lnTo>
                  <a:lnTo>
                    <a:pt x="3511" y="19758"/>
                  </a:lnTo>
                  <a:lnTo>
                    <a:pt x="2980" y="20982"/>
                  </a:lnTo>
                  <a:lnTo>
                    <a:pt x="2368" y="22166"/>
                  </a:lnTo>
                  <a:lnTo>
                    <a:pt x="2041" y="22738"/>
                  </a:lnTo>
                  <a:lnTo>
                    <a:pt x="1674" y="23309"/>
                  </a:lnTo>
                  <a:lnTo>
                    <a:pt x="1306" y="23881"/>
                  </a:lnTo>
                  <a:lnTo>
                    <a:pt x="898" y="24411"/>
                  </a:lnTo>
                  <a:lnTo>
                    <a:pt x="449" y="24983"/>
                  </a:lnTo>
                  <a:lnTo>
                    <a:pt x="0" y="25595"/>
                  </a:lnTo>
                  <a:lnTo>
                    <a:pt x="408" y="25105"/>
                  </a:lnTo>
                  <a:lnTo>
                    <a:pt x="449" y="25024"/>
                  </a:lnTo>
                  <a:lnTo>
                    <a:pt x="612" y="26289"/>
                  </a:lnTo>
                  <a:lnTo>
                    <a:pt x="857" y="27963"/>
                  </a:lnTo>
                  <a:lnTo>
                    <a:pt x="1143" y="29555"/>
                  </a:lnTo>
                  <a:lnTo>
                    <a:pt x="1306" y="30330"/>
                  </a:lnTo>
                  <a:lnTo>
                    <a:pt x="1470" y="31024"/>
                  </a:lnTo>
                  <a:lnTo>
                    <a:pt x="1633" y="31637"/>
                  </a:lnTo>
                  <a:lnTo>
                    <a:pt x="1837" y="32086"/>
                  </a:lnTo>
                  <a:lnTo>
                    <a:pt x="1919" y="32249"/>
                  </a:lnTo>
                  <a:lnTo>
                    <a:pt x="2041" y="32412"/>
                  </a:lnTo>
                  <a:lnTo>
                    <a:pt x="2123" y="32494"/>
                  </a:lnTo>
                  <a:lnTo>
                    <a:pt x="2245" y="32535"/>
                  </a:lnTo>
                  <a:lnTo>
                    <a:pt x="3796" y="32657"/>
                  </a:lnTo>
                  <a:lnTo>
                    <a:pt x="5021" y="32780"/>
                  </a:lnTo>
                  <a:lnTo>
                    <a:pt x="6327" y="32821"/>
                  </a:lnTo>
                  <a:lnTo>
                    <a:pt x="7634" y="32861"/>
                  </a:lnTo>
                  <a:lnTo>
                    <a:pt x="8777" y="32821"/>
                  </a:lnTo>
                  <a:lnTo>
                    <a:pt x="9307" y="32780"/>
                  </a:lnTo>
                  <a:lnTo>
                    <a:pt x="9716" y="32739"/>
                  </a:lnTo>
                  <a:lnTo>
                    <a:pt x="10042" y="32657"/>
                  </a:lnTo>
                  <a:lnTo>
                    <a:pt x="10246" y="32535"/>
                  </a:lnTo>
                  <a:lnTo>
                    <a:pt x="10328" y="32412"/>
                  </a:lnTo>
                  <a:lnTo>
                    <a:pt x="10410" y="32167"/>
                  </a:lnTo>
                  <a:lnTo>
                    <a:pt x="10614" y="31392"/>
                  </a:lnTo>
                  <a:lnTo>
                    <a:pt x="10859" y="30208"/>
                  </a:lnTo>
                  <a:lnTo>
                    <a:pt x="11104" y="28779"/>
                  </a:lnTo>
                  <a:lnTo>
                    <a:pt x="11348" y="27065"/>
                  </a:lnTo>
                  <a:lnTo>
                    <a:pt x="11593" y="25146"/>
                  </a:lnTo>
                  <a:lnTo>
                    <a:pt x="11838" y="23105"/>
                  </a:lnTo>
                  <a:lnTo>
                    <a:pt x="12042" y="20942"/>
                  </a:lnTo>
                  <a:lnTo>
                    <a:pt x="12206" y="19105"/>
                  </a:lnTo>
                  <a:lnTo>
                    <a:pt x="12328" y="17268"/>
                  </a:lnTo>
                  <a:lnTo>
                    <a:pt x="12410" y="15472"/>
                  </a:lnTo>
                  <a:lnTo>
                    <a:pt x="12491" y="13716"/>
                  </a:lnTo>
                  <a:lnTo>
                    <a:pt x="12532" y="12124"/>
                  </a:lnTo>
                  <a:lnTo>
                    <a:pt x="12491" y="10655"/>
                  </a:lnTo>
                  <a:lnTo>
                    <a:pt x="12410" y="9389"/>
                  </a:lnTo>
                  <a:lnTo>
                    <a:pt x="12287" y="8328"/>
                  </a:lnTo>
                  <a:lnTo>
                    <a:pt x="12165" y="7511"/>
                  </a:lnTo>
                  <a:lnTo>
                    <a:pt x="12042" y="6572"/>
                  </a:lnTo>
                  <a:lnTo>
                    <a:pt x="11879" y="4531"/>
                  </a:lnTo>
                  <a:lnTo>
                    <a:pt x="11716" y="2327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rgbClr val="F7AC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67" name="Google Shape;1694;p46"/>
            <p:cNvSpPr/>
            <p:nvPr/>
          </p:nvSpPr>
          <p:spPr>
            <a:xfrm>
              <a:off x="4856025" y="992975"/>
              <a:ext cx="460300" cy="607225"/>
            </a:xfrm>
            <a:custGeom>
              <a:avLst/>
              <a:gdLst/>
              <a:ahLst/>
              <a:cxnLst/>
              <a:rect l="l" t="t" r="r" b="b"/>
              <a:pathLst>
                <a:path w="18412" h="24289" extrusionOk="0">
                  <a:moveTo>
                    <a:pt x="1675" y="0"/>
                  </a:moveTo>
                  <a:lnTo>
                    <a:pt x="1471" y="41"/>
                  </a:lnTo>
                  <a:lnTo>
                    <a:pt x="1266" y="122"/>
                  </a:lnTo>
                  <a:lnTo>
                    <a:pt x="1103" y="204"/>
                  </a:lnTo>
                  <a:lnTo>
                    <a:pt x="940" y="367"/>
                  </a:lnTo>
                  <a:lnTo>
                    <a:pt x="817" y="531"/>
                  </a:lnTo>
                  <a:lnTo>
                    <a:pt x="736" y="735"/>
                  </a:lnTo>
                  <a:lnTo>
                    <a:pt x="491" y="1633"/>
                  </a:lnTo>
                  <a:lnTo>
                    <a:pt x="368" y="2164"/>
                  </a:lnTo>
                  <a:lnTo>
                    <a:pt x="246" y="2776"/>
                  </a:lnTo>
                  <a:lnTo>
                    <a:pt x="205" y="3102"/>
                  </a:lnTo>
                  <a:lnTo>
                    <a:pt x="164" y="3266"/>
                  </a:lnTo>
                  <a:lnTo>
                    <a:pt x="123" y="3511"/>
                  </a:lnTo>
                  <a:lnTo>
                    <a:pt x="42" y="4245"/>
                  </a:lnTo>
                  <a:lnTo>
                    <a:pt x="42" y="4490"/>
                  </a:lnTo>
                  <a:lnTo>
                    <a:pt x="1" y="5184"/>
                  </a:lnTo>
                  <a:lnTo>
                    <a:pt x="1" y="5878"/>
                  </a:lnTo>
                  <a:lnTo>
                    <a:pt x="1" y="6613"/>
                  </a:lnTo>
                  <a:lnTo>
                    <a:pt x="83" y="7389"/>
                  </a:lnTo>
                  <a:lnTo>
                    <a:pt x="83" y="7674"/>
                  </a:lnTo>
                  <a:lnTo>
                    <a:pt x="123" y="7919"/>
                  </a:lnTo>
                  <a:lnTo>
                    <a:pt x="164" y="8205"/>
                  </a:lnTo>
                  <a:lnTo>
                    <a:pt x="164" y="8287"/>
                  </a:lnTo>
                  <a:lnTo>
                    <a:pt x="246" y="8695"/>
                  </a:lnTo>
                  <a:lnTo>
                    <a:pt x="287" y="8899"/>
                  </a:lnTo>
                  <a:lnTo>
                    <a:pt x="328" y="9226"/>
                  </a:lnTo>
                  <a:lnTo>
                    <a:pt x="572" y="10287"/>
                  </a:lnTo>
                  <a:lnTo>
                    <a:pt x="858" y="11389"/>
                  </a:lnTo>
                  <a:lnTo>
                    <a:pt x="1266" y="12573"/>
                  </a:lnTo>
                  <a:lnTo>
                    <a:pt x="1756" y="13757"/>
                  </a:lnTo>
                  <a:lnTo>
                    <a:pt x="1920" y="14124"/>
                  </a:lnTo>
                  <a:lnTo>
                    <a:pt x="2328" y="15022"/>
                  </a:lnTo>
                  <a:lnTo>
                    <a:pt x="2818" y="15920"/>
                  </a:lnTo>
                  <a:lnTo>
                    <a:pt x="3022" y="16247"/>
                  </a:lnTo>
                  <a:lnTo>
                    <a:pt x="2818" y="17716"/>
                  </a:lnTo>
                  <a:lnTo>
                    <a:pt x="2246" y="21227"/>
                  </a:lnTo>
                  <a:lnTo>
                    <a:pt x="2858" y="21023"/>
                  </a:lnTo>
                  <a:lnTo>
                    <a:pt x="3512" y="20901"/>
                  </a:lnTo>
                  <a:lnTo>
                    <a:pt x="3797" y="20860"/>
                  </a:lnTo>
                  <a:lnTo>
                    <a:pt x="4124" y="20819"/>
                  </a:lnTo>
                  <a:lnTo>
                    <a:pt x="4410" y="20860"/>
                  </a:lnTo>
                  <a:lnTo>
                    <a:pt x="4736" y="20941"/>
                  </a:lnTo>
                  <a:lnTo>
                    <a:pt x="4940" y="21023"/>
                  </a:lnTo>
                  <a:lnTo>
                    <a:pt x="5144" y="21145"/>
                  </a:lnTo>
                  <a:lnTo>
                    <a:pt x="5553" y="21431"/>
                  </a:lnTo>
                  <a:lnTo>
                    <a:pt x="6287" y="22125"/>
                  </a:lnTo>
                  <a:lnTo>
                    <a:pt x="6981" y="22656"/>
                  </a:lnTo>
                  <a:lnTo>
                    <a:pt x="7675" y="23146"/>
                  </a:lnTo>
                  <a:lnTo>
                    <a:pt x="8451" y="23554"/>
                  </a:lnTo>
                  <a:lnTo>
                    <a:pt x="9267" y="23880"/>
                  </a:lnTo>
                  <a:lnTo>
                    <a:pt x="10084" y="24125"/>
                  </a:lnTo>
                  <a:lnTo>
                    <a:pt x="10492" y="24207"/>
                  </a:lnTo>
                  <a:lnTo>
                    <a:pt x="10941" y="24248"/>
                  </a:lnTo>
                  <a:lnTo>
                    <a:pt x="11349" y="24289"/>
                  </a:lnTo>
                  <a:lnTo>
                    <a:pt x="11798" y="24289"/>
                  </a:lnTo>
                  <a:lnTo>
                    <a:pt x="12207" y="24248"/>
                  </a:lnTo>
                  <a:lnTo>
                    <a:pt x="12656" y="24207"/>
                  </a:lnTo>
                  <a:lnTo>
                    <a:pt x="13064" y="24125"/>
                  </a:lnTo>
                  <a:lnTo>
                    <a:pt x="13472" y="24044"/>
                  </a:lnTo>
                  <a:lnTo>
                    <a:pt x="13880" y="23921"/>
                  </a:lnTo>
                  <a:lnTo>
                    <a:pt x="14288" y="23758"/>
                  </a:lnTo>
                  <a:lnTo>
                    <a:pt x="14697" y="23554"/>
                  </a:lnTo>
                  <a:lnTo>
                    <a:pt x="15064" y="23350"/>
                  </a:lnTo>
                  <a:lnTo>
                    <a:pt x="15431" y="23105"/>
                  </a:lnTo>
                  <a:lnTo>
                    <a:pt x="15758" y="22860"/>
                  </a:lnTo>
                  <a:lnTo>
                    <a:pt x="16085" y="22574"/>
                  </a:lnTo>
                  <a:lnTo>
                    <a:pt x="16411" y="22248"/>
                  </a:lnTo>
                  <a:lnTo>
                    <a:pt x="16697" y="21921"/>
                  </a:lnTo>
                  <a:lnTo>
                    <a:pt x="16942" y="21594"/>
                  </a:lnTo>
                  <a:lnTo>
                    <a:pt x="17187" y="21227"/>
                  </a:lnTo>
                  <a:lnTo>
                    <a:pt x="17391" y="20860"/>
                  </a:lnTo>
                  <a:lnTo>
                    <a:pt x="17554" y="20451"/>
                  </a:lnTo>
                  <a:lnTo>
                    <a:pt x="17717" y="20043"/>
                  </a:lnTo>
                  <a:lnTo>
                    <a:pt x="17922" y="19308"/>
                  </a:lnTo>
                  <a:lnTo>
                    <a:pt x="18003" y="18574"/>
                  </a:lnTo>
                  <a:lnTo>
                    <a:pt x="18044" y="17798"/>
                  </a:lnTo>
                  <a:lnTo>
                    <a:pt x="18085" y="17022"/>
                  </a:lnTo>
                  <a:lnTo>
                    <a:pt x="18371" y="7797"/>
                  </a:lnTo>
                  <a:lnTo>
                    <a:pt x="18411" y="7103"/>
                  </a:lnTo>
                  <a:lnTo>
                    <a:pt x="18371" y="6368"/>
                  </a:lnTo>
                  <a:lnTo>
                    <a:pt x="17146" y="6491"/>
                  </a:lnTo>
                  <a:lnTo>
                    <a:pt x="16044" y="6613"/>
                  </a:lnTo>
                  <a:lnTo>
                    <a:pt x="15023" y="6776"/>
                  </a:lnTo>
                  <a:lnTo>
                    <a:pt x="14166" y="6899"/>
                  </a:lnTo>
                  <a:lnTo>
                    <a:pt x="12941" y="7144"/>
                  </a:lnTo>
                  <a:lnTo>
                    <a:pt x="12492" y="7266"/>
                  </a:lnTo>
                  <a:lnTo>
                    <a:pt x="11798" y="6695"/>
                  </a:lnTo>
                  <a:lnTo>
                    <a:pt x="11553" y="6450"/>
                  </a:lnTo>
                  <a:lnTo>
                    <a:pt x="11513" y="6409"/>
                  </a:lnTo>
                  <a:lnTo>
                    <a:pt x="11349" y="6327"/>
                  </a:lnTo>
                  <a:lnTo>
                    <a:pt x="10288" y="5429"/>
                  </a:lnTo>
                  <a:lnTo>
                    <a:pt x="8941" y="4409"/>
                  </a:lnTo>
                  <a:lnTo>
                    <a:pt x="8737" y="4245"/>
                  </a:lnTo>
                  <a:lnTo>
                    <a:pt x="7798" y="3551"/>
                  </a:lnTo>
                  <a:lnTo>
                    <a:pt x="7349" y="3184"/>
                  </a:lnTo>
                  <a:lnTo>
                    <a:pt x="5879" y="2164"/>
                  </a:lnTo>
                  <a:lnTo>
                    <a:pt x="4940" y="1551"/>
                  </a:lnTo>
                  <a:lnTo>
                    <a:pt x="4695" y="1388"/>
                  </a:lnTo>
                  <a:lnTo>
                    <a:pt x="3757" y="816"/>
                  </a:lnTo>
                  <a:lnTo>
                    <a:pt x="3348" y="612"/>
                  </a:lnTo>
                  <a:lnTo>
                    <a:pt x="2940" y="408"/>
                  </a:lnTo>
                  <a:lnTo>
                    <a:pt x="2736" y="327"/>
                  </a:lnTo>
                  <a:lnTo>
                    <a:pt x="2165" y="82"/>
                  </a:lnTo>
                  <a:lnTo>
                    <a:pt x="2124" y="41"/>
                  </a:lnTo>
                  <a:lnTo>
                    <a:pt x="2083" y="41"/>
                  </a:lnTo>
                  <a:lnTo>
                    <a:pt x="1879" y="0"/>
                  </a:lnTo>
                  <a:close/>
                </a:path>
              </a:pathLst>
            </a:custGeom>
            <a:solidFill>
              <a:srgbClr val="F7AC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68" name="Google Shape;1695;p46"/>
            <p:cNvSpPr/>
            <p:nvPr/>
          </p:nvSpPr>
          <p:spPr>
            <a:xfrm>
              <a:off x="5454075" y="1033775"/>
              <a:ext cx="387825" cy="532750"/>
            </a:xfrm>
            <a:custGeom>
              <a:avLst/>
              <a:gdLst/>
              <a:ahLst/>
              <a:cxnLst/>
              <a:rect l="l" t="t" r="r" b="b"/>
              <a:pathLst>
                <a:path w="15513" h="21310" extrusionOk="0">
                  <a:moveTo>
                    <a:pt x="14696" y="1"/>
                  </a:moveTo>
                  <a:lnTo>
                    <a:pt x="14165" y="42"/>
                  </a:lnTo>
                  <a:lnTo>
                    <a:pt x="13226" y="164"/>
                  </a:lnTo>
                  <a:lnTo>
                    <a:pt x="12982" y="246"/>
                  </a:lnTo>
                  <a:lnTo>
                    <a:pt x="12818" y="287"/>
                  </a:lnTo>
                  <a:lnTo>
                    <a:pt x="12573" y="327"/>
                  </a:lnTo>
                  <a:lnTo>
                    <a:pt x="11716" y="572"/>
                  </a:lnTo>
                  <a:lnTo>
                    <a:pt x="10736" y="940"/>
                  </a:lnTo>
                  <a:lnTo>
                    <a:pt x="9757" y="1430"/>
                  </a:lnTo>
                  <a:lnTo>
                    <a:pt x="9226" y="1715"/>
                  </a:lnTo>
                  <a:lnTo>
                    <a:pt x="8695" y="2042"/>
                  </a:lnTo>
                  <a:lnTo>
                    <a:pt x="8287" y="2287"/>
                  </a:lnTo>
                  <a:lnTo>
                    <a:pt x="8042" y="2491"/>
                  </a:lnTo>
                  <a:lnTo>
                    <a:pt x="7675" y="2736"/>
                  </a:lnTo>
                  <a:lnTo>
                    <a:pt x="7307" y="3022"/>
                  </a:lnTo>
                  <a:lnTo>
                    <a:pt x="6940" y="3307"/>
                  </a:lnTo>
                  <a:lnTo>
                    <a:pt x="6368" y="3797"/>
                  </a:lnTo>
                  <a:lnTo>
                    <a:pt x="5756" y="4369"/>
                  </a:lnTo>
                  <a:lnTo>
                    <a:pt x="5185" y="4981"/>
                  </a:lnTo>
                  <a:lnTo>
                    <a:pt x="4572" y="5634"/>
                  </a:lnTo>
                  <a:lnTo>
                    <a:pt x="3266" y="5348"/>
                  </a:lnTo>
                  <a:lnTo>
                    <a:pt x="1796" y="5104"/>
                  </a:lnTo>
                  <a:lnTo>
                    <a:pt x="0" y="4859"/>
                  </a:lnTo>
                  <a:lnTo>
                    <a:pt x="82" y="6165"/>
                  </a:lnTo>
                  <a:lnTo>
                    <a:pt x="245" y="7471"/>
                  </a:lnTo>
                  <a:lnTo>
                    <a:pt x="613" y="10084"/>
                  </a:lnTo>
                  <a:lnTo>
                    <a:pt x="1103" y="13227"/>
                  </a:lnTo>
                  <a:lnTo>
                    <a:pt x="1715" y="16370"/>
                  </a:lnTo>
                  <a:lnTo>
                    <a:pt x="1878" y="17227"/>
                  </a:lnTo>
                  <a:lnTo>
                    <a:pt x="2123" y="18003"/>
                  </a:lnTo>
                  <a:lnTo>
                    <a:pt x="2286" y="18411"/>
                  </a:lnTo>
                  <a:lnTo>
                    <a:pt x="2450" y="18779"/>
                  </a:lnTo>
                  <a:lnTo>
                    <a:pt x="2695" y="19105"/>
                  </a:lnTo>
                  <a:lnTo>
                    <a:pt x="2939" y="19432"/>
                  </a:lnTo>
                  <a:lnTo>
                    <a:pt x="3266" y="19718"/>
                  </a:lnTo>
                  <a:lnTo>
                    <a:pt x="3593" y="19962"/>
                  </a:lnTo>
                  <a:lnTo>
                    <a:pt x="3960" y="20167"/>
                  </a:lnTo>
                  <a:lnTo>
                    <a:pt x="4327" y="20330"/>
                  </a:lnTo>
                  <a:lnTo>
                    <a:pt x="4736" y="20493"/>
                  </a:lnTo>
                  <a:lnTo>
                    <a:pt x="5144" y="20616"/>
                  </a:lnTo>
                  <a:lnTo>
                    <a:pt x="5960" y="20820"/>
                  </a:lnTo>
                  <a:lnTo>
                    <a:pt x="6940" y="21065"/>
                  </a:lnTo>
                  <a:lnTo>
                    <a:pt x="7961" y="21228"/>
                  </a:lnTo>
                  <a:lnTo>
                    <a:pt x="8450" y="21269"/>
                  </a:lnTo>
                  <a:lnTo>
                    <a:pt x="8981" y="21310"/>
                  </a:lnTo>
                  <a:lnTo>
                    <a:pt x="9471" y="21269"/>
                  </a:lnTo>
                  <a:lnTo>
                    <a:pt x="10002" y="21228"/>
                  </a:lnTo>
                  <a:lnTo>
                    <a:pt x="10614" y="21065"/>
                  </a:lnTo>
                  <a:lnTo>
                    <a:pt x="10532" y="17187"/>
                  </a:lnTo>
                  <a:lnTo>
                    <a:pt x="10532" y="15635"/>
                  </a:lnTo>
                  <a:lnTo>
                    <a:pt x="10655" y="15309"/>
                  </a:lnTo>
                  <a:lnTo>
                    <a:pt x="10736" y="15146"/>
                  </a:lnTo>
                  <a:lnTo>
                    <a:pt x="10859" y="14901"/>
                  </a:lnTo>
                  <a:lnTo>
                    <a:pt x="10981" y="14615"/>
                  </a:lnTo>
                  <a:lnTo>
                    <a:pt x="11634" y="13104"/>
                  </a:lnTo>
                  <a:lnTo>
                    <a:pt x="12451" y="11104"/>
                  </a:lnTo>
                  <a:lnTo>
                    <a:pt x="12573" y="10818"/>
                  </a:lnTo>
                  <a:lnTo>
                    <a:pt x="12818" y="10165"/>
                  </a:lnTo>
                  <a:lnTo>
                    <a:pt x="13022" y="9675"/>
                  </a:lnTo>
                  <a:lnTo>
                    <a:pt x="13226" y="9186"/>
                  </a:lnTo>
                  <a:lnTo>
                    <a:pt x="13512" y="8369"/>
                  </a:lnTo>
                  <a:lnTo>
                    <a:pt x="14043" y="6777"/>
                  </a:lnTo>
                  <a:lnTo>
                    <a:pt x="14574" y="5185"/>
                  </a:lnTo>
                  <a:lnTo>
                    <a:pt x="14982" y="3634"/>
                  </a:lnTo>
                  <a:lnTo>
                    <a:pt x="15308" y="2164"/>
                  </a:lnTo>
                  <a:lnTo>
                    <a:pt x="15390" y="1797"/>
                  </a:lnTo>
                  <a:lnTo>
                    <a:pt x="15390" y="1715"/>
                  </a:lnTo>
                  <a:lnTo>
                    <a:pt x="15512" y="981"/>
                  </a:lnTo>
                  <a:lnTo>
                    <a:pt x="15512" y="858"/>
                  </a:lnTo>
                  <a:lnTo>
                    <a:pt x="15512" y="776"/>
                  </a:lnTo>
                  <a:lnTo>
                    <a:pt x="15512" y="613"/>
                  </a:lnTo>
                  <a:lnTo>
                    <a:pt x="15431" y="491"/>
                  </a:lnTo>
                  <a:lnTo>
                    <a:pt x="15390" y="327"/>
                  </a:lnTo>
                  <a:lnTo>
                    <a:pt x="15268" y="246"/>
                  </a:lnTo>
                  <a:lnTo>
                    <a:pt x="15186" y="123"/>
                  </a:lnTo>
                  <a:lnTo>
                    <a:pt x="15023" y="42"/>
                  </a:lnTo>
                  <a:lnTo>
                    <a:pt x="14900" y="1"/>
                  </a:lnTo>
                  <a:close/>
                </a:path>
              </a:pathLst>
            </a:custGeom>
            <a:solidFill>
              <a:srgbClr val="F7AC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69" name="Google Shape;1696;p46"/>
            <p:cNvSpPr/>
            <p:nvPr/>
          </p:nvSpPr>
          <p:spPr>
            <a:xfrm>
              <a:off x="4962175" y="2312500"/>
              <a:ext cx="265350" cy="186800"/>
            </a:xfrm>
            <a:custGeom>
              <a:avLst/>
              <a:gdLst/>
              <a:ahLst/>
              <a:cxnLst/>
              <a:rect l="l" t="t" r="r" b="b"/>
              <a:pathLst>
                <a:path w="10614" h="7472" extrusionOk="0">
                  <a:moveTo>
                    <a:pt x="9838" y="1"/>
                  </a:moveTo>
                  <a:lnTo>
                    <a:pt x="9593" y="42"/>
                  </a:lnTo>
                  <a:lnTo>
                    <a:pt x="9308" y="83"/>
                  </a:lnTo>
                  <a:lnTo>
                    <a:pt x="9022" y="205"/>
                  </a:lnTo>
                  <a:lnTo>
                    <a:pt x="8532" y="491"/>
                  </a:lnTo>
                  <a:lnTo>
                    <a:pt x="8042" y="817"/>
                  </a:lnTo>
                  <a:lnTo>
                    <a:pt x="7593" y="1226"/>
                  </a:lnTo>
                  <a:lnTo>
                    <a:pt x="7144" y="1593"/>
                  </a:lnTo>
                  <a:lnTo>
                    <a:pt x="6654" y="1960"/>
                  </a:lnTo>
                  <a:lnTo>
                    <a:pt x="6164" y="2246"/>
                  </a:lnTo>
                  <a:lnTo>
                    <a:pt x="5879" y="2409"/>
                  </a:lnTo>
                  <a:lnTo>
                    <a:pt x="5634" y="2491"/>
                  </a:lnTo>
                  <a:lnTo>
                    <a:pt x="5307" y="2573"/>
                  </a:lnTo>
                  <a:lnTo>
                    <a:pt x="5021" y="2613"/>
                  </a:lnTo>
                  <a:lnTo>
                    <a:pt x="4695" y="2613"/>
                  </a:lnTo>
                  <a:lnTo>
                    <a:pt x="4368" y="2573"/>
                  </a:lnTo>
                  <a:lnTo>
                    <a:pt x="4083" y="2532"/>
                  </a:lnTo>
                  <a:lnTo>
                    <a:pt x="3756" y="2409"/>
                  </a:lnTo>
                  <a:lnTo>
                    <a:pt x="3470" y="2287"/>
                  </a:lnTo>
                  <a:lnTo>
                    <a:pt x="3225" y="2124"/>
                  </a:lnTo>
                  <a:lnTo>
                    <a:pt x="2940" y="1879"/>
                  </a:lnTo>
                  <a:lnTo>
                    <a:pt x="2572" y="1511"/>
                  </a:lnTo>
                  <a:lnTo>
                    <a:pt x="2164" y="1144"/>
                  </a:lnTo>
                  <a:lnTo>
                    <a:pt x="1715" y="777"/>
                  </a:lnTo>
                  <a:lnTo>
                    <a:pt x="1511" y="613"/>
                  </a:lnTo>
                  <a:lnTo>
                    <a:pt x="1266" y="491"/>
                  </a:lnTo>
                  <a:lnTo>
                    <a:pt x="1062" y="409"/>
                  </a:lnTo>
                  <a:lnTo>
                    <a:pt x="858" y="368"/>
                  </a:lnTo>
                  <a:lnTo>
                    <a:pt x="654" y="409"/>
                  </a:lnTo>
                  <a:lnTo>
                    <a:pt x="449" y="491"/>
                  </a:lnTo>
                  <a:lnTo>
                    <a:pt x="286" y="613"/>
                  </a:lnTo>
                  <a:lnTo>
                    <a:pt x="123" y="858"/>
                  </a:lnTo>
                  <a:lnTo>
                    <a:pt x="41" y="1062"/>
                  </a:lnTo>
                  <a:lnTo>
                    <a:pt x="0" y="1307"/>
                  </a:lnTo>
                  <a:lnTo>
                    <a:pt x="0" y="1552"/>
                  </a:lnTo>
                  <a:lnTo>
                    <a:pt x="41" y="1838"/>
                  </a:lnTo>
                  <a:lnTo>
                    <a:pt x="123" y="2450"/>
                  </a:lnTo>
                  <a:lnTo>
                    <a:pt x="327" y="3063"/>
                  </a:lnTo>
                  <a:lnTo>
                    <a:pt x="531" y="3675"/>
                  </a:lnTo>
                  <a:lnTo>
                    <a:pt x="776" y="4287"/>
                  </a:lnTo>
                  <a:lnTo>
                    <a:pt x="1184" y="5226"/>
                  </a:lnTo>
                  <a:lnTo>
                    <a:pt x="1388" y="5757"/>
                  </a:lnTo>
                  <a:lnTo>
                    <a:pt x="1470" y="6002"/>
                  </a:lnTo>
                  <a:lnTo>
                    <a:pt x="1511" y="6287"/>
                  </a:lnTo>
                  <a:lnTo>
                    <a:pt x="1470" y="6696"/>
                  </a:lnTo>
                  <a:lnTo>
                    <a:pt x="1429" y="7104"/>
                  </a:lnTo>
                  <a:lnTo>
                    <a:pt x="1429" y="7349"/>
                  </a:lnTo>
                  <a:lnTo>
                    <a:pt x="6450" y="7430"/>
                  </a:lnTo>
                  <a:lnTo>
                    <a:pt x="8818" y="7471"/>
                  </a:lnTo>
                  <a:lnTo>
                    <a:pt x="9104" y="7349"/>
                  </a:lnTo>
                  <a:lnTo>
                    <a:pt x="9675" y="7104"/>
                  </a:lnTo>
                  <a:lnTo>
                    <a:pt x="10614" y="6614"/>
                  </a:lnTo>
                  <a:lnTo>
                    <a:pt x="10614" y="5838"/>
                  </a:lnTo>
                  <a:lnTo>
                    <a:pt x="10573" y="4573"/>
                  </a:lnTo>
                  <a:lnTo>
                    <a:pt x="10492" y="3267"/>
                  </a:lnTo>
                  <a:lnTo>
                    <a:pt x="10369" y="2001"/>
                  </a:lnTo>
                  <a:lnTo>
                    <a:pt x="10247" y="736"/>
                  </a:lnTo>
                  <a:lnTo>
                    <a:pt x="10206" y="450"/>
                  </a:lnTo>
                  <a:lnTo>
                    <a:pt x="10165" y="246"/>
                  </a:lnTo>
                  <a:lnTo>
                    <a:pt x="10124" y="164"/>
                  </a:lnTo>
                  <a:lnTo>
                    <a:pt x="10083" y="83"/>
                  </a:lnTo>
                  <a:lnTo>
                    <a:pt x="9961" y="42"/>
                  </a:lnTo>
                  <a:lnTo>
                    <a:pt x="98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70" name="Google Shape;1697;p46"/>
            <p:cNvSpPr/>
            <p:nvPr/>
          </p:nvSpPr>
          <p:spPr>
            <a:xfrm>
              <a:off x="4782550" y="2419675"/>
              <a:ext cx="220475" cy="76550"/>
            </a:xfrm>
            <a:custGeom>
              <a:avLst/>
              <a:gdLst/>
              <a:ahLst/>
              <a:cxnLst/>
              <a:rect l="l" t="t" r="r" b="b"/>
              <a:pathLst>
                <a:path w="8819" h="3062" extrusionOk="0">
                  <a:moveTo>
                    <a:pt x="3634" y="0"/>
                  </a:moveTo>
                  <a:lnTo>
                    <a:pt x="3348" y="123"/>
                  </a:lnTo>
                  <a:lnTo>
                    <a:pt x="2613" y="368"/>
                  </a:lnTo>
                  <a:lnTo>
                    <a:pt x="1552" y="776"/>
                  </a:lnTo>
                  <a:lnTo>
                    <a:pt x="2083" y="1184"/>
                  </a:lnTo>
                  <a:lnTo>
                    <a:pt x="2287" y="1306"/>
                  </a:lnTo>
                  <a:lnTo>
                    <a:pt x="2042" y="1347"/>
                  </a:lnTo>
                  <a:lnTo>
                    <a:pt x="1470" y="1470"/>
                  </a:lnTo>
                  <a:lnTo>
                    <a:pt x="1103" y="1592"/>
                  </a:lnTo>
                  <a:lnTo>
                    <a:pt x="695" y="1755"/>
                  </a:lnTo>
                  <a:lnTo>
                    <a:pt x="327" y="1960"/>
                  </a:lnTo>
                  <a:lnTo>
                    <a:pt x="1" y="2245"/>
                  </a:lnTo>
                  <a:lnTo>
                    <a:pt x="1" y="2286"/>
                  </a:lnTo>
                  <a:lnTo>
                    <a:pt x="1" y="2327"/>
                  </a:lnTo>
                  <a:lnTo>
                    <a:pt x="82" y="2409"/>
                  </a:lnTo>
                  <a:lnTo>
                    <a:pt x="287" y="2490"/>
                  </a:lnTo>
                  <a:lnTo>
                    <a:pt x="572" y="2531"/>
                  </a:lnTo>
                  <a:lnTo>
                    <a:pt x="1389" y="2654"/>
                  </a:lnTo>
                  <a:lnTo>
                    <a:pt x="2491" y="2776"/>
                  </a:lnTo>
                  <a:lnTo>
                    <a:pt x="3838" y="2858"/>
                  </a:lnTo>
                  <a:lnTo>
                    <a:pt x="5348" y="2939"/>
                  </a:lnTo>
                  <a:lnTo>
                    <a:pt x="8614" y="3062"/>
                  </a:lnTo>
                  <a:lnTo>
                    <a:pt x="8818" y="3062"/>
                  </a:lnTo>
                  <a:lnTo>
                    <a:pt x="8737" y="2694"/>
                  </a:lnTo>
                  <a:lnTo>
                    <a:pt x="8655" y="2327"/>
                  </a:lnTo>
                  <a:lnTo>
                    <a:pt x="8492" y="2000"/>
                  </a:lnTo>
                  <a:lnTo>
                    <a:pt x="8328" y="1674"/>
                  </a:lnTo>
                  <a:lnTo>
                    <a:pt x="8083" y="1388"/>
                  </a:lnTo>
                  <a:lnTo>
                    <a:pt x="7839" y="1143"/>
                  </a:lnTo>
                  <a:lnTo>
                    <a:pt x="7553" y="939"/>
                  </a:lnTo>
                  <a:lnTo>
                    <a:pt x="7267" y="735"/>
                  </a:lnTo>
                  <a:lnTo>
                    <a:pt x="6900" y="572"/>
                  </a:lnTo>
                  <a:lnTo>
                    <a:pt x="6491" y="490"/>
                  </a:lnTo>
                  <a:lnTo>
                    <a:pt x="6083" y="449"/>
                  </a:lnTo>
                  <a:lnTo>
                    <a:pt x="5675" y="449"/>
                  </a:lnTo>
                  <a:lnTo>
                    <a:pt x="5267" y="531"/>
                  </a:lnTo>
                  <a:lnTo>
                    <a:pt x="4859" y="653"/>
                  </a:lnTo>
                  <a:lnTo>
                    <a:pt x="4491" y="857"/>
                  </a:lnTo>
                  <a:lnTo>
                    <a:pt x="4165" y="1102"/>
                  </a:lnTo>
                  <a:lnTo>
                    <a:pt x="4165" y="1102"/>
                  </a:lnTo>
                  <a:lnTo>
                    <a:pt x="4246" y="776"/>
                  </a:lnTo>
                  <a:lnTo>
                    <a:pt x="4246" y="490"/>
                  </a:lnTo>
                  <a:lnTo>
                    <a:pt x="4205" y="327"/>
                  </a:lnTo>
                  <a:lnTo>
                    <a:pt x="4165" y="204"/>
                  </a:lnTo>
                  <a:lnTo>
                    <a:pt x="4083" y="123"/>
                  </a:lnTo>
                  <a:lnTo>
                    <a:pt x="3961" y="41"/>
                  </a:lnTo>
                  <a:lnTo>
                    <a:pt x="3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71" name="Google Shape;1698;p46"/>
            <p:cNvSpPr/>
            <p:nvPr/>
          </p:nvSpPr>
          <p:spPr>
            <a:xfrm>
              <a:off x="5454075" y="2189025"/>
              <a:ext cx="279650" cy="298025"/>
            </a:xfrm>
            <a:custGeom>
              <a:avLst/>
              <a:gdLst/>
              <a:ahLst/>
              <a:cxnLst/>
              <a:rect l="l" t="t" r="r" b="b"/>
              <a:pathLst>
                <a:path w="11186" h="11921" extrusionOk="0">
                  <a:moveTo>
                    <a:pt x="11185" y="1"/>
                  </a:moveTo>
                  <a:lnTo>
                    <a:pt x="10940" y="123"/>
                  </a:lnTo>
                  <a:lnTo>
                    <a:pt x="10696" y="327"/>
                  </a:lnTo>
                  <a:lnTo>
                    <a:pt x="10491" y="490"/>
                  </a:lnTo>
                  <a:lnTo>
                    <a:pt x="10328" y="735"/>
                  </a:lnTo>
                  <a:lnTo>
                    <a:pt x="9879" y="1388"/>
                  </a:lnTo>
                  <a:lnTo>
                    <a:pt x="9471" y="2123"/>
                  </a:lnTo>
                  <a:lnTo>
                    <a:pt x="9063" y="2858"/>
                  </a:lnTo>
                  <a:lnTo>
                    <a:pt x="8818" y="3185"/>
                  </a:lnTo>
                  <a:lnTo>
                    <a:pt x="8573" y="3511"/>
                  </a:lnTo>
                  <a:lnTo>
                    <a:pt x="8287" y="3879"/>
                  </a:lnTo>
                  <a:lnTo>
                    <a:pt x="7961" y="4164"/>
                  </a:lnTo>
                  <a:lnTo>
                    <a:pt x="7634" y="4450"/>
                  </a:lnTo>
                  <a:lnTo>
                    <a:pt x="7267" y="4736"/>
                  </a:lnTo>
                  <a:lnTo>
                    <a:pt x="6858" y="4940"/>
                  </a:lnTo>
                  <a:lnTo>
                    <a:pt x="6450" y="5144"/>
                  </a:lnTo>
                  <a:lnTo>
                    <a:pt x="6042" y="5307"/>
                  </a:lnTo>
                  <a:lnTo>
                    <a:pt x="5593" y="5430"/>
                  </a:lnTo>
                  <a:lnTo>
                    <a:pt x="4981" y="5511"/>
                  </a:lnTo>
                  <a:lnTo>
                    <a:pt x="4327" y="5593"/>
                  </a:lnTo>
                  <a:lnTo>
                    <a:pt x="3062" y="5675"/>
                  </a:lnTo>
                  <a:lnTo>
                    <a:pt x="2450" y="5797"/>
                  </a:lnTo>
                  <a:lnTo>
                    <a:pt x="1837" y="5920"/>
                  </a:lnTo>
                  <a:lnTo>
                    <a:pt x="1552" y="6042"/>
                  </a:lnTo>
                  <a:lnTo>
                    <a:pt x="1266" y="6165"/>
                  </a:lnTo>
                  <a:lnTo>
                    <a:pt x="1021" y="6328"/>
                  </a:lnTo>
                  <a:lnTo>
                    <a:pt x="776" y="6491"/>
                  </a:lnTo>
                  <a:lnTo>
                    <a:pt x="409" y="6777"/>
                  </a:lnTo>
                  <a:lnTo>
                    <a:pt x="0" y="7022"/>
                  </a:lnTo>
                  <a:lnTo>
                    <a:pt x="286" y="8614"/>
                  </a:lnTo>
                  <a:lnTo>
                    <a:pt x="449" y="9389"/>
                  </a:lnTo>
                  <a:lnTo>
                    <a:pt x="613" y="10083"/>
                  </a:lnTo>
                  <a:lnTo>
                    <a:pt x="776" y="10696"/>
                  </a:lnTo>
                  <a:lnTo>
                    <a:pt x="980" y="11145"/>
                  </a:lnTo>
                  <a:lnTo>
                    <a:pt x="1062" y="11308"/>
                  </a:lnTo>
                  <a:lnTo>
                    <a:pt x="1184" y="11471"/>
                  </a:lnTo>
                  <a:lnTo>
                    <a:pt x="1266" y="11553"/>
                  </a:lnTo>
                  <a:lnTo>
                    <a:pt x="1388" y="11594"/>
                  </a:lnTo>
                  <a:lnTo>
                    <a:pt x="2409" y="11675"/>
                  </a:lnTo>
                  <a:lnTo>
                    <a:pt x="4082" y="11798"/>
                  </a:lnTo>
                  <a:lnTo>
                    <a:pt x="6042" y="11920"/>
                  </a:lnTo>
                  <a:lnTo>
                    <a:pt x="9675" y="11920"/>
                  </a:lnTo>
                  <a:lnTo>
                    <a:pt x="9797" y="11880"/>
                  </a:lnTo>
                  <a:lnTo>
                    <a:pt x="9920" y="11798"/>
                  </a:lnTo>
                  <a:lnTo>
                    <a:pt x="10042" y="11716"/>
                  </a:lnTo>
                  <a:lnTo>
                    <a:pt x="10124" y="11635"/>
                  </a:lnTo>
                  <a:lnTo>
                    <a:pt x="10206" y="11512"/>
                  </a:lnTo>
                  <a:lnTo>
                    <a:pt x="10247" y="11390"/>
                  </a:lnTo>
                  <a:lnTo>
                    <a:pt x="10247" y="11226"/>
                  </a:lnTo>
                  <a:lnTo>
                    <a:pt x="10247" y="10492"/>
                  </a:lnTo>
                  <a:lnTo>
                    <a:pt x="10206" y="9675"/>
                  </a:lnTo>
                  <a:lnTo>
                    <a:pt x="10206" y="9104"/>
                  </a:lnTo>
                  <a:lnTo>
                    <a:pt x="10247" y="8246"/>
                  </a:lnTo>
                  <a:lnTo>
                    <a:pt x="10491" y="6205"/>
                  </a:lnTo>
                  <a:lnTo>
                    <a:pt x="10736" y="4042"/>
                  </a:lnTo>
                  <a:lnTo>
                    <a:pt x="10981" y="2082"/>
                  </a:lnTo>
                  <a:lnTo>
                    <a:pt x="111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72" name="Google Shape;1699;p46"/>
            <p:cNvSpPr/>
            <p:nvPr/>
          </p:nvSpPr>
          <p:spPr>
            <a:xfrm>
              <a:off x="5292825" y="1503225"/>
              <a:ext cx="211275" cy="140850"/>
            </a:xfrm>
            <a:custGeom>
              <a:avLst/>
              <a:gdLst/>
              <a:ahLst/>
              <a:cxnLst/>
              <a:rect l="l" t="t" r="r" b="b"/>
              <a:pathLst>
                <a:path w="8451" h="5634" extrusionOk="0">
                  <a:moveTo>
                    <a:pt x="3348" y="1"/>
                  </a:moveTo>
                  <a:lnTo>
                    <a:pt x="2695" y="41"/>
                  </a:lnTo>
                  <a:lnTo>
                    <a:pt x="2042" y="123"/>
                  </a:lnTo>
                  <a:lnTo>
                    <a:pt x="1470" y="205"/>
                  </a:lnTo>
                  <a:lnTo>
                    <a:pt x="980" y="327"/>
                  </a:lnTo>
                  <a:lnTo>
                    <a:pt x="531" y="450"/>
                  </a:lnTo>
                  <a:lnTo>
                    <a:pt x="245" y="613"/>
                  </a:lnTo>
                  <a:lnTo>
                    <a:pt x="123" y="735"/>
                  </a:lnTo>
                  <a:lnTo>
                    <a:pt x="41" y="858"/>
                  </a:lnTo>
                  <a:lnTo>
                    <a:pt x="1" y="940"/>
                  </a:lnTo>
                  <a:lnTo>
                    <a:pt x="1" y="1103"/>
                  </a:lnTo>
                  <a:lnTo>
                    <a:pt x="82" y="1266"/>
                  </a:lnTo>
                  <a:lnTo>
                    <a:pt x="205" y="1429"/>
                  </a:lnTo>
                  <a:lnTo>
                    <a:pt x="939" y="2409"/>
                  </a:lnTo>
                  <a:lnTo>
                    <a:pt x="1715" y="3348"/>
                  </a:lnTo>
                  <a:lnTo>
                    <a:pt x="2531" y="4246"/>
                  </a:lnTo>
                  <a:lnTo>
                    <a:pt x="3389" y="5103"/>
                  </a:lnTo>
                  <a:lnTo>
                    <a:pt x="3756" y="5389"/>
                  </a:lnTo>
                  <a:lnTo>
                    <a:pt x="3960" y="5512"/>
                  </a:lnTo>
                  <a:lnTo>
                    <a:pt x="4164" y="5593"/>
                  </a:lnTo>
                  <a:lnTo>
                    <a:pt x="4368" y="5634"/>
                  </a:lnTo>
                  <a:lnTo>
                    <a:pt x="4573" y="5634"/>
                  </a:lnTo>
                  <a:lnTo>
                    <a:pt x="4777" y="5593"/>
                  </a:lnTo>
                  <a:lnTo>
                    <a:pt x="4940" y="5512"/>
                  </a:lnTo>
                  <a:lnTo>
                    <a:pt x="5307" y="5307"/>
                  </a:lnTo>
                  <a:lnTo>
                    <a:pt x="5634" y="4981"/>
                  </a:lnTo>
                  <a:lnTo>
                    <a:pt x="5920" y="4654"/>
                  </a:lnTo>
                  <a:lnTo>
                    <a:pt x="6205" y="4287"/>
                  </a:lnTo>
                  <a:lnTo>
                    <a:pt x="6654" y="3634"/>
                  </a:lnTo>
                  <a:lnTo>
                    <a:pt x="7185" y="2817"/>
                  </a:lnTo>
                  <a:lnTo>
                    <a:pt x="7716" y="1960"/>
                  </a:lnTo>
                  <a:lnTo>
                    <a:pt x="8165" y="1307"/>
                  </a:lnTo>
                  <a:lnTo>
                    <a:pt x="8369" y="899"/>
                  </a:lnTo>
                  <a:lnTo>
                    <a:pt x="8451" y="735"/>
                  </a:lnTo>
                  <a:lnTo>
                    <a:pt x="8451" y="531"/>
                  </a:lnTo>
                  <a:lnTo>
                    <a:pt x="8410" y="409"/>
                  </a:lnTo>
                  <a:lnTo>
                    <a:pt x="8369" y="327"/>
                  </a:lnTo>
                  <a:lnTo>
                    <a:pt x="8246" y="246"/>
                  </a:lnTo>
                  <a:lnTo>
                    <a:pt x="8165" y="164"/>
                  </a:lnTo>
                  <a:lnTo>
                    <a:pt x="8002" y="123"/>
                  </a:lnTo>
                  <a:lnTo>
                    <a:pt x="7838" y="123"/>
                  </a:lnTo>
                  <a:lnTo>
                    <a:pt x="7512" y="82"/>
                  </a:lnTo>
                  <a:lnTo>
                    <a:pt x="592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73" name="Google Shape;1700;p46"/>
            <p:cNvSpPr/>
            <p:nvPr/>
          </p:nvSpPr>
          <p:spPr>
            <a:xfrm>
              <a:off x="5398950" y="1634875"/>
              <a:ext cx="7175" cy="46975"/>
            </a:xfrm>
            <a:custGeom>
              <a:avLst/>
              <a:gdLst/>
              <a:ahLst/>
              <a:cxnLst/>
              <a:rect l="l" t="t" r="r" b="b"/>
              <a:pathLst>
                <a:path w="287" h="1879" extrusionOk="0">
                  <a:moveTo>
                    <a:pt x="164" y="1"/>
                  </a:moveTo>
                  <a:lnTo>
                    <a:pt x="42" y="82"/>
                  </a:lnTo>
                  <a:lnTo>
                    <a:pt x="1" y="164"/>
                  </a:lnTo>
                  <a:lnTo>
                    <a:pt x="1" y="1756"/>
                  </a:lnTo>
                  <a:lnTo>
                    <a:pt x="42" y="1838"/>
                  </a:lnTo>
                  <a:lnTo>
                    <a:pt x="164" y="1878"/>
                  </a:lnTo>
                  <a:lnTo>
                    <a:pt x="246" y="1838"/>
                  </a:lnTo>
                  <a:lnTo>
                    <a:pt x="287" y="1756"/>
                  </a:lnTo>
                  <a:lnTo>
                    <a:pt x="287" y="164"/>
                  </a:lnTo>
                  <a:lnTo>
                    <a:pt x="246" y="82"/>
                  </a:lnTo>
                  <a:lnTo>
                    <a:pt x="16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74" name="Google Shape;1701;p46"/>
            <p:cNvSpPr/>
            <p:nvPr/>
          </p:nvSpPr>
          <p:spPr>
            <a:xfrm>
              <a:off x="5333650" y="1658350"/>
              <a:ext cx="72475" cy="37775"/>
            </a:xfrm>
            <a:custGeom>
              <a:avLst/>
              <a:gdLst/>
              <a:ahLst/>
              <a:cxnLst/>
              <a:rect l="l" t="t" r="r" b="b"/>
              <a:pathLst>
                <a:path w="2899" h="1511" extrusionOk="0">
                  <a:moveTo>
                    <a:pt x="123" y="0"/>
                  </a:moveTo>
                  <a:lnTo>
                    <a:pt x="41" y="41"/>
                  </a:lnTo>
                  <a:lnTo>
                    <a:pt x="0" y="123"/>
                  </a:lnTo>
                  <a:lnTo>
                    <a:pt x="0" y="286"/>
                  </a:lnTo>
                  <a:lnTo>
                    <a:pt x="0" y="450"/>
                  </a:lnTo>
                  <a:lnTo>
                    <a:pt x="123" y="735"/>
                  </a:lnTo>
                  <a:lnTo>
                    <a:pt x="327" y="980"/>
                  </a:lnTo>
                  <a:lnTo>
                    <a:pt x="572" y="1225"/>
                  </a:lnTo>
                  <a:lnTo>
                    <a:pt x="817" y="1348"/>
                  </a:lnTo>
                  <a:lnTo>
                    <a:pt x="1103" y="1429"/>
                  </a:lnTo>
                  <a:lnTo>
                    <a:pt x="1388" y="1511"/>
                  </a:lnTo>
                  <a:lnTo>
                    <a:pt x="1878" y="1511"/>
                  </a:lnTo>
                  <a:lnTo>
                    <a:pt x="2205" y="1470"/>
                  </a:lnTo>
                  <a:lnTo>
                    <a:pt x="2491" y="1348"/>
                  </a:lnTo>
                  <a:lnTo>
                    <a:pt x="2654" y="1266"/>
                  </a:lnTo>
                  <a:lnTo>
                    <a:pt x="2776" y="1143"/>
                  </a:lnTo>
                  <a:lnTo>
                    <a:pt x="2858" y="980"/>
                  </a:lnTo>
                  <a:lnTo>
                    <a:pt x="2899" y="858"/>
                  </a:lnTo>
                  <a:lnTo>
                    <a:pt x="2899" y="735"/>
                  </a:lnTo>
                  <a:lnTo>
                    <a:pt x="2817" y="694"/>
                  </a:lnTo>
                  <a:lnTo>
                    <a:pt x="2695" y="694"/>
                  </a:lnTo>
                  <a:lnTo>
                    <a:pt x="2613" y="817"/>
                  </a:lnTo>
                  <a:lnTo>
                    <a:pt x="2613" y="899"/>
                  </a:lnTo>
                  <a:lnTo>
                    <a:pt x="2531" y="980"/>
                  </a:lnTo>
                  <a:lnTo>
                    <a:pt x="2368" y="1103"/>
                  </a:lnTo>
                  <a:lnTo>
                    <a:pt x="2123" y="1184"/>
                  </a:lnTo>
                  <a:lnTo>
                    <a:pt x="1837" y="1225"/>
                  </a:lnTo>
                  <a:lnTo>
                    <a:pt x="1552" y="1225"/>
                  </a:lnTo>
                  <a:lnTo>
                    <a:pt x="1225" y="1184"/>
                  </a:lnTo>
                  <a:lnTo>
                    <a:pt x="980" y="1103"/>
                  </a:lnTo>
                  <a:lnTo>
                    <a:pt x="735" y="980"/>
                  </a:lnTo>
                  <a:lnTo>
                    <a:pt x="531" y="817"/>
                  </a:lnTo>
                  <a:lnTo>
                    <a:pt x="368" y="613"/>
                  </a:lnTo>
                  <a:lnTo>
                    <a:pt x="286" y="409"/>
                  </a:lnTo>
                  <a:lnTo>
                    <a:pt x="286" y="164"/>
                  </a:lnTo>
                  <a:lnTo>
                    <a:pt x="245" y="82"/>
                  </a:lnTo>
                  <a:lnTo>
                    <a:pt x="16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75" name="Google Shape;1702;p46"/>
            <p:cNvSpPr/>
            <p:nvPr/>
          </p:nvSpPr>
          <p:spPr>
            <a:xfrm>
              <a:off x="5399975" y="1655300"/>
              <a:ext cx="63300" cy="37775"/>
            </a:xfrm>
            <a:custGeom>
              <a:avLst/>
              <a:gdLst/>
              <a:ahLst/>
              <a:cxnLst/>
              <a:rect l="l" t="t" r="r" b="b"/>
              <a:pathLst>
                <a:path w="2532" h="1511" extrusionOk="0">
                  <a:moveTo>
                    <a:pt x="2368" y="0"/>
                  </a:moveTo>
                  <a:lnTo>
                    <a:pt x="2287" y="41"/>
                  </a:lnTo>
                  <a:lnTo>
                    <a:pt x="2246" y="163"/>
                  </a:lnTo>
                  <a:lnTo>
                    <a:pt x="2246" y="367"/>
                  </a:lnTo>
                  <a:lnTo>
                    <a:pt x="2164" y="612"/>
                  </a:lnTo>
                  <a:lnTo>
                    <a:pt x="2042" y="816"/>
                  </a:lnTo>
                  <a:lnTo>
                    <a:pt x="1879" y="980"/>
                  </a:lnTo>
                  <a:lnTo>
                    <a:pt x="1674" y="1102"/>
                  </a:lnTo>
                  <a:lnTo>
                    <a:pt x="1430" y="1184"/>
                  </a:lnTo>
                  <a:lnTo>
                    <a:pt x="1185" y="1225"/>
                  </a:lnTo>
                  <a:lnTo>
                    <a:pt x="940" y="1225"/>
                  </a:lnTo>
                  <a:lnTo>
                    <a:pt x="695" y="1184"/>
                  </a:lnTo>
                  <a:lnTo>
                    <a:pt x="491" y="1102"/>
                  </a:lnTo>
                  <a:lnTo>
                    <a:pt x="327" y="980"/>
                  </a:lnTo>
                  <a:lnTo>
                    <a:pt x="246" y="776"/>
                  </a:lnTo>
                  <a:lnTo>
                    <a:pt x="205" y="694"/>
                  </a:lnTo>
                  <a:lnTo>
                    <a:pt x="82" y="694"/>
                  </a:lnTo>
                  <a:lnTo>
                    <a:pt x="1" y="735"/>
                  </a:lnTo>
                  <a:lnTo>
                    <a:pt x="1" y="816"/>
                  </a:lnTo>
                  <a:lnTo>
                    <a:pt x="42" y="980"/>
                  </a:lnTo>
                  <a:lnTo>
                    <a:pt x="82" y="1102"/>
                  </a:lnTo>
                  <a:lnTo>
                    <a:pt x="205" y="1225"/>
                  </a:lnTo>
                  <a:lnTo>
                    <a:pt x="327" y="1347"/>
                  </a:lnTo>
                  <a:lnTo>
                    <a:pt x="613" y="1429"/>
                  </a:lnTo>
                  <a:lnTo>
                    <a:pt x="899" y="1510"/>
                  </a:lnTo>
                  <a:lnTo>
                    <a:pt x="1062" y="1510"/>
                  </a:lnTo>
                  <a:lnTo>
                    <a:pt x="1307" y="1470"/>
                  </a:lnTo>
                  <a:lnTo>
                    <a:pt x="1593" y="1429"/>
                  </a:lnTo>
                  <a:lnTo>
                    <a:pt x="1838" y="1347"/>
                  </a:lnTo>
                  <a:lnTo>
                    <a:pt x="2042" y="1184"/>
                  </a:lnTo>
                  <a:lnTo>
                    <a:pt x="2246" y="980"/>
                  </a:lnTo>
                  <a:lnTo>
                    <a:pt x="2450" y="735"/>
                  </a:lnTo>
                  <a:lnTo>
                    <a:pt x="2532" y="408"/>
                  </a:lnTo>
                  <a:lnTo>
                    <a:pt x="2532" y="122"/>
                  </a:lnTo>
                  <a:lnTo>
                    <a:pt x="2491" y="41"/>
                  </a:lnTo>
                  <a:lnTo>
                    <a:pt x="240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76" name="Google Shape;1703;p46"/>
            <p:cNvSpPr/>
            <p:nvPr/>
          </p:nvSpPr>
          <p:spPr>
            <a:xfrm>
              <a:off x="5170350" y="1390975"/>
              <a:ext cx="73525" cy="75550"/>
            </a:xfrm>
            <a:custGeom>
              <a:avLst/>
              <a:gdLst/>
              <a:ahLst/>
              <a:cxnLst/>
              <a:rect l="l" t="t" r="r" b="b"/>
              <a:pathLst>
                <a:path w="2941" h="3022" extrusionOk="0">
                  <a:moveTo>
                    <a:pt x="1471" y="0"/>
                  </a:moveTo>
                  <a:lnTo>
                    <a:pt x="1185" y="41"/>
                  </a:lnTo>
                  <a:lnTo>
                    <a:pt x="899" y="123"/>
                  </a:lnTo>
                  <a:lnTo>
                    <a:pt x="654" y="245"/>
                  </a:lnTo>
                  <a:lnTo>
                    <a:pt x="409" y="449"/>
                  </a:lnTo>
                  <a:lnTo>
                    <a:pt x="246" y="653"/>
                  </a:lnTo>
                  <a:lnTo>
                    <a:pt x="83" y="939"/>
                  </a:lnTo>
                  <a:lnTo>
                    <a:pt x="1" y="1225"/>
                  </a:lnTo>
                  <a:lnTo>
                    <a:pt x="1" y="1511"/>
                  </a:lnTo>
                  <a:lnTo>
                    <a:pt x="1" y="1796"/>
                  </a:lnTo>
                  <a:lnTo>
                    <a:pt x="83" y="2082"/>
                  </a:lnTo>
                  <a:lnTo>
                    <a:pt x="246" y="2327"/>
                  </a:lnTo>
                  <a:lnTo>
                    <a:pt x="409" y="2572"/>
                  </a:lnTo>
                  <a:lnTo>
                    <a:pt x="654" y="2735"/>
                  </a:lnTo>
                  <a:lnTo>
                    <a:pt x="899" y="2899"/>
                  </a:lnTo>
                  <a:lnTo>
                    <a:pt x="1185" y="2980"/>
                  </a:lnTo>
                  <a:lnTo>
                    <a:pt x="1471" y="3021"/>
                  </a:lnTo>
                  <a:lnTo>
                    <a:pt x="1756" y="2980"/>
                  </a:lnTo>
                  <a:lnTo>
                    <a:pt x="2042" y="2899"/>
                  </a:lnTo>
                  <a:lnTo>
                    <a:pt x="2287" y="2735"/>
                  </a:lnTo>
                  <a:lnTo>
                    <a:pt x="2491" y="2572"/>
                  </a:lnTo>
                  <a:lnTo>
                    <a:pt x="2695" y="2327"/>
                  </a:lnTo>
                  <a:lnTo>
                    <a:pt x="2818" y="2082"/>
                  </a:lnTo>
                  <a:lnTo>
                    <a:pt x="2899" y="1796"/>
                  </a:lnTo>
                  <a:lnTo>
                    <a:pt x="2940" y="1511"/>
                  </a:lnTo>
                  <a:lnTo>
                    <a:pt x="2899" y="1225"/>
                  </a:lnTo>
                  <a:lnTo>
                    <a:pt x="2818" y="939"/>
                  </a:lnTo>
                  <a:lnTo>
                    <a:pt x="2695" y="653"/>
                  </a:lnTo>
                  <a:lnTo>
                    <a:pt x="2491" y="449"/>
                  </a:lnTo>
                  <a:lnTo>
                    <a:pt x="2287" y="245"/>
                  </a:lnTo>
                  <a:lnTo>
                    <a:pt x="2042" y="123"/>
                  </a:lnTo>
                  <a:lnTo>
                    <a:pt x="1756" y="41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77" name="Google Shape;1704;p46"/>
            <p:cNvSpPr/>
            <p:nvPr/>
          </p:nvSpPr>
          <p:spPr>
            <a:xfrm>
              <a:off x="5514275" y="1398125"/>
              <a:ext cx="67375" cy="68400"/>
            </a:xfrm>
            <a:custGeom>
              <a:avLst/>
              <a:gdLst/>
              <a:ahLst/>
              <a:cxnLst/>
              <a:rect l="l" t="t" r="r" b="b"/>
              <a:pathLst>
                <a:path w="2695" h="2736" extrusionOk="0">
                  <a:moveTo>
                    <a:pt x="1348" y="0"/>
                  </a:moveTo>
                  <a:lnTo>
                    <a:pt x="1062" y="41"/>
                  </a:lnTo>
                  <a:lnTo>
                    <a:pt x="817" y="82"/>
                  </a:lnTo>
                  <a:lnTo>
                    <a:pt x="572" y="245"/>
                  </a:lnTo>
                  <a:lnTo>
                    <a:pt x="368" y="408"/>
                  </a:lnTo>
                  <a:lnTo>
                    <a:pt x="205" y="612"/>
                  </a:lnTo>
                  <a:lnTo>
                    <a:pt x="82" y="816"/>
                  </a:lnTo>
                  <a:lnTo>
                    <a:pt x="42" y="1102"/>
                  </a:lnTo>
                  <a:lnTo>
                    <a:pt x="1" y="1347"/>
                  </a:lnTo>
                  <a:lnTo>
                    <a:pt x="42" y="1633"/>
                  </a:lnTo>
                  <a:lnTo>
                    <a:pt x="82" y="1878"/>
                  </a:lnTo>
                  <a:lnTo>
                    <a:pt x="205" y="2123"/>
                  </a:lnTo>
                  <a:lnTo>
                    <a:pt x="368" y="2327"/>
                  </a:lnTo>
                  <a:lnTo>
                    <a:pt x="572" y="2490"/>
                  </a:lnTo>
                  <a:lnTo>
                    <a:pt x="817" y="2613"/>
                  </a:lnTo>
                  <a:lnTo>
                    <a:pt x="1062" y="2694"/>
                  </a:lnTo>
                  <a:lnTo>
                    <a:pt x="1348" y="2735"/>
                  </a:lnTo>
                  <a:lnTo>
                    <a:pt x="1593" y="2694"/>
                  </a:lnTo>
                  <a:lnTo>
                    <a:pt x="1879" y="2613"/>
                  </a:lnTo>
                  <a:lnTo>
                    <a:pt x="2083" y="2490"/>
                  </a:lnTo>
                  <a:lnTo>
                    <a:pt x="2287" y="2327"/>
                  </a:lnTo>
                  <a:lnTo>
                    <a:pt x="2450" y="2123"/>
                  </a:lnTo>
                  <a:lnTo>
                    <a:pt x="2573" y="1878"/>
                  </a:lnTo>
                  <a:lnTo>
                    <a:pt x="2654" y="1633"/>
                  </a:lnTo>
                  <a:lnTo>
                    <a:pt x="2695" y="1347"/>
                  </a:lnTo>
                  <a:lnTo>
                    <a:pt x="2654" y="1102"/>
                  </a:lnTo>
                  <a:lnTo>
                    <a:pt x="2573" y="816"/>
                  </a:lnTo>
                  <a:lnTo>
                    <a:pt x="2450" y="612"/>
                  </a:lnTo>
                  <a:lnTo>
                    <a:pt x="2287" y="408"/>
                  </a:lnTo>
                  <a:lnTo>
                    <a:pt x="2083" y="245"/>
                  </a:lnTo>
                  <a:lnTo>
                    <a:pt x="1879" y="82"/>
                  </a:lnTo>
                  <a:lnTo>
                    <a:pt x="1593" y="41"/>
                  </a:lnTo>
                  <a:lnTo>
                    <a:pt x="134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78" name="Google Shape;1705;p46"/>
            <p:cNvSpPr/>
            <p:nvPr/>
          </p:nvSpPr>
          <p:spPr>
            <a:xfrm>
              <a:off x="5016250" y="1437925"/>
              <a:ext cx="118425" cy="120425"/>
            </a:xfrm>
            <a:custGeom>
              <a:avLst/>
              <a:gdLst/>
              <a:ahLst/>
              <a:cxnLst/>
              <a:rect l="l" t="t" r="r" b="b"/>
              <a:pathLst>
                <a:path w="4737" h="4817" extrusionOk="0">
                  <a:moveTo>
                    <a:pt x="2369" y="0"/>
                  </a:moveTo>
                  <a:lnTo>
                    <a:pt x="2124" y="41"/>
                  </a:lnTo>
                  <a:lnTo>
                    <a:pt x="1920" y="41"/>
                  </a:lnTo>
                  <a:lnTo>
                    <a:pt x="1471" y="204"/>
                  </a:lnTo>
                  <a:lnTo>
                    <a:pt x="1062" y="408"/>
                  </a:lnTo>
                  <a:lnTo>
                    <a:pt x="695" y="735"/>
                  </a:lnTo>
                  <a:lnTo>
                    <a:pt x="409" y="1061"/>
                  </a:lnTo>
                  <a:lnTo>
                    <a:pt x="205" y="1470"/>
                  </a:lnTo>
                  <a:lnTo>
                    <a:pt x="42" y="1919"/>
                  </a:lnTo>
                  <a:lnTo>
                    <a:pt x="1" y="2164"/>
                  </a:lnTo>
                  <a:lnTo>
                    <a:pt x="1" y="2409"/>
                  </a:lnTo>
                  <a:lnTo>
                    <a:pt x="1" y="2653"/>
                  </a:lnTo>
                  <a:lnTo>
                    <a:pt x="42" y="2898"/>
                  </a:lnTo>
                  <a:lnTo>
                    <a:pt x="205" y="3347"/>
                  </a:lnTo>
                  <a:lnTo>
                    <a:pt x="409" y="3756"/>
                  </a:lnTo>
                  <a:lnTo>
                    <a:pt x="695" y="4123"/>
                  </a:lnTo>
                  <a:lnTo>
                    <a:pt x="1062" y="4409"/>
                  </a:lnTo>
                  <a:lnTo>
                    <a:pt x="1471" y="4654"/>
                  </a:lnTo>
                  <a:lnTo>
                    <a:pt x="1920" y="4776"/>
                  </a:lnTo>
                  <a:lnTo>
                    <a:pt x="2124" y="4817"/>
                  </a:lnTo>
                  <a:lnTo>
                    <a:pt x="2614" y="4817"/>
                  </a:lnTo>
                  <a:lnTo>
                    <a:pt x="2858" y="4776"/>
                  </a:lnTo>
                  <a:lnTo>
                    <a:pt x="3307" y="4654"/>
                  </a:lnTo>
                  <a:lnTo>
                    <a:pt x="3716" y="4409"/>
                  </a:lnTo>
                  <a:lnTo>
                    <a:pt x="4042" y="4123"/>
                  </a:lnTo>
                  <a:lnTo>
                    <a:pt x="4328" y="3756"/>
                  </a:lnTo>
                  <a:lnTo>
                    <a:pt x="4573" y="3347"/>
                  </a:lnTo>
                  <a:lnTo>
                    <a:pt x="4695" y="2898"/>
                  </a:lnTo>
                  <a:lnTo>
                    <a:pt x="4736" y="2653"/>
                  </a:lnTo>
                  <a:lnTo>
                    <a:pt x="4736" y="2409"/>
                  </a:lnTo>
                  <a:lnTo>
                    <a:pt x="4736" y="2164"/>
                  </a:lnTo>
                  <a:lnTo>
                    <a:pt x="4695" y="1919"/>
                  </a:lnTo>
                  <a:lnTo>
                    <a:pt x="4573" y="1470"/>
                  </a:lnTo>
                  <a:lnTo>
                    <a:pt x="4328" y="1061"/>
                  </a:lnTo>
                  <a:lnTo>
                    <a:pt x="4042" y="735"/>
                  </a:lnTo>
                  <a:lnTo>
                    <a:pt x="3716" y="408"/>
                  </a:lnTo>
                  <a:lnTo>
                    <a:pt x="3307" y="204"/>
                  </a:lnTo>
                  <a:lnTo>
                    <a:pt x="2858" y="41"/>
                  </a:lnTo>
                  <a:lnTo>
                    <a:pt x="2614" y="41"/>
                  </a:lnTo>
                  <a:lnTo>
                    <a:pt x="2369" y="0"/>
                  </a:lnTo>
                  <a:close/>
                </a:path>
              </a:pathLst>
            </a:custGeom>
            <a:solidFill>
              <a:srgbClr val="FCC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79" name="Google Shape;1706;p46"/>
            <p:cNvSpPr/>
            <p:nvPr/>
          </p:nvSpPr>
          <p:spPr>
            <a:xfrm>
              <a:off x="5595925" y="1464450"/>
              <a:ext cx="115350" cy="116375"/>
            </a:xfrm>
            <a:custGeom>
              <a:avLst/>
              <a:gdLst/>
              <a:ahLst/>
              <a:cxnLst/>
              <a:rect l="l" t="t" r="r" b="b"/>
              <a:pathLst>
                <a:path w="4614" h="4655" extrusionOk="0">
                  <a:moveTo>
                    <a:pt x="2287" y="0"/>
                  </a:moveTo>
                  <a:lnTo>
                    <a:pt x="1837" y="41"/>
                  </a:lnTo>
                  <a:lnTo>
                    <a:pt x="1429" y="205"/>
                  </a:lnTo>
                  <a:lnTo>
                    <a:pt x="1021" y="409"/>
                  </a:lnTo>
                  <a:lnTo>
                    <a:pt x="694" y="694"/>
                  </a:lnTo>
                  <a:lnTo>
                    <a:pt x="409" y="1021"/>
                  </a:lnTo>
                  <a:lnTo>
                    <a:pt x="205" y="1429"/>
                  </a:lnTo>
                  <a:lnTo>
                    <a:pt x="41" y="1878"/>
                  </a:lnTo>
                  <a:lnTo>
                    <a:pt x="1" y="2327"/>
                  </a:lnTo>
                  <a:lnTo>
                    <a:pt x="41" y="2776"/>
                  </a:lnTo>
                  <a:lnTo>
                    <a:pt x="205" y="3225"/>
                  </a:lnTo>
                  <a:lnTo>
                    <a:pt x="409" y="3634"/>
                  </a:lnTo>
                  <a:lnTo>
                    <a:pt x="694" y="3960"/>
                  </a:lnTo>
                  <a:lnTo>
                    <a:pt x="1021" y="4246"/>
                  </a:lnTo>
                  <a:lnTo>
                    <a:pt x="1429" y="4450"/>
                  </a:lnTo>
                  <a:lnTo>
                    <a:pt x="1837" y="4613"/>
                  </a:lnTo>
                  <a:lnTo>
                    <a:pt x="2287" y="4654"/>
                  </a:lnTo>
                  <a:lnTo>
                    <a:pt x="2776" y="4613"/>
                  </a:lnTo>
                  <a:lnTo>
                    <a:pt x="3185" y="4450"/>
                  </a:lnTo>
                  <a:lnTo>
                    <a:pt x="3593" y="4246"/>
                  </a:lnTo>
                  <a:lnTo>
                    <a:pt x="3919" y="3960"/>
                  </a:lnTo>
                  <a:lnTo>
                    <a:pt x="4205" y="3634"/>
                  </a:lnTo>
                  <a:lnTo>
                    <a:pt x="4409" y="3225"/>
                  </a:lnTo>
                  <a:lnTo>
                    <a:pt x="4532" y="2776"/>
                  </a:lnTo>
                  <a:lnTo>
                    <a:pt x="4613" y="2327"/>
                  </a:lnTo>
                  <a:lnTo>
                    <a:pt x="4532" y="1878"/>
                  </a:lnTo>
                  <a:lnTo>
                    <a:pt x="4409" y="1429"/>
                  </a:lnTo>
                  <a:lnTo>
                    <a:pt x="4205" y="1021"/>
                  </a:lnTo>
                  <a:lnTo>
                    <a:pt x="3919" y="694"/>
                  </a:lnTo>
                  <a:lnTo>
                    <a:pt x="3593" y="409"/>
                  </a:lnTo>
                  <a:lnTo>
                    <a:pt x="3185" y="205"/>
                  </a:lnTo>
                  <a:lnTo>
                    <a:pt x="2776" y="41"/>
                  </a:lnTo>
                  <a:lnTo>
                    <a:pt x="2287" y="0"/>
                  </a:lnTo>
                  <a:close/>
                </a:path>
              </a:pathLst>
            </a:custGeom>
            <a:solidFill>
              <a:srgbClr val="FCC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80" name="Google Shape;1707;p46"/>
            <p:cNvSpPr/>
            <p:nvPr/>
          </p:nvSpPr>
          <p:spPr>
            <a:xfrm>
              <a:off x="4856025" y="1059300"/>
              <a:ext cx="228625" cy="331700"/>
            </a:xfrm>
            <a:custGeom>
              <a:avLst/>
              <a:gdLst/>
              <a:ahLst/>
              <a:cxnLst/>
              <a:rect l="l" t="t" r="r" b="b"/>
              <a:pathLst>
                <a:path w="9145" h="13268" extrusionOk="0">
                  <a:moveTo>
                    <a:pt x="654" y="0"/>
                  </a:moveTo>
                  <a:lnTo>
                    <a:pt x="450" y="41"/>
                  </a:lnTo>
                  <a:lnTo>
                    <a:pt x="246" y="123"/>
                  </a:lnTo>
                  <a:lnTo>
                    <a:pt x="83" y="1307"/>
                  </a:lnTo>
                  <a:lnTo>
                    <a:pt x="42" y="1960"/>
                  </a:lnTo>
                  <a:lnTo>
                    <a:pt x="1" y="2613"/>
                  </a:lnTo>
                  <a:lnTo>
                    <a:pt x="1" y="3348"/>
                  </a:lnTo>
                  <a:lnTo>
                    <a:pt x="42" y="4083"/>
                  </a:lnTo>
                  <a:lnTo>
                    <a:pt x="83" y="4899"/>
                  </a:lnTo>
                  <a:lnTo>
                    <a:pt x="205" y="5715"/>
                  </a:lnTo>
                  <a:lnTo>
                    <a:pt x="328" y="6573"/>
                  </a:lnTo>
                  <a:lnTo>
                    <a:pt x="532" y="7471"/>
                  </a:lnTo>
                  <a:lnTo>
                    <a:pt x="777" y="8369"/>
                  </a:lnTo>
                  <a:lnTo>
                    <a:pt x="1062" y="9308"/>
                  </a:lnTo>
                  <a:lnTo>
                    <a:pt x="1389" y="10247"/>
                  </a:lnTo>
                  <a:lnTo>
                    <a:pt x="1797" y="11226"/>
                  </a:lnTo>
                  <a:lnTo>
                    <a:pt x="2287" y="12247"/>
                  </a:lnTo>
                  <a:lnTo>
                    <a:pt x="2818" y="13267"/>
                  </a:lnTo>
                  <a:lnTo>
                    <a:pt x="3797" y="12614"/>
                  </a:lnTo>
                  <a:lnTo>
                    <a:pt x="5226" y="11594"/>
                  </a:lnTo>
                  <a:lnTo>
                    <a:pt x="6614" y="10573"/>
                  </a:lnTo>
                  <a:lnTo>
                    <a:pt x="7267" y="10042"/>
                  </a:lnTo>
                  <a:lnTo>
                    <a:pt x="7920" y="9471"/>
                  </a:lnTo>
                  <a:lnTo>
                    <a:pt x="8533" y="8859"/>
                  </a:lnTo>
                  <a:lnTo>
                    <a:pt x="9104" y="8205"/>
                  </a:lnTo>
                  <a:lnTo>
                    <a:pt x="7471" y="8083"/>
                  </a:lnTo>
                  <a:lnTo>
                    <a:pt x="7186" y="8042"/>
                  </a:lnTo>
                  <a:lnTo>
                    <a:pt x="7063" y="8001"/>
                  </a:lnTo>
                  <a:lnTo>
                    <a:pt x="6941" y="7920"/>
                  </a:lnTo>
                  <a:lnTo>
                    <a:pt x="6818" y="7756"/>
                  </a:lnTo>
                  <a:lnTo>
                    <a:pt x="6777" y="7593"/>
                  </a:lnTo>
                  <a:lnTo>
                    <a:pt x="6777" y="7389"/>
                  </a:lnTo>
                  <a:lnTo>
                    <a:pt x="6818" y="7185"/>
                  </a:lnTo>
                  <a:lnTo>
                    <a:pt x="6900" y="7022"/>
                  </a:lnTo>
                  <a:lnTo>
                    <a:pt x="7022" y="6858"/>
                  </a:lnTo>
                  <a:lnTo>
                    <a:pt x="7349" y="6613"/>
                  </a:lnTo>
                  <a:lnTo>
                    <a:pt x="7757" y="6287"/>
                  </a:lnTo>
                  <a:lnTo>
                    <a:pt x="8206" y="6001"/>
                  </a:lnTo>
                  <a:lnTo>
                    <a:pt x="8655" y="5756"/>
                  </a:lnTo>
                  <a:lnTo>
                    <a:pt x="9145" y="5552"/>
                  </a:lnTo>
                  <a:lnTo>
                    <a:pt x="6859" y="5348"/>
                  </a:lnTo>
                  <a:lnTo>
                    <a:pt x="6655" y="5307"/>
                  </a:lnTo>
                  <a:lnTo>
                    <a:pt x="6492" y="5266"/>
                  </a:lnTo>
                  <a:lnTo>
                    <a:pt x="6369" y="5185"/>
                  </a:lnTo>
                  <a:lnTo>
                    <a:pt x="6287" y="5021"/>
                  </a:lnTo>
                  <a:lnTo>
                    <a:pt x="6247" y="4940"/>
                  </a:lnTo>
                  <a:lnTo>
                    <a:pt x="6287" y="4817"/>
                  </a:lnTo>
                  <a:lnTo>
                    <a:pt x="6410" y="4695"/>
                  </a:lnTo>
                  <a:lnTo>
                    <a:pt x="6573" y="4532"/>
                  </a:lnTo>
                  <a:lnTo>
                    <a:pt x="6737" y="4450"/>
                  </a:lnTo>
                  <a:lnTo>
                    <a:pt x="7635" y="4123"/>
                  </a:lnTo>
                  <a:lnTo>
                    <a:pt x="8533" y="3838"/>
                  </a:lnTo>
                  <a:lnTo>
                    <a:pt x="7961" y="3348"/>
                  </a:lnTo>
                  <a:lnTo>
                    <a:pt x="7349" y="2858"/>
                  </a:lnTo>
                  <a:lnTo>
                    <a:pt x="6737" y="2450"/>
                  </a:lnTo>
                  <a:lnTo>
                    <a:pt x="6083" y="2041"/>
                  </a:lnTo>
                  <a:lnTo>
                    <a:pt x="5553" y="1797"/>
                  </a:lnTo>
                  <a:lnTo>
                    <a:pt x="5022" y="1592"/>
                  </a:lnTo>
                  <a:lnTo>
                    <a:pt x="3961" y="1143"/>
                  </a:lnTo>
                  <a:lnTo>
                    <a:pt x="3144" y="776"/>
                  </a:lnTo>
                  <a:lnTo>
                    <a:pt x="2654" y="572"/>
                  </a:lnTo>
                  <a:lnTo>
                    <a:pt x="2165" y="327"/>
                  </a:lnTo>
                  <a:lnTo>
                    <a:pt x="1634" y="164"/>
                  </a:lnTo>
                  <a:lnTo>
                    <a:pt x="1103" y="41"/>
                  </a:lnTo>
                  <a:lnTo>
                    <a:pt x="899" y="0"/>
                  </a:lnTo>
                  <a:close/>
                </a:path>
              </a:pathLst>
            </a:custGeom>
            <a:solidFill>
              <a:srgbClr val="FCC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81" name="Google Shape;1708;p46"/>
            <p:cNvSpPr/>
            <p:nvPr/>
          </p:nvSpPr>
          <p:spPr>
            <a:xfrm>
              <a:off x="5623475" y="1076650"/>
              <a:ext cx="215350" cy="339850"/>
            </a:xfrm>
            <a:custGeom>
              <a:avLst/>
              <a:gdLst/>
              <a:ahLst/>
              <a:cxnLst/>
              <a:rect l="l" t="t" r="r" b="b"/>
              <a:pathLst>
                <a:path w="8614" h="13594" extrusionOk="0">
                  <a:moveTo>
                    <a:pt x="8614" y="0"/>
                  </a:moveTo>
                  <a:lnTo>
                    <a:pt x="8124" y="164"/>
                  </a:lnTo>
                  <a:lnTo>
                    <a:pt x="7634" y="368"/>
                  </a:lnTo>
                  <a:lnTo>
                    <a:pt x="6695" y="817"/>
                  </a:lnTo>
                  <a:lnTo>
                    <a:pt x="5757" y="1347"/>
                  </a:lnTo>
                  <a:lnTo>
                    <a:pt x="4899" y="1878"/>
                  </a:lnTo>
                  <a:lnTo>
                    <a:pt x="3920" y="2450"/>
                  </a:lnTo>
                  <a:lnTo>
                    <a:pt x="2981" y="3103"/>
                  </a:lnTo>
                  <a:lnTo>
                    <a:pt x="2083" y="3756"/>
                  </a:lnTo>
                  <a:lnTo>
                    <a:pt x="1185" y="4491"/>
                  </a:lnTo>
                  <a:lnTo>
                    <a:pt x="1062" y="4613"/>
                  </a:lnTo>
                  <a:lnTo>
                    <a:pt x="940" y="4736"/>
                  </a:lnTo>
                  <a:lnTo>
                    <a:pt x="899" y="4858"/>
                  </a:lnTo>
                  <a:lnTo>
                    <a:pt x="899" y="5021"/>
                  </a:lnTo>
                  <a:lnTo>
                    <a:pt x="980" y="5144"/>
                  </a:lnTo>
                  <a:lnTo>
                    <a:pt x="1103" y="5225"/>
                  </a:lnTo>
                  <a:lnTo>
                    <a:pt x="1266" y="5225"/>
                  </a:lnTo>
                  <a:lnTo>
                    <a:pt x="1429" y="5266"/>
                  </a:lnTo>
                  <a:lnTo>
                    <a:pt x="2572" y="5266"/>
                  </a:lnTo>
                  <a:lnTo>
                    <a:pt x="1919" y="5797"/>
                  </a:lnTo>
                  <a:lnTo>
                    <a:pt x="1307" y="6328"/>
                  </a:lnTo>
                  <a:lnTo>
                    <a:pt x="735" y="6858"/>
                  </a:lnTo>
                  <a:lnTo>
                    <a:pt x="205" y="7471"/>
                  </a:lnTo>
                  <a:lnTo>
                    <a:pt x="82" y="7634"/>
                  </a:lnTo>
                  <a:lnTo>
                    <a:pt x="1" y="7797"/>
                  </a:lnTo>
                  <a:lnTo>
                    <a:pt x="1" y="8001"/>
                  </a:lnTo>
                  <a:lnTo>
                    <a:pt x="1" y="8083"/>
                  </a:lnTo>
                  <a:lnTo>
                    <a:pt x="42" y="8124"/>
                  </a:lnTo>
                  <a:lnTo>
                    <a:pt x="164" y="8205"/>
                  </a:lnTo>
                  <a:lnTo>
                    <a:pt x="246" y="8246"/>
                  </a:lnTo>
                  <a:lnTo>
                    <a:pt x="491" y="8246"/>
                  </a:lnTo>
                  <a:lnTo>
                    <a:pt x="1144" y="8205"/>
                  </a:lnTo>
                  <a:lnTo>
                    <a:pt x="1797" y="8042"/>
                  </a:lnTo>
                  <a:lnTo>
                    <a:pt x="1470" y="8328"/>
                  </a:lnTo>
                  <a:lnTo>
                    <a:pt x="1144" y="8614"/>
                  </a:lnTo>
                  <a:lnTo>
                    <a:pt x="899" y="8940"/>
                  </a:lnTo>
                  <a:lnTo>
                    <a:pt x="695" y="9348"/>
                  </a:lnTo>
                  <a:lnTo>
                    <a:pt x="1225" y="9634"/>
                  </a:lnTo>
                  <a:lnTo>
                    <a:pt x="1674" y="10002"/>
                  </a:lnTo>
                  <a:lnTo>
                    <a:pt x="2083" y="10451"/>
                  </a:lnTo>
                  <a:lnTo>
                    <a:pt x="2450" y="10940"/>
                  </a:lnTo>
                  <a:lnTo>
                    <a:pt x="2817" y="11471"/>
                  </a:lnTo>
                  <a:lnTo>
                    <a:pt x="3103" y="12002"/>
                  </a:lnTo>
                  <a:lnTo>
                    <a:pt x="3634" y="13104"/>
                  </a:lnTo>
                  <a:lnTo>
                    <a:pt x="3756" y="13349"/>
                  </a:lnTo>
                  <a:lnTo>
                    <a:pt x="3879" y="13594"/>
                  </a:lnTo>
                  <a:lnTo>
                    <a:pt x="4818" y="11430"/>
                  </a:lnTo>
                  <a:lnTo>
                    <a:pt x="5512" y="9838"/>
                  </a:lnTo>
                  <a:lnTo>
                    <a:pt x="6246" y="7960"/>
                  </a:lnTo>
                  <a:lnTo>
                    <a:pt x="6981" y="5919"/>
                  </a:lnTo>
                  <a:lnTo>
                    <a:pt x="7675" y="3878"/>
                  </a:lnTo>
                  <a:lnTo>
                    <a:pt x="7961" y="2858"/>
                  </a:lnTo>
                  <a:lnTo>
                    <a:pt x="8247" y="1878"/>
                  </a:lnTo>
                  <a:lnTo>
                    <a:pt x="8451" y="898"/>
                  </a:lnTo>
                  <a:lnTo>
                    <a:pt x="8614" y="0"/>
                  </a:lnTo>
                  <a:close/>
                </a:path>
              </a:pathLst>
            </a:custGeom>
            <a:solidFill>
              <a:srgbClr val="FCC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82" name="Google Shape;1709;p46"/>
            <p:cNvSpPr/>
            <p:nvPr/>
          </p:nvSpPr>
          <p:spPr>
            <a:xfrm>
              <a:off x="4859100" y="1569575"/>
              <a:ext cx="894000" cy="547025"/>
            </a:xfrm>
            <a:custGeom>
              <a:avLst/>
              <a:gdLst/>
              <a:ahLst/>
              <a:cxnLst/>
              <a:rect l="l" t="t" r="r" b="b"/>
              <a:pathLst>
                <a:path w="35760" h="21881" extrusionOk="0">
                  <a:moveTo>
                    <a:pt x="1307" y="0"/>
                  </a:moveTo>
                  <a:lnTo>
                    <a:pt x="1184" y="82"/>
                  </a:lnTo>
                  <a:lnTo>
                    <a:pt x="1103" y="163"/>
                  </a:lnTo>
                  <a:lnTo>
                    <a:pt x="1021" y="245"/>
                  </a:lnTo>
                  <a:lnTo>
                    <a:pt x="980" y="367"/>
                  </a:lnTo>
                  <a:lnTo>
                    <a:pt x="899" y="612"/>
                  </a:lnTo>
                  <a:lnTo>
                    <a:pt x="899" y="898"/>
                  </a:lnTo>
                  <a:lnTo>
                    <a:pt x="980" y="1306"/>
                  </a:lnTo>
                  <a:lnTo>
                    <a:pt x="1103" y="1755"/>
                  </a:lnTo>
                  <a:lnTo>
                    <a:pt x="1266" y="2164"/>
                  </a:lnTo>
                  <a:lnTo>
                    <a:pt x="1470" y="2531"/>
                  </a:lnTo>
                  <a:lnTo>
                    <a:pt x="1348" y="2408"/>
                  </a:lnTo>
                  <a:lnTo>
                    <a:pt x="1225" y="2327"/>
                  </a:lnTo>
                  <a:lnTo>
                    <a:pt x="1103" y="2286"/>
                  </a:lnTo>
                  <a:lnTo>
                    <a:pt x="858" y="2286"/>
                  </a:lnTo>
                  <a:lnTo>
                    <a:pt x="735" y="2327"/>
                  </a:lnTo>
                  <a:lnTo>
                    <a:pt x="490" y="2449"/>
                  </a:lnTo>
                  <a:lnTo>
                    <a:pt x="286" y="2653"/>
                  </a:lnTo>
                  <a:lnTo>
                    <a:pt x="123" y="2898"/>
                  </a:lnTo>
                  <a:lnTo>
                    <a:pt x="0" y="3184"/>
                  </a:lnTo>
                  <a:lnTo>
                    <a:pt x="0" y="3429"/>
                  </a:lnTo>
                  <a:lnTo>
                    <a:pt x="41" y="3715"/>
                  </a:lnTo>
                  <a:lnTo>
                    <a:pt x="164" y="3960"/>
                  </a:lnTo>
                  <a:lnTo>
                    <a:pt x="327" y="4205"/>
                  </a:lnTo>
                  <a:lnTo>
                    <a:pt x="531" y="4450"/>
                  </a:lnTo>
                  <a:lnTo>
                    <a:pt x="939" y="4939"/>
                  </a:lnTo>
                  <a:lnTo>
                    <a:pt x="1266" y="5348"/>
                  </a:lnTo>
                  <a:lnTo>
                    <a:pt x="1756" y="6123"/>
                  </a:lnTo>
                  <a:lnTo>
                    <a:pt x="2164" y="6899"/>
                  </a:lnTo>
                  <a:lnTo>
                    <a:pt x="2654" y="7634"/>
                  </a:lnTo>
                  <a:lnTo>
                    <a:pt x="2899" y="8001"/>
                  </a:lnTo>
                  <a:lnTo>
                    <a:pt x="3185" y="8328"/>
                  </a:lnTo>
                  <a:lnTo>
                    <a:pt x="3838" y="9022"/>
                  </a:lnTo>
                  <a:lnTo>
                    <a:pt x="4532" y="9675"/>
                  </a:lnTo>
                  <a:lnTo>
                    <a:pt x="5266" y="10287"/>
                  </a:lnTo>
                  <a:lnTo>
                    <a:pt x="6001" y="10899"/>
                  </a:lnTo>
                  <a:lnTo>
                    <a:pt x="7063" y="11716"/>
                  </a:lnTo>
                  <a:lnTo>
                    <a:pt x="8124" y="12532"/>
                  </a:lnTo>
                  <a:lnTo>
                    <a:pt x="9185" y="13267"/>
                  </a:lnTo>
                  <a:lnTo>
                    <a:pt x="10328" y="14002"/>
                  </a:lnTo>
                  <a:lnTo>
                    <a:pt x="11104" y="14451"/>
                  </a:lnTo>
                  <a:lnTo>
                    <a:pt x="11920" y="14900"/>
                  </a:lnTo>
                  <a:lnTo>
                    <a:pt x="13553" y="15757"/>
                  </a:lnTo>
                  <a:lnTo>
                    <a:pt x="15227" y="16573"/>
                  </a:lnTo>
                  <a:lnTo>
                    <a:pt x="16860" y="17431"/>
                  </a:lnTo>
                  <a:lnTo>
                    <a:pt x="17676" y="17880"/>
                  </a:lnTo>
                  <a:lnTo>
                    <a:pt x="18452" y="18370"/>
                  </a:lnTo>
                  <a:lnTo>
                    <a:pt x="19227" y="18859"/>
                  </a:lnTo>
                  <a:lnTo>
                    <a:pt x="19962" y="19390"/>
                  </a:lnTo>
                  <a:lnTo>
                    <a:pt x="20656" y="19921"/>
                  </a:lnTo>
                  <a:lnTo>
                    <a:pt x="21309" y="20533"/>
                  </a:lnTo>
                  <a:lnTo>
                    <a:pt x="21962" y="21186"/>
                  </a:lnTo>
                  <a:lnTo>
                    <a:pt x="22534" y="21880"/>
                  </a:lnTo>
                  <a:lnTo>
                    <a:pt x="23309" y="21350"/>
                  </a:lnTo>
                  <a:lnTo>
                    <a:pt x="24085" y="20737"/>
                  </a:lnTo>
                  <a:lnTo>
                    <a:pt x="24820" y="20166"/>
                  </a:lnTo>
                  <a:lnTo>
                    <a:pt x="25555" y="19513"/>
                  </a:lnTo>
                  <a:lnTo>
                    <a:pt x="26249" y="18859"/>
                  </a:lnTo>
                  <a:lnTo>
                    <a:pt x="26943" y="18206"/>
                  </a:lnTo>
                  <a:lnTo>
                    <a:pt x="27596" y="17512"/>
                  </a:lnTo>
                  <a:lnTo>
                    <a:pt x="28249" y="16778"/>
                  </a:lnTo>
                  <a:lnTo>
                    <a:pt x="28861" y="16043"/>
                  </a:lnTo>
                  <a:lnTo>
                    <a:pt x="29433" y="15308"/>
                  </a:lnTo>
                  <a:lnTo>
                    <a:pt x="30004" y="14532"/>
                  </a:lnTo>
                  <a:lnTo>
                    <a:pt x="30535" y="13716"/>
                  </a:lnTo>
                  <a:lnTo>
                    <a:pt x="31066" y="12900"/>
                  </a:lnTo>
                  <a:lnTo>
                    <a:pt x="31555" y="12083"/>
                  </a:lnTo>
                  <a:lnTo>
                    <a:pt x="32004" y="11226"/>
                  </a:lnTo>
                  <a:lnTo>
                    <a:pt x="32453" y="10369"/>
                  </a:lnTo>
                  <a:lnTo>
                    <a:pt x="32984" y="9185"/>
                  </a:lnTo>
                  <a:lnTo>
                    <a:pt x="33596" y="7960"/>
                  </a:lnTo>
                  <a:lnTo>
                    <a:pt x="33923" y="7389"/>
                  </a:lnTo>
                  <a:lnTo>
                    <a:pt x="34250" y="6817"/>
                  </a:lnTo>
                  <a:lnTo>
                    <a:pt x="34658" y="6287"/>
                  </a:lnTo>
                  <a:lnTo>
                    <a:pt x="35066" y="5797"/>
                  </a:lnTo>
                  <a:lnTo>
                    <a:pt x="35311" y="5552"/>
                  </a:lnTo>
                  <a:lnTo>
                    <a:pt x="35515" y="5266"/>
                  </a:lnTo>
                  <a:lnTo>
                    <a:pt x="35678" y="4980"/>
                  </a:lnTo>
                  <a:lnTo>
                    <a:pt x="35719" y="4817"/>
                  </a:lnTo>
                  <a:lnTo>
                    <a:pt x="35760" y="4654"/>
                  </a:lnTo>
                  <a:lnTo>
                    <a:pt x="35719" y="4490"/>
                  </a:lnTo>
                  <a:lnTo>
                    <a:pt x="35638" y="4368"/>
                  </a:lnTo>
                  <a:lnTo>
                    <a:pt x="35515" y="4245"/>
                  </a:lnTo>
                  <a:lnTo>
                    <a:pt x="35352" y="4164"/>
                  </a:lnTo>
                  <a:lnTo>
                    <a:pt x="35189" y="4123"/>
                  </a:lnTo>
                  <a:lnTo>
                    <a:pt x="35066" y="4164"/>
                  </a:lnTo>
                  <a:lnTo>
                    <a:pt x="34944" y="4205"/>
                  </a:lnTo>
                  <a:lnTo>
                    <a:pt x="34862" y="4327"/>
                  </a:lnTo>
                  <a:lnTo>
                    <a:pt x="34984" y="3960"/>
                  </a:lnTo>
                  <a:lnTo>
                    <a:pt x="35025" y="3592"/>
                  </a:lnTo>
                  <a:lnTo>
                    <a:pt x="35025" y="3225"/>
                  </a:lnTo>
                  <a:lnTo>
                    <a:pt x="34944" y="2858"/>
                  </a:lnTo>
                  <a:lnTo>
                    <a:pt x="34658" y="3062"/>
                  </a:lnTo>
                  <a:lnTo>
                    <a:pt x="34372" y="3266"/>
                  </a:lnTo>
                  <a:lnTo>
                    <a:pt x="33841" y="3756"/>
                  </a:lnTo>
                  <a:lnTo>
                    <a:pt x="33352" y="4245"/>
                  </a:lnTo>
                  <a:lnTo>
                    <a:pt x="32780" y="4735"/>
                  </a:lnTo>
                  <a:lnTo>
                    <a:pt x="32290" y="5103"/>
                  </a:lnTo>
                  <a:lnTo>
                    <a:pt x="31760" y="5388"/>
                  </a:lnTo>
                  <a:lnTo>
                    <a:pt x="31188" y="5674"/>
                  </a:lnTo>
                  <a:lnTo>
                    <a:pt x="30576" y="5878"/>
                  </a:lnTo>
                  <a:lnTo>
                    <a:pt x="29188" y="6409"/>
                  </a:lnTo>
                  <a:lnTo>
                    <a:pt x="27759" y="6858"/>
                  </a:lnTo>
                  <a:lnTo>
                    <a:pt x="26289" y="7185"/>
                  </a:lnTo>
                  <a:lnTo>
                    <a:pt x="24820" y="7470"/>
                  </a:lnTo>
                  <a:lnTo>
                    <a:pt x="23350" y="7674"/>
                  </a:lnTo>
                  <a:lnTo>
                    <a:pt x="21840" y="7797"/>
                  </a:lnTo>
                  <a:lnTo>
                    <a:pt x="20370" y="7838"/>
                  </a:lnTo>
                  <a:lnTo>
                    <a:pt x="18860" y="7797"/>
                  </a:lnTo>
                  <a:lnTo>
                    <a:pt x="17350" y="7715"/>
                  </a:lnTo>
                  <a:lnTo>
                    <a:pt x="15880" y="7511"/>
                  </a:lnTo>
                  <a:lnTo>
                    <a:pt x="14410" y="7266"/>
                  </a:lnTo>
                  <a:lnTo>
                    <a:pt x="12941" y="6940"/>
                  </a:lnTo>
                  <a:lnTo>
                    <a:pt x="11512" y="6531"/>
                  </a:lnTo>
                  <a:lnTo>
                    <a:pt x="10083" y="6042"/>
                  </a:lnTo>
                  <a:lnTo>
                    <a:pt x="8695" y="5470"/>
                  </a:lnTo>
                  <a:lnTo>
                    <a:pt x="7348" y="4858"/>
                  </a:lnTo>
                  <a:lnTo>
                    <a:pt x="6573" y="4450"/>
                  </a:lnTo>
                  <a:lnTo>
                    <a:pt x="5838" y="4041"/>
                  </a:lnTo>
                  <a:lnTo>
                    <a:pt x="5144" y="3592"/>
                  </a:lnTo>
                  <a:lnTo>
                    <a:pt x="4450" y="3102"/>
                  </a:lnTo>
                  <a:lnTo>
                    <a:pt x="3838" y="2572"/>
                  </a:lnTo>
                  <a:lnTo>
                    <a:pt x="3225" y="1959"/>
                  </a:lnTo>
                  <a:lnTo>
                    <a:pt x="2695" y="1347"/>
                  </a:lnTo>
                  <a:lnTo>
                    <a:pt x="2205" y="653"/>
                  </a:lnTo>
                  <a:lnTo>
                    <a:pt x="2042" y="408"/>
                  </a:lnTo>
                  <a:lnTo>
                    <a:pt x="1797" y="163"/>
                  </a:lnTo>
                  <a:lnTo>
                    <a:pt x="1674" y="82"/>
                  </a:lnTo>
                  <a:lnTo>
                    <a:pt x="1552" y="0"/>
                  </a:lnTo>
                  <a:close/>
                </a:path>
              </a:pathLst>
            </a:custGeom>
            <a:solidFill>
              <a:srgbClr val="869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83" name="Google Shape;1710;p46"/>
            <p:cNvSpPr/>
            <p:nvPr/>
          </p:nvSpPr>
          <p:spPr>
            <a:xfrm>
              <a:off x="4889725" y="1625700"/>
              <a:ext cx="478650" cy="183725"/>
            </a:xfrm>
            <a:custGeom>
              <a:avLst/>
              <a:gdLst/>
              <a:ahLst/>
              <a:cxnLst/>
              <a:rect l="l" t="t" r="r" b="b"/>
              <a:pathLst>
                <a:path w="19146" h="7349" extrusionOk="0">
                  <a:moveTo>
                    <a:pt x="0" y="0"/>
                  </a:moveTo>
                  <a:lnTo>
                    <a:pt x="408" y="490"/>
                  </a:lnTo>
                  <a:lnTo>
                    <a:pt x="857" y="939"/>
                  </a:lnTo>
                  <a:lnTo>
                    <a:pt x="1306" y="1388"/>
                  </a:lnTo>
                  <a:lnTo>
                    <a:pt x="1796" y="1796"/>
                  </a:lnTo>
                  <a:lnTo>
                    <a:pt x="2286" y="2164"/>
                  </a:lnTo>
                  <a:lnTo>
                    <a:pt x="2817" y="2531"/>
                  </a:lnTo>
                  <a:lnTo>
                    <a:pt x="3919" y="3184"/>
                  </a:lnTo>
                  <a:lnTo>
                    <a:pt x="5062" y="3756"/>
                  </a:lnTo>
                  <a:lnTo>
                    <a:pt x="6246" y="4327"/>
                  </a:lnTo>
                  <a:lnTo>
                    <a:pt x="7430" y="4817"/>
                  </a:lnTo>
                  <a:lnTo>
                    <a:pt x="8613" y="5266"/>
                  </a:lnTo>
                  <a:lnTo>
                    <a:pt x="9920" y="5756"/>
                  </a:lnTo>
                  <a:lnTo>
                    <a:pt x="11185" y="6205"/>
                  </a:lnTo>
                  <a:lnTo>
                    <a:pt x="12491" y="6613"/>
                  </a:lnTo>
                  <a:lnTo>
                    <a:pt x="13839" y="6981"/>
                  </a:lnTo>
                  <a:lnTo>
                    <a:pt x="14492" y="7103"/>
                  </a:lnTo>
                  <a:lnTo>
                    <a:pt x="15145" y="7226"/>
                  </a:lnTo>
                  <a:lnTo>
                    <a:pt x="15798" y="7307"/>
                  </a:lnTo>
                  <a:lnTo>
                    <a:pt x="16492" y="7348"/>
                  </a:lnTo>
                  <a:lnTo>
                    <a:pt x="17798" y="7348"/>
                  </a:lnTo>
                  <a:lnTo>
                    <a:pt x="18451" y="7266"/>
                  </a:lnTo>
                  <a:lnTo>
                    <a:pt x="19145" y="71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9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84" name="Google Shape;1711;p46"/>
            <p:cNvSpPr/>
            <p:nvPr/>
          </p:nvSpPr>
          <p:spPr>
            <a:xfrm>
              <a:off x="4889725" y="1625700"/>
              <a:ext cx="478650" cy="183725"/>
            </a:xfrm>
            <a:custGeom>
              <a:avLst/>
              <a:gdLst/>
              <a:ahLst/>
              <a:cxnLst/>
              <a:rect l="l" t="t" r="r" b="b"/>
              <a:pathLst>
                <a:path w="19146" h="73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08" y="490"/>
                  </a:lnTo>
                  <a:lnTo>
                    <a:pt x="857" y="939"/>
                  </a:lnTo>
                  <a:lnTo>
                    <a:pt x="1306" y="1388"/>
                  </a:lnTo>
                  <a:lnTo>
                    <a:pt x="1796" y="1796"/>
                  </a:lnTo>
                  <a:lnTo>
                    <a:pt x="2286" y="2164"/>
                  </a:lnTo>
                  <a:lnTo>
                    <a:pt x="2817" y="2531"/>
                  </a:lnTo>
                  <a:lnTo>
                    <a:pt x="3919" y="3184"/>
                  </a:lnTo>
                  <a:lnTo>
                    <a:pt x="5062" y="3756"/>
                  </a:lnTo>
                  <a:lnTo>
                    <a:pt x="6246" y="4327"/>
                  </a:lnTo>
                  <a:lnTo>
                    <a:pt x="7430" y="4817"/>
                  </a:lnTo>
                  <a:lnTo>
                    <a:pt x="8613" y="5266"/>
                  </a:lnTo>
                  <a:lnTo>
                    <a:pt x="8613" y="5266"/>
                  </a:lnTo>
                  <a:lnTo>
                    <a:pt x="9920" y="5756"/>
                  </a:lnTo>
                  <a:lnTo>
                    <a:pt x="11185" y="6205"/>
                  </a:lnTo>
                  <a:lnTo>
                    <a:pt x="12491" y="6613"/>
                  </a:lnTo>
                  <a:lnTo>
                    <a:pt x="13839" y="6981"/>
                  </a:lnTo>
                  <a:lnTo>
                    <a:pt x="14492" y="7103"/>
                  </a:lnTo>
                  <a:lnTo>
                    <a:pt x="15145" y="7226"/>
                  </a:lnTo>
                  <a:lnTo>
                    <a:pt x="15798" y="7307"/>
                  </a:lnTo>
                  <a:lnTo>
                    <a:pt x="16492" y="7348"/>
                  </a:lnTo>
                  <a:lnTo>
                    <a:pt x="17145" y="7348"/>
                  </a:lnTo>
                  <a:lnTo>
                    <a:pt x="17798" y="7348"/>
                  </a:lnTo>
                  <a:lnTo>
                    <a:pt x="18451" y="7266"/>
                  </a:lnTo>
                  <a:lnTo>
                    <a:pt x="19145" y="71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85" name="Google Shape;1712;p46"/>
            <p:cNvSpPr/>
            <p:nvPr/>
          </p:nvSpPr>
          <p:spPr>
            <a:xfrm>
              <a:off x="4887675" y="1623650"/>
              <a:ext cx="481725" cy="187800"/>
            </a:xfrm>
            <a:custGeom>
              <a:avLst/>
              <a:gdLst/>
              <a:ahLst/>
              <a:cxnLst/>
              <a:rect l="l" t="t" r="r" b="b"/>
              <a:pathLst>
                <a:path w="19269" h="7512" extrusionOk="0">
                  <a:moveTo>
                    <a:pt x="41" y="1"/>
                  </a:moveTo>
                  <a:lnTo>
                    <a:pt x="0" y="41"/>
                  </a:lnTo>
                  <a:lnTo>
                    <a:pt x="41" y="123"/>
                  </a:lnTo>
                  <a:lnTo>
                    <a:pt x="409" y="572"/>
                  </a:lnTo>
                  <a:lnTo>
                    <a:pt x="858" y="1021"/>
                  </a:lnTo>
                  <a:lnTo>
                    <a:pt x="1307" y="1470"/>
                  </a:lnTo>
                  <a:lnTo>
                    <a:pt x="1756" y="1878"/>
                  </a:lnTo>
                  <a:lnTo>
                    <a:pt x="2286" y="2246"/>
                  </a:lnTo>
                  <a:lnTo>
                    <a:pt x="2776" y="2613"/>
                  </a:lnTo>
                  <a:lnTo>
                    <a:pt x="3878" y="3266"/>
                  </a:lnTo>
                  <a:lnTo>
                    <a:pt x="5021" y="3879"/>
                  </a:lnTo>
                  <a:lnTo>
                    <a:pt x="6205" y="4409"/>
                  </a:lnTo>
                  <a:lnTo>
                    <a:pt x="7430" y="4940"/>
                  </a:lnTo>
                  <a:lnTo>
                    <a:pt x="8695" y="5430"/>
                  </a:lnTo>
                  <a:lnTo>
                    <a:pt x="10818" y="6205"/>
                  </a:lnTo>
                  <a:lnTo>
                    <a:pt x="11920" y="6573"/>
                  </a:lnTo>
                  <a:lnTo>
                    <a:pt x="12982" y="6899"/>
                  </a:lnTo>
                  <a:lnTo>
                    <a:pt x="14002" y="7144"/>
                  </a:lnTo>
                  <a:lnTo>
                    <a:pt x="15064" y="7348"/>
                  </a:lnTo>
                  <a:lnTo>
                    <a:pt x="16125" y="7471"/>
                  </a:lnTo>
                  <a:lnTo>
                    <a:pt x="17186" y="7512"/>
                  </a:lnTo>
                  <a:lnTo>
                    <a:pt x="18207" y="7471"/>
                  </a:lnTo>
                  <a:lnTo>
                    <a:pt x="18737" y="7389"/>
                  </a:lnTo>
                  <a:lnTo>
                    <a:pt x="19227" y="7308"/>
                  </a:lnTo>
                  <a:lnTo>
                    <a:pt x="19268" y="7308"/>
                  </a:lnTo>
                  <a:lnTo>
                    <a:pt x="19268" y="7226"/>
                  </a:lnTo>
                  <a:lnTo>
                    <a:pt x="19268" y="7185"/>
                  </a:lnTo>
                  <a:lnTo>
                    <a:pt x="19187" y="7185"/>
                  </a:lnTo>
                  <a:lnTo>
                    <a:pt x="18574" y="7267"/>
                  </a:lnTo>
                  <a:lnTo>
                    <a:pt x="17921" y="7348"/>
                  </a:lnTo>
                  <a:lnTo>
                    <a:pt x="16615" y="7348"/>
                  </a:lnTo>
                  <a:lnTo>
                    <a:pt x="15962" y="7308"/>
                  </a:lnTo>
                  <a:lnTo>
                    <a:pt x="15308" y="7226"/>
                  </a:lnTo>
                  <a:lnTo>
                    <a:pt x="14655" y="7144"/>
                  </a:lnTo>
                  <a:lnTo>
                    <a:pt x="14002" y="6981"/>
                  </a:lnTo>
                  <a:lnTo>
                    <a:pt x="12696" y="6654"/>
                  </a:lnTo>
                  <a:lnTo>
                    <a:pt x="11390" y="6246"/>
                  </a:lnTo>
                  <a:lnTo>
                    <a:pt x="10083" y="5797"/>
                  </a:lnTo>
                  <a:lnTo>
                    <a:pt x="8736" y="5307"/>
                  </a:lnTo>
                  <a:lnTo>
                    <a:pt x="7471" y="4817"/>
                  </a:lnTo>
                  <a:lnTo>
                    <a:pt x="6246" y="4287"/>
                  </a:lnTo>
                  <a:lnTo>
                    <a:pt x="5062" y="3756"/>
                  </a:lnTo>
                  <a:lnTo>
                    <a:pt x="3960" y="3144"/>
                  </a:lnTo>
                  <a:lnTo>
                    <a:pt x="2858" y="2491"/>
                  </a:lnTo>
                  <a:lnTo>
                    <a:pt x="2368" y="2123"/>
                  </a:lnTo>
                  <a:lnTo>
                    <a:pt x="1878" y="1756"/>
                  </a:lnTo>
                  <a:lnTo>
                    <a:pt x="1388" y="1348"/>
                  </a:lnTo>
                  <a:lnTo>
                    <a:pt x="939" y="939"/>
                  </a:lnTo>
                  <a:lnTo>
                    <a:pt x="531" y="490"/>
                  </a:lnTo>
                  <a:lnTo>
                    <a:pt x="123" y="41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rgbClr val="000000">
                <a:alpha val="290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86" name="Google Shape;1713;p46"/>
            <p:cNvSpPr/>
            <p:nvPr/>
          </p:nvSpPr>
          <p:spPr>
            <a:xfrm>
              <a:off x="5529600" y="1671625"/>
              <a:ext cx="199025" cy="122475"/>
            </a:xfrm>
            <a:custGeom>
              <a:avLst/>
              <a:gdLst/>
              <a:ahLst/>
              <a:cxnLst/>
              <a:rect l="l" t="t" r="r" b="b"/>
              <a:pathLst>
                <a:path w="7961" h="4899" extrusionOk="0">
                  <a:moveTo>
                    <a:pt x="7960" y="0"/>
                  </a:moveTo>
                  <a:lnTo>
                    <a:pt x="7144" y="612"/>
                  </a:lnTo>
                  <a:lnTo>
                    <a:pt x="6287" y="1225"/>
                  </a:lnTo>
                  <a:lnTo>
                    <a:pt x="5470" y="1755"/>
                  </a:lnTo>
                  <a:lnTo>
                    <a:pt x="4613" y="2286"/>
                  </a:lnTo>
                  <a:lnTo>
                    <a:pt x="3715" y="2776"/>
                  </a:lnTo>
                  <a:lnTo>
                    <a:pt x="2817" y="3225"/>
                  </a:lnTo>
                  <a:lnTo>
                    <a:pt x="1878" y="3633"/>
                  </a:lnTo>
                  <a:lnTo>
                    <a:pt x="939" y="4001"/>
                  </a:lnTo>
                  <a:lnTo>
                    <a:pt x="612" y="4123"/>
                  </a:lnTo>
                  <a:lnTo>
                    <a:pt x="327" y="4286"/>
                  </a:lnTo>
                  <a:lnTo>
                    <a:pt x="204" y="4368"/>
                  </a:lnTo>
                  <a:lnTo>
                    <a:pt x="123" y="4491"/>
                  </a:lnTo>
                  <a:lnTo>
                    <a:pt x="41" y="4613"/>
                  </a:lnTo>
                  <a:lnTo>
                    <a:pt x="0" y="4776"/>
                  </a:lnTo>
                  <a:lnTo>
                    <a:pt x="82" y="4817"/>
                  </a:lnTo>
                  <a:lnTo>
                    <a:pt x="163" y="4858"/>
                  </a:lnTo>
                  <a:lnTo>
                    <a:pt x="408" y="4899"/>
                  </a:lnTo>
                  <a:lnTo>
                    <a:pt x="653" y="4817"/>
                  </a:lnTo>
                  <a:lnTo>
                    <a:pt x="939" y="4735"/>
                  </a:lnTo>
                  <a:lnTo>
                    <a:pt x="1511" y="4450"/>
                  </a:lnTo>
                  <a:lnTo>
                    <a:pt x="2041" y="4164"/>
                  </a:lnTo>
                  <a:lnTo>
                    <a:pt x="2858" y="3756"/>
                  </a:lnTo>
                  <a:lnTo>
                    <a:pt x="3633" y="3348"/>
                  </a:lnTo>
                  <a:lnTo>
                    <a:pt x="4450" y="2858"/>
                  </a:lnTo>
                  <a:lnTo>
                    <a:pt x="5184" y="2368"/>
                  </a:lnTo>
                  <a:lnTo>
                    <a:pt x="5919" y="1878"/>
                  </a:lnTo>
                  <a:lnTo>
                    <a:pt x="6695" y="1306"/>
                  </a:lnTo>
                  <a:lnTo>
                    <a:pt x="7062" y="980"/>
                  </a:lnTo>
                  <a:lnTo>
                    <a:pt x="7430" y="653"/>
                  </a:lnTo>
                  <a:lnTo>
                    <a:pt x="7715" y="327"/>
                  </a:lnTo>
                  <a:lnTo>
                    <a:pt x="7960" y="0"/>
                  </a:lnTo>
                  <a:close/>
                </a:path>
              </a:pathLst>
            </a:custGeom>
            <a:solidFill>
              <a:srgbClr val="869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87" name="Google Shape;1714;p46"/>
            <p:cNvSpPr/>
            <p:nvPr/>
          </p:nvSpPr>
          <p:spPr>
            <a:xfrm>
              <a:off x="5527550" y="1669575"/>
              <a:ext cx="203100" cy="125550"/>
            </a:xfrm>
            <a:custGeom>
              <a:avLst/>
              <a:gdLst/>
              <a:ahLst/>
              <a:cxnLst/>
              <a:rect l="l" t="t" r="r" b="b"/>
              <a:pathLst>
                <a:path w="8124" h="5022" extrusionOk="0">
                  <a:moveTo>
                    <a:pt x="7716" y="409"/>
                  </a:moveTo>
                  <a:lnTo>
                    <a:pt x="7267" y="899"/>
                  </a:lnTo>
                  <a:lnTo>
                    <a:pt x="6695" y="1348"/>
                  </a:lnTo>
                  <a:lnTo>
                    <a:pt x="6124" y="1756"/>
                  </a:lnTo>
                  <a:lnTo>
                    <a:pt x="5552" y="2164"/>
                  </a:lnTo>
                  <a:lnTo>
                    <a:pt x="5226" y="2368"/>
                  </a:lnTo>
                  <a:lnTo>
                    <a:pt x="4491" y="2899"/>
                  </a:lnTo>
                  <a:lnTo>
                    <a:pt x="3715" y="3348"/>
                  </a:lnTo>
                  <a:lnTo>
                    <a:pt x="2899" y="3797"/>
                  </a:lnTo>
                  <a:lnTo>
                    <a:pt x="2082" y="4164"/>
                  </a:lnTo>
                  <a:lnTo>
                    <a:pt x="1593" y="4450"/>
                  </a:lnTo>
                  <a:lnTo>
                    <a:pt x="1184" y="4654"/>
                  </a:lnTo>
                  <a:lnTo>
                    <a:pt x="776" y="4817"/>
                  </a:lnTo>
                  <a:lnTo>
                    <a:pt x="613" y="4899"/>
                  </a:lnTo>
                  <a:lnTo>
                    <a:pt x="286" y="4899"/>
                  </a:lnTo>
                  <a:lnTo>
                    <a:pt x="164" y="4817"/>
                  </a:lnTo>
                  <a:lnTo>
                    <a:pt x="205" y="4695"/>
                  </a:lnTo>
                  <a:lnTo>
                    <a:pt x="245" y="4573"/>
                  </a:lnTo>
                  <a:lnTo>
                    <a:pt x="450" y="4409"/>
                  </a:lnTo>
                  <a:lnTo>
                    <a:pt x="735" y="4246"/>
                  </a:lnTo>
                  <a:lnTo>
                    <a:pt x="1021" y="4164"/>
                  </a:lnTo>
                  <a:lnTo>
                    <a:pt x="2001" y="3797"/>
                  </a:lnTo>
                  <a:lnTo>
                    <a:pt x="2899" y="3389"/>
                  </a:lnTo>
                  <a:lnTo>
                    <a:pt x="3797" y="2980"/>
                  </a:lnTo>
                  <a:lnTo>
                    <a:pt x="4654" y="2491"/>
                  </a:lnTo>
                  <a:lnTo>
                    <a:pt x="5430" y="2001"/>
                  </a:lnTo>
                  <a:lnTo>
                    <a:pt x="6246" y="1470"/>
                  </a:lnTo>
                  <a:lnTo>
                    <a:pt x="7716" y="409"/>
                  </a:lnTo>
                  <a:close/>
                  <a:moveTo>
                    <a:pt x="8042" y="1"/>
                  </a:moveTo>
                  <a:lnTo>
                    <a:pt x="8001" y="41"/>
                  </a:lnTo>
                  <a:lnTo>
                    <a:pt x="6450" y="1144"/>
                  </a:lnTo>
                  <a:lnTo>
                    <a:pt x="5634" y="1715"/>
                  </a:lnTo>
                  <a:lnTo>
                    <a:pt x="4777" y="2246"/>
                  </a:lnTo>
                  <a:lnTo>
                    <a:pt x="3919" y="2736"/>
                  </a:lnTo>
                  <a:lnTo>
                    <a:pt x="2980" y="3225"/>
                  </a:lnTo>
                  <a:lnTo>
                    <a:pt x="2001" y="3634"/>
                  </a:lnTo>
                  <a:lnTo>
                    <a:pt x="980" y="4001"/>
                  </a:lnTo>
                  <a:lnTo>
                    <a:pt x="654" y="4123"/>
                  </a:lnTo>
                  <a:lnTo>
                    <a:pt x="368" y="4328"/>
                  </a:lnTo>
                  <a:lnTo>
                    <a:pt x="245" y="4409"/>
                  </a:lnTo>
                  <a:lnTo>
                    <a:pt x="123" y="4532"/>
                  </a:lnTo>
                  <a:lnTo>
                    <a:pt x="41" y="4695"/>
                  </a:lnTo>
                  <a:lnTo>
                    <a:pt x="0" y="4817"/>
                  </a:lnTo>
                  <a:lnTo>
                    <a:pt x="41" y="4899"/>
                  </a:lnTo>
                  <a:lnTo>
                    <a:pt x="205" y="5022"/>
                  </a:lnTo>
                  <a:lnTo>
                    <a:pt x="409" y="5022"/>
                  </a:lnTo>
                  <a:lnTo>
                    <a:pt x="694" y="4981"/>
                  </a:lnTo>
                  <a:lnTo>
                    <a:pt x="1021" y="4899"/>
                  </a:lnTo>
                  <a:lnTo>
                    <a:pt x="1674" y="4573"/>
                  </a:lnTo>
                  <a:lnTo>
                    <a:pt x="2123" y="4287"/>
                  </a:lnTo>
                  <a:lnTo>
                    <a:pt x="2980" y="3919"/>
                  </a:lnTo>
                  <a:lnTo>
                    <a:pt x="3756" y="3470"/>
                  </a:lnTo>
                  <a:lnTo>
                    <a:pt x="4572" y="2980"/>
                  </a:lnTo>
                  <a:lnTo>
                    <a:pt x="5307" y="2491"/>
                  </a:lnTo>
                  <a:lnTo>
                    <a:pt x="5634" y="2287"/>
                  </a:lnTo>
                  <a:lnTo>
                    <a:pt x="6328" y="1797"/>
                  </a:lnTo>
                  <a:lnTo>
                    <a:pt x="7022" y="1266"/>
                  </a:lnTo>
                  <a:lnTo>
                    <a:pt x="7348" y="980"/>
                  </a:lnTo>
                  <a:lnTo>
                    <a:pt x="7634" y="694"/>
                  </a:lnTo>
                  <a:lnTo>
                    <a:pt x="7879" y="409"/>
                  </a:lnTo>
                  <a:lnTo>
                    <a:pt x="8083" y="123"/>
                  </a:lnTo>
                  <a:lnTo>
                    <a:pt x="8124" y="82"/>
                  </a:lnTo>
                  <a:lnTo>
                    <a:pt x="8083" y="41"/>
                  </a:lnTo>
                  <a:lnTo>
                    <a:pt x="8042" y="1"/>
                  </a:lnTo>
                  <a:close/>
                </a:path>
              </a:pathLst>
            </a:custGeom>
            <a:solidFill>
              <a:srgbClr val="000000">
                <a:alpha val="290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88" name="Google Shape;1715;p46"/>
            <p:cNvSpPr/>
            <p:nvPr/>
          </p:nvSpPr>
          <p:spPr>
            <a:xfrm>
              <a:off x="5414275" y="1718550"/>
              <a:ext cx="314350" cy="213325"/>
            </a:xfrm>
            <a:custGeom>
              <a:avLst/>
              <a:gdLst/>
              <a:ahLst/>
              <a:cxnLst/>
              <a:rect l="l" t="t" r="r" b="b"/>
              <a:pathLst>
                <a:path w="12574" h="8533" extrusionOk="0">
                  <a:moveTo>
                    <a:pt x="12573" y="1"/>
                  </a:moveTo>
                  <a:lnTo>
                    <a:pt x="11594" y="1062"/>
                  </a:lnTo>
                  <a:lnTo>
                    <a:pt x="10532" y="2124"/>
                  </a:lnTo>
                  <a:lnTo>
                    <a:pt x="10002" y="2695"/>
                  </a:lnTo>
                  <a:lnTo>
                    <a:pt x="9389" y="3226"/>
                  </a:lnTo>
                  <a:lnTo>
                    <a:pt x="8736" y="3757"/>
                  </a:lnTo>
                  <a:lnTo>
                    <a:pt x="8042" y="4287"/>
                  </a:lnTo>
                  <a:lnTo>
                    <a:pt x="7307" y="4859"/>
                  </a:lnTo>
                  <a:lnTo>
                    <a:pt x="6491" y="5389"/>
                  </a:lnTo>
                  <a:lnTo>
                    <a:pt x="5634" y="5920"/>
                  </a:lnTo>
                  <a:lnTo>
                    <a:pt x="4654" y="6451"/>
                  </a:lnTo>
                  <a:lnTo>
                    <a:pt x="3633" y="6981"/>
                  </a:lnTo>
                  <a:lnTo>
                    <a:pt x="2531" y="7512"/>
                  </a:lnTo>
                  <a:lnTo>
                    <a:pt x="1307" y="8043"/>
                  </a:lnTo>
                  <a:lnTo>
                    <a:pt x="0" y="8533"/>
                  </a:lnTo>
                  <a:lnTo>
                    <a:pt x="6450" y="7390"/>
                  </a:lnTo>
                  <a:lnTo>
                    <a:pt x="8001" y="5593"/>
                  </a:lnTo>
                  <a:lnTo>
                    <a:pt x="9593" y="3757"/>
                  </a:lnTo>
                  <a:lnTo>
                    <a:pt x="11104" y="1879"/>
                  </a:lnTo>
                  <a:lnTo>
                    <a:pt x="12573" y="1"/>
                  </a:lnTo>
                  <a:close/>
                </a:path>
              </a:pathLst>
            </a:custGeom>
            <a:solidFill>
              <a:srgbClr val="869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89" name="Google Shape;1716;p46"/>
            <p:cNvSpPr/>
            <p:nvPr/>
          </p:nvSpPr>
          <p:spPr>
            <a:xfrm>
              <a:off x="5414275" y="1718550"/>
              <a:ext cx="314350" cy="213325"/>
            </a:xfrm>
            <a:custGeom>
              <a:avLst/>
              <a:gdLst/>
              <a:ahLst/>
              <a:cxnLst/>
              <a:rect l="l" t="t" r="r" b="b"/>
              <a:pathLst>
                <a:path w="12574" h="8533" fill="none" extrusionOk="0">
                  <a:moveTo>
                    <a:pt x="0" y="8533"/>
                  </a:moveTo>
                  <a:lnTo>
                    <a:pt x="0" y="8533"/>
                  </a:lnTo>
                  <a:lnTo>
                    <a:pt x="1307" y="8043"/>
                  </a:lnTo>
                  <a:lnTo>
                    <a:pt x="2531" y="7512"/>
                  </a:lnTo>
                  <a:lnTo>
                    <a:pt x="3633" y="6981"/>
                  </a:lnTo>
                  <a:lnTo>
                    <a:pt x="4654" y="6451"/>
                  </a:lnTo>
                  <a:lnTo>
                    <a:pt x="5634" y="5920"/>
                  </a:lnTo>
                  <a:lnTo>
                    <a:pt x="6491" y="5389"/>
                  </a:lnTo>
                  <a:lnTo>
                    <a:pt x="7307" y="4859"/>
                  </a:lnTo>
                  <a:lnTo>
                    <a:pt x="8042" y="4287"/>
                  </a:lnTo>
                  <a:lnTo>
                    <a:pt x="8736" y="3757"/>
                  </a:lnTo>
                  <a:lnTo>
                    <a:pt x="9389" y="3226"/>
                  </a:lnTo>
                  <a:lnTo>
                    <a:pt x="10002" y="2695"/>
                  </a:lnTo>
                  <a:lnTo>
                    <a:pt x="10532" y="2124"/>
                  </a:lnTo>
                  <a:lnTo>
                    <a:pt x="11594" y="1062"/>
                  </a:lnTo>
                  <a:lnTo>
                    <a:pt x="12573" y="1"/>
                  </a:lnTo>
                  <a:lnTo>
                    <a:pt x="12573" y="1"/>
                  </a:lnTo>
                  <a:lnTo>
                    <a:pt x="11104" y="1879"/>
                  </a:lnTo>
                  <a:lnTo>
                    <a:pt x="9593" y="3757"/>
                  </a:lnTo>
                  <a:lnTo>
                    <a:pt x="8001" y="5593"/>
                  </a:lnTo>
                  <a:lnTo>
                    <a:pt x="6450" y="73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90" name="Google Shape;1717;p46"/>
            <p:cNvSpPr/>
            <p:nvPr/>
          </p:nvSpPr>
          <p:spPr>
            <a:xfrm>
              <a:off x="5412225" y="1716525"/>
              <a:ext cx="317425" cy="217400"/>
            </a:xfrm>
            <a:custGeom>
              <a:avLst/>
              <a:gdLst/>
              <a:ahLst/>
              <a:cxnLst/>
              <a:rect l="l" t="t" r="r" b="b"/>
              <a:pathLst>
                <a:path w="12697" h="8696" extrusionOk="0">
                  <a:moveTo>
                    <a:pt x="12655" y="0"/>
                  </a:moveTo>
                  <a:lnTo>
                    <a:pt x="12574" y="41"/>
                  </a:lnTo>
                  <a:lnTo>
                    <a:pt x="11635" y="1062"/>
                  </a:lnTo>
                  <a:lnTo>
                    <a:pt x="10614" y="2123"/>
                  </a:lnTo>
                  <a:lnTo>
                    <a:pt x="10084" y="2654"/>
                  </a:lnTo>
                  <a:lnTo>
                    <a:pt x="9471" y="3184"/>
                  </a:lnTo>
                  <a:lnTo>
                    <a:pt x="8818" y="3756"/>
                  </a:lnTo>
                  <a:lnTo>
                    <a:pt x="8124" y="4287"/>
                  </a:lnTo>
                  <a:lnTo>
                    <a:pt x="7389" y="4817"/>
                  </a:lnTo>
                  <a:lnTo>
                    <a:pt x="6573" y="5389"/>
                  </a:lnTo>
                  <a:lnTo>
                    <a:pt x="5716" y="5919"/>
                  </a:lnTo>
                  <a:lnTo>
                    <a:pt x="4736" y="6450"/>
                  </a:lnTo>
                  <a:lnTo>
                    <a:pt x="3715" y="6981"/>
                  </a:lnTo>
                  <a:lnTo>
                    <a:pt x="2572" y="7511"/>
                  </a:lnTo>
                  <a:lnTo>
                    <a:pt x="1389" y="8042"/>
                  </a:lnTo>
                  <a:lnTo>
                    <a:pt x="41" y="8573"/>
                  </a:lnTo>
                  <a:lnTo>
                    <a:pt x="1" y="8614"/>
                  </a:lnTo>
                  <a:lnTo>
                    <a:pt x="1" y="8654"/>
                  </a:lnTo>
                  <a:lnTo>
                    <a:pt x="41" y="8695"/>
                  </a:lnTo>
                  <a:lnTo>
                    <a:pt x="82" y="8695"/>
                  </a:lnTo>
                  <a:lnTo>
                    <a:pt x="1266" y="8246"/>
                  </a:lnTo>
                  <a:lnTo>
                    <a:pt x="2327" y="7797"/>
                  </a:lnTo>
                  <a:lnTo>
                    <a:pt x="3307" y="7348"/>
                  </a:lnTo>
                  <a:lnTo>
                    <a:pt x="4246" y="6858"/>
                  </a:lnTo>
                  <a:lnTo>
                    <a:pt x="5144" y="6409"/>
                  </a:lnTo>
                  <a:lnTo>
                    <a:pt x="5961" y="5919"/>
                  </a:lnTo>
                  <a:lnTo>
                    <a:pt x="6695" y="5470"/>
                  </a:lnTo>
                  <a:lnTo>
                    <a:pt x="7389" y="4980"/>
                  </a:lnTo>
                  <a:lnTo>
                    <a:pt x="8042" y="4531"/>
                  </a:lnTo>
                  <a:lnTo>
                    <a:pt x="8655" y="4042"/>
                  </a:lnTo>
                  <a:lnTo>
                    <a:pt x="9798" y="3103"/>
                  </a:lnTo>
                  <a:lnTo>
                    <a:pt x="10778" y="2164"/>
                  </a:lnTo>
                  <a:lnTo>
                    <a:pt x="11676" y="1266"/>
                  </a:lnTo>
                  <a:lnTo>
                    <a:pt x="11676" y="1266"/>
                  </a:lnTo>
                  <a:lnTo>
                    <a:pt x="10492" y="2735"/>
                  </a:lnTo>
                  <a:lnTo>
                    <a:pt x="9226" y="4246"/>
                  </a:lnTo>
                  <a:lnTo>
                    <a:pt x="7879" y="5797"/>
                  </a:lnTo>
                  <a:lnTo>
                    <a:pt x="6450" y="7430"/>
                  </a:lnTo>
                  <a:lnTo>
                    <a:pt x="6450" y="7471"/>
                  </a:lnTo>
                  <a:lnTo>
                    <a:pt x="6450" y="7552"/>
                  </a:lnTo>
                  <a:lnTo>
                    <a:pt x="6532" y="7552"/>
                  </a:lnTo>
                  <a:lnTo>
                    <a:pt x="6573" y="7511"/>
                  </a:lnTo>
                  <a:lnTo>
                    <a:pt x="8287" y="5552"/>
                  </a:lnTo>
                  <a:lnTo>
                    <a:pt x="9879" y="3674"/>
                  </a:lnTo>
                  <a:lnTo>
                    <a:pt x="11349" y="1878"/>
                  </a:lnTo>
                  <a:lnTo>
                    <a:pt x="12696" y="123"/>
                  </a:lnTo>
                  <a:lnTo>
                    <a:pt x="12696" y="82"/>
                  </a:lnTo>
                  <a:lnTo>
                    <a:pt x="12696" y="41"/>
                  </a:lnTo>
                  <a:lnTo>
                    <a:pt x="12655" y="0"/>
                  </a:lnTo>
                  <a:close/>
                </a:path>
              </a:pathLst>
            </a:custGeom>
            <a:solidFill>
              <a:srgbClr val="000000">
                <a:alpha val="290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91" name="Google Shape;1718;p46"/>
            <p:cNvSpPr/>
            <p:nvPr/>
          </p:nvSpPr>
          <p:spPr>
            <a:xfrm>
              <a:off x="4874400" y="1678750"/>
              <a:ext cx="294975" cy="187825"/>
            </a:xfrm>
            <a:custGeom>
              <a:avLst/>
              <a:gdLst/>
              <a:ahLst/>
              <a:cxnLst/>
              <a:rect l="l" t="t" r="r" b="b"/>
              <a:pathLst>
                <a:path w="11799" h="7513" extrusionOk="0">
                  <a:moveTo>
                    <a:pt x="1" y="1"/>
                  </a:moveTo>
                  <a:lnTo>
                    <a:pt x="572" y="695"/>
                  </a:lnTo>
                  <a:lnTo>
                    <a:pt x="1185" y="1348"/>
                  </a:lnTo>
                  <a:lnTo>
                    <a:pt x="1797" y="1960"/>
                  </a:lnTo>
                  <a:lnTo>
                    <a:pt x="2450" y="2573"/>
                  </a:lnTo>
                  <a:lnTo>
                    <a:pt x="3103" y="3144"/>
                  </a:lnTo>
                  <a:lnTo>
                    <a:pt x="3838" y="3716"/>
                  </a:lnTo>
                  <a:lnTo>
                    <a:pt x="4532" y="4246"/>
                  </a:lnTo>
                  <a:lnTo>
                    <a:pt x="5267" y="4736"/>
                  </a:lnTo>
                  <a:lnTo>
                    <a:pt x="6042" y="5185"/>
                  </a:lnTo>
                  <a:lnTo>
                    <a:pt x="6818" y="5634"/>
                  </a:lnTo>
                  <a:lnTo>
                    <a:pt x="7594" y="6002"/>
                  </a:lnTo>
                  <a:lnTo>
                    <a:pt x="8410" y="6369"/>
                  </a:lnTo>
                  <a:lnTo>
                    <a:pt x="9226" y="6696"/>
                  </a:lnTo>
                  <a:lnTo>
                    <a:pt x="10084" y="7022"/>
                  </a:lnTo>
                  <a:lnTo>
                    <a:pt x="10941" y="7267"/>
                  </a:lnTo>
                  <a:lnTo>
                    <a:pt x="11798" y="7512"/>
                  </a:lnTo>
                  <a:lnTo>
                    <a:pt x="11798" y="75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9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92" name="Google Shape;1719;p46"/>
            <p:cNvSpPr/>
            <p:nvPr/>
          </p:nvSpPr>
          <p:spPr>
            <a:xfrm>
              <a:off x="4874400" y="1678750"/>
              <a:ext cx="294975" cy="187825"/>
            </a:xfrm>
            <a:custGeom>
              <a:avLst/>
              <a:gdLst/>
              <a:ahLst/>
              <a:cxnLst/>
              <a:rect l="l" t="t" r="r" b="b"/>
              <a:pathLst>
                <a:path w="11799" h="751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572" y="695"/>
                  </a:lnTo>
                  <a:lnTo>
                    <a:pt x="1185" y="1348"/>
                  </a:lnTo>
                  <a:lnTo>
                    <a:pt x="1797" y="1960"/>
                  </a:lnTo>
                  <a:lnTo>
                    <a:pt x="2450" y="2573"/>
                  </a:lnTo>
                  <a:lnTo>
                    <a:pt x="3103" y="3144"/>
                  </a:lnTo>
                  <a:lnTo>
                    <a:pt x="3838" y="3716"/>
                  </a:lnTo>
                  <a:lnTo>
                    <a:pt x="4532" y="4246"/>
                  </a:lnTo>
                  <a:lnTo>
                    <a:pt x="5267" y="4736"/>
                  </a:lnTo>
                  <a:lnTo>
                    <a:pt x="6042" y="5185"/>
                  </a:lnTo>
                  <a:lnTo>
                    <a:pt x="6818" y="5634"/>
                  </a:lnTo>
                  <a:lnTo>
                    <a:pt x="7594" y="6002"/>
                  </a:lnTo>
                  <a:lnTo>
                    <a:pt x="8410" y="6369"/>
                  </a:lnTo>
                  <a:lnTo>
                    <a:pt x="9226" y="6696"/>
                  </a:lnTo>
                  <a:lnTo>
                    <a:pt x="10084" y="7022"/>
                  </a:lnTo>
                  <a:lnTo>
                    <a:pt x="10941" y="7267"/>
                  </a:lnTo>
                  <a:lnTo>
                    <a:pt x="11798" y="75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93" name="Google Shape;1720;p46"/>
            <p:cNvSpPr/>
            <p:nvPr/>
          </p:nvSpPr>
          <p:spPr>
            <a:xfrm>
              <a:off x="4872375" y="1676725"/>
              <a:ext cx="298000" cy="190850"/>
            </a:xfrm>
            <a:custGeom>
              <a:avLst/>
              <a:gdLst/>
              <a:ahLst/>
              <a:cxnLst/>
              <a:rect l="l" t="t" r="r" b="b"/>
              <a:pathLst>
                <a:path w="11920" h="7634" extrusionOk="0">
                  <a:moveTo>
                    <a:pt x="82" y="0"/>
                  </a:moveTo>
                  <a:lnTo>
                    <a:pt x="41" y="41"/>
                  </a:lnTo>
                  <a:lnTo>
                    <a:pt x="0" y="82"/>
                  </a:lnTo>
                  <a:lnTo>
                    <a:pt x="0" y="123"/>
                  </a:lnTo>
                  <a:lnTo>
                    <a:pt x="612" y="817"/>
                  </a:lnTo>
                  <a:lnTo>
                    <a:pt x="1184" y="1470"/>
                  </a:lnTo>
                  <a:lnTo>
                    <a:pt x="1837" y="2123"/>
                  </a:lnTo>
                  <a:lnTo>
                    <a:pt x="2490" y="2735"/>
                  </a:lnTo>
                  <a:lnTo>
                    <a:pt x="3143" y="3307"/>
                  </a:lnTo>
                  <a:lnTo>
                    <a:pt x="3878" y="3837"/>
                  </a:lnTo>
                  <a:lnTo>
                    <a:pt x="4572" y="4368"/>
                  </a:lnTo>
                  <a:lnTo>
                    <a:pt x="5307" y="4858"/>
                  </a:lnTo>
                  <a:lnTo>
                    <a:pt x="6083" y="5348"/>
                  </a:lnTo>
                  <a:lnTo>
                    <a:pt x="6858" y="5756"/>
                  </a:lnTo>
                  <a:lnTo>
                    <a:pt x="7675" y="6164"/>
                  </a:lnTo>
                  <a:lnTo>
                    <a:pt x="8491" y="6532"/>
                  </a:lnTo>
                  <a:lnTo>
                    <a:pt x="9307" y="6858"/>
                  </a:lnTo>
                  <a:lnTo>
                    <a:pt x="10124" y="7144"/>
                  </a:lnTo>
                  <a:lnTo>
                    <a:pt x="10981" y="7430"/>
                  </a:lnTo>
                  <a:lnTo>
                    <a:pt x="11838" y="7634"/>
                  </a:lnTo>
                  <a:lnTo>
                    <a:pt x="11920" y="7634"/>
                  </a:lnTo>
                  <a:lnTo>
                    <a:pt x="11920" y="7593"/>
                  </a:lnTo>
                  <a:lnTo>
                    <a:pt x="11920" y="7552"/>
                  </a:lnTo>
                  <a:lnTo>
                    <a:pt x="11879" y="7511"/>
                  </a:lnTo>
                  <a:lnTo>
                    <a:pt x="11022" y="7307"/>
                  </a:lnTo>
                  <a:lnTo>
                    <a:pt x="10165" y="7022"/>
                  </a:lnTo>
                  <a:lnTo>
                    <a:pt x="9348" y="6736"/>
                  </a:lnTo>
                  <a:lnTo>
                    <a:pt x="8532" y="6409"/>
                  </a:lnTo>
                  <a:lnTo>
                    <a:pt x="7715" y="6042"/>
                  </a:lnTo>
                  <a:lnTo>
                    <a:pt x="6940" y="5634"/>
                  </a:lnTo>
                  <a:lnTo>
                    <a:pt x="6164" y="5225"/>
                  </a:lnTo>
                  <a:lnTo>
                    <a:pt x="5389" y="4736"/>
                  </a:lnTo>
                  <a:lnTo>
                    <a:pt x="4654" y="4246"/>
                  </a:lnTo>
                  <a:lnTo>
                    <a:pt x="3960" y="3756"/>
                  </a:lnTo>
                  <a:lnTo>
                    <a:pt x="3266" y="3184"/>
                  </a:lnTo>
                  <a:lnTo>
                    <a:pt x="2572" y="2613"/>
                  </a:lnTo>
                  <a:lnTo>
                    <a:pt x="1919" y="2001"/>
                  </a:lnTo>
                  <a:lnTo>
                    <a:pt x="1306" y="1388"/>
                  </a:lnTo>
                  <a:lnTo>
                    <a:pt x="694" y="735"/>
                  </a:lnTo>
                  <a:lnTo>
                    <a:pt x="123" y="41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000000">
                <a:alpha val="290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94" name="Google Shape;1721;p46"/>
            <p:cNvSpPr/>
            <p:nvPr/>
          </p:nvSpPr>
          <p:spPr>
            <a:xfrm>
              <a:off x="4759075" y="2340075"/>
              <a:ext cx="19425" cy="23475"/>
            </a:xfrm>
            <a:custGeom>
              <a:avLst/>
              <a:gdLst/>
              <a:ahLst/>
              <a:cxnLst/>
              <a:rect l="l" t="t" r="r" b="b"/>
              <a:pathLst>
                <a:path w="777" h="939" extrusionOk="0">
                  <a:moveTo>
                    <a:pt x="164" y="0"/>
                  </a:moveTo>
                  <a:lnTo>
                    <a:pt x="42" y="41"/>
                  </a:lnTo>
                  <a:lnTo>
                    <a:pt x="1" y="123"/>
                  </a:lnTo>
                  <a:lnTo>
                    <a:pt x="1" y="286"/>
                  </a:lnTo>
                  <a:lnTo>
                    <a:pt x="42" y="449"/>
                  </a:lnTo>
                  <a:lnTo>
                    <a:pt x="164" y="653"/>
                  </a:lnTo>
                  <a:lnTo>
                    <a:pt x="328" y="776"/>
                  </a:lnTo>
                  <a:lnTo>
                    <a:pt x="450" y="898"/>
                  </a:lnTo>
                  <a:lnTo>
                    <a:pt x="613" y="939"/>
                  </a:lnTo>
                  <a:lnTo>
                    <a:pt x="695" y="898"/>
                  </a:lnTo>
                  <a:lnTo>
                    <a:pt x="777" y="776"/>
                  </a:lnTo>
                  <a:lnTo>
                    <a:pt x="777" y="653"/>
                  </a:lnTo>
                  <a:lnTo>
                    <a:pt x="695" y="490"/>
                  </a:lnTo>
                  <a:lnTo>
                    <a:pt x="613" y="286"/>
                  </a:lnTo>
                  <a:lnTo>
                    <a:pt x="450" y="123"/>
                  </a:lnTo>
                  <a:lnTo>
                    <a:pt x="287" y="41"/>
                  </a:lnTo>
                  <a:lnTo>
                    <a:pt x="164" y="0"/>
                  </a:ln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95" name="Google Shape;1722;p46"/>
            <p:cNvSpPr/>
            <p:nvPr/>
          </p:nvSpPr>
          <p:spPr>
            <a:xfrm>
              <a:off x="4764200" y="2312500"/>
              <a:ext cx="19400" cy="23500"/>
            </a:xfrm>
            <a:custGeom>
              <a:avLst/>
              <a:gdLst/>
              <a:ahLst/>
              <a:cxnLst/>
              <a:rect l="l" t="t" r="r" b="b"/>
              <a:pathLst>
                <a:path w="776" h="940" extrusionOk="0">
                  <a:moveTo>
                    <a:pt x="163" y="1"/>
                  </a:moveTo>
                  <a:lnTo>
                    <a:pt x="41" y="42"/>
                  </a:lnTo>
                  <a:lnTo>
                    <a:pt x="0" y="164"/>
                  </a:lnTo>
                  <a:lnTo>
                    <a:pt x="0" y="287"/>
                  </a:lnTo>
                  <a:lnTo>
                    <a:pt x="41" y="450"/>
                  </a:lnTo>
                  <a:lnTo>
                    <a:pt x="163" y="654"/>
                  </a:lnTo>
                  <a:lnTo>
                    <a:pt x="286" y="817"/>
                  </a:lnTo>
                  <a:lnTo>
                    <a:pt x="449" y="899"/>
                  </a:lnTo>
                  <a:lnTo>
                    <a:pt x="612" y="940"/>
                  </a:lnTo>
                  <a:lnTo>
                    <a:pt x="694" y="899"/>
                  </a:lnTo>
                  <a:lnTo>
                    <a:pt x="776" y="817"/>
                  </a:lnTo>
                  <a:lnTo>
                    <a:pt x="776" y="654"/>
                  </a:lnTo>
                  <a:lnTo>
                    <a:pt x="694" y="491"/>
                  </a:lnTo>
                  <a:lnTo>
                    <a:pt x="572" y="287"/>
                  </a:lnTo>
                  <a:lnTo>
                    <a:pt x="449" y="164"/>
                  </a:lnTo>
                  <a:lnTo>
                    <a:pt x="286" y="42"/>
                  </a:lnTo>
                  <a:lnTo>
                    <a:pt x="163" y="1"/>
                  </a:ln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96" name="Google Shape;1723;p46"/>
            <p:cNvSpPr/>
            <p:nvPr/>
          </p:nvSpPr>
          <p:spPr>
            <a:xfrm>
              <a:off x="4785625" y="2345175"/>
              <a:ext cx="20425" cy="23500"/>
            </a:xfrm>
            <a:custGeom>
              <a:avLst/>
              <a:gdLst/>
              <a:ahLst/>
              <a:cxnLst/>
              <a:rect l="l" t="t" r="r" b="b"/>
              <a:pathLst>
                <a:path w="817" h="940" extrusionOk="0">
                  <a:moveTo>
                    <a:pt x="204" y="0"/>
                  </a:moveTo>
                  <a:lnTo>
                    <a:pt x="82" y="41"/>
                  </a:lnTo>
                  <a:lnTo>
                    <a:pt x="0" y="164"/>
                  </a:lnTo>
                  <a:lnTo>
                    <a:pt x="0" y="286"/>
                  </a:lnTo>
                  <a:lnTo>
                    <a:pt x="82" y="449"/>
                  </a:lnTo>
                  <a:lnTo>
                    <a:pt x="204" y="653"/>
                  </a:lnTo>
                  <a:lnTo>
                    <a:pt x="327" y="817"/>
                  </a:lnTo>
                  <a:lnTo>
                    <a:pt x="490" y="898"/>
                  </a:lnTo>
                  <a:lnTo>
                    <a:pt x="613" y="939"/>
                  </a:lnTo>
                  <a:lnTo>
                    <a:pt x="735" y="898"/>
                  </a:lnTo>
                  <a:lnTo>
                    <a:pt x="817" y="817"/>
                  </a:lnTo>
                  <a:lnTo>
                    <a:pt x="776" y="653"/>
                  </a:lnTo>
                  <a:lnTo>
                    <a:pt x="735" y="490"/>
                  </a:lnTo>
                  <a:lnTo>
                    <a:pt x="613" y="327"/>
                  </a:lnTo>
                  <a:lnTo>
                    <a:pt x="490" y="164"/>
                  </a:lnTo>
                  <a:lnTo>
                    <a:pt x="327" y="41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97" name="Google Shape;1724;p46"/>
            <p:cNvSpPr/>
            <p:nvPr/>
          </p:nvSpPr>
          <p:spPr>
            <a:xfrm>
              <a:off x="4682550" y="2031875"/>
              <a:ext cx="8175" cy="20425"/>
            </a:xfrm>
            <a:custGeom>
              <a:avLst/>
              <a:gdLst/>
              <a:ahLst/>
              <a:cxnLst/>
              <a:rect l="l" t="t" r="r" b="b"/>
              <a:pathLst>
                <a:path w="327" h="817" extrusionOk="0">
                  <a:moveTo>
                    <a:pt x="245" y="0"/>
                  </a:moveTo>
                  <a:lnTo>
                    <a:pt x="204" y="41"/>
                  </a:lnTo>
                  <a:lnTo>
                    <a:pt x="0" y="776"/>
                  </a:lnTo>
                  <a:lnTo>
                    <a:pt x="0" y="817"/>
                  </a:lnTo>
                  <a:lnTo>
                    <a:pt x="41" y="817"/>
                  </a:lnTo>
                  <a:lnTo>
                    <a:pt x="82" y="776"/>
                  </a:lnTo>
                  <a:lnTo>
                    <a:pt x="327" y="41"/>
                  </a:lnTo>
                  <a:lnTo>
                    <a:pt x="32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98" name="Google Shape;1725;p46"/>
            <p:cNvSpPr/>
            <p:nvPr/>
          </p:nvSpPr>
          <p:spPr>
            <a:xfrm>
              <a:off x="4697850" y="2025750"/>
              <a:ext cx="7175" cy="18375"/>
            </a:xfrm>
            <a:custGeom>
              <a:avLst/>
              <a:gdLst/>
              <a:ahLst/>
              <a:cxnLst/>
              <a:rect l="l" t="t" r="r" b="b"/>
              <a:pathLst>
                <a:path w="287" h="735" extrusionOk="0">
                  <a:moveTo>
                    <a:pt x="205" y="0"/>
                  </a:moveTo>
                  <a:lnTo>
                    <a:pt x="205" y="41"/>
                  </a:lnTo>
                  <a:lnTo>
                    <a:pt x="41" y="449"/>
                  </a:lnTo>
                  <a:lnTo>
                    <a:pt x="1" y="653"/>
                  </a:lnTo>
                  <a:lnTo>
                    <a:pt x="1" y="694"/>
                  </a:lnTo>
                  <a:lnTo>
                    <a:pt x="41" y="735"/>
                  </a:lnTo>
                  <a:lnTo>
                    <a:pt x="82" y="694"/>
                  </a:lnTo>
                  <a:lnTo>
                    <a:pt x="164" y="490"/>
                  </a:lnTo>
                  <a:lnTo>
                    <a:pt x="286" y="82"/>
                  </a:lnTo>
                  <a:lnTo>
                    <a:pt x="286" y="41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99" name="Google Shape;1726;p46"/>
            <p:cNvSpPr/>
            <p:nvPr/>
          </p:nvSpPr>
          <p:spPr>
            <a:xfrm>
              <a:off x="4694800" y="2055325"/>
              <a:ext cx="5125" cy="15350"/>
            </a:xfrm>
            <a:custGeom>
              <a:avLst/>
              <a:gdLst/>
              <a:ahLst/>
              <a:cxnLst/>
              <a:rect l="l" t="t" r="r" b="b"/>
              <a:pathLst>
                <a:path w="205" h="614" extrusionOk="0">
                  <a:moveTo>
                    <a:pt x="123" y="1"/>
                  </a:moveTo>
                  <a:lnTo>
                    <a:pt x="82" y="42"/>
                  </a:lnTo>
                  <a:lnTo>
                    <a:pt x="82" y="83"/>
                  </a:lnTo>
                  <a:lnTo>
                    <a:pt x="0" y="572"/>
                  </a:lnTo>
                  <a:lnTo>
                    <a:pt x="0" y="613"/>
                  </a:lnTo>
                  <a:lnTo>
                    <a:pt x="82" y="613"/>
                  </a:lnTo>
                  <a:lnTo>
                    <a:pt x="123" y="572"/>
                  </a:lnTo>
                  <a:lnTo>
                    <a:pt x="204" y="83"/>
                  </a:lnTo>
                  <a:lnTo>
                    <a:pt x="163" y="42"/>
                  </a:lnTo>
                  <a:lnTo>
                    <a:pt x="12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00" name="Google Shape;1727;p46"/>
            <p:cNvSpPr/>
            <p:nvPr/>
          </p:nvSpPr>
          <p:spPr>
            <a:xfrm>
              <a:off x="5688800" y="1082775"/>
              <a:ext cx="24500" cy="14300"/>
            </a:xfrm>
            <a:custGeom>
              <a:avLst/>
              <a:gdLst/>
              <a:ahLst/>
              <a:cxnLst/>
              <a:rect l="l" t="t" r="r" b="b"/>
              <a:pathLst>
                <a:path w="980" h="572" extrusionOk="0">
                  <a:moveTo>
                    <a:pt x="898" y="0"/>
                  </a:moveTo>
                  <a:lnTo>
                    <a:pt x="653" y="41"/>
                  </a:lnTo>
                  <a:lnTo>
                    <a:pt x="408" y="164"/>
                  </a:lnTo>
                  <a:lnTo>
                    <a:pt x="204" y="286"/>
                  </a:lnTo>
                  <a:lnTo>
                    <a:pt x="0" y="490"/>
                  </a:lnTo>
                  <a:lnTo>
                    <a:pt x="0" y="531"/>
                  </a:lnTo>
                  <a:lnTo>
                    <a:pt x="41" y="572"/>
                  </a:lnTo>
                  <a:lnTo>
                    <a:pt x="82" y="531"/>
                  </a:lnTo>
                  <a:lnTo>
                    <a:pt x="245" y="368"/>
                  </a:lnTo>
                  <a:lnTo>
                    <a:pt x="449" y="245"/>
                  </a:lnTo>
                  <a:lnTo>
                    <a:pt x="694" y="164"/>
                  </a:lnTo>
                  <a:lnTo>
                    <a:pt x="898" y="123"/>
                  </a:lnTo>
                  <a:lnTo>
                    <a:pt x="939" y="82"/>
                  </a:lnTo>
                  <a:lnTo>
                    <a:pt x="980" y="41"/>
                  </a:lnTo>
                  <a:lnTo>
                    <a:pt x="9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01" name="Google Shape;1728;p46"/>
            <p:cNvSpPr/>
            <p:nvPr/>
          </p:nvSpPr>
          <p:spPr>
            <a:xfrm>
              <a:off x="5673475" y="1105225"/>
              <a:ext cx="17375" cy="14300"/>
            </a:xfrm>
            <a:custGeom>
              <a:avLst/>
              <a:gdLst/>
              <a:ahLst/>
              <a:cxnLst/>
              <a:rect l="l" t="t" r="r" b="b"/>
              <a:pathLst>
                <a:path w="695" h="572" extrusionOk="0">
                  <a:moveTo>
                    <a:pt x="695" y="0"/>
                  </a:moveTo>
                  <a:lnTo>
                    <a:pt x="654" y="41"/>
                  </a:lnTo>
                  <a:lnTo>
                    <a:pt x="287" y="204"/>
                  </a:lnTo>
                  <a:lnTo>
                    <a:pt x="1" y="449"/>
                  </a:lnTo>
                  <a:lnTo>
                    <a:pt x="1" y="490"/>
                  </a:lnTo>
                  <a:lnTo>
                    <a:pt x="1" y="531"/>
                  </a:lnTo>
                  <a:lnTo>
                    <a:pt x="42" y="572"/>
                  </a:lnTo>
                  <a:lnTo>
                    <a:pt x="83" y="531"/>
                  </a:lnTo>
                  <a:lnTo>
                    <a:pt x="368" y="286"/>
                  </a:lnTo>
                  <a:lnTo>
                    <a:pt x="695" y="123"/>
                  </a:lnTo>
                  <a:lnTo>
                    <a:pt x="695" y="82"/>
                  </a:lnTo>
                  <a:lnTo>
                    <a:pt x="695" y="41"/>
                  </a:lnTo>
                  <a:lnTo>
                    <a:pt x="69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02" name="Google Shape;1729;p46"/>
            <p:cNvSpPr/>
            <p:nvPr/>
          </p:nvSpPr>
          <p:spPr>
            <a:xfrm>
              <a:off x="5701050" y="1094000"/>
              <a:ext cx="20425" cy="9200"/>
            </a:xfrm>
            <a:custGeom>
              <a:avLst/>
              <a:gdLst/>
              <a:ahLst/>
              <a:cxnLst/>
              <a:rect l="l" t="t" r="r" b="b"/>
              <a:pathLst>
                <a:path w="817" h="368" extrusionOk="0">
                  <a:moveTo>
                    <a:pt x="735" y="0"/>
                  </a:moveTo>
                  <a:lnTo>
                    <a:pt x="368" y="82"/>
                  </a:lnTo>
                  <a:lnTo>
                    <a:pt x="41" y="245"/>
                  </a:lnTo>
                  <a:lnTo>
                    <a:pt x="0" y="286"/>
                  </a:lnTo>
                  <a:lnTo>
                    <a:pt x="41" y="327"/>
                  </a:lnTo>
                  <a:lnTo>
                    <a:pt x="82" y="368"/>
                  </a:lnTo>
                  <a:lnTo>
                    <a:pt x="123" y="327"/>
                  </a:lnTo>
                  <a:lnTo>
                    <a:pt x="408" y="204"/>
                  </a:lnTo>
                  <a:lnTo>
                    <a:pt x="776" y="123"/>
                  </a:lnTo>
                  <a:lnTo>
                    <a:pt x="817" y="82"/>
                  </a:lnTo>
                  <a:lnTo>
                    <a:pt x="817" y="41"/>
                  </a:lnTo>
                  <a:lnTo>
                    <a:pt x="7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03" name="Google Shape;1730;p46"/>
            <p:cNvSpPr/>
            <p:nvPr/>
          </p:nvSpPr>
          <p:spPr>
            <a:xfrm>
              <a:off x="5489800" y="2235975"/>
              <a:ext cx="14300" cy="21450"/>
            </a:xfrm>
            <a:custGeom>
              <a:avLst/>
              <a:gdLst/>
              <a:ahLst/>
              <a:cxnLst/>
              <a:rect l="l" t="t" r="r" b="b"/>
              <a:pathLst>
                <a:path w="572" h="858" extrusionOk="0">
                  <a:moveTo>
                    <a:pt x="490" y="0"/>
                  </a:moveTo>
                  <a:lnTo>
                    <a:pt x="490" y="41"/>
                  </a:lnTo>
                  <a:lnTo>
                    <a:pt x="286" y="409"/>
                  </a:lnTo>
                  <a:lnTo>
                    <a:pt x="0" y="735"/>
                  </a:lnTo>
                  <a:lnTo>
                    <a:pt x="0" y="776"/>
                  </a:lnTo>
                  <a:lnTo>
                    <a:pt x="0" y="817"/>
                  </a:lnTo>
                  <a:lnTo>
                    <a:pt x="41" y="858"/>
                  </a:lnTo>
                  <a:lnTo>
                    <a:pt x="82" y="817"/>
                  </a:lnTo>
                  <a:lnTo>
                    <a:pt x="367" y="490"/>
                  </a:lnTo>
                  <a:lnTo>
                    <a:pt x="572" y="82"/>
                  </a:lnTo>
                  <a:lnTo>
                    <a:pt x="572" y="41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04" name="Google Shape;1731;p46"/>
            <p:cNvSpPr/>
            <p:nvPr/>
          </p:nvSpPr>
          <p:spPr>
            <a:xfrm>
              <a:off x="5511225" y="2204325"/>
              <a:ext cx="7175" cy="17375"/>
            </a:xfrm>
            <a:custGeom>
              <a:avLst/>
              <a:gdLst/>
              <a:ahLst/>
              <a:cxnLst/>
              <a:rect l="l" t="t" r="r" b="b"/>
              <a:pathLst>
                <a:path w="287" h="695" extrusionOk="0">
                  <a:moveTo>
                    <a:pt x="204" y="1"/>
                  </a:moveTo>
                  <a:lnTo>
                    <a:pt x="204" y="42"/>
                  </a:lnTo>
                  <a:lnTo>
                    <a:pt x="0" y="613"/>
                  </a:lnTo>
                  <a:lnTo>
                    <a:pt x="0" y="654"/>
                  </a:lnTo>
                  <a:lnTo>
                    <a:pt x="41" y="695"/>
                  </a:lnTo>
                  <a:lnTo>
                    <a:pt x="82" y="654"/>
                  </a:lnTo>
                  <a:lnTo>
                    <a:pt x="286" y="83"/>
                  </a:lnTo>
                  <a:lnTo>
                    <a:pt x="286" y="42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05" name="Google Shape;1732;p46"/>
            <p:cNvSpPr/>
            <p:nvPr/>
          </p:nvSpPr>
          <p:spPr>
            <a:xfrm>
              <a:off x="5511225" y="2226775"/>
              <a:ext cx="10225" cy="17375"/>
            </a:xfrm>
            <a:custGeom>
              <a:avLst/>
              <a:gdLst/>
              <a:ahLst/>
              <a:cxnLst/>
              <a:rect l="l" t="t" r="r" b="b"/>
              <a:pathLst>
                <a:path w="409" h="695" extrusionOk="0">
                  <a:moveTo>
                    <a:pt x="327" y="1"/>
                  </a:moveTo>
                  <a:lnTo>
                    <a:pt x="286" y="42"/>
                  </a:lnTo>
                  <a:lnTo>
                    <a:pt x="164" y="287"/>
                  </a:lnTo>
                  <a:lnTo>
                    <a:pt x="0" y="613"/>
                  </a:lnTo>
                  <a:lnTo>
                    <a:pt x="0" y="654"/>
                  </a:lnTo>
                  <a:lnTo>
                    <a:pt x="41" y="695"/>
                  </a:lnTo>
                  <a:lnTo>
                    <a:pt x="82" y="695"/>
                  </a:lnTo>
                  <a:lnTo>
                    <a:pt x="123" y="654"/>
                  </a:lnTo>
                  <a:lnTo>
                    <a:pt x="286" y="328"/>
                  </a:lnTo>
                  <a:lnTo>
                    <a:pt x="409" y="83"/>
                  </a:lnTo>
                  <a:lnTo>
                    <a:pt x="409" y="42"/>
                  </a:lnTo>
                  <a:lnTo>
                    <a:pt x="3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06" name="Google Shape;1733;p46"/>
            <p:cNvSpPr/>
            <p:nvPr/>
          </p:nvSpPr>
          <p:spPr>
            <a:xfrm>
              <a:off x="5637775" y="2437025"/>
              <a:ext cx="7150" cy="52075"/>
            </a:xfrm>
            <a:custGeom>
              <a:avLst/>
              <a:gdLst/>
              <a:ahLst/>
              <a:cxnLst/>
              <a:rect l="l" t="t" r="r" b="b"/>
              <a:pathLst>
                <a:path w="286" h="2083" extrusionOk="0">
                  <a:moveTo>
                    <a:pt x="41" y="0"/>
                  </a:moveTo>
                  <a:lnTo>
                    <a:pt x="0" y="41"/>
                  </a:lnTo>
                  <a:lnTo>
                    <a:pt x="0" y="82"/>
                  </a:lnTo>
                  <a:lnTo>
                    <a:pt x="82" y="572"/>
                  </a:lnTo>
                  <a:lnTo>
                    <a:pt x="163" y="1061"/>
                  </a:lnTo>
                  <a:lnTo>
                    <a:pt x="123" y="1511"/>
                  </a:lnTo>
                  <a:lnTo>
                    <a:pt x="41" y="2000"/>
                  </a:lnTo>
                  <a:lnTo>
                    <a:pt x="82" y="2041"/>
                  </a:lnTo>
                  <a:lnTo>
                    <a:pt x="123" y="2082"/>
                  </a:lnTo>
                  <a:lnTo>
                    <a:pt x="163" y="2082"/>
                  </a:lnTo>
                  <a:lnTo>
                    <a:pt x="204" y="2041"/>
                  </a:lnTo>
                  <a:lnTo>
                    <a:pt x="286" y="1551"/>
                  </a:lnTo>
                  <a:lnTo>
                    <a:pt x="286" y="1021"/>
                  </a:lnTo>
                  <a:lnTo>
                    <a:pt x="245" y="531"/>
                  </a:lnTo>
                  <a:lnTo>
                    <a:pt x="123" y="82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07" name="Google Shape;1734;p46"/>
            <p:cNvSpPr/>
            <p:nvPr/>
          </p:nvSpPr>
          <p:spPr>
            <a:xfrm>
              <a:off x="5685725" y="2436000"/>
              <a:ext cx="6150" cy="53100"/>
            </a:xfrm>
            <a:custGeom>
              <a:avLst/>
              <a:gdLst/>
              <a:ahLst/>
              <a:cxnLst/>
              <a:rect l="l" t="t" r="r" b="b"/>
              <a:pathLst>
                <a:path w="246" h="2124" extrusionOk="0">
                  <a:moveTo>
                    <a:pt x="82" y="0"/>
                  </a:moveTo>
                  <a:lnTo>
                    <a:pt x="42" y="41"/>
                  </a:lnTo>
                  <a:lnTo>
                    <a:pt x="1" y="82"/>
                  </a:lnTo>
                  <a:lnTo>
                    <a:pt x="1" y="123"/>
                  </a:lnTo>
                  <a:lnTo>
                    <a:pt x="42" y="490"/>
                  </a:lnTo>
                  <a:lnTo>
                    <a:pt x="42" y="817"/>
                  </a:lnTo>
                  <a:lnTo>
                    <a:pt x="123" y="1429"/>
                  </a:lnTo>
                  <a:lnTo>
                    <a:pt x="82" y="1756"/>
                  </a:lnTo>
                  <a:lnTo>
                    <a:pt x="42" y="2041"/>
                  </a:lnTo>
                  <a:lnTo>
                    <a:pt x="42" y="2082"/>
                  </a:lnTo>
                  <a:lnTo>
                    <a:pt x="82" y="2123"/>
                  </a:lnTo>
                  <a:lnTo>
                    <a:pt x="164" y="2123"/>
                  </a:lnTo>
                  <a:lnTo>
                    <a:pt x="164" y="2082"/>
                  </a:lnTo>
                  <a:lnTo>
                    <a:pt x="246" y="1756"/>
                  </a:lnTo>
                  <a:lnTo>
                    <a:pt x="246" y="1429"/>
                  </a:lnTo>
                  <a:lnTo>
                    <a:pt x="205" y="817"/>
                  </a:lnTo>
                  <a:lnTo>
                    <a:pt x="164" y="490"/>
                  </a:lnTo>
                  <a:lnTo>
                    <a:pt x="123" y="123"/>
                  </a:lnTo>
                  <a:lnTo>
                    <a:pt x="123" y="82"/>
                  </a:lnTo>
                  <a:lnTo>
                    <a:pt x="123" y="41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08" name="Google Shape;1735;p46"/>
            <p:cNvSpPr/>
            <p:nvPr/>
          </p:nvSpPr>
          <p:spPr>
            <a:xfrm>
              <a:off x="4836650" y="2424775"/>
              <a:ext cx="40850" cy="28600"/>
            </a:xfrm>
            <a:custGeom>
              <a:avLst/>
              <a:gdLst/>
              <a:ahLst/>
              <a:cxnLst/>
              <a:rect l="l" t="t" r="r" b="b"/>
              <a:pathLst>
                <a:path w="1634" h="1144" extrusionOk="0">
                  <a:moveTo>
                    <a:pt x="1511" y="0"/>
                  </a:moveTo>
                  <a:lnTo>
                    <a:pt x="776" y="490"/>
                  </a:lnTo>
                  <a:lnTo>
                    <a:pt x="41" y="1021"/>
                  </a:lnTo>
                  <a:lnTo>
                    <a:pt x="0" y="1102"/>
                  </a:lnTo>
                  <a:lnTo>
                    <a:pt x="41" y="1143"/>
                  </a:lnTo>
                  <a:lnTo>
                    <a:pt x="123" y="1143"/>
                  </a:lnTo>
                  <a:lnTo>
                    <a:pt x="858" y="613"/>
                  </a:lnTo>
                  <a:lnTo>
                    <a:pt x="1592" y="123"/>
                  </a:lnTo>
                  <a:lnTo>
                    <a:pt x="1633" y="82"/>
                  </a:lnTo>
                  <a:lnTo>
                    <a:pt x="1633" y="41"/>
                  </a:lnTo>
                  <a:lnTo>
                    <a:pt x="159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09" name="Google Shape;1736;p46"/>
            <p:cNvSpPr/>
            <p:nvPr/>
          </p:nvSpPr>
          <p:spPr>
            <a:xfrm>
              <a:off x="4816225" y="1686925"/>
              <a:ext cx="64325" cy="338850"/>
            </a:xfrm>
            <a:custGeom>
              <a:avLst/>
              <a:gdLst/>
              <a:ahLst/>
              <a:cxnLst/>
              <a:rect l="l" t="t" r="r" b="b"/>
              <a:pathLst>
                <a:path w="2573" h="13554" extrusionOk="0">
                  <a:moveTo>
                    <a:pt x="2450" y="0"/>
                  </a:moveTo>
                  <a:lnTo>
                    <a:pt x="2409" y="41"/>
                  </a:lnTo>
                  <a:lnTo>
                    <a:pt x="1838" y="2042"/>
                  </a:lnTo>
                  <a:lnTo>
                    <a:pt x="1593" y="3021"/>
                  </a:lnTo>
                  <a:lnTo>
                    <a:pt x="1389" y="3919"/>
                  </a:lnTo>
                  <a:lnTo>
                    <a:pt x="1226" y="4817"/>
                  </a:lnTo>
                  <a:lnTo>
                    <a:pt x="1062" y="5675"/>
                  </a:lnTo>
                  <a:lnTo>
                    <a:pt x="981" y="6491"/>
                  </a:lnTo>
                  <a:lnTo>
                    <a:pt x="899" y="7307"/>
                  </a:lnTo>
                  <a:lnTo>
                    <a:pt x="817" y="8450"/>
                  </a:lnTo>
                  <a:lnTo>
                    <a:pt x="777" y="9716"/>
                  </a:lnTo>
                  <a:lnTo>
                    <a:pt x="613" y="10981"/>
                  </a:lnTo>
                  <a:lnTo>
                    <a:pt x="532" y="11635"/>
                  </a:lnTo>
                  <a:lnTo>
                    <a:pt x="409" y="12247"/>
                  </a:lnTo>
                  <a:lnTo>
                    <a:pt x="205" y="12859"/>
                  </a:lnTo>
                  <a:lnTo>
                    <a:pt x="1" y="13431"/>
                  </a:lnTo>
                  <a:lnTo>
                    <a:pt x="1" y="13472"/>
                  </a:lnTo>
                  <a:lnTo>
                    <a:pt x="42" y="13512"/>
                  </a:lnTo>
                  <a:lnTo>
                    <a:pt x="42" y="13553"/>
                  </a:lnTo>
                  <a:lnTo>
                    <a:pt x="123" y="13512"/>
                  </a:lnTo>
                  <a:lnTo>
                    <a:pt x="328" y="12900"/>
                  </a:lnTo>
                  <a:lnTo>
                    <a:pt x="532" y="12288"/>
                  </a:lnTo>
                  <a:lnTo>
                    <a:pt x="654" y="11675"/>
                  </a:lnTo>
                  <a:lnTo>
                    <a:pt x="777" y="11022"/>
                  </a:lnTo>
                  <a:lnTo>
                    <a:pt x="899" y="9757"/>
                  </a:lnTo>
                  <a:lnTo>
                    <a:pt x="981" y="8450"/>
                  </a:lnTo>
                  <a:lnTo>
                    <a:pt x="1021" y="7307"/>
                  </a:lnTo>
                  <a:lnTo>
                    <a:pt x="1103" y="6532"/>
                  </a:lnTo>
                  <a:lnTo>
                    <a:pt x="1226" y="5675"/>
                  </a:lnTo>
                  <a:lnTo>
                    <a:pt x="1348" y="4858"/>
                  </a:lnTo>
                  <a:lnTo>
                    <a:pt x="1511" y="3960"/>
                  </a:lnTo>
                  <a:lnTo>
                    <a:pt x="1715" y="3062"/>
                  </a:lnTo>
                  <a:lnTo>
                    <a:pt x="1960" y="2082"/>
                  </a:lnTo>
                  <a:lnTo>
                    <a:pt x="2573" y="82"/>
                  </a:lnTo>
                  <a:lnTo>
                    <a:pt x="2573" y="41"/>
                  </a:lnTo>
                  <a:lnTo>
                    <a:pt x="2532" y="0"/>
                  </a:lnTo>
                  <a:close/>
                </a:path>
              </a:pathLst>
            </a:custGeom>
            <a:solidFill>
              <a:srgbClr val="000000">
                <a:alpha val="290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10" name="Google Shape;1737;p46"/>
            <p:cNvSpPr/>
            <p:nvPr/>
          </p:nvSpPr>
          <p:spPr>
            <a:xfrm>
              <a:off x="4807050" y="1832850"/>
              <a:ext cx="38800" cy="144950"/>
            </a:xfrm>
            <a:custGeom>
              <a:avLst/>
              <a:gdLst/>
              <a:ahLst/>
              <a:cxnLst/>
              <a:rect l="l" t="t" r="r" b="b"/>
              <a:pathLst>
                <a:path w="1552" h="5798" extrusionOk="0">
                  <a:moveTo>
                    <a:pt x="1429" y="1"/>
                  </a:moveTo>
                  <a:lnTo>
                    <a:pt x="1388" y="42"/>
                  </a:lnTo>
                  <a:lnTo>
                    <a:pt x="1144" y="1470"/>
                  </a:lnTo>
                  <a:lnTo>
                    <a:pt x="776" y="2899"/>
                  </a:lnTo>
                  <a:lnTo>
                    <a:pt x="409" y="4328"/>
                  </a:lnTo>
                  <a:lnTo>
                    <a:pt x="1" y="5716"/>
                  </a:lnTo>
                  <a:lnTo>
                    <a:pt x="1" y="5757"/>
                  </a:lnTo>
                  <a:lnTo>
                    <a:pt x="41" y="5798"/>
                  </a:lnTo>
                  <a:lnTo>
                    <a:pt x="82" y="5798"/>
                  </a:lnTo>
                  <a:lnTo>
                    <a:pt x="123" y="5757"/>
                  </a:lnTo>
                  <a:lnTo>
                    <a:pt x="531" y="4369"/>
                  </a:lnTo>
                  <a:lnTo>
                    <a:pt x="939" y="2940"/>
                  </a:lnTo>
                  <a:lnTo>
                    <a:pt x="1266" y="1511"/>
                  </a:lnTo>
                  <a:lnTo>
                    <a:pt x="1552" y="83"/>
                  </a:lnTo>
                  <a:lnTo>
                    <a:pt x="1511" y="1"/>
                  </a:lnTo>
                  <a:close/>
                </a:path>
              </a:pathLst>
            </a:custGeom>
            <a:solidFill>
              <a:srgbClr val="000000">
                <a:alpha val="290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11" name="Google Shape;1738;p46"/>
            <p:cNvSpPr/>
            <p:nvPr/>
          </p:nvSpPr>
          <p:spPr>
            <a:xfrm>
              <a:off x="5022375" y="2455375"/>
              <a:ext cx="12275" cy="40850"/>
            </a:xfrm>
            <a:custGeom>
              <a:avLst/>
              <a:gdLst/>
              <a:ahLst/>
              <a:cxnLst/>
              <a:rect l="l" t="t" r="r" b="b"/>
              <a:pathLst>
                <a:path w="491" h="1634" extrusionOk="0">
                  <a:moveTo>
                    <a:pt x="409" y="1"/>
                  </a:moveTo>
                  <a:lnTo>
                    <a:pt x="368" y="42"/>
                  </a:lnTo>
                  <a:lnTo>
                    <a:pt x="164" y="368"/>
                  </a:lnTo>
                  <a:lnTo>
                    <a:pt x="42" y="777"/>
                  </a:lnTo>
                  <a:lnTo>
                    <a:pt x="1" y="1185"/>
                  </a:lnTo>
                  <a:lnTo>
                    <a:pt x="1" y="1593"/>
                  </a:lnTo>
                  <a:lnTo>
                    <a:pt x="42" y="1634"/>
                  </a:lnTo>
                  <a:lnTo>
                    <a:pt x="83" y="1634"/>
                  </a:lnTo>
                  <a:lnTo>
                    <a:pt x="123" y="1593"/>
                  </a:lnTo>
                  <a:lnTo>
                    <a:pt x="123" y="1552"/>
                  </a:lnTo>
                  <a:lnTo>
                    <a:pt x="123" y="1185"/>
                  </a:lnTo>
                  <a:lnTo>
                    <a:pt x="164" y="817"/>
                  </a:lnTo>
                  <a:lnTo>
                    <a:pt x="287" y="450"/>
                  </a:lnTo>
                  <a:lnTo>
                    <a:pt x="491" y="123"/>
                  </a:lnTo>
                  <a:lnTo>
                    <a:pt x="491" y="42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12" name="Google Shape;1739;p46"/>
            <p:cNvSpPr/>
            <p:nvPr/>
          </p:nvSpPr>
          <p:spPr>
            <a:xfrm>
              <a:off x="5074425" y="2453350"/>
              <a:ext cx="11250" cy="46975"/>
            </a:xfrm>
            <a:custGeom>
              <a:avLst/>
              <a:gdLst/>
              <a:ahLst/>
              <a:cxnLst/>
              <a:rect l="l" t="t" r="r" b="b"/>
              <a:pathLst>
                <a:path w="450" h="1879" extrusionOk="0">
                  <a:moveTo>
                    <a:pt x="368" y="0"/>
                  </a:moveTo>
                  <a:lnTo>
                    <a:pt x="327" y="41"/>
                  </a:lnTo>
                  <a:lnTo>
                    <a:pt x="123" y="449"/>
                  </a:lnTo>
                  <a:lnTo>
                    <a:pt x="1" y="898"/>
                  </a:lnTo>
                  <a:lnTo>
                    <a:pt x="1" y="1347"/>
                  </a:lnTo>
                  <a:lnTo>
                    <a:pt x="42" y="1796"/>
                  </a:lnTo>
                  <a:lnTo>
                    <a:pt x="82" y="1837"/>
                  </a:lnTo>
                  <a:lnTo>
                    <a:pt x="123" y="1878"/>
                  </a:lnTo>
                  <a:lnTo>
                    <a:pt x="164" y="1837"/>
                  </a:lnTo>
                  <a:lnTo>
                    <a:pt x="164" y="1796"/>
                  </a:lnTo>
                  <a:lnTo>
                    <a:pt x="123" y="1347"/>
                  </a:lnTo>
                  <a:lnTo>
                    <a:pt x="164" y="939"/>
                  </a:lnTo>
                  <a:lnTo>
                    <a:pt x="246" y="490"/>
                  </a:lnTo>
                  <a:lnTo>
                    <a:pt x="450" y="123"/>
                  </a:lnTo>
                  <a:lnTo>
                    <a:pt x="450" y="82"/>
                  </a:lnTo>
                  <a:lnTo>
                    <a:pt x="409" y="41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</p:grpSp>
      <p:grpSp>
        <p:nvGrpSpPr>
          <p:cNvPr id="113" name="Google Shape;1769;p47"/>
          <p:cNvGrpSpPr/>
          <p:nvPr/>
        </p:nvGrpSpPr>
        <p:grpSpPr>
          <a:xfrm>
            <a:off x="7467600" y="5136542"/>
            <a:ext cx="1143533" cy="1413373"/>
            <a:chOff x="5246525" y="2176725"/>
            <a:chExt cx="1046425" cy="1293350"/>
          </a:xfrm>
        </p:grpSpPr>
        <p:sp>
          <p:nvSpPr>
            <p:cNvPr id="114" name="Google Shape;1770;p47"/>
            <p:cNvSpPr/>
            <p:nvPr/>
          </p:nvSpPr>
          <p:spPr>
            <a:xfrm>
              <a:off x="5789500" y="3081225"/>
              <a:ext cx="169200" cy="324725"/>
            </a:xfrm>
            <a:custGeom>
              <a:avLst/>
              <a:gdLst/>
              <a:ahLst/>
              <a:cxnLst/>
              <a:rect l="l" t="t" r="r" b="b"/>
              <a:pathLst>
                <a:path w="6768" h="12989" extrusionOk="0">
                  <a:moveTo>
                    <a:pt x="6276" y="1"/>
                  </a:moveTo>
                  <a:lnTo>
                    <a:pt x="4967" y="3056"/>
                  </a:lnTo>
                  <a:lnTo>
                    <a:pt x="5021" y="3657"/>
                  </a:lnTo>
                  <a:lnTo>
                    <a:pt x="5130" y="4312"/>
                  </a:lnTo>
                  <a:lnTo>
                    <a:pt x="5185" y="5021"/>
                  </a:lnTo>
                  <a:lnTo>
                    <a:pt x="5185" y="5730"/>
                  </a:lnTo>
                  <a:lnTo>
                    <a:pt x="5130" y="6440"/>
                  </a:lnTo>
                  <a:lnTo>
                    <a:pt x="5076" y="7149"/>
                  </a:lnTo>
                  <a:lnTo>
                    <a:pt x="4967" y="7750"/>
                  </a:lnTo>
                  <a:lnTo>
                    <a:pt x="4748" y="8295"/>
                  </a:lnTo>
                  <a:lnTo>
                    <a:pt x="3548" y="8677"/>
                  </a:lnTo>
                  <a:lnTo>
                    <a:pt x="2347" y="9114"/>
                  </a:lnTo>
                  <a:lnTo>
                    <a:pt x="1147" y="9550"/>
                  </a:lnTo>
                  <a:lnTo>
                    <a:pt x="1" y="10096"/>
                  </a:lnTo>
                  <a:lnTo>
                    <a:pt x="437" y="10151"/>
                  </a:lnTo>
                  <a:lnTo>
                    <a:pt x="819" y="10260"/>
                  </a:lnTo>
                  <a:lnTo>
                    <a:pt x="1147" y="10478"/>
                  </a:lnTo>
                  <a:lnTo>
                    <a:pt x="1311" y="10751"/>
                  </a:lnTo>
                  <a:lnTo>
                    <a:pt x="1365" y="10860"/>
                  </a:lnTo>
                  <a:lnTo>
                    <a:pt x="1420" y="11024"/>
                  </a:lnTo>
                  <a:lnTo>
                    <a:pt x="1365" y="11187"/>
                  </a:lnTo>
                  <a:lnTo>
                    <a:pt x="1311" y="11351"/>
                  </a:lnTo>
                  <a:lnTo>
                    <a:pt x="1201" y="11515"/>
                  </a:lnTo>
                  <a:lnTo>
                    <a:pt x="1092" y="11679"/>
                  </a:lnTo>
                  <a:lnTo>
                    <a:pt x="656" y="12061"/>
                  </a:lnTo>
                  <a:lnTo>
                    <a:pt x="656" y="12061"/>
                  </a:lnTo>
                  <a:lnTo>
                    <a:pt x="1038" y="11897"/>
                  </a:lnTo>
                  <a:lnTo>
                    <a:pt x="1420" y="11788"/>
                  </a:lnTo>
                  <a:lnTo>
                    <a:pt x="1802" y="11788"/>
                  </a:lnTo>
                  <a:lnTo>
                    <a:pt x="2129" y="11842"/>
                  </a:lnTo>
                  <a:lnTo>
                    <a:pt x="2402" y="12006"/>
                  </a:lnTo>
                  <a:lnTo>
                    <a:pt x="2620" y="12279"/>
                  </a:lnTo>
                  <a:lnTo>
                    <a:pt x="2675" y="12388"/>
                  </a:lnTo>
                  <a:lnTo>
                    <a:pt x="2729" y="12606"/>
                  </a:lnTo>
                  <a:lnTo>
                    <a:pt x="2729" y="12770"/>
                  </a:lnTo>
                  <a:lnTo>
                    <a:pt x="2729" y="12988"/>
                  </a:lnTo>
                  <a:lnTo>
                    <a:pt x="4312" y="11951"/>
                  </a:lnTo>
                  <a:lnTo>
                    <a:pt x="5021" y="11460"/>
                  </a:lnTo>
                  <a:lnTo>
                    <a:pt x="5622" y="10969"/>
                  </a:lnTo>
                  <a:lnTo>
                    <a:pt x="6113" y="10533"/>
                  </a:lnTo>
                  <a:lnTo>
                    <a:pt x="6495" y="10096"/>
                  </a:lnTo>
                  <a:lnTo>
                    <a:pt x="6604" y="9932"/>
                  </a:lnTo>
                  <a:lnTo>
                    <a:pt x="6713" y="9714"/>
                  </a:lnTo>
                  <a:lnTo>
                    <a:pt x="6713" y="9550"/>
                  </a:lnTo>
                  <a:lnTo>
                    <a:pt x="6713" y="9332"/>
                  </a:lnTo>
                  <a:lnTo>
                    <a:pt x="6658" y="8841"/>
                  </a:lnTo>
                  <a:lnTo>
                    <a:pt x="6713" y="7913"/>
                  </a:lnTo>
                  <a:lnTo>
                    <a:pt x="6768" y="5294"/>
                  </a:lnTo>
                  <a:lnTo>
                    <a:pt x="6768" y="3820"/>
                  </a:lnTo>
                  <a:lnTo>
                    <a:pt x="6713" y="2347"/>
                  </a:lnTo>
                  <a:lnTo>
                    <a:pt x="6658" y="1692"/>
                  </a:lnTo>
                  <a:lnTo>
                    <a:pt x="6549" y="1037"/>
                  </a:lnTo>
                  <a:lnTo>
                    <a:pt x="6440" y="492"/>
                  </a:lnTo>
                  <a:lnTo>
                    <a:pt x="6276" y="1"/>
                  </a:lnTo>
                  <a:close/>
                </a:path>
              </a:pathLst>
            </a:custGeom>
            <a:solidFill>
              <a:srgbClr val="FCC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5" name="Google Shape;1771;p47"/>
            <p:cNvSpPr/>
            <p:nvPr/>
          </p:nvSpPr>
          <p:spPr>
            <a:xfrm>
              <a:off x="5874100" y="3071675"/>
              <a:ext cx="117350" cy="94150"/>
            </a:xfrm>
            <a:custGeom>
              <a:avLst/>
              <a:gdLst/>
              <a:ahLst/>
              <a:cxnLst/>
              <a:rect l="l" t="t" r="r" b="b"/>
              <a:pathLst>
                <a:path w="4694" h="3766" extrusionOk="0">
                  <a:moveTo>
                    <a:pt x="4693" y="1"/>
                  </a:moveTo>
                  <a:lnTo>
                    <a:pt x="0" y="437"/>
                  </a:lnTo>
                  <a:lnTo>
                    <a:pt x="328" y="1419"/>
                  </a:lnTo>
                  <a:lnTo>
                    <a:pt x="491" y="1911"/>
                  </a:lnTo>
                  <a:lnTo>
                    <a:pt x="710" y="2402"/>
                  </a:lnTo>
                  <a:lnTo>
                    <a:pt x="982" y="2893"/>
                  </a:lnTo>
                  <a:lnTo>
                    <a:pt x="1310" y="3275"/>
                  </a:lnTo>
                  <a:lnTo>
                    <a:pt x="1528" y="3438"/>
                  </a:lnTo>
                  <a:lnTo>
                    <a:pt x="1746" y="3548"/>
                  </a:lnTo>
                  <a:lnTo>
                    <a:pt x="1965" y="3657"/>
                  </a:lnTo>
                  <a:lnTo>
                    <a:pt x="2238" y="3766"/>
                  </a:lnTo>
                  <a:lnTo>
                    <a:pt x="2892" y="3766"/>
                  </a:lnTo>
                  <a:lnTo>
                    <a:pt x="3165" y="3657"/>
                  </a:lnTo>
                  <a:lnTo>
                    <a:pt x="3438" y="3493"/>
                  </a:lnTo>
                  <a:lnTo>
                    <a:pt x="3656" y="3329"/>
                  </a:lnTo>
                  <a:lnTo>
                    <a:pt x="3875" y="3111"/>
                  </a:lnTo>
                  <a:lnTo>
                    <a:pt x="4093" y="2838"/>
                  </a:lnTo>
                  <a:lnTo>
                    <a:pt x="4202" y="2565"/>
                  </a:lnTo>
                  <a:lnTo>
                    <a:pt x="4475" y="1965"/>
                  </a:lnTo>
                  <a:lnTo>
                    <a:pt x="4639" y="1256"/>
                  </a:lnTo>
                  <a:lnTo>
                    <a:pt x="4693" y="601"/>
                  </a:lnTo>
                  <a:lnTo>
                    <a:pt x="46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6" name="Google Shape;1772;p47"/>
            <p:cNvSpPr/>
            <p:nvPr/>
          </p:nvSpPr>
          <p:spPr>
            <a:xfrm>
              <a:off x="5902750" y="3098950"/>
              <a:ext cx="196475" cy="371125"/>
            </a:xfrm>
            <a:custGeom>
              <a:avLst/>
              <a:gdLst/>
              <a:ahLst/>
              <a:cxnLst/>
              <a:rect l="l" t="t" r="r" b="b"/>
              <a:pathLst>
                <a:path w="7859" h="14845" extrusionOk="0">
                  <a:moveTo>
                    <a:pt x="7149" y="1"/>
                  </a:moveTo>
                  <a:lnTo>
                    <a:pt x="5675" y="1911"/>
                  </a:lnTo>
                  <a:lnTo>
                    <a:pt x="5785" y="2675"/>
                  </a:lnTo>
                  <a:lnTo>
                    <a:pt x="5894" y="3712"/>
                  </a:lnTo>
                  <a:lnTo>
                    <a:pt x="5948" y="4912"/>
                  </a:lnTo>
                  <a:lnTo>
                    <a:pt x="6003" y="6167"/>
                  </a:lnTo>
                  <a:lnTo>
                    <a:pt x="6003" y="7368"/>
                  </a:lnTo>
                  <a:lnTo>
                    <a:pt x="5894" y="8350"/>
                  </a:lnTo>
                  <a:lnTo>
                    <a:pt x="5839" y="8787"/>
                  </a:lnTo>
                  <a:lnTo>
                    <a:pt x="5730" y="9114"/>
                  </a:lnTo>
                  <a:lnTo>
                    <a:pt x="5621" y="9387"/>
                  </a:lnTo>
                  <a:lnTo>
                    <a:pt x="5457" y="9496"/>
                  </a:lnTo>
                  <a:lnTo>
                    <a:pt x="4093" y="9933"/>
                  </a:lnTo>
                  <a:lnTo>
                    <a:pt x="2729" y="10369"/>
                  </a:lnTo>
                  <a:lnTo>
                    <a:pt x="1364" y="10915"/>
                  </a:lnTo>
                  <a:lnTo>
                    <a:pt x="0" y="11515"/>
                  </a:lnTo>
                  <a:lnTo>
                    <a:pt x="546" y="11570"/>
                  </a:lnTo>
                  <a:lnTo>
                    <a:pt x="982" y="11734"/>
                  </a:lnTo>
                  <a:lnTo>
                    <a:pt x="1364" y="11952"/>
                  </a:lnTo>
                  <a:lnTo>
                    <a:pt x="1474" y="12116"/>
                  </a:lnTo>
                  <a:lnTo>
                    <a:pt x="1583" y="12225"/>
                  </a:lnTo>
                  <a:lnTo>
                    <a:pt x="1637" y="12388"/>
                  </a:lnTo>
                  <a:lnTo>
                    <a:pt x="1637" y="12607"/>
                  </a:lnTo>
                  <a:lnTo>
                    <a:pt x="1583" y="12770"/>
                  </a:lnTo>
                  <a:lnTo>
                    <a:pt x="1528" y="12989"/>
                  </a:lnTo>
                  <a:lnTo>
                    <a:pt x="1419" y="13152"/>
                  </a:lnTo>
                  <a:lnTo>
                    <a:pt x="1255" y="13371"/>
                  </a:lnTo>
                  <a:lnTo>
                    <a:pt x="1037" y="13589"/>
                  </a:lnTo>
                  <a:lnTo>
                    <a:pt x="764" y="13753"/>
                  </a:lnTo>
                  <a:lnTo>
                    <a:pt x="1201" y="13589"/>
                  </a:lnTo>
                  <a:lnTo>
                    <a:pt x="1637" y="13480"/>
                  </a:lnTo>
                  <a:lnTo>
                    <a:pt x="2074" y="13480"/>
                  </a:lnTo>
                  <a:lnTo>
                    <a:pt x="2456" y="13534"/>
                  </a:lnTo>
                  <a:lnTo>
                    <a:pt x="2783" y="13698"/>
                  </a:lnTo>
                  <a:lnTo>
                    <a:pt x="2947" y="13862"/>
                  </a:lnTo>
                  <a:lnTo>
                    <a:pt x="3056" y="13971"/>
                  </a:lnTo>
                  <a:lnTo>
                    <a:pt x="3111" y="14135"/>
                  </a:lnTo>
                  <a:lnTo>
                    <a:pt x="3165" y="14353"/>
                  </a:lnTo>
                  <a:lnTo>
                    <a:pt x="3165" y="14571"/>
                  </a:lnTo>
                  <a:lnTo>
                    <a:pt x="3111" y="14844"/>
                  </a:lnTo>
                  <a:lnTo>
                    <a:pt x="3111" y="14844"/>
                  </a:lnTo>
                  <a:lnTo>
                    <a:pt x="4912" y="13644"/>
                  </a:lnTo>
                  <a:lnTo>
                    <a:pt x="5730" y="13098"/>
                  </a:lnTo>
                  <a:lnTo>
                    <a:pt x="6385" y="12552"/>
                  </a:lnTo>
                  <a:lnTo>
                    <a:pt x="6931" y="12006"/>
                  </a:lnTo>
                  <a:lnTo>
                    <a:pt x="7367" y="11570"/>
                  </a:lnTo>
                  <a:lnTo>
                    <a:pt x="7531" y="11297"/>
                  </a:lnTo>
                  <a:lnTo>
                    <a:pt x="7640" y="11079"/>
                  </a:lnTo>
                  <a:lnTo>
                    <a:pt x="7695" y="10860"/>
                  </a:lnTo>
                  <a:lnTo>
                    <a:pt x="7695" y="10642"/>
                  </a:lnTo>
                  <a:lnTo>
                    <a:pt x="7749" y="9223"/>
                  </a:lnTo>
                  <a:lnTo>
                    <a:pt x="7804" y="7914"/>
                  </a:lnTo>
                  <a:lnTo>
                    <a:pt x="7858" y="6331"/>
                  </a:lnTo>
                  <a:lnTo>
                    <a:pt x="7858" y="4639"/>
                  </a:lnTo>
                  <a:lnTo>
                    <a:pt x="7749" y="2893"/>
                  </a:lnTo>
                  <a:lnTo>
                    <a:pt x="7640" y="2075"/>
                  </a:lnTo>
                  <a:lnTo>
                    <a:pt x="7531" y="1311"/>
                  </a:lnTo>
                  <a:lnTo>
                    <a:pt x="7367" y="601"/>
                  </a:lnTo>
                  <a:lnTo>
                    <a:pt x="7149" y="1"/>
                  </a:lnTo>
                  <a:close/>
                </a:path>
              </a:pathLst>
            </a:custGeom>
            <a:solidFill>
              <a:srgbClr val="FCC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" name="Google Shape;1774;p47"/>
            <p:cNvSpPr/>
            <p:nvPr/>
          </p:nvSpPr>
          <p:spPr>
            <a:xfrm>
              <a:off x="5246525" y="2194450"/>
              <a:ext cx="241500" cy="124175"/>
            </a:xfrm>
            <a:custGeom>
              <a:avLst/>
              <a:gdLst/>
              <a:ahLst/>
              <a:cxnLst/>
              <a:rect l="l" t="t" r="r" b="b"/>
              <a:pathLst>
                <a:path w="9660" h="4967" extrusionOk="0">
                  <a:moveTo>
                    <a:pt x="8132" y="1"/>
                  </a:moveTo>
                  <a:lnTo>
                    <a:pt x="7586" y="110"/>
                  </a:lnTo>
                  <a:lnTo>
                    <a:pt x="7040" y="274"/>
                  </a:lnTo>
                  <a:lnTo>
                    <a:pt x="6549" y="492"/>
                  </a:lnTo>
                  <a:lnTo>
                    <a:pt x="6222" y="765"/>
                  </a:lnTo>
                  <a:lnTo>
                    <a:pt x="5840" y="1038"/>
                  </a:lnTo>
                  <a:lnTo>
                    <a:pt x="5458" y="1311"/>
                  </a:lnTo>
                  <a:lnTo>
                    <a:pt x="5076" y="1529"/>
                  </a:lnTo>
                  <a:lnTo>
                    <a:pt x="4148" y="1911"/>
                  </a:lnTo>
                  <a:lnTo>
                    <a:pt x="3330" y="2184"/>
                  </a:lnTo>
                  <a:lnTo>
                    <a:pt x="3002" y="2293"/>
                  </a:lnTo>
                  <a:lnTo>
                    <a:pt x="2620" y="2347"/>
                  </a:lnTo>
                  <a:lnTo>
                    <a:pt x="1747" y="2456"/>
                  </a:lnTo>
                  <a:lnTo>
                    <a:pt x="1311" y="2511"/>
                  </a:lnTo>
                  <a:lnTo>
                    <a:pt x="929" y="2620"/>
                  </a:lnTo>
                  <a:lnTo>
                    <a:pt x="601" y="2729"/>
                  </a:lnTo>
                  <a:lnTo>
                    <a:pt x="328" y="2893"/>
                  </a:lnTo>
                  <a:lnTo>
                    <a:pt x="165" y="3057"/>
                  </a:lnTo>
                  <a:lnTo>
                    <a:pt x="55" y="3220"/>
                  </a:lnTo>
                  <a:lnTo>
                    <a:pt x="1" y="3330"/>
                  </a:lnTo>
                  <a:lnTo>
                    <a:pt x="1" y="3493"/>
                  </a:lnTo>
                  <a:lnTo>
                    <a:pt x="1" y="3602"/>
                  </a:lnTo>
                  <a:lnTo>
                    <a:pt x="110" y="3766"/>
                  </a:lnTo>
                  <a:lnTo>
                    <a:pt x="328" y="3984"/>
                  </a:lnTo>
                  <a:lnTo>
                    <a:pt x="710" y="4203"/>
                  </a:lnTo>
                  <a:lnTo>
                    <a:pt x="1201" y="4366"/>
                  </a:lnTo>
                  <a:lnTo>
                    <a:pt x="1802" y="4530"/>
                  </a:lnTo>
                  <a:lnTo>
                    <a:pt x="2402" y="4639"/>
                  </a:lnTo>
                  <a:lnTo>
                    <a:pt x="3766" y="4803"/>
                  </a:lnTo>
                  <a:lnTo>
                    <a:pt x="5131" y="4912"/>
                  </a:lnTo>
                  <a:lnTo>
                    <a:pt x="6276" y="4967"/>
                  </a:lnTo>
                  <a:lnTo>
                    <a:pt x="7040" y="4912"/>
                  </a:lnTo>
                  <a:lnTo>
                    <a:pt x="7859" y="4748"/>
                  </a:lnTo>
                  <a:lnTo>
                    <a:pt x="8350" y="4639"/>
                  </a:lnTo>
                  <a:lnTo>
                    <a:pt x="8787" y="4639"/>
                  </a:lnTo>
                  <a:lnTo>
                    <a:pt x="9223" y="4748"/>
                  </a:lnTo>
                  <a:lnTo>
                    <a:pt x="9660" y="4148"/>
                  </a:lnTo>
                  <a:lnTo>
                    <a:pt x="9442" y="3930"/>
                  </a:lnTo>
                  <a:lnTo>
                    <a:pt x="9223" y="3712"/>
                  </a:lnTo>
                  <a:lnTo>
                    <a:pt x="9005" y="3493"/>
                  </a:lnTo>
                  <a:lnTo>
                    <a:pt x="8896" y="3275"/>
                  </a:lnTo>
                  <a:lnTo>
                    <a:pt x="8678" y="2784"/>
                  </a:lnTo>
                  <a:lnTo>
                    <a:pt x="8568" y="2238"/>
                  </a:lnTo>
                  <a:lnTo>
                    <a:pt x="8568" y="1693"/>
                  </a:lnTo>
                  <a:lnTo>
                    <a:pt x="8623" y="1147"/>
                  </a:lnTo>
                  <a:lnTo>
                    <a:pt x="8678" y="1"/>
                  </a:lnTo>
                  <a:close/>
                </a:path>
              </a:pathLst>
            </a:custGeom>
            <a:solidFill>
              <a:srgbClr val="FCC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" name="Google Shape;1775;p47"/>
            <p:cNvSpPr/>
            <p:nvPr/>
          </p:nvSpPr>
          <p:spPr>
            <a:xfrm>
              <a:off x="5689925" y="2706050"/>
              <a:ext cx="69600" cy="72325"/>
            </a:xfrm>
            <a:custGeom>
              <a:avLst/>
              <a:gdLst/>
              <a:ahLst/>
              <a:cxnLst/>
              <a:rect l="l" t="t" r="r" b="b"/>
              <a:pathLst>
                <a:path w="2784" h="2893" extrusionOk="0">
                  <a:moveTo>
                    <a:pt x="0" y="1"/>
                  </a:moveTo>
                  <a:lnTo>
                    <a:pt x="55" y="164"/>
                  </a:lnTo>
                  <a:lnTo>
                    <a:pt x="273" y="601"/>
                  </a:lnTo>
                  <a:lnTo>
                    <a:pt x="437" y="874"/>
                  </a:lnTo>
                  <a:lnTo>
                    <a:pt x="601" y="1147"/>
                  </a:lnTo>
                  <a:lnTo>
                    <a:pt x="819" y="1474"/>
                  </a:lnTo>
                  <a:lnTo>
                    <a:pt x="1092" y="1747"/>
                  </a:lnTo>
                  <a:lnTo>
                    <a:pt x="1637" y="2238"/>
                  </a:lnTo>
                  <a:lnTo>
                    <a:pt x="1910" y="2456"/>
                  </a:lnTo>
                  <a:lnTo>
                    <a:pt x="2183" y="2620"/>
                  </a:lnTo>
                  <a:lnTo>
                    <a:pt x="2620" y="2838"/>
                  </a:lnTo>
                  <a:lnTo>
                    <a:pt x="2783" y="2893"/>
                  </a:lnTo>
                  <a:lnTo>
                    <a:pt x="2347" y="2402"/>
                  </a:lnTo>
                  <a:lnTo>
                    <a:pt x="2128" y="2238"/>
                  </a:lnTo>
                  <a:lnTo>
                    <a:pt x="1910" y="1965"/>
                  </a:lnTo>
                  <a:lnTo>
                    <a:pt x="1419" y="1474"/>
                  </a:lnTo>
                  <a:lnTo>
                    <a:pt x="1146" y="1201"/>
                  </a:lnTo>
                  <a:lnTo>
                    <a:pt x="928" y="928"/>
                  </a:lnTo>
                  <a:lnTo>
                    <a:pt x="655" y="710"/>
                  </a:lnTo>
                  <a:lnTo>
                    <a:pt x="491" y="437"/>
                  </a:lnTo>
                  <a:lnTo>
                    <a:pt x="164" y="16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" name="Google Shape;1776;p47"/>
            <p:cNvSpPr/>
            <p:nvPr/>
          </p:nvSpPr>
          <p:spPr>
            <a:xfrm>
              <a:off x="5740400" y="2716975"/>
              <a:ext cx="47775" cy="40950"/>
            </a:xfrm>
            <a:custGeom>
              <a:avLst/>
              <a:gdLst/>
              <a:ahLst/>
              <a:cxnLst/>
              <a:rect l="l" t="t" r="r" b="b"/>
              <a:pathLst>
                <a:path w="1911" h="1638" extrusionOk="0">
                  <a:moveTo>
                    <a:pt x="0" y="0"/>
                  </a:moveTo>
                  <a:lnTo>
                    <a:pt x="55" y="109"/>
                  </a:lnTo>
                  <a:lnTo>
                    <a:pt x="164" y="382"/>
                  </a:lnTo>
                  <a:lnTo>
                    <a:pt x="437" y="764"/>
                  </a:lnTo>
                  <a:lnTo>
                    <a:pt x="764" y="1092"/>
                  </a:lnTo>
                  <a:lnTo>
                    <a:pt x="1146" y="1310"/>
                  </a:lnTo>
                  <a:lnTo>
                    <a:pt x="1528" y="1474"/>
                  </a:lnTo>
                  <a:lnTo>
                    <a:pt x="1801" y="1583"/>
                  </a:lnTo>
                  <a:lnTo>
                    <a:pt x="1910" y="1637"/>
                  </a:lnTo>
                  <a:lnTo>
                    <a:pt x="1910" y="1637"/>
                  </a:lnTo>
                  <a:lnTo>
                    <a:pt x="1692" y="1310"/>
                  </a:lnTo>
                  <a:lnTo>
                    <a:pt x="1365" y="983"/>
                  </a:lnTo>
                  <a:lnTo>
                    <a:pt x="1037" y="710"/>
                  </a:lnTo>
                  <a:lnTo>
                    <a:pt x="655" y="437"/>
                  </a:lnTo>
                  <a:lnTo>
                    <a:pt x="328" y="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" name="Google Shape;1777;p47"/>
            <p:cNvSpPr/>
            <p:nvPr/>
          </p:nvSpPr>
          <p:spPr>
            <a:xfrm>
              <a:off x="5775875" y="2688325"/>
              <a:ext cx="36850" cy="17750"/>
            </a:xfrm>
            <a:custGeom>
              <a:avLst/>
              <a:gdLst/>
              <a:ahLst/>
              <a:cxnLst/>
              <a:rect l="l" t="t" r="r" b="b"/>
              <a:pathLst>
                <a:path w="1474" h="710" extrusionOk="0">
                  <a:moveTo>
                    <a:pt x="0" y="0"/>
                  </a:moveTo>
                  <a:lnTo>
                    <a:pt x="164" y="219"/>
                  </a:lnTo>
                  <a:lnTo>
                    <a:pt x="382" y="382"/>
                  </a:lnTo>
                  <a:lnTo>
                    <a:pt x="655" y="546"/>
                  </a:lnTo>
                  <a:lnTo>
                    <a:pt x="928" y="655"/>
                  </a:lnTo>
                  <a:lnTo>
                    <a:pt x="1201" y="710"/>
                  </a:lnTo>
                  <a:lnTo>
                    <a:pt x="1474" y="710"/>
                  </a:lnTo>
                  <a:lnTo>
                    <a:pt x="1310" y="491"/>
                  </a:lnTo>
                  <a:lnTo>
                    <a:pt x="1092" y="328"/>
                  </a:lnTo>
                  <a:lnTo>
                    <a:pt x="819" y="164"/>
                  </a:lnTo>
                  <a:lnTo>
                    <a:pt x="546" y="55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" name="Google Shape;1778;p47"/>
            <p:cNvSpPr/>
            <p:nvPr/>
          </p:nvSpPr>
          <p:spPr>
            <a:xfrm>
              <a:off x="5606700" y="2890225"/>
              <a:ext cx="24575" cy="51875"/>
            </a:xfrm>
            <a:custGeom>
              <a:avLst/>
              <a:gdLst/>
              <a:ahLst/>
              <a:cxnLst/>
              <a:rect l="l" t="t" r="r" b="b"/>
              <a:pathLst>
                <a:path w="983" h="2075" extrusionOk="0">
                  <a:moveTo>
                    <a:pt x="0" y="1"/>
                  </a:moveTo>
                  <a:lnTo>
                    <a:pt x="0" y="110"/>
                  </a:lnTo>
                  <a:lnTo>
                    <a:pt x="0" y="383"/>
                  </a:lnTo>
                  <a:lnTo>
                    <a:pt x="0" y="546"/>
                  </a:lnTo>
                  <a:lnTo>
                    <a:pt x="55" y="765"/>
                  </a:lnTo>
                  <a:lnTo>
                    <a:pt x="219" y="1201"/>
                  </a:lnTo>
                  <a:lnTo>
                    <a:pt x="437" y="1529"/>
                  </a:lnTo>
                  <a:lnTo>
                    <a:pt x="710" y="1802"/>
                  </a:lnTo>
                  <a:lnTo>
                    <a:pt x="874" y="1965"/>
                  </a:lnTo>
                  <a:lnTo>
                    <a:pt x="983" y="2074"/>
                  </a:lnTo>
                  <a:lnTo>
                    <a:pt x="928" y="1692"/>
                  </a:lnTo>
                  <a:lnTo>
                    <a:pt x="764" y="1365"/>
                  </a:lnTo>
                  <a:lnTo>
                    <a:pt x="601" y="983"/>
                  </a:lnTo>
                  <a:lnTo>
                    <a:pt x="492" y="819"/>
                  </a:lnTo>
                  <a:lnTo>
                    <a:pt x="437" y="656"/>
                  </a:lnTo>
                  <a:lnTo>
                    <a:pt x="328" y="492"/>
                  </a:lnTo>
                  <a:lnTo>
                    <a:pt x="219" y="32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" name="Google Shape;1779;p47"/>
            <p:cNvSpPr/>
            <p:nvPr/>
          </p:nvSpPr>
          <p:spPr>
            <a:xfrm>
              <a:off x="6155125" y="2947525"/>
              <a:ext cx="137825" cy="25950"/>
            </a:xfrm>
            <a:custGeom>
              <a:avLst/>
              <a:gdLst/>
              <a:ahLst/>
              <a:cxnLst/>
              <a:rect l="l" t="t" r="r" b="b"/>
              <a:pathLst>
                <a:path w="5513" h="1038" extrusionOk="0">
                  <a:moveTo>
                    <a:pt x="5076" y="1"/>
                  </a:moveTo>
                  <a:lnTo>
                    <a:pt x="4912" y="55"/>
                  </a:lnTo>
                  <a:lnTo>
                    <a:pt x="4857" y="55"/>
                  </a:lnTo>
                  <a:lnTo>
                    <a:pt x="4912" y="110"/>
                  </a:lnTo>
                  <a:lnTo>
                    <a:pt x="5239" y="110"/>
                  </a:lnTo>
                  <a:lnTo>
                    <a:pt x="5294" y="219"/>
                  </a:lnTo>
                  <a:lnTo>
                    <a:pt x="5294" y="273"/>
                  </a:lnTo>
                  <a:lnTo>
                    <a:pt x="5239" y="328"/>
                  </a:lnTo>
                  <a:lnTo>
                    <a:pt x="4912" y="437"/>
                  </a:lnTo>
                  <a:lnTo>
                    <a:pt x="4257" y="492"/>
                  </a:lnTo>
                  <a:lnTo>
                    <a:pt x="2838" y="601"/>
                  </a:lnTo>
                  <a:lnTo>
                    <a:pt x="1420" y="655"/>
                  </a:lnTo>
                  <a:lnTo>
                    <a:pt x="710" y="710"/>
                  </a:lnTo>
                  <a:lnTo>
                    <a:pt x="1" y="765"/>
                  </a:lnTo>
                  <a:lnTo>
                    <a:pt x="328" y="819"/>
                  </a:lnTo>
                  <a:lnTo>
                    <a:pt x="710" y="928"/>
                  </a:lnTo>
                  <a:lnTo>
                    <a:pt x="1420" y="983"/>
                  </a:lnTo>
                  <a:lnTo>
                    <a:pt x="2129" y="1037"/>
                  </a:lnTo>
                  <a:lnTo>
                    <a:pt x="2838" y="1037"/>
                  </a:lnTo>
                  <a:lnTo>
                    <a:pt x="3548" y="983"/>
                  </a:lnTo>
                  <a:lnTo>
                    <a:pt x="4312" y="928"/>
                  </a:lnTo>
                  <a:lnTo>
                    <a:pt x="4639" y="819"/>
                  </a:lnTo>
                  <a:lnTo>
                    <a:pt x="5021" y="710"/>
                  </a:lnTo>
                  <a:lnTo>
                    <a:pt x="5185" y="655"/>
                  </a:lnTo>
                  <a:lnTo>
                    <a:pt x="5349" y="546"/>
                  </a:lnTo>
                  <a:lnTo>
                    <a:pt x="5458" y="437"/>
                  </a:lnTo>
                  <a:lnTo>
                    <a:pt x="5512" y="328"/>
                  </a:lnTo>
                  <a:lnTo>
                    <a:pt x="5512" y="164"/>
                  </a:lnTo>
                  <a:lnTo>
                    <a:pt x="5458" y="55"/>
                  </a:lnTo>
                  <a:lnTo>
                    <a:pt x="5239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" name="Google Shape;1780;p47"/>
            <p:cNvSpPr/>
            <p:nvPr/>
          </p:nvSpPr>
          <p:spPr>
            <a:xfrm>
              <a:off x="6044625" y="2948900"/>
              <a:ext cx="135075" cy="47775"/>
            </a:xfrm>
            <a:custGeom>
              <a:avLst/>
              <a:gdLst/>
              <a:ahLst/>
              <a:cxnLst/>
              <a:rect l="l" t="t" r="r" b="b"/>
              <a:pathLst>
                <a:path w="5403" h="1911" extrusionOk="0">
                  <a:moveTo>
                    <a:pt x="0" y="0"/>
                  </a:moveTo>
                  <a:lnTo>
                    <a:pt x="164" y="164"/>
                  </a:lnTo>
                  <a:lnTo>
                    <a:pt x="710" y="546"/>
                  </a:lnTo>
                  <a:lnTo>
                    <a:pt x="1528" y="1037"/>
                  </a:lnTo>
                  <a:lnTo>
                    <a:pt x="2020" y="1255"/>
                  </a:lnTo>
                  <a:lnTo>
                    <a:pt x="2511" y="1474"/>
                  </a:lnTo>
                  <a:lnTo>
                    <a:pt x="3002" y="1637"/>
                  </a:lnTo>
                  <a:lnTo>
                    <a:pt x="3548" y="1801"/>
                  </a:lnTo>
                  <a:lnTo>
                    <a:pt x="4039" y="1856"/>
                  </a:lnTo>
                  <a:lnTo>
                    <a:pt x="4475" y="1910"/>
                  </a:lnTo>
                  <a:lnTo>
                    <a:pt x="4857" y="1856"/>
                  </a:lnTo>
                  <a:lnTo>
                    <a:pt x="5185" y="1801"/>
                  </a:lnTo>
                  <a:lnTo>
                    <a:pt x="5403" y="1692"/>
                  </a:lnTo>
                  <a:lnTo>
                    <a:pt x="4857" y="1692"/>
                  </a:lnTo>
                  <a:lnTo>
                    <a:pt x="4530" y="1637"/>
                  </a:lnTo>
                  <a:lnTo>
                    <a:pt x="3657" y="1419"/>
                  </a:lnTo>
                  <a:lnTo>
                    <a:pt x="2674" y="1092"/>
                  </a:lnTo>
                  <a:lnTo>
                    <a:pt x="819" y="3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" name="Google Shape;1781;p47"/>
            <p:cNvSpPr/>
            <p:nvPr/>
          </p:nvSpPr>
          <p:spPr>
            <a:xfrm>
              <a:off x="5940950" y="2892950"/>
              <a:ext cx="111875" cy="80525"/>
            </a:xfrm>
            <a:custGeom>
              <a:avLst/>
              <a:gdLst/>
              <a:ahLst/>
              <a:cxnLst/>
              <a:rect l="l" t="t" r="r" b="b"/>
              <a:pathLst>
                <a:path w="4475" h="3221" extrusionOk="0">
                  <a:moveTo>
                    <a:pt x="0" y="1"/>
                  </a:moveTo>
                  <a:lnTo>
                    <a:pt x="109" y="219"/>
                  </a:lnTo>
                  <a:lnTo>
                    <a:pt x="218" y="492"/>
                  </a:lnTo>
                  <a:lnTo>
                    <a:pt x="437" y="819"/>
                  </a:lnTo>
                  <a:lnTo>
                    <a:pt x="710" y="1147"/>
                  </a:lnTo>
                  <a:lnTo>
                    <a:pt x="1037" y="1474"/>
                  </a:lnTo>
                  <a:lnTo>
                    <a:pt x="1419" y="1856"/>
                  </a:lnTo>
                  <a:lnTo>
                    <a:pt x="1856" y="2184"/>
                  </a:lnTo>
                  <a:lnTo>
                    <a:pt x="2292" y="2456"/>
                  </a:lnTo>
                  <a:lnTo>
                    <a:pt x="2729" y="2729"/>
                  </a:lnTo>
                  <a:lnTo>
                    <a:pt x="3165" y="2948"/>
                  </a:lnTo>
                  <a:lnTo>
                    <a:pt x="3602" y="3111"/>
                  </a:lnTo>
                  <a:lnTo>
                    <a:pt x="3984" y="3166"/>
                  </a:lnTo>
                  <a:lnTo>
                    <a:pt x="4257" y="3220"/>
                  </a:lnTo>
                  <a:lnTo>
                    <a:pt x="4475" y="3220"/>
                  </a:lnTo>
                  <a:lnTo>
                    <a:pt x="4257" y="3111"/>
                  </a:lnTo>
                  <a:lnTo>
                    <a:pt x="3711" y="2838"/>
                  </a:lnTo>
                  <a:lnTo>
                    <a:pt x="2947" y="2402"/>
                  </a:lnTo>
                  <a:lnTo>
                    <a:pt x="2128" y="1802"/>
                  </a:lnTo>
                  <a:lnTo>
                    <a:pt x="1310" y="1201"/>
                  </a:lnTo>
                  <a:lnTo>
                    <a:pt x="655" y="601"/>
                  </a:lnTo>
                  <a:lnTo>
                    <a:pt x="164" y="16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" name="Google Shape;1782;p47"/>
            <p:cNvSpPr/>
            <p:nvPr/>
          </p:nvSpPr>
          <p:spPr>
            <a:xfrm>
              <a:off x="5834525" y="2824750"/>
              <a:ext cx="103700" cy="110525"/>
            </a:xfrm>
            <a:custGeom>
              <a:avLst/>
              <a:gdLst/>
              <a:ahLst/>
              <a:cxnLst/>
              <a:rect l="l" t="t" r="r" b="b"/>
              <a:pathLst>
                <a:path w="4148" h="4421" extrusionOk="0">
                  <a:moveTo>
                    <a:pt x="1" y="0"/>
                  </a:moveTo>
                  <a:lnTo>
                    <a:pt x="110" y="273"/>
                  </a:lnTo>
                  <a:lnTo>
                    <a:pt x="492" y="873"/>
                  </a:lnTo>
                  <a:lnTo>
                    <a:pt x="983" y="1692"/>
                  </a:lnTo>
                  <a:lnTo>
                    <a:pt x="1692" y="2565"/>
                  </a:lnTo>
                  <a:lnTo>
                    <a:pt x="2511" y="3384"/>
                  </a:lnTo>
                  <a:lnTo>
                    <a:pt x="2893" y="3766"/>
                  </a:lnTo>
                  <a:lnTo>
                    <a:pt x="3275" y="4039"/>
                  </a:lnTo>
                  <a:lnTo>
                    <a:pt x="3602" y="4257"/>
                  </a:lnTo>
                  <a:lnTo>
                    <a:pt x="3930" y="4366"/>
                  </a:lnTo>
                  <a:lnTo>
                    <a:pt x="4148" y="4421"/>
                  </a:lnTo>
                  <a:lnTo>
                    <a:pt x="4148" y="4421"/>
                  </a:lnTo>
                  <a:lnTo>
                    <a:pt x="3930" y="4257"/>
                  </a:lnTo>
                  <a:lnTo>
                    <a:pt x="3439" y="3820"/>
                  </a:lnTo>
                  <a:lnTo>
                    <a:pt x="2784" y="3111"/>
                  </a:lnTo>
                  <a:lnTo>
                    <a:pt x="2020" y="2292"/>
                  </a:lnTo>
                  <a:lnTo>
                    <a:pt x="656" y="7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7" name="Google Shape;1783;p47"/>
            <p:cNvSpPr/>
            <p:nvPr/>
          </p:nvSpPr>
          <p:spPr>
            <a:xfrm>
              <a:off x="5669450" y="2291325"/>
              <a:ext cx="21850" cy="30025"/>
            </a:xfrm>
            <a:custGeom>
              <a:avLst/>
              <a:gdLst/>
              <a:ahLst/>
              <a:cxnLst/>
              <a:rect l="l" t="t" r="r" b="b"/>
              <a:pathLst>
                <a:path w="874" h="1201" extrusionOk="0">
                  <a:moveTo>
                    <a:pt x="874" y="0"/>
                  </a:moveTo>
                  <a:lnTo>
                    <a:pt x="656" y="164"/>
                  </a:lnTo>
                  <a:lnTo>
                    <a:pt x="492" y="328"/>
                  </a:lnTo>
                  <a:lnTo>
                    <a:pt x="328" y="491"/>
                  </a:lnTo>
                  <a:lnTo>
                    <a:pt x="164" y="764"/>
                  </a:lnTo>
                  <a:lnTo>
                    <a:pt x="55" y="983"/>
                  </a:lnTo>
                  <a:lnTo>
                    <a:pt x="1" y="1201"/>
                  </a:lnTo>
                  <a:lnTo>
                    <a:pt x="55" y="1201"/>
                  </a:lnTo>
                  <a:lnTo>
                    <a:pt x="274" y="1146"/>
                  </a:lnTo>
                  <a:lnTo>
                    <a:pt x="492" y="983"/>
                  </a:lnTo>
                  <a:lnTo>
                    <a:pt x="656" y="764"/>
                  </a:lnTo>
                  <a:lnTo>
                    <a:pt x="819" y="491"/>
                  </a:lnTo>
                  <a:lnTo>
                    <a:pt x="874" y="382"/>
                  </a:lnTo>
                  <a:lnTo>
                    <a:pt x="874" y="273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8" name="Google Shape;1784;p47"/>
            <p:cNvSpPr/>
            <p:nvPr/>
          </p:nvSpPr>
          <p:spPr>
            <a:xfrm>
              <a:off x="5638075" y="2304975"/>
              <a:ext cx="21850" cy="23200"/>
            </a:xfrm>
            <a:custGeom>
              <a:avLst/>
              <a:gdLst/>
              <a:ahLst/>
              <a:cxnLst/>
              <a:rect l="l" t="t" r="r" b="b"/>
              <a:pathLst>
                <a:path w="874" h="928" extrusionOk="0">
                  <a:moveTo>
                    <a:pt x="874" y="0"/>
                  </a:moveTo>
                  <a:lnTo>
                    <a:pt x="655" y="55"/>
                  </a:lnTo>
                  <a:lnTo>
                    <a:pt x="492" y="164"/>
                  </a:lnTo>
                  <a:lnTo>
                    <a:pt x="328" y="327"/>
                  </a:lnTo>
                  <a:lnTo>
                    <a:pt x="164" y="546"/>
                  </a:lnTo>
                  <a:lnTo>
                    <a:pt x="55" y="709"/>
                  </a:lnTo>
                  <a:lnTo>
                    <a:pt x="1" y="928"/>
                  </a:lnTo>
                  <a:lnTo>
                    <a:pt x="110" y="928"/>
                  </a:lnTo>
                  <a:lnTo>
                    <a:pt x="273" y="873"/>
                  </a:lnTo>
                  <a:lnTo>
                    <a:pt x="437" y="764"/>
                  </a:lnTo>
                  <a:lnTo>
                    <a:pt x="655" y="600"/>
                  </a:lnTo>
                  <a:lnTo>
                    <a:pt x="765" y="437"/>
                  </a:lnTo>
                  <a:lnTo>
                    <a:pt x="874" y="218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9" name="Google Shape;1785;p47"/>
            <p:cNvSpPr/>
            <p:nvPr/>
          </p:nvSpPr>
          <p:spPr>
            <a:xfrm>
              <a:off x="5337950" y="2288600"/>
              <a:ext cx="117350" cy="31400"/>
            </a:xfrm>
            <a:custGeom>
              <a:avLst/>
              <a:gdLst/>
              <a:ahLst/>
              <a:cxnLst/>
              <a:rect l="l" t="t" r="r" b="b"/>
              <a:pathLst>
                <a:path w="4694" h="1256" extrusionOk="0">
                  <a:moveTo>
                    <a:pt x="4693" y="0"/>
                  </a:moveTo>
                  <a:lnTo>
                    <a:pt x="4529" y="109"/>
                  </a:lnTo>
                  <a:lnTo>
                    <a:pt x="4311" y="218"/>
                  </a:lnTo>
                  <a:lnTo>
                    <a:pt x="4038" y="328"/>
                  </a:lnTo>
                  <a:lnTo>
                    <a:pt x="3274" y="546"/>
                  </a:lnTo>
                  <a:lnTo>
                    <a:pt x="2456" y="710"/>
                  </a:lnTo>
                  <a:lnTo>
                    <a:pt x="1583" y="873"/>
                  </a:lnTo>
                  <a:lnTo>
                    <a:pt x="764" y="928"/>
                  </a:lnTo>
                  <a:lnTo>
                    <a:pt x="218" y="982"/>
                  </a:lnTo>
                  <a:lnTo>
                    <a:pt x="0" y="982"/>
                  </a:lnTo>
                  <a:lnTo>
                    <a:pt x="218" y="1037"/>
                  </a:lnTo>
                  <a:lnTo>
                    <a:pt x="764" y="1201"/>
                  </a:lnTo>
                  <a:lnTo>
                    <a:pt x="1146" y="1255"/>
                  </a:lnTo>
                  <a:lnTo>
                    <a:pt x="1583" y="1255"/>
                  </a:lnTo>
                  <a:lnTo>
                    <a:pt x="2019" y="1201"/>
                  </a:lnTo>
                  <a:lnTo>
                    <a:pt x="2510" y="1146"/>
                  </a:lnTo>
                  <a:lnTo>
                    <a:pt x="2947" y="1037"/>
                  </a:lnTo>
                  <a:lnTo>
                    <a:pt x="3383" y="928"/>
                  </a:lnTo>
                  <a:lnTo>
                    <a:pt x="3820" y="764"/>
                  </a:lnTo>
                  <a:lnTo>
                    <a:pt x="4147" y="546"/>
                  </a:lnTo>
                  <a:lnTo>
                    <a:pt x="4420" y="382"/>
                  </a:lnTo>
                  <a:lnTo>
                    <a:pt x="4584" y="164"/>
                  </a:lnTo>
                  <a:lnTo>
                    <a:pt x="4693" y="0"/>
                  </a:lnTo>
                  <a:close/>
                </a:path>
              </a:pathLst>
            </a:custGeom>
            <a:solidFill>
              <a:srgbClr val="FCC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0" name="Google Shape;1786;p47"/>
            <p:cNvSpPr/>
            <p:nvPr/>
          </p:nvSpPr>
          <p:spPr>
            <a:xfrm>
              <a:off x="5384325" y="2240850"/>
              <a:ext cx="35500" cy="25950"/>
            </a:xfrm>
            <a:custGeom>
              <a:avLst/>
              <a:gdLst/>
              <a:ahLst/>
              <a:cxnLst/>
              <a:rect l="l" t="t" r="r" b="b"/>
              <a:pathLst>
                <a:path w="1420" h="1038" extrusionOk="0">
                  <a:moveTo>
                    <a:pt x="983" y="0"/>
                  </a:moveTo>
                  <a:lnTo>
                    <a:pt x="764" y="55"/>
                  </a:lnTo>
                  <a:lnTo>
                    <a:pt x="546" y="109"/>
                  </a:lnTo>
                  <a:lnTo>
                    <a:pt x="383" y="164"/>
                  </a:lnTo>
                  <a:lnTo>
                    <a:pt x="273" y="328"/>
                  </a:lnTo>
                  <a:lnTo>
                    <a:pt x="164" y="491"/>
                  </a:lnTo>
                  <a:lnTo>
                    <a:pt x="55" y="710"/>
                  </a:lnTo>
                  <a:lnTo>
                    <a:pt x="1" y="928"/>
                  </a:lnTo>
                  <a:lnTo>
                    <a:pt x="219" y="1037"/>
                  </a:lnTo>
                  <a:lnTo>
                    <a:pt x="437" y="1037"/>
                  </a:lnTo>
                  <a:lnTo>
                    <a:pt x="655" y="982"/>
                  </a:lnTo>
                  <a:lnTo>
                    <a:pt x="874" y="928"/>
                  </a:lnTo>
                  <a:lnTo>
                    <a:pt x="1037" y="764"/>
                  </a:lnTo>
                  <a:lnTo>
                    <a:pt x="1201" y="655"/>
                  </a:lnTo>
                  <a:lnTo>
                    <a:pt x="1310" y="491"/>
                  </a:lnTo>
                  <a:lnTo>
                    <a:pt x="1419" y="328"/>
                  </a:lnTo>
                  <a:lnTo>
                    <a:pt x="1256" y="55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CC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1" name="Google Shape;1787;p47"/>
            <p:cNvSpPr/>
            <p:nvPr/>
          </p:nvSpPr>
          <p:spPr>
            <a:xfrm>
              <a:off x="5539850" y="2176725"/>
              <a:ext cx="28675" cy="35500"/>
            </a:xfrm>
            <a:custGeom>
              <a:avLst/>
              <a:gdLst/>
              <a:ahLst/>
              <a:cxnLst/>
              <a:rect l="l" t="t" r="r" b="b"/>
              <a:pathLst>
                <a:path w="1147" h="1420" extrusionOk="0">
                  <a:moveTo>
                    <a:pt x="383" y="0"/>
                  </a:moveTo>
                  <a:lnTo>
                    <a:pt x="273" y="55"/>
                  </a:lnTo>
                  <a:lnTo>
                    <a:pt x="219" y="164"/>
                  </a:lnTo>
                  <a:lnTo>
                    <a:pt x="55" y="437"/>
                  </a:lnTo>
                  <a:lnTo>
                    <a:pt x="1" y="764"/>
                  </a:lnTo>
                  <a:lnTo>
                    <a:pt x="55" y="1037"/>
                  </a:lnTo>
                  <a:lnTo>
                    <a:pt x="110" y="1146"/>
                  </a:lnTo>
                  <a:lnTo>
                    <a:pt x="219" y="1256"/>
                  </a:lnTo>
                  <a:lnTo>
                    <a:pt x="328" y="1365"/>
                  </a:lnTo>
                  <a:lnTo>
                    <a:pt x="492" y="1419"/>
                  </a:lnTo>
                  <a:lnTo>
                    <a:pt x="765" y="1419"/>
                  </a:lnTo>
                  <a:lnTo>
                    <a:pt x="928" y="1310"/>
                  </a:lnTo>
                  <a:lnTo>
                    <a:pt x="1037" y="1146"/>
                  </a:lnTo>
                  <a:lnTo>
                    <a:pt x="1146" y="983"/>
                  </a:lnTo>
                  <a:lnTo>
                    <a:pt x="1146" y="764"/>
                  </a:lnTo>
                  <a:lnTo>
                    <a:pt x="1146" y="546"/>
                  </a:lnTo>
                  <a:lnTo>
                    <a:pt x="1037" y="328"/>
                  </a:lnTo>
                  <a:lnTo>
                    <a:pt x="928" y="164"/>
                  </a:lnTo>
                  <a:lnTo>
                    <a:pt x="765" y="55"/>
                  </a:lnTo>
                  <a:lnTo>
                    <a:pt x="65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2" name="Google Shape;2013;p55"/>
          <p:cNvGrpSpPr/>
          <p:nvPr/>
        </p:nvGrpSpPr>
        <p:grpSpPr>
          <a:xfrm>
            <a:off x="6934201" y="4893102"/>
            <a:ext cx="2838521" cy="1964899"/>
            <a:chOff x="238125" y="2669375"/>
            <a:chExt cx="2039900" cy="1412073"/>
          </a:xfrm>
        </p:grpSpPr>
        <p:sp>
          <p:nvSpPr>
            <p:cNvPr id="133" name="Google Shape;2014;p55"/>
            <p:cNvSpPr/>
            <p:nvPr/>
          </p:nvSpPr>
          <p:spPr>
            <a:xfrm>
              <a:off x="381569" y="3883898"/>
              <a:ext cx="1721307" cy="197550"/>
            </a:xfrm>
            <a:custGeom>
              <a:avLst/>
              <a:gdLst/>
              <a:ahLst/>
              <a:cxnLst/>
              <a:rect l="l" t="t" r="r" b="b"/>
              <a:pathLst>
                <a:path w="54649" h="7902" extrusionOk="0">
                  <a:moveTo>
                    <a:pt x="24550" y="0"/>
                  </a:moveTo>
                  <a:lnTo>
                    <a:pt x="21822" y="94"/>
                  </a:lnTo>
                  <a:lnTo>
                    <a:pt x="19188" y="188"/>
                  </a:lnTo>
                  <a:lnTo>
                    <a:pt x="16696" y="283"/>
                  </a:lnTo>
                  <a:lnTo>
                    <a:pt x="14297" y="471"/>
                  </a:lnTo>
                  <a:lnTo>
                    <a:pt x="12040" y="659"/>
                  </a:lnTo>
                  <a:lnTo>
                    <a:pt x="9924" y="894"/>
                  </a:lnTo>
                  <a:lnTo>
                    <a:pt x="7995" y="1129"/>
                  </a:lnTo>
                  <a:lnTo>
                    <a:pt x="6208" y="1411"/>
                  </a:lnTo>
                  <a:lnTo>
                    <a:pt x="4656" y="1740"/>
                  </a:lnTo>
                  <a:lnTo>
                    <a:pt x="3292" y="2070"/>
                  </a:lnTo>
                  <a:lnTo>
                    <a:pt x="2117" y="2399"/>
                  </a:lnTo>
                  <a:lnTo>
                    <a:pt x="1223" y="2775"/>
                  </a:lnTo>
                  <a:lnTo>
                    <a:pt x="847" y="2963"/>
                  </a:lnTo>
                  <a:lnTo>
                    <a:pt x="518" y="3151"/>
                  </a:lnTo>
                  <a:lnTo>
                    <a:pt x="283" y="3339"/>
                  </a:lnTo>
                  <a:lnTo>
                    <a:pt x="142" y="3528"/>
                  </a:lnTo>
                  <a:lnTo>
                    <a:pt x="0" y="3716"/>
                  </a:lnTo>
                  <a:lnTo>
                    <a:pt x="0" y="3951"/>
                  </a:lnTo>
                  <a:lnTo>
                    <a:pt x="0" y="4139"/>
                  </a:lnTo>
                  <a:lnTo>
                    <a:pt x="142" y="4327"/>
                  </a:lnTo>
                  <a:lnTo>
                    <a:pt x="283" y="4515"/>
                  </a:lnTo>
                  <a:lnTo>
                    <a:pt x="518" y="4750"/>
                  </a:lnTo>
                  <a:lnTo>
                    <a:pt x="847" y="4938"/>
                  </a:lnTo>
                  <a:lnTo>
                    <a:pt x="1223" y="5127"/>
                  </a:lnTo>
                  <a:lnTo>
                    <a:pt x="2117" y="5456"/>
                  </a:lnTo>
                  <a:lnTo>
                    <a:pt x="3292" y="5832"/>
                  </a:lnTo>
                  <a:lnTo>
                    <a:pt x="4656" y="6161"/>
                  </a:lnTo>
                  <a:lnTo>
                    <a:pt x="6208" y="6443"/>
                  </a:lnTo>
                  <a:lnTo>
                    <a:pt x="7995" y="6726"/>
                  </a:lnTo>
                  <a:lnTo>
                    <a:pt x="9924" y="6961"/>
                  </a:lnTo>
                  <a:lnTo>
                    <a:pt x="12040" y="7196"/>
                  </a:lnTo>
                  <a:lnTo>
                    <a:pt x="14297" y="7384"/>
                  </a:lnTo>
                  <a:lnTo>
                    <a:pt x="16696" y="7572"/>
                  </a:lnTo>
                  <a:lnTo>
                    <a:pt x="19188" y="7713"/>
                  </a:lnTo>
                  <a:lnTo>
                    <a:pt x="21822" y="7807"/>
                  </a:lnTo>
                  <a:lnTo>
                    <a:pt x="24550" y="7854"/>
                  </a:lnTo>
                  <a:lnTo>
                    <a:pt x="27324" y="7901"/>
                  </a:lnTo>
                  <a:lnTo>
                    <a:pt x="30099" y="7854"/>
                  </a:lnTo>
                  <a:lnTo>
                    <a:pt x="32827" y="7807"/>
                  </a:lnTo>
                  <a:lnTo>
                    <a:pt x="35461" y="7713"/>
                  </a:lnTo>
                  <a:lnTo>
                    <a:pt x="37953" y="7572"/>
                  </a:lnTo>
                  <a:lnTo>
                    <a:pt x="40352" y="7384"/>
                  </a:lnTo>
                  <a:lnTo>
                    <a:pt x="42609" y="7196"/>
                  </a:lnTo>
                  <a:lnTo>
                    <a:pt x="44725" y="6961"/>
                  </a:lnTo>
                  <a:lnTo>
                    <a:pt x="46653" y="6726"/>
                  </a:lnTo>
                  <a:lnTo>
                    <a:pt x="48441" y="6443"/>
                  </a:lnTo>
                  <a:lnTo>
                    <a:pt x="49993" y="6161"/>
                  </a:lnTo>
                  <a:lnTo>
                    <a:pt x="51356" y="5832"/>
                  </a:lnTo>
                  <a:lnTo>
                    <a:pt x="52532" y="5456"/>
                  </a:lnTo>
                  <a:lnTo>
                    <a:pt x="53426" y="5127"/>
                  </a:lnTo>
                  <a:lnTo>
                    <a:pt x="53802" y="4938"/>
                  </a:lnTo>
                  <a:lnTo>
                    <a:pt x="54131" y="4750"/>
                  </a:lnTo>
                  <a:lnTo>
                    <a:pt x="54366" y="4515"/>
                  </a:lnTo>
                  <a:lnTo>
                    <a:pt x="54507" y="4327"/>
                  </a:lnTo>
                  <a:lnTo>
                    <a:pt x="54648" y="4139"/>
                  </a:lnTo>
                  <a:lnTo>
                    <a:pt x="54648" y="3951"/>
                  </a:lnTo>
                  <a:lnTo>
                    <a:pt x="54648" y="3716"/>
                  </a:lnTo>
                  <a:lnTo>
                    <a:pt x="54507" y="3528"/>
                  </a:lnTo>
                  <a:lnTo>
                    <a:pt x="54366" y="3339"/>
                  </a:lnTo>
                  <a:lnTo>
                    <a:pt x="54131" y="3151"/>
                  </a:lnTo>
                  <a:lnTo>
                    <a:pt x="53802" y="2963"/>
                  </a:lnTo>
                  <a:lnTo>
                    <a:pt x="53426" y="2775"/>
                  </a:lnTo>
                  <a:lnTo>
                    <a:pt x="52532" y="2399"/>
                  </a:lnTo>
                  <a:lnTo>
                    <a:pt x="51356" y="2070"/>
                  </a:lnTo>
                  <a:lnTo>
                    <a:pt x="49993" y="1740"/>
                  </a:lnTo>
                  <a:lnTo>
                    <a:pt x="48441" y="1411"/>
                  </a:lnTo>
                  <a:lnTo>
                    <a:pt x="46653" y="1129"/>
                  </a:lnTo>
                  <a:lnTo>
                    <a:pt x="44725" y="894"/>
                  </a:lnTo>
                  <a:lnTo>
                    <a:pt x="42609" y="659"/>
                  </a:lnTo>
                  <a:lnTo>
                    <a:pt x="40352" y="471"/>
                  </a:lnTo>
                  <a:lnTo>
                    <a:pt x="37953" y="283"/>
                  </a:lnTo>
                  <a:lnTo>
                    <a:pt x="35461" y="188"/>
                  </a:lnTo>
                  <a:lnTo>
                    <a:pt x="32827" y="94"/>
                  </a:lnTo>
                  <a:lnTo>
                    <a:pt x="30099" y="0"/>
                  </a:lnTo>
                  <a:close/>
                </a:path>
              </a:pathLst>
            </a:custGeom>
            <a:solidFill>
              <a:srgbClr val="869D39">
                <a:alpha val="18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34" name="Google Shape;2015;p55"/>
            <p:cNvSpPr/>
            <p:nvPr/>
          </p:nvSpPr>
          <p:spPr>
            <a:xfrm>
              <a:off x="2031100" y="2839850"/>
              <a:ext cx="194025" cy="349225"/>
            </a:xfrm>
            <a:custGeom>
              <a:avLst/>
              <a:gdLst/>
              <a:ahLst/>
              <a:cxnLst/>
              <a:rect l="l" t="t" r="r" b="b"/>
              <a:pathLst>
                <a:path w="7761" h="13969" extrusionOk="0">
                  <a:moveTo>
                    <a:pt x="565" y="1"/>
                  </a:moveTo>
                  <a:lnTo>
                    <a:pt x="1" y="1082"/>
                  </a:lnTo>
                  <a:lnTo>
                    <a:pt x="612" y="1505"/>
                  </a:lnTo>
                  <a:lnTo>
                    <a:pt x="1176" y="1929"/>
                  </a:lnTo>
                  <a:lnTo>
                    <a:pt x="1694" y="2399"/>
                  </a:lnTo>
                  <a:lnTo>
                    <a:pt x="2211" y="2869"/>
                  </a:lnTo>
                  <a:lnTo>
                    <a:pt x="2681" y="3340"/>
                  </a:lnTo>
                  <a:lnTo>
                    <a:pt x="3152" y="3857"/>
                  </a:lnTo>
                  <a:lnTo>
                    <a:pt x="3998" y="4892"/>
                  </a:lnTo>
                  <a:lnTo>
                    <a:pt x="4704" y="5926"/>
                  </a:lnTo>
                  <a:lnTo>
                    <a:pt x="5362" y="7008"/>
                  </a:lnTo>
                  <a:lnTo>
                    <a:pt x="5879" y="8090"/>
                  </a:lnTo>
                  <a:lnTo>
                    <a:pt x="6350" y="9124"/>
                  </a:lnTo>
                  <a:lnTo>
                    <a:pt x="6726" y="10112"/>
                  </a:lnTo>
                  <a:lnTo>
                    <a:pt x="7008" y="11005"/>
                  </a:lnTo>
                  <a:lnTo>
                    <a:pt x="7290" y="11805"/>
                  </a:lnTo>
                  <a:lnTo>
                    <a:pt x="7478" y="12557"/>
                  </a:lnTo>
                  <a:lnTo>
                    <a:pt x="7666" y="13592"/>
                  </a:lnTo>
                  <a:lnTo>
                    <a:pt x="7761" y="13968"/>
                  </a:lnTo>
                  <a:lnTo>
                    <a:pt x="7619" y="13028"/>
                  </a:lnTo>
                  <a:lnTo>
                    <a:pt x="7525" y="12087"/>
                  </a:lnTo>
                  <a:lnTo>
                    <a:pt x="7337" y="11241"/>
                  </a:lnTo>
                  <a:lnTo>
                    <a:pt x="7149" y="10394"/>
                  </a:lnTo>
                  <a:lnTo>
                    <a:pt x="6961" y="9594"/>
                  </a:lnTo>
                  <a:lnTo>
                    <a:pt x="6726" y="8842"/>
                  </a:lnTo>
                  <a:lnTo>
                    <a:pt x="6209" y="7431"/>
                  </a:lnTo>
                  <a:lnTo>
                    <a:pt x="5644" y="6161"/>
                  </a:lnTo>
                  <a:lnTo>
                    <a:pt x="5033" y="4986"/>
                  </a:lnTo>
                  <a:lnTo>
                    <a:pt x="4421" y="3998"/>
                  </a:lnTo>
                  <a:lnTo>
                    <a:pt x="3763" y="3104"/>
                  </a:lnTo>
                  <a:lnTo>
                    <a:pt x="3152" y="2352"/>
                  </a:lnTo>
                  <a:lnTo>
                    <a:pt x="2587" y="1694"/>
                  </a:lnTo>
                  <a:lnTo>
                    <a:pt x="2023" y="1129"/>
                  </a:lnTo>
                  <a:lnTo>
                    <a:pt x="1553" y="706"/>
                  </a:lnTo>
                  <a:lnTo>
                    <a:pt x="800" y="142"/>
                  </a:lnTo>
                  <a:lnTo>
                    <a:pt x="5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35" name="Google Shape;2016;p55"/>
            <p:cNvSpPr/>
            <p:nvPr/>
          </p:nvSpPr>
          <p:spPr>
            <a:xfrm>
              <a:off x="1613725" y="3444175"/>
              <a:ext cx="344500" cy="538500"/>
            </a:xfrm>
            <a:custGeom>
              <a:avLst/>
              <a:gdLst/>
              <a:ahLst/>
              <a:cxnLst/>
              <a:rect l="l" t="t" r="r" b="b"/>
              <a:pathLst>
                <a:path w="13780" h="21540" extrusionOk="0">
                  <a:moveTo>
                    <a:pt x="0" y="1"/>
                  </a:moveTo>
                  <a:lnTo>
                    <a:pt x="235" y="1976"/>
                  </a:lnTo>
                  <a:lnTo>
                    <a:pt x="518" y="3763"/>
                  </a:lnTo>
                  <a:lnTo>
                    <a:pt x="894" y="5362"/>
                  </a:lnTo>
                  <a:lnTo>
                    <a:pt x="1270" y="6820"/>
                  </a:lnTo>
                  <a:lnTo>
                    <a:pt x="1693" y="8090"/>
                  </a:lnTo>
                  <a:lnTo>
                    <a:pt x="2117" y="9218"/>
                  </a:lnTo>
                  <a:lnTo>
                    <a:pt x="2587" y="10206"/>
                  </a:lnTo>
                  <a:lnTo>
                    <a:pt x="3010" y="11052"/>
                  </a:lnTo>
                  <a:lnTo>
                    <a:pt x="3433" y="11805"/>
                  </a:lnTo>
                  <a:lnTo>
                    <a:pt x="3857" y="12369"/>
                  </a:lnTo>
                  <a:lnTo>
                    <a:pt x="4233" y="12886"/>
                  </a:lnTo>
                  <a:lnTo>
                    <a:pt x="4562" y="13263"/>
                  </a:lnTo>
                  <a:lnTo>
                    <a:pt x="5079" y="13733"/>
                  </a:lnTo>
                  <a:lnTo>
                    <a:pt x="5268" y="13874"/>
                  </a:lnTo>
                  <a:lnTo>
                    <a:pt x="3386" y="21540"/>
                  </a:lnTo>
                  <a:lnTo>
                    <a:pt x="6020" y="21540"/>
                  </a:lnTo>
                  <a:lnTo>
                    <a:pt x="6208" y="21305"/>
                  </a:lnTo>
                  <a:lnTo>
                    <a:pt x="6772" y="20552"/>
                  </a:lnTo>
                  <a:lnTo>
                    <a:pt x="7149" y="19988"/>
                  </a:lnTo>
                  <a:lnTo>
                    <a:pt x="7572" y="19235"/>
                  </a:lnTo>
                  <a:lnTo>
                    <a:pt x="8042" y="18342"/>
                  </a:lnTo>
                  <a:lnTo>
                    <a:pt x="8607" y="17213"/>
                  </a:lnTo>
                  <a:lnTo>
                    <a:pt x="9171" y="15896"/>
                  </a:lnTo>
                  <a:lnTo>
                    <a:pt x="9782" y="14391"/>
                  </a:lnTo>
                  <a:lnTo>
                    <a:pt x="10441" y="12698"/>
                  </a:lnTo>
                  <a:lnTo>
                    <a:pt x="11099" y="10723"/>
                  </a:lnTo>
                  <a:lnTo>
                    <a:pt x="11758" y="8513"/>
                  </a:lnTo>
                  <a:lnTo>
                    <a:pt x="12416" y="6067"/>
                  </a:lnTo>
                  <a:lnTo>
                    <a:pt x="13074" y="3293"/>
                  </a:lnTo>
                  <a:lnTo>
                    <a:pt x="13733" y="330"/>
                  </a:lnTo>
                  <a:lnTo>
                    <a:pt x="13780" y="1"/>
                  </a:lnTo>
                  <a:close/>
                </a:path>
              </a:pathLst>
            </a:custGeom>
            <a:solidFill>
              <a:srgbClr val="D3D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36" name="Google Shape;2017;p55"/>
            <p:cNvSpPr/>
            <p:nvPr/>
          </p:nvSpPr>
          <p:spPr>
            <a:xfrm>
              <a:off x="890650" y="3607600"/>
              <a:ext cx="157575" cy="364500"/>
            </a:xfrm>
            <a:custGeom>
              <a:avLst/>
              <a:gdLst/>
              <a:ahLst/>
              <a:cxnLst/>
              <a:rect l="l" t="t" r="r" b="b"/>
              <a:pathLst>
                <a:path w="6303" h="14580" extrusionOk="0">
                  <a:moveTo>
                    <a:pt x="0" y="1"/>
                  </a:moveTo>
                  <a:lnTo>
                    <a:pt x="612" y="14580"/>
                  </a:lnTo>
                  <a:lnTo>
                    <a:pt x="3010" y="14580"/>
                  </a:lnTo>
                  <a:lnTo>
                    <a:pt x="6302" y="1"/>
                  </a:lnTo>
                  <a:close/>
                </a:path>
              </a:pathLst>
            </a:custGeom>
            <a:solidFill>
              <a:srgbClr val="D3D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37" name="Google Shape;2018;p55"/>
            <p:cNvSpPr/>
            <p:nvPr/>
          </p:nvSpPr>
          <p:spPr>
            <a:xfrm>
              <a:off x="1698375" y="3945025"/>
              <a:ext cx="92900" cy="37650"/>
            </a:xfrm>
            <a:custGeom>
              <a:avLst/>
              <a:gdLst/>
              <a:ahLst/>
              <a:cxnLst/>
              <a:rect l="l" t="t" r="r" b="b"/>
              <a:pathLst>
                <a:path w="3716" h="1506" extrusionOk="0">
                  <a:moveTo>
                    <a:pt x="377" y="1"/>
                  </a:moveTo>
                  <a:lnTo>
                    <a:pt x="0" y="1506"/>
                  </a:lnTo>
                  <a:lnTo>
                    <a:pt x="2634" y="1506"/>
                  </a:lnTo>
                  <a:lnTo>
                    <a:pt x="2916" y="1130"/>
                  </a:lnTo>
                  <a:lnTo>
                    <a:pt x="3245" y="706"/>
                  </a:lnTo>
                  <a:lnTo>
                    <a:pt x="371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38" name="Google Shape;2019;p55"/>
            <p:cNvSpPr/>
            <p:nvPr/>
          </p:nvSpPr>
          <p:spPr>
            <a:xfrm>
              <a:off x="903575" y="3927400"/>
              <a:ext cx="72925" cy="44700"/>
            </a:xfrm>
            <a:custGeom>
              <a:avLst/>
              <a:gdLst/>
              <a:ahLst/>
              <a:cxnLst/>
              <a:rect l="l" t="t" r="r" b="b"/>
              <a:pathLst>
                <a:path w="2917" h="1788" extrusionOk="0">
                  <a:moveTo>
                    <a:pt x="1" y="0"/>
                  </a:moveTo>
                  <a:lnTo>
                    <a:pt x="95" y="1788"/>
                  </a:lnTo>
                  <a:lnTo>
                    <a:pt x="2493" y="17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39" name="Google Shape;2020;p55"/>
            <p:cNvSpPr/>
            <p:nvPr/>
          </p:nvSpPr>
          <p:spPr>
            <a:xfrm>
              <a:off x="1380925" y="3615825"/>
              <a:ext cx="289250" cy="288075"/>
            </a:xfrm>
            <a:custGeom>
              <a:avLst/>
              <a:gdLst/>
              <a:ahLst/>
              <a:cxnLst/>
              <a:rect l="l" t="t" r="r" b="b"/>
              <a:pathLst>
                <a:path w="11570" h="11523" extrusionOk="0">
                  <a:moveTo>
                    <a:pt x="5174" y="1"/>
                  </a:moveTo>
                  <a:lnTo>
                    <a:pt x="4609" y="95"/>
                  </a:lnTo>
                  <a:lnTo>
                    <a:pt x="4045" y="236"/>
                  </a:lnTo>
                  <a:lnTo>
                    <a:pt x="3528" y="424"/>
                  </a:lnTo>
                  <a:lnTo>
                    <a:pt x="3010" y="659"/>
                  </a:lnTo>
                  <a:lnTo>
                    <a:pt x="2540" y="988"/>
                  </a:lnTo>
                  <a:lnTo>
                    <a:pt x="2117" y="1318"/>
                  </a:lnTo>
                  <a:lnTo>
                    <a:pt x="1694" y="1694"/>
                  </a:lnTo>
                  <a:lnTo>
                    <a:pt x="1317" y="2070"/>
                  </a:lnTo>
                  <a:lnTo>
                    <a:pt x="988" y="2540"/>
                  </a:lnTo>
                  <a:lnTo>
                    <a:pt x="706" y="3011"/>
                  </a:lnTo>
                  <a:lnTo>
                    <a:pt x="471" y="3528"/>
                  </a:lnTo>
                  <a:lnTo>
                    <a:pt x="283" y="4045"/>
                  </a:lnTo>
                  <a:lnTo>
                    <a:pt x="142" y="4610"/>
                  </a:lnTo>
                  <a:lnTo>
                    <a:pt x="48" y="5174"/>
                  </a:lnTo>
                  <a:lnTo>
                    <a:pt x="0" y="5738"/>
                  </a:lnTo>
                  <a:lnTo>
                    <a:pt x="48" y="6350"/>
                  </a:lnTo>
                  <a:lnTo>
                    <a:pt x="142" y="6961"/>
                  </a:lnTo>
                  <a:lnTo>
                    <a:pt x="283" y="7525"/>
                  </a:lnTo>
                  <a:lnTo>
                    <a:pt x="471" y="8043"/>
                  </a:lnTo>
                  <a:lnTo>
                    <a:pt x="753" y="8560"/>
                  </a:lnTo>
                  <a:lnTo>
                    <a:pt x="1035" y="9030"/>
                  </a:lnTo>
                  <a:lnTo>
                    <a:pt x="1364" y="9501"/>
                  </a:lnTo>
                  <a:lnTo>
                    <a:pt x="1741" y="9924"/>
                  </a:lnTo>
                  <a:lnTo>
                    <a:pt x="2164" y="10253"/>
                  </a:lnTo>
                  <a:lnTo>
                    <a:pt x="2587" y="10582"/>
                  </a:lnTo>
                  <a:lnTo>
                    <a:pt x="3057" y="10864"/>
                  </a:lnTo>
                  <a:lnTo>
                    <a:pt x="3575" y="11100"/>
                  </a:lnTo>
                  <a:lnTo>
                    <a:pt x="4092" y="11288"/>
                  </a:lnTo>
                  <a:lnTo>
                    <a:pt x="4656" y="11429"/>
                  </a:lnTo>
                  <a:lnTo>
                    <a:pt x="5221" y="11523"/>
                  </a:lnTo>
                  <a:lnTo>
                    <a:pt x="6255" y="11523"/>
                  </a:lnTo>
                  <a:lnTo>
                    <a:pt x="6726" y="11476"/>
                  </a:lnTo>
                  <a:lnTo>
                    <a:pt x="7149" y="11382"/>
                  </a:lnTo>
                  <a:lnTo>
                    <a:pt x="7572" y="11241"/>
                  </a:lnTo>
                  <a:lnTo>
                    <a:pt x="7995" y="11100"/>
                  </a:lnTo>
                  <a:lnTo>
                    <a:pt x="8419" y="10911"/>
                  </a:lnTo>
                  <a:lnTo>
                    <a:pt x="8795" y="10676"/>
                  </a:lnTo>
                  <a:lnTo>
                    <a:pt x="9171" y="10441"/>
                  </a:lnTo>
                  <a:lnTo>
                    <a:pt x="9500" y="10159"/>
                  </a:lnTo>
                  <a:lnTo>
                    <a:pt x="9830" y="9877"/>
                  </a:lnTo>
                  <a:lnTo>
                    <a:pt x="10159" y="9548"/>
                  </a:lnTo>
                  <a:lnTo>
                    <a:pt x="10394" y="9218"/>
                  </a:lnTo>
                  <a:lnTo>
                    <a:pt x="10676" y="8842"/>
                  </a:lnTo>
                  <a:lnTo>
                    <a:pt x="10864" y="8466"/>
                  </a:lnTo>
                  <a:lnTo>
                    <a:pt x="11099" y="8090"/>
                  </a:lnTo>
                  <a:lnTo>
                    <a:pt x="11240" y="7666"/>
                  </a:lnTo>
                  <a:lnTo>
                    <a:pt x="11382" y="7196"/>
                  </a:lnTo>
                  <a:lnTo>
                    <a:pt x="11476" y="6726"/>
                  </a:lnTo>
                  <a:lnTo>
                    <a:pt x="11523" y="6256"/>
                  </a:lnTo>
                  <a:lnTo>
                    <a:pt x="11570" y="5738"/>
                  </a:lnTo>
                  <a:lnTo>
                    <a:pt x="11523" y="5174"/>
                  </a:lnTo>
                  <a:lnTo>
                    <a:pt x="11429" y="4610"/>
                  </a:lnTo>
                  <a:lnTo>
                    <a:pt x="11288" y="4045"/>
                  </a:lnTo>
                  <a:lnTo>
                    <a:pt x="11099" y="3528"/>
                  </a:lnTo>
                  <a:lnTo>
                    <a:pt x="10864" y="3011"/>
                  </a:lnTo>
                  <a:lnTo>
                    <a:pt x="10582" y="2540"/>
                  </a:lnTo>
                  <a:lnTo>
                    <a:pt x="10253" y="2070"/>
                  </a:lnTo>
                  <a:lnTo>
                    <a:pt x="9877" y="1694"/>
                  </a:lnTo>
                  <a:lnTo>
                    <a:pt x="9453" y="1318"/>
                  </a:lnTo>
                  <a:lnTo>
                    <a:pt x="9030" y="988"/>
                  </a:lnTo>
                  <a:lnTo>
                    <a:pt x="8560" y="659"/>
                  </a:lnTo>
                  <a:lnTo>
                    <a:pt x="8042" y="424"/>
                  </a:lnTo>
                  <a:lnTo>
                    <a:pt x="7525" y="236"/>
                  </a:lnTo>
                  <a:lnTo>
                    <a:pt x="6961" y="95"/>
                  </a:lnTo>
                  <a:lnTo>
                    <a:pt x="6396" y="1"/>
                  </a:lnTo>
                  <a:close/>
                </a:path>
              </a:pathLst>
            </a:custGeom>
            <a:solidFill>
              <a:srgbClr val="FFC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40" name="Google Shape;2021;p55"/>
            <p:cNvSpPr/>
            <p:nvPr/>
          </p:nvSpPr>
          <p:spPr>
            <a:xfrm>
              <a:off x="1566700" y="3847450"/>
              <a:ext cx="62325" cy="77625"/>
            </a:xfrm>
            <a:custGeom>
              <a:avLst/>
              <a:gdLst/>
              <a:ahLst/>
              <a:cxnLst/>
              <a:rect l="l" t="t" r="r" b="b"/>
              <a:pathLst>
                <a:path w="2493" h="3105" extrusionOk="0">
                  <a:moveTo>
                    <a:pt x="564" y="0"/>
                  </a:moveTo>
                  <a:lnTo>
                    <a:pt x="423" y="48"/>
                  </a:lnTo>
                  <a:lnTo>
                    <a:pt x="282" y="95"/>
                  </a:lnTo>
                  <a:lnTo>
                    <a:pt x="141" y="189"/>
                  </a:lnTo>
                  <a:lnTo>
                    <a:pt x="47" y="283"/>
                  </a:lnTo>
                  <a:lnTo>
                    <a:pt x="0" y="424"/>
                  </a:lnTo>
                  <a:lnTo>
                    <a:pt x="0" y="659"/>
                  </a:lnTo>
                  <a:lnTo>
                    <a:pt x="94" y="941"/>
                  </a:lnTo>
                  <a:lnTo>
                    <a:pt x="188" y="1176"/>
                  </a:lnTo>
                  <a:lnTo>
                    <a:pt x="611" y="1882"/>
                  </a:lnTo>
                  <a:lnTo>
                    <a:pt x="1129" y="2540"/>
                  </a:lnTo>
                  <a:lnTo>
                    <a:pt x="1364" y="2869"/>
                  </a:lnTo>
                  <a:lnTo>
                    <a:pt x="1505" y="2963"/>
                  </a:lnTo>
                  <a:lnTo>
                    <a:pt x="1693" y="3057"/>
                  </a:lnTo>
                  <a:lnTo>
                    <a:pt x="1881" y="3104"/>
                  </a:lnTo>
                  <a:lnTo>
                    <a:pt x="2069" y="3104"/>
                  </a:lnTo>
                  <a:lnTo>
                    <a:pt x="2258" y="3057"/>
                  </a:lnTo>
                  <a:lnTo>
                    <a:pt x="2399" y="2963"/>
                  </a:lnTo>
                  <a:lnTo>
                    <a:pt x="2493" y="2775"/>
                  </a:lnTo>
                  <a:lnTo>
                    <a:pt x="2493" y="2540"/>
                  </a:lnTo>
                  <a:lnTo>
                    <a:pt x="2446" y="2352"/>
                  </a:lnTo>
                  <a:lnTo>
                    <a:pt x="2399" y="2117"/>
                  </a:lnTo>
                  <a:lnTo>
                    <a:pt x="2210" y="1646"/>
                  </a:lnTo>
                  <a:lnTo>
                    <a:pt x="1928" y="1223"/>
                  </a:lnTo>
                  <a:lnTo>
                    <a:pt x="1646" y="800"/>
                  </a:lnTo>
                  <a:lnTo>
                    <a:pt x="1270" y="424"/>
                  </a:lnTo>
                  <a:lnTo>
                    <a:pt x="1035" y="189"/>
                  </a:lnTo>
                  <a:lnTo>
                    <a:pt x="894" y="95"/>
                  </a:lnTo>
                  <a:lnTo>
                    <a:pt x="753" y="48"/>
                  </a:lnTo>
                  <a:lnTo>
                    <a:pt x="564" y="0"/>
                  </a:lnTo>
                  <a:close/>
                </a:path>
              </a:pathLst>
            </a:custGeom>
            <a:solidFill>
              <a:srgbClr val="FFC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41" name="Google Shape;2022;p55"/>
            <p:cNvSpPr/>
            <p:nvPr/>
          </p:nvSpPr>
          <p:spPr>
            <a:xfrm>
              <a:off x="1517300" y="3873325"/>
              <a:ext cx="29425" cy="76425"/>
            </a:xfrm>
            <a:custGeom>
              <a:avLst/>
              <a:gdLst/>
              <a:ahLst/>
              <a:cxnLst/>
              <a:rect l="l" t="t" r="r" b="b"/>
              <a:pathLst>
                <a:path w="1177" h="3057" extrusionOk="0">
                  <a:moveTo>
                    <a:pt x="612" y="0"/>
                  </a:moveTo>
                  <a:lnTo>
                    <a:pt x="330" y="611"/>
                  </a:lnTo>
                  <a:lnTo>
                    <a:pt x="95" y="1223"/>
                  </a:lnTo>
                  <a:lnTo>
                    <a:pt x="48" y="1505"/>
                  </a:lnTo>
                  <a:lnTo>
                    <a:pt x="1" y="1834"/>
                  </a:lnTo>
                  <a:lnTo>
                    <a:pt x="1" y="2163"/>
                  </a:lnTo>
                  <a:lnTo>
                    <a:pt x="1" y="2493"/>
                  </a:lnTo>
                  <a:lnTo>
                    <a:pt x="48" y="2634"/>
                  </a:lnTo>
                  <a:lnTo>
                    <a:pt x="142" y="2822"/>
                  </a:lnTo>
                  <a:lnTo>
                    <a:pt x="236" y="2963"/>
                  </a:lnTo>
                  <a:lnTo>
                    <a:pt x="377" y="3057"/>
                  </a:lnTo>
                  <a:lnTo>
                    <a:pt x="706" y="3057"/>
                  </a:lnTo>
                  <a:lnTo>
                    <a:pt x="847" y="2963"/>
                  </a:lnTo>
                  <a:lnTo>
                    <a:pt x="988" y="2869"/>
                  </a:lnTo>
                  <a:lnTo>
                    <a:pt x="1036" y="2681"/>
                  </a:lnTo>
                  <a:lnTo>
                    <a:pt x="1130" y="2540"/>
                  </a:lnTo>
                  <a:lnTo>
                    <a:pt x="1177" y="2210"/>
                  </a:lnTo>
                  <a:lnTo>
                    <a:pt x="1177" y="1646"/>
                  </a:lnTo>
                  <a:lnTo>
                    <a:pt x="1083" y="1035"/>
                  </a:lnTo>
                  <a:lnTo>
                    <a:pt x="894" y="517"/>
                  </a:lnTo>
                  <a:lnTo>
                    <a:pt x="612" y="0"/>
                  </a:lnTo>
                  <a:close/>
                </a:path>
              </a:pathLst>
            </a:custGeom>
            <a:solidFill>
              <a:srgbClr val="FFC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42" name="Google Shape;2023;p55"/>
            <p:cNvSpPr/>
            <p:nvPr/>
          </p:nvSpPr>
          <p:spPr>
            <a:xfrm>
              <a:off x="1436175" y="3875675"/>
              <a:ext cx="50600" cy="56450"/>
            </a:xfrm>
            <a:custGeom>
              <a:avLst/>
              <a:gdLst/>
              <a:ahLst/>
              <a:cxnLst/>
              <a:rect l="l" t="t" r="r" b="b"/>
              <a:pathLst>
                <a:path w="2024" h="2258" extrusionOk="0">
                  <a:moveTo>
                    <a:pt x="1412" y="0"/>
                  </a:moveTo>
                  <a:lnTo>
                    <a:pt x="1224" y="47"/>
                  </a:lnTo>
                  <a:lnTo>
                    <a:pt x="1083" y="141"/>
                  </a:lnTo>
                  <a:lnTo>
                    <a:pt x="800" y="376"/>
                  </a:lnTo>
                  <a:lnTo>
                    <a:pt x="424" y="941"/>
                  </a:lnTo>
                  <a:lnTo>
                    <a:pt x="48" y="1505"/>
                  </a:lnTo>
                  <a:lnTo>
                    <a:pt x="1" y="1693"/>
                  </a:lnTo>
                  <a:lnTo>
                    <a:pt x="48" y="1834"/>
                  </a:lnTo>
                  <a:lnTo>
                    <a:pt x="95" y="1975"/>
                  </a:lnTo>
                  <a:lnTo>
                    <a:pt x="189" y="2116"/>
                  </a:lnTo>
                  <a:lnTo>
                    <a:pt x="283" y="2211"/>
                  </a:lnTo>
                  <a:lnTo>
                    <a:pt x="424" y="2258"/>
                  </a:lnTo>
                  <a:lnTo>
                    <a:pt x="612" y="2258"/>
                  </a:lnTo>
                  <a:lnTo>
                    <a:pt x="753" y="2164"/>
                  </a:lnTo>
                  <a:lnTo>
                    <a:pt x="1035" y="1975"/>
                  </a:lnTo>
                  <a:lnTo>
                    <a:pt x="1271" y="1740"/>
                  </a:lnTo>
                  <a:lnTo>
                    <a:pt x="1506" y="1458"/>
                  </a:lnTo>
                  <a:lnTo>
                    <a:pt x="1835" y="894"/>
                  </a:lnTo>
                  <a:lnTo>
                    <a:pt x="1976" y="565"/>
                  </a:lnTo>
                  <a:lnTo>
                    <a:pt x="2023" y="423"/>
                  </a:lnTo>
                  <a:lnTo>
                    <a:pt x="1976" y="282"/>
                  </a:lnTo>
                  <a:lnTo>
                    <a:pt x="1882" y="141"/>
                  </a:lnTo>
                  <a:lnTo>
                    <a:pt x="1741" y="47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rgbClr val="FFC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43" name="Google Shape;2024;p55"/>
            <p:cNvSpPr/>
            <p:nvPr/>
          </p:nvSpPr>
          <p:spPr>
            <a:xfrm>
              <a:off x="574375" y="2839850"/>
              <a:ext cx="1494375" cy="1005275"/>
            </a:xfrm>
            <a:custGeom>
              <a:avLst/>
              <a:gdLst/>
              <a:ahLst/>
              <a:cxnLst/>
              <a:rect l="l" t="t" r="r" b="b"/>
              <a:pathLst>
                <a:path w="59775" h="40211" extrusionOk="0">
                  <a:moveTo>
                    <a:pt x="8654" y="1"/>
                  </a:moveTo>
                  <a:lnTo>
                    <a:pt x="0" y="6820"/>
                  </a:lnTo>
                  <a:lnTo>
                    <a:pt x="283" y="8372"/>
                  </a:lnTo>
                  <a:lnTo>
                    <a:pt x="659" y="9877"/>
                  </a:lnTo>
                  <a:lnTo>
                    <a:pt x="988" y="11335"/>
                  </a:lnTo>
                  <a:lnTo>
                    <a:pt x="1364" y="12792"/>
                  </a:lnTo>
                  <a:lnTo>
                    <a:pt x="2023" y="14909"/>
                  </a:lnTo>
                  <a:lnTo>
                    <a:pt x="2681" y="16884"/>
                  </a:lnTo>
                  <a:lnTo>
                    <a:pt x="3434" y="18812"/>
                  </a:lnTo>
                  <a:lnTo>
                    <a:pt x="4186" y="20599"/>
                  </a:lnTo>
                  <a:lnTo>
                    <a:pt x="5033" y="22292"/>
                  </a:lnTo>
                  <a:lnTo>
                    <a:pt x="5879" y="23891"/>
                  </a:lnTo>
                  <a:lnTo>
                    <a:pt x="6490" y="24973"/>
                  </a:lnTo>
                  <a:lnTo>
                    <a:pt x="7102" y="26008"/>
                  </a:lnTo>
                  <a:lnTo>
                    <a:pt x="7760" y="26995"/>
                  </a:lnTo>
                  <a:lnTo>
                    <a:pt x="8419" y="27889"/>
                  </a:lnTo>
                  <a:lnTo>
                    <a:pt x="9077" y="28782"/>
                  </a:lnTo>
                  <a:lnTo>
                    <a:pt x="9735" y="29629"/>
                  </a:lnTo>
                  <a:lnTo>
                    <a:pt x="10441" y="30475"/>
                  </a:lnTo>
                  <a:lnTo>
                    <a:pt x="11146" y="31228"/>
                  </a:lnTo>
                  <a:lnTo>
                    <a:pt x="12369" y="32451"/>
                  </a:lnTo>
                  <a:lnTo>
                    <a:pt x="13263" y="33250"/>
                  </a:lnTo>
                  <a:lnTo>
                    <a:pt x="14203" y="34050"/>
                  </a:lnTo>
                  <a:lnTo>
                    <a:pt x="15144" y="34755"/>
                  </a:lnTo>
                  <a:lnTo>
                    <a:pt x="16131" y="35460"/>
                  </a:lnTo>
                  <a:lnTo>
                    <a:pt x="17119" y="36072"/>
                  </a:lnTo>
                  <a:lnTo>
                    <a:pt x="18154" y="36683"/>
                  </a:lnTo>
                  <a:lnTo>
                    <a:pt x="19235" y="37248"/>
                  </a:lnTo>
                  <a:lnTo>
                    <a:pt x="20270" y="37718"/>
                  </a:lnTo>
                  <a:lnTo>
                    <a:pt x="21352" y="38188"/>
                  </a:lnTo>
                  <a:lnTo>
                    <a:pt x="22480" y="38611"/>
                  </a:lnTo>
                  <a:lnTo>
                    <a:pt x="23562" y="38988"/>
                  </a:lnTo>
                  <a:lnTo>
                    <a:pt x="24691" y="39270"/>
                  </a:lnTo>
                  <a:lnTo>
                    <a:pt x="25866" y="39552"/>
                  </a:lnTo>
                  <a:lnTo>
                    <a:pt x="26995" y="39787"/>
                  </a:lnTo>
                  <a:lnTo>
                    <a:pt x="28171" y="39975"/>
                  </a:lnTo>
                  <a:lnTo>
                    <a:pt x="29300" y="40116"/>
                  </a:lnTo>
                  <a:lnTo>
                    <a:pt x="30475" y="40163"/>
                  </a:lnTo>
                  <a:lnTo>
                    <a:pt x="31651" y="40210"/>
                  </a:lnTo>
                  <a:lnTo>
                    <a:pt x="32827" y="40210"/>
                  </a:lnTo>
                  <a:lnTo>
                    <a:pt x="34003" y="40163"/>
                  </a:lnTo>
                  <a:lnTo>
                    <a:pt x="35178" y="40069"/>
                  </a:lnTo>
                  <a:lnTo>
                    <a:pt x="36354" y="39881"/>
                  </a:lnTo>
                  <a:lnTo>
                    <a:pt x="37483" y="39693"/>
                  </a:lnTo>
                  <a:lnTo>
                    <a:pt x="38658" y="39458"/>
                  </a:lnTo>
                  <a:lnTo>
                    <a:pt x="39787" y="39129"/>
                  </a:lnTo>
                  <a:lnTo>
                    <a:pt x="40963" y="38800"/>
                  </a:lnTo>
                  <a:lnTo>
                    <a:pt x="42092" y="38376"/>
                  </a:lnTo>
                  <a:lnTo>
                    <a:pt x="43173" y="37953"/>
                  </a:lnTo>
                  <a:lnTo>
                    <a:pt x="44302" y="37436"/>
                  </a:lnTo>
                  <a:lnTo>
                    <a:pt x="45384" y="36918"/>
                  </a:lnTo>
                  <a:lnTo>
                    <a:pt x="46418" y="36307"/>
                  </a:lnTo>
                  <a:lnTo>
                    <a:pt x="47500" y="35649"/>
                  </a:lnTo>
                  <a:lnTo>
                    <a:pt x="48252" y="35131"/>
                  </a:lnTo>
                  <a:lnTo>
                    <a:pt x="49052" y="34567"/>
                  </a:lnTo>
                  <a:lnTo>
                    <a:pt x="49757" y="34003"/>
                  </a:lnTo>
                  <a:lnTo>
                    <a:pt x="50463" y="33391"/>
                  </a:lnTo>
                  <a:lnTo>
                    <a:pt x="51121" y="32827"/>
                  </a:lnTo>
                  <a:lnTo>
                    <a:pt x="51733" y="32168"/>
                  </a:lnTo>
                  <a:lnTo>
                    <a:pt x="52344" y="31557"/>
                  </a:lnTo>
                  <a:lnTo>
                    <a:pt x="52908" y="30899"/>
                  </a:lnTo>
                  <a:lnTo>
                    <a:pt x="53473" y="30240"/>
                  </a:lnTo>
                  <a:lnTo>
                    <a:pt x="53990" y="29582"/>
                  </a:lnTo>
                  <a:lnTo>
                    <a:pt x="54931" y="28218"/>
                  </a:lnTo>
                  <a:lnTo>
                    <a:pt x="55777" y="26807"/>
                  </a:lnTo>
                  <a:lnTo>
                    <a:pt x="56530" y="25349"/>
                  </a:lnTo>
                  <a:lnTo>
                    <a:pt x="57188" y="23891"/>
                  </a:lnTo>
                  <a:lnTo>
                    <a:pt x="57752" y="22433"/>
                  </a:lnTo>
                  <a:lnTo>
                    <a:pt x="58223" y="20929"/>
                  </a:lnTo>
                  <a:lnTo>
                    <a:pt x="58646" y="19471"/>
                  </a:lnTo>
                  <a:lnTo>
                    <a:pt x="58975" y="17966"/>
                  </a:lnTo>
                  <a:lnTo>
                    <a:pt x="59257" y="16508"/>
                  </a:lnTo>
                  <a:lnTo>
                    <a:pt x="59445" y="15050"/>
                  </a:lnTo>
                  <a:lnTo>
                    <a:pt x="59634" y="13639"/>
                  </a:lnTo>
                  <a:lnTo>
                    <a:pt x="59728" y="12228"/>
                  </a:lnTo>
                  <a:lnTo>
                    <a:pt x="59775" y="10864"/>
                  </a:lnTo>
                  <a:lnTo>
                    <a:pt x="59775" y="9594"/>
                  </a:lnTo>
                  <a:lnTo>
                    <a:pt x="59775" y="8325"/>
                  </a:lnTo>
                  <a:lnTo>
                    <a:pt x="59728" y="7149"/>
                  </a:lnTo>
                  <a:lnTo>
                    <a:pt x="59681" y="6020"/>
                  </a:lnTo>
                  <a:lnTo>
                    <a:pt x="59492" y="3998"/>
                  </a:lnTo>
                  <a:lnTo>
                    <a:pt x="59257" y="2305"/>
                  </a:lnTo>
                  <a:lnTo>
                    <a:pt x="59022" y="1035"/>
                  </a:lnTo>
                  <a:lnTo>
                    <a:pt x="58834" y="1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44" name="Google Shape;2025;p55"/>
            <p:cNvSpPr/>
            <p:nvPr/>
          </p:nvSpPr>
          <p:spPr>
            <a:xfrm>
              <a:off x="574375" y="2839850"/>
              <a:ext cx="1472050" cy="871250"/>
            </a:xfrm>
            <a:custGeom>
              <a:avLst/>
              <a:gdLst/>
              <a:ahLst/>
              <a:cxnLst/>
              <a:rect l="l" t="t" r="r" b="b"/>
              <a:pathLst>
                <a:path w="58882" h="34850" extrusionOk="0">
                  <a:moveTo>
                    <a:pt x="8654" y="1"/>
                  </a:moveTo>
                  <a:lnTo>
                    <a:pt x="0" y="6820"/>
                  </a:lnTo>
                  <a:lnTo>
                    <a:pt x="283" y="8372"/>
                  </a:lnTo>
                  <a:lnTo>
                    <a:pt x="659" y="9877"/>
                  </a:lnTo>
                  <a:lnTo>
                    <a:pt x="988" y="11335"/>
                  </a:lnTo>
                  <a:lnTo>
                    <a:pt x="1364" y="12792"/>
                  </a:lnTo>
                  <a:lnTo>
                    <a:pt x="2023" y="14909"/>
                  </a:lnTo>
                  <a:lnTo>
                    <a:pt x="2681" y="16884"/>
                  </a:lnTo>
                  <a:lnTo>
                    <a:pt x="3434" y="18812"/>
                  </a:lnTo>
                  <a:lnTo>
                    <a:pt x="4186" y="20599"/>
                  </a:lnTo>
                  <a:lnTo>
                    <a:pt x="5033" y="22292"/>
                  </a:lnTo>
                  <a:lnTo>
                    <a:pt x="5879" y="23891"/>
                  </a:lnTo>
                  <a:lnTo>
                    <a:pt x="6679" y="24926"/>
                  </a:lnTo>
                  <a:lnTo>
                    <a:pt x="7525" y="25867"/>
                  </a:lnTo>
                  <a:lnTo>
                    <a:pt x="8748" y="27089"/>
                  </a:lnTo>
                  <a:lnTo>
                    <a:pt x="9641" y="27889"/>
                  </a:lnTo>
                  <a:lnTo>
                    <a:pt x="10582" y="28641"/>
                  </a:lnTo>
                  <a:lnTo>
                    <a:pt x="11570" y="29394"/>
                  </a:lnTo>
                  <a:lnTo>
                    <a:pt x="12557" y="30099"/>
                  </a:lnTo>
                  <a:lnTo>
                    <a:pt x="13545" y="30711"/>
                  </a:lnTo>
                  <a:lnTo>
                    <a:pt x="14579" y="31322"/>
                  </a:lnTo>
                  <a:lnTo>
                    <a:pt x="15614" y="31839"/>
                  </a:lnTo>
                  <a:lnTo>
                    <a:pt x="16696" y="32357"/>
                  </a:lnTo>
                  <a:lnTo>
                    <a:pt x="17777" y="32827"/>
                  </a:lnTo>
                  <a:lnTo>
                    <a:pt x="18859" y="33250"/>
                  </a:lnTo>
                  <a:lnTo>
                    <a:pt x="19988" y="33579"/>
                  </a:lnTo>
                  <a:lnTo>
                    <a:pt x="21117" y="33909"/>
                  </a:lnTo>
                  <a:lnTo>
                    <a:pt x="22245" y="34191"/>
                  </a:lnTo>
                  <a:lnTo>
                    <a:pt x="23421" y="34426"/>
                  </a:lnTo>
                  <a:lnTo>
                    <a:pt x="24550" y="34614"/>
                  </a:lnTo>
                  <a:lnTo>
                    <a:pt x="25725" y="34708"/>
                  </a:lnTo>
                  <a:lnTo>
                    <a:pt x="26901" y="34802"/>
                  </a:lnTo>
                  <a:lnTo>
                    <a:pt x="28077" y="34849"/>
                  </a:lnTo>
                  <a:lnTo>
                    <a:pt x="29253" y="34849"/>
                  </a:lnTo>
                  <a:lnTo>
                    <a:pt x="30428" y="34802"/>
                  </a:lnTo>
                  <a:lnTo>
                    <a:pt x="31604" y="34661"/>
                  </a:lnTo>
                  <a:lnTo>
                    <a:pt x="32733" y="34520"/>
                  </a:lnTo>
                  <a:lnTo>
                    <a:pt x="33909" y="34332"/>
                  </a:lnTo>
                  <a:lnTo>
                    <a:pt x="35084" y="34050"/>
                  </a:lnTo>
                  <a:lnTo>
                    <a:pt x="36213" y="33767"/>
                  </a:lnTo>
                  <a:lnTo>
                    <a:pt x="37342" y="33438"/>
                  </a:lnTo>
                  <a:lnTo>
                    <a:pt x="38470" y="33015"/>
                  </a:lnTo>
                  <a:lnTo>
                    <a:pt x="39599" y="32592"/>
                  </a:lnTo>
                  <a:lnTo>
                    <a:pt x="40681" y="32074"/>
                  </a:lnTo>
                  <a:lnTo>
                    <a:pt x="41762" y="31510"/>
                  </a:lnTo>
                  <a:lnTo>
                    <a:pt x="42844" y="30946"/>
                  </a:lnTo>
                  <a:lnTo>
                    <a:pt x="43879" y="30287"/>
                  </a:lnTo>
                  <a:lnTo>
                    <a:pt x="45007" y="29535"/>
                  </a:lnTo>
                  <a:lnTo>
                    <a:pt x="46089" y="28735"/>
                  </a:lnTo>
                  <a:lnTo>
                    <a:pt x="47077" y="27889"/>
                  </a:lnTo>
                  <a:lnTo>
                    <a:pt x="48064" y="27042"/>
                  </a:lnTo>
                  <a:lnTo>
                    <a:pt x="48958" y="26149"/>
                  </a:lnTo>
                  <a:lnTo>
                    <a:pt x="49851" y="25208"/>
                  </a:lnTo>
                  <a:lnTo>
                    <a:pt x="50698" y="24268"/>
                  </a:lnTo>
                  <a:lnTo>
                    <a:pt x="51450" y="23327"/>
                  </a:lnTo>
                  <a:lnTo>
                    <a:pt x="52203" y="22339"/>
                  </a:lnTo>
                  <a:lnTo>
                    <a:pt x="52908" y="21352"/>
                  </a:lnTo>
                  <a:lnTo>
                    <a:pt x="53520" y="20317"/>
                  </a:lnTo>
                  <a:lnTo>
                    <a:pt x="54131" y="19282"/>
                  </a:lnTo>
                  <a:lnTo>
                    <a:pt x="54695" y="18248"/>
                  </a:lnTo>
                  <a:lnTo>
                    <a:pt x="55213" y="17213"/>
                  </a:lnTo>
                  <a:lnTo>
                    <a:pt x="55730" y="16179"/>
                  </a:lnTo>
                  <a:lnTo>
                    <a:pt x="56153" y="15097"/>
                  </a:lnTo>
                  <a:lnTo>
                    <a:pt x="56577" y="14062"/>
                  </a:lnTo>
                  <a:lnTo>
                    <a:pt x="56953" y="13028"/>
                  </a:lnTo>
                  <a:lnTo>
                    <a:pt x="57282" y="11993"/>
                  </a:lnTo>
                  <a:lnTo>
                    <a:pt x="57611" y="10958"/>
                  </a:lnTo>
                  <a:lnTo>
                    <a:pt x="57846" y="9924"/>
                  </a:lnTo>
                  <a:lnTo>
                    <a:pt x="58082" y="8889"/>
                  </a:lnTo>
                  <a:lnTo>
                    <a:pt x="58317" y="7901"/>
                  </a:lnTo>
                  <a:lnTo>
                    <a:pt x="58458" y="6914"/>
                  </a:lnTo>
                  <a:lnTo>
                    <a:pt x="58693" y="5033"/>
                  </a:lnTo>
                  <a:lnTo>
                    <a:pt x="58834" y="3199"/>
                  </a:lnTo>
                  <a:lnTo>
                    <a:pt x="58881" y="1553"/>
                  </a:lnTo>
                  <a:lnTo>
                    <a:pt x="587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45" name="Google Shape;2026;p55"/>
            <p:cNvSpPr/>
            <p:nvPr/>
          </p:nvSpPr>
          <p:spPr>
            <a:xfrm>
              <a:off x="574375" y="2839850"/>
              <a:ext cx="393900" cy="319825"/>
            </a:xfrm>
            <a:custGeom>
              <a:avLst/>
              <a:gdLst/>
              <a:ahLst/>
              <a:cxnLst/>
              <a:rect l="l" t="t" r="r" b="b"/>
              <a:pathLst>
                <a:path w="15756" h="12793" extrusionOk="0">
                  <a:moveTo>
                    <a:pt x="8654" y="1"/>
                  </a:moveTo>
                  <a:lnTo>
                    <a:pt x="0" y="6820"/>
                  </a:lnTo>
                  <a:lnTo>
                    <a:pt x="283" y="8372"/>
                  </a:lnTo>
                  <a:lnTo>
                    <a:pt x="659" y="9877"/>
                  </a:lnTo>
                  <a:lnTo>
                    <a:pt x="988" y="11335"/>
                  </a:lnTo>
                  <a:lnTo>
                    <a:pt x="1364" y="12792"/>
                  </a:lnTo>
                  <a:lnTo>
                    <a:pt x="2070" y="12792"/>
                  </a:lnTo>
                  <a:lnTo>
                    <a:pt x="3198" y="12745"/>
                  </a:lnTo>
                  <a:lnTo>
                    <a:pt x="4280" y="12604"/>
                  </a:lnTo>
                  <a:lnTo>
                    <a:pt x="5268" y="12369"/>
                  </a:lnTo>
                  <a:lnTo>
                    <a:pt x="5738" y="12228"/>
                  </a:lnTo>
                  <a:lnTo>
                    <a:pt x="6208" y="12040"/>
                  </a:lnTo>
                  <a:lnTo>
                    <a:pt x="6632" y="11852"/>
                  </a:lnTo>
                  <a:lnTo>
                    <a:pt x="7055" y="11617"/>
                  </a:lnTo>
                  <a:lnTo>
                    <a:pt x="7431" y="11335"/>
                  </a:lnTo>
                  <a:lnTo>
                    <a:pt x="7807" y="11099"/>
                  </a:lnTo>
                  <a:lnTo>
                    <a:pt x="8183" y="10770"/>
                  </a:lnTo>
                  <a:lnTo>
                    <a:pt x="8513" y="10488"/>
                  </a:lnTo>
                  <a:lnTo>
                    <a:pt x="8795" y="10112"/>
                  </a:lnTo>
                  <a:lnTo>
                    <a:pt x="9124" y="9783"/>
                  </a:lnTo>
                  <a:lnTo>
                    <a:pt x="9406" y="9359"/>
                  </a:lnTo>
                  <a:lnTo>
                    <a:pt x="9641" y="8936"/>
                  </a:lnTo>
                  <a:lnTo>
                    <a:pt x="9877" y="8513"/>
                  </a:lnTo>
                  <a:lnTo>
                    <a:pt x="10112" y="8043"/>
                  </a:lnTo>
                  <a:lnTo>
                    <a:pt x="10441" y="7149"/>
                  </a:lnTo>
                  <a:lnTo>
                    <a:pt x="10676" y="6208"/>
                  </a:lnTo>
                  <a:lnTo>
                    <a:pt x="10864" y="5268"/>
                  </a:lnTo>
                  <a:lnTo>
                    <a:pt x="10958" y="4280"/>
                  </a:lnTo>
                  <a:lnTo>
                    <a:pt x="11005" y="3340"/>
                  </a:lnTo>
                  <a:lnTo>
                    <a:pt x="10958" y="2446"/>
                  </a:lnTo>
                  <a:lnTo>
                    <a:pt x="11758" y="2258"/>
                  </a:lnTo>
                  <a:lnTo>
                    <a:pt x="12510" y="2023"/>
                  </a:lnTo>
                  <a:lnTo>
                    <a:pt x="13169" y="1788"/>
                  </a:lnTo>
                  <a:lnTo>
                    <a:pt x="13780" y="1458"/>
                  </a:lnTo>
                  <a:lnTo>
                    <a:pt x="14344" y="1129"/>
                  </a:lnTo>
                  <a:lnTo>
                    <a:pt x="14862" y="753"/>
                  </a:lnTo>
                  <a:lnTo>
                    <a:pt x="15332" y="377"/>
                  </a:lnTo>
                  <a:lnTo>
                    <a:pt x="15755" y="1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46" name="Google Shape;2027;p55"/>
            <p:cNvSpPr/>
            <p:nvPr/>
          </p:nvSpPr>
          <p:spPr>
            <a:xfrm>
              <a:off x="307475" y="2669375"/>
              <a:ext cx="164625" cy="175200"/>
            </a:xfrm>
            <a:custGeom>
              <a:avLst/>
              <a:gdLst/>
              <a:ahLst/>
              <a:cxnLst/>
              <a:rect l="l" t="t" r="r" b="b"/>
              <a:pathLst>
                <a:path w="6585" h="7008" extrusionOk="0">
                  <a:moveTo>
                    <a:pt x="48" y="0"/>
                  </a:moveTo>
                  <a:lnTo>
                    <a:pt x="48" y="330"/>
                  </a:lnTo>
                  <a:lnTo>
                    <a:pt x="1" y="1176"/>
                  </a:lnTo>
                  <a:lnTo>
                    <a:pt x="1" y="1740"/>
                  </a:lnTo>
                  <a:lnTo>
                    <a:pt x="95" y="2352"/>
                  </a:lnTo>
                  <a:lnTo>
                    <a:pt x="189" y="3010"/>
                  </a:lnTo>
                  <a:lnTo>
                    <a:pt x="377" y="3716"/>
                  </a:lnTo>
                  <a:lnTo>
                    <a:pt x="659" y="4374"/>
                  </a:lnTo>
                  <a:lnTo>
                    <a:pt x="847" y="4703"/>
                  </a:lnTo>
                  <a:lnTo>
                    <a:pt x="1035" y="5032"/>
                  </a:lnTo>
                  <a:lnTo>
                    <a:pt x="1271" y="5315"/>
                  </a:lnTo>
                  <a:lnTo>
                    <a:pt x="1553" y="5597"/>
                  </a:lnTo>
                  <a:lnTo>
                    <a:pt x="1835" y="5879"/>
                  </a:lnTo>
                  <a:lnTo>
                    <a:pt x="2164" y="6114"/>
                  </a:lnTo>
                  <a:lnTo>
                    <a:pt x="2540" y="6349"/>
                  </a:lnTo>
                  <a:lnTo>
                    <a:pt x="2917" y="6537"/>
                  </a:lnTo>
                  <a:lnTo>
                    <a:pt x="3387" y="6726"/>
                  </a:lnTo>
                  <a:lnTo>
                    <a:pt x="3857" y="6867"/>
                  </a:lnTo>
                  <a:lnTo>
                    <a:pt x="4374" y="6961"/>
                  </a:lnTo>
                  <a:lnTo>
                    <a:pt x="4986" y="7008"/>
                  </a:lnTo>
                  <a:lnTo>
                    <a:pt x="6256" y="7008"/>
                  </a:lnTo>
                  <a:lnTo>
                    <a:pt x="6585" y="4891"/>
                  </a:lnTo>
                  <a:lnTo>
                    <a:pt x="6020" y="3433"/>
                  </a:lnTo>
                  <a:lnTo>
                    <a:pt x="5973" y="3292"/>
                  </a:lnTo>
                  <a:lnTo>
                    <a:pt x="5738" y="2916"/>
                  </a:lnTo>
                  <a:lnTo>
                    <a:pt x="5362" y="2399"/>
                  </a:lnTo>
                  <a:lnTo>
                    <a:pt x="5127" y="2070"/>
                  </a:lnTo>
                  <a:lnTo>
                    <a:pt x="4798" y="1740"/>
                  </a:lnTo>
                  <a:lnTo>
                    <a:pt x="4469" y="1458"/>
                  </a:lnTo>
                  <a:lnTo>
                    <a:pt x="4045" y="1129"/>
                  </a:lnTo>
                  <a:lnTo>
                    <a:pt x="3528" y="847"/>
                  </a:lnTo>
                  <a:lnTo>
                    <a:pt x="3011" y="612"/>
                  </a:lnTo>
                  <a:lnTo>
                    <a:pt x="2352" y="377"/>
                  </a:lnTo>
                  <a:lnTo>
                    <a:pt x="1694" y="188"/>
                  </a:lnTo>
                  <a:lnTo>
                    <a:pt x="894" y="47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47" name="Google Shape;2028;p55"/>
            <p:cNvSpPr/>
            <p:nvPr/>
          </p:nvSpPr>
          <p:spPr>
            <a:xfrm>
              <a:off x="346275" y="2712875"/>
              <a:ext cx="85850" cy="92900"/>
            </a:xfrm>
            <a:custGeom>
              <a:avLst/>
              <a:gdLst/>
              <a:ahLst/>
              <a:cxnLst/>
              <a:rect l="l" t="t" r="r" b="b"/>
              <a:pathLst>
                <a:path w="3434" h="3716" extrusionOk="0">
                  <a:moveTo>
                    <a:pt x="1" y="0"/>
                  </a:moveTo>
                  <a:lnTo>
                    <a:pt x="95" y="706"/>
                  </a:lnTo>
                  <a:lnTo>
                    <a:pt x="283" y="1364"/>
                  </a:lnTo>
                  <a:lnTo>
                    <a:pt x="424" y="1693"/>
                  </a:lnTo>
                  <a:lnTo>
                    <a:pt x="565" y="2023"/>
                  </a:lnTo>
                  <a:lnTo>
                    <a:pt x="753" y="2352"/>
                  </a:lnTo>
                  <a:lnTo>
                    <a:pt x="941" y="2634"/>
                  </a:lnTo>
                  <a:lnTo>
                    <a:pt x="1176" y="2869"/>
                  </a:lnTo>
                  <a:lnTo>
                    <a:pt x="1412" y="3057"/>
                  </a:lnTo>
                  <a:lnTo>
                    <a:pt x="1694" y="3245"/>
                  </a:lnTo>
                  <a:lnTo>
                    <a:pt x="1976" y="3387"/>
                  </a:lnTo>
                  <a:lnTo>
                    <a:pt x="2258" y="3481"/>
                  </a:lnTo>
                  <a:lnTo>
                    <a:pt x="2634" y="3575"/>
                  </a:lnTo>
                  <a:lnTo>
                    <a:pt x="2964" y="3669"/>
                  </a:lnTo>
                  <a:lnTo>
                    <a:pt x="3387" y="3716"/>
                  </a:lnTo>
                  <a:lnTo>
                    <a:pt x="3434" y="3339"/>
                  </a:lnTo>
                  <a:lnTo>
                    <a:pt x="3011" y="2258"/>
                  </a:lnTo>
                  <a:lnTo>
                    <a:pt x="2869" y="1929"/>
                  </a:lnTo>
                  <a:lnTo>
                    <a:pt x="2681" y="1646"/>
                  </a:lnTo>
                  <a:lnTo>
                    <a:pt x="2352" y="1317"/>
                  </a:lnTo>
                  <a:lnTo>
                    <a:pt x="1976" y="941"/>
                  </a:lnTo>
                  <a:lnTo>
                    <a:pt x="1459" y="565"/>
                  </a:lnTo>
                  <a:lnTo>
                    <a:pt x="800" y="283"/>
                  </a:lnTo>
                  <a:lnTo>
                    <a:pt x="424" y="14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48" name="Google Shape;2029;p55"/>
            <p:cNvSpPr/>
            <p:nvPr/>
          </p:nvSpPr>
          <p:spPr>
            <a:xfrm>
              <a:off x="784825" y="2710525"/>
              <a:ext cx="222250" cy="171675"/>
            </a:xfrm>
            <a:custGeom>
              <a:avLst/>
              <a:gdLst/>
              <a:ahLst/>
              <a:cxnLst/>
              <a:rect l="l" t="t" r="r" b="b"/>
              <a:pathLst>
                <a:path w="8890" h="6867" extrusionOk="0">
                  <a:moveTo>
                    <a:pt x="6961" y="0"/>
                  </a:moveTo>
                  <a:lnTo>
                    <a:pt x="6067" y="47"/>
                  </a:lnTo>
                  <a:lnTo>
                    <a:pt x="5315" y="141"/>
                  </a:lnTo>
                  <a:lnTo>
                    <a:pt x="4562" y="330"/>
                  </a:lnTo>
                  <a:lnTo>
                    <a:pt x="3951" y="565"/>
                  </a:lnTo>
                  <a:lnTo>
                    <a:pt x="3340" y="894"/>
                  </a:lnTo>
                  <a:lnTo>
                    <a:pt x="2822" y="1176"/>
                  </a:lnTo>
                  <a:lnTo>
                    <a:pt x="2399" y="1505"/>
                  </a:lnTo>
                  <a:lnTo>
                    <a:pt x="2023" y="1835"/>
                  </a:lnTo>
                  <a:lnTo>
                    <a:pt x="1694" y="2164"/>
                  </a:lnTo>
                  <a:lnTo>
                    <a:pt x="1412" y="2446"/>
                  </a:lnTo>
                  <a:lnTo>
                    <a:pt x="1082" y="2869"/>
                  </a:lnTo>
                  <a:lnTo>
                    <a:pt x="988" y="3057"/>
                  </a:lnTo>
                  <a:lnTo>
                    <a:pt x="1" y="5832"/>
                  </a:lnTo>
                  <a:lnTo>
                    <a:pt x="988" y="6867"/>
                  </a:lnTo>
                  <a:lnTo>
                    <a:pt x="1600" y="6820"/>
                  </a:lnTo>
                  <a:lnTo>
                    <a:pt x="2211" y="6726"/>
                  </a:lnTo>
                  <a:lnTo>
                    <a:pt x="2822" y="6631"/>
                  </a:lnTo>
                  <a:lnTo>
                    <a:pt x="3340" y="6490"/>
                  </a:lnTo>
                  <a:lnTo>
                    <a:pt x="3857" y="6302"/>
                  </a:lnTo>
                  <a:lnTo>
                    <a:pt x="4327" y="6114"/>
                  </a:lnTo>
                  <a:lnTo>
                    <a:pt x="4798" y="5926"/>
                  </a:lnTo>
                  <a:lnTo>
                    <a:pt x="5174" y="5691"/>
                  </a:lnTo>
                  <a:lnTo>
                    <a:pt x="5597" y="5456"/>
                  </a:lnTo>
                  <a:lnTo>
                    <a:pt x="5926" y="5174"/>
                  </a:lnTo>
                  <a:lnTo>
                    <a:pt x="6585" y="4609"/>
                  </a:lnTo>
                  <a:lnTo>
                    <a:pt x="7149" y="3998"/>
                  </a:lnTo>
                  <a:lnTo>
                    <a:pt x="7572" y="3433"/>
                  </a:lnTo>
                  <a:lnTo>
                    <a:pt x="7949" y="2822"/>
                  </a:lnTo>
                  <a:lnTo>
                    <a:pt x="8231" y="2211"/>
                  </a:lnTo>
                  <a:lnTo>
                    <a:pt x="8466" y="1693"/>
                  </a:lnTo>
                  <a:lnTo>
                    <a:pt x="8654" y="1223"/>
                  </a:lnTo>
                  <a:lnTo>
                    <a:pt x="8842" y="471"/>
                  </a:lnTo>
                  <a:lnTo>
                    <a:pt x="8889" y="236"/>
                  </a:lnTo>
                  <a:lnTo>
                    <a:pt x="7855" y="47"/>
                  </a:lnTo>
                  <a:lnTo>
                    <a:pt x="69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49" name="Google Shape;2030;p55"/>
            <p:cNvSpPr/>
            <p:nvPr/>
          </p:nvSpPr>
          <p:spPr>
            <a:xfrm>
              <a:off x="831850" y="2749325"/>
              <a:ext cx="124650" cy="91725"/>
            </a:xfrm>
            <a:custGeom>
              <a:avLst/>
              <a:gdLst/>
              <a:ahLst/>
              <a:cxnLst/>
              <a:rect l="l" t="t" r="r" b="b"/>
              <a:pathLst>
                <a:path w="4986" h="3669" extrusionOk="0">
                  <a:moveTo>
                    <a:pt x="4469" y="0"/>
                  </a:moveTo>
                  <a:lnTo>
                    <a:pt x="3998" y="47"/>
                  </a:lnTo>
                  <a:lnTo>
                    <a:pt x="3575" y="141"/>
                  </a:lnTo>
                  <a:lnTo>
                    <a:pt x="3152" y="283"/>
                  </a:lnTo>
                  <a:lnTo>
                    <a:pt x="2776" y="424"/>
                  </a:lnTo>
                  <a:lnTo>
                    <a:pt x="2399" y="565"/>
                  </a:lnTo>
                  <a:lnTo>
                    <a:pt x="1788" y="941"/>
                  </a:lnTo>
                  <a:lnTo>
                    <a:pt x="1318" y="1317"/>
                  </a:lnTo>
                  <a:lnTo>
                    <a:pt x="941" y="1646"/>
                  </a:lnTo>
                  <a:lnTo>
                    <a:pt x="659" y="1976"/>
                  </a:lnTo>
                  <a:lnTo>
                    <a:pt x="471" y="2211"/>
                  </a:lnTo>
                  <a:lnTo>
                    <a:pt x="1" y="3669"/>
                  </a:lnTo>
                  <a:lnTo>
                    <a:pt x="518" y="3575"/>
                  </a:lnTo>
                  <a:lnTo>
                    <a:pt x="1035" y="3433"/>
                  </a:lnTo>
                  <a:lnTo>
                    <a:pt x="1506" y="3292"/>
                  </a:lnTo>
                  <a:lnTo>
                    <a:pt x="1976" y="3104"/>
                  </a:lnTo>
                  <a:lnTo>
                    <a:pt x="2352" y="2869"/>
                  </a:lnTo>
                  <a:lnTo>
                    <a:pt x="2728" y="2681"/>
                  </a:lnTo>
                  <a:lnTo>
                    <a:pt x="3105" y="2446"/>
                  </a:lnTo>
                  <a:lnTo>
                    <a:pt x="3387" y="2164"/>
                  </a:lnTo>
                  <a:lnTo>
                    <a:pt x="3951" y="1646"/>
                  </a:lnTo>
                  <a:lnTo>
                    <a:pt x="4375" y="1082"/>
                  </a:lnTo>
                  <a:lnTo>
                    <a:pt x="4751" y="518"/>
                  </a:lnTo>
                  <a:lnTo>
                    <a:pt x="4986" y="0"/>
                  </a:lnTo>
                  <a:close/>
                </a:path>
              </a:pathLst>
            </a:custGeom>
            <a:solidFill>
              <a:srgbClr val="FFC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50" name="Google Shape;2031;p55"/>
            <p:cNvSpPr/>
            <p:nvPr/>
          </p:nvSpPr>
          <p:spPr>
            <a:xfrm>
              <a:off x="486200" y="2685825"/>
              <a:ext cx="68200" cy="110550"/>
            </a:xfrm>
            <a:custGeom>
              <a:avLst/>
              <a:gdLst/>
              <a:ahLst/>
              <a:cxnLst/>
              <a:rect l="l" t="t" r="r" b="b"/>
              <a:pathLst>
                <a:path w="2728" h="4422" extrusionOk="0">
                  <a:moveTo>
                    <a:pt x="800" y="1"/>
                  </a:moveTo>
                  <a:lnTo>
                    <a:pt x="659" y="95"/>
                  </a:lnTo>
                  <a:lnTo>
                    <a:pt x="565" y="236"/>
                  </a:lnTo>
                  <a:lnTo>
                    <a:pt x="470" y="424"/>
                  </a:lnTo>
                  <a:lnTo>
                    <a:pt x="423" y="612"/>
                  </a:lnTo>
                  <a:lnTo>
                    <a:pt x="235" y="1553"/>
                  </a:lnTo>
                  <a:lnTo>
                    <a:pt x="94" y="2493"/>
                  </a:lnTo>
                  <a:lnTo>
                    <a:pt x="47" y="3481"/>
                  </a:lnTo>
                  <a:lnTo>
                    <a:pt x="0" y="4421"/>
                  </a:lnTo>
                  <a:lnTo>
                    <a:pt x="2022" y="4045"/>
                  </a:lnTo>
                  <a:lnTo>
                    <a:pt x="2399" y="3951"/>
                  </a:lnTo>
                  <a:lnTo>
                    <a:pt x="2540" y="3857"/>
                  </a:lnTo>
                  <a:lnTo>
                    <a:pt x="2681" y="3716"/>
                  </a:lnTo>
                  <a:lnTo>
                    <a:pt x="2728" y="3528"/>
                  </a:lnTo>
                  <a:lnTo>
                    <a:pt x="2728" y="3293"/>
                  </a:lnTo>
                  <a:lnTo>
                    <a:pt x="2681" y="3058"/>
                  </a:lnTo>
                  <a:lnTo>
                    <a:pt x="2587" y="2870"/>
                  </a:lnTo>
                  <a:lnTo>
                    <a:pt x="1552" y="612"/>
                  </a:lnTo>
                  <a:lnTo>
                    <a:pt x="1458" y="377"/>
                  </a:lnTo>
                  <a:lnTo>
                    <a:pt x="1270" y="142"/>
                  </a:lnTo>
                  <a:lnTo>
                    <a:pt x="1176" y="9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51" name="Google Shape;2032;p55"/>
            <p:cNvSpPr/>
            <p:nvPr/>
          </p:nvSpPr>
          <p:spPr>
            <a:xfrm>
              <a:off x="703700" y="2699950"/>
              <a:ext cx="81150" cy="104650"/>
            </a:xfrm>
            <a:custGeom>
              <a:avLst/>
              <a:gdLst/>
              <a:ahLst/>
              <a:cxnLst/>
              <a:rect l="l" t="t" r="r" b="b"/>
              <a:pathLst>
                <a:path w="3246" h="4186" extrusionOk="0">
                  <a:moveTo>
                    <a:pt x="2681" y="0"/>
                  </a:moveTo>
                  <a:lnTo>
                    <a:pt x="2540" y="94"/>
                  </a:lnTo>
                  <a:lnTo>
                    <a:pt x="2399" y="188"/>
                  </a:lnTo>
                  <a:lnTo>
                    <a:pt x="2258" y="329"/>
                  </a:lnTo>
                  <a:lnTo>
                    <a:pt x="1647" y="1082"/>
                  </a:lnTo>
                  <a:lnTo>
                    <a:pt x="1035" y="1834"/>
                  </a:lnTo>
                  <a:lnTo>
                    <a:pt x="518" y="2634"/>
                  </a:lnTo>
                  <a:lnTo>
                    <a:pt x="1" y="3480"/>
                  </a:lnTo>
                  <a:lnTo>
                    <a:pt x="1976" y="4092"/>
                  </a:lnTo>
                  <a:lnTo>
                    <a:pt x="2352" y="4186"/>
                  </a:lnTo>
                  <a:lnTo>
                    <a:pt x="2493" y="4186"/>
                  </a:lnTo>
                  <a:lnTo>
                    <a:pt x="2681" y="4139"/>
                  </a:lnTo>
                  <a:lnTo>
                    <a:pt x="2822" y="3998"/>
                  </a:lnTo>
                  <a:lnTo>
                    <a:pt x="2963" y="3809"/>
                  </a:lnTo>
                  <a:lnTo>
                    <a:pt x="3010" y="3574"/>
                  </a:lnTo>
                  <a:lnTo>
                    <a:pt x="3010" y="3339"/>
                  </a:lnTo>
                  <a:lnTo>
                    <a:pt x="3246" y="894"/>
                  </a:lnTo>
                  <a:lnTo>
                    <a:pt x="3246" y="659"/>
                  </a:lnTo>
                  <a:lnTo>
                    <a:pt x="3199" y="376"/>
                  </a:lnTo>
                  <a:lnTo>
                    <a:pt x="3152" y="235"/>
                  </a:lnTo>
                  <a:lnTo>
                    <a:pt x="3105" y="141"/>
                  </a:lnTo>
                  <a:lnTo>
                    <a:pt x="2963" y="47"/>
                  </a:lnTo>
                  <a:lnTo>
                    <a:pt x="28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52" name="Google Shape;2033;p55"/>
            <p:cNvSpPr/>
            <p:nvPr/>
          </p:nvSpPr>
          <p:spPr>
            <a:xfrm>
              <a:off x="441525" y="3031500"/>
              <a:ext cx="176375" cy="176375"/>
            </a:xfrm>
            <a:custGeom>
              <a:avLst/>
              <a:gdLst/>
              <a:ahLst/>
              <a:cxnLst/>
              <a:rect l="l" t="t" r="r" b="b"/>
              <a:pathLst>
                <a:path w="7055" h="7055" extrusionOk="0">
                  <a:moveTo>
                    <a:pt x="3527" y="0"/>
                  </a:moveTo>
                  <a:lnTo>
                    <a:pt x="3198" y="47"/>
                  </a:lnTo>
                  <a:lnTo>
                    <a:pt x="2822" y="94"/>
                  </a:lnTo>
                  <a:lnTo>
                    <a:pt x="2493" y="188"/>
                  </a:lnTo>
                  <a:lnTo>
                    <a:pt x="2163" y="282"/>
                  </a:lnTo>
                  <a:lnTo>
                    <a:pt x="1881" y="424"/>
                  </a:lnTo>
                  <a:lnTo>
                    <a:pt x="1552" y="612"/>
                  </a:lnTo>
                  <a:lnTo>
                    <a:pt x="1317" y="800"/>
                  </a:lnTo>
                  <a:lnTo>
                    <a:pt x="1035" y="1035"/>
                  </a:lnTo>
                  <a:lnTo>
                    <a:pt x="800" y="1317"/>
                  </a:lnTo>
                  <a:lnTo>
                    <a:pt x="611" y="1552"/>
                  </a:lnTo>
                  <a:lnTo>
                    <a:pt x="423" y="1881"/>
                  </a:lnTo>
                  <a:lnTo>
                    <a:pt x="282" y="2164"/>
                  </a:lnTo>
                  <a:lnTo>
                    <a:pt x="188" y="2493"/>
                  </a:lnTo>
                  <a:lnTo>
                    <a:pt x="94" y="2822"/>
                  </a:lnTo>
                  <a:lnTo>
                    <a:pt x="47" y="3198"/>
                  </a:lnTo>
                  <a:lnTo>
                    <a:pt x="0" y="3527"/>
                  </a:lnTo>
                  <a:lnTo>
                    <a:pt x="47" y="3904"/>
                  </a:lnTo>
                  <a:lnTo>
                    <a:pt x="94" y="4233"/>
                  </a:lnTo>
                  <a:lnTo>
                    <a:pt x="188" y="4609"/>
                  </a:lnTo>
                  <a:lnTo>
                    <a:pt x="282" y="4891"/>
                  </a:lnTo>
                  <a:lnTo>
                    <a:pt x="423" y="5221"/>
                  </a:lnTo>
                  <a:lnTo>
                    <a:pt x="611" y="5503"/>
                  </a:lnTo>
                  <a:lnTo>
                    <a:pt x="800" y="5785"/>
                  </a:lnTo>
                  <a:lnTo>
                    <a:pt x="1035" y="6020"/>
                  </a:lnTo>
                  <a:lnTo>
                    <a:pt x="1317" y="6255"/>
                  </a:lnTo>
                  <a:lnTo>
                    <a:pt x="1552" y="6443"/>
                  </a:lnTo>
                  <a:lnTo>
                    <a:pt x="1881" y="6631"/>
                  </a:lnTo>
                  <a:lnTo>
                    <a:pt x="2163" y="6772"/>
                  </a:lnTo>
                  <a:lnTo>
                    <a:pt x="2493" y="6914"/>
                  </a:lnTo>
                  <a:lnTo>
                    <a:pt x="2822" y="7008"/>
                  </a:lnTo>
                  <a:lnTo>
                    <a:pt x="3198" y="7055"/>
                  </a:lnTo>
                  <a:lnTo>
                    <a:pt x="3904" y="7055"/>
                  </a:lnTo>
                  <a:lnTo>
                    <a:pt x="4233" y="7008"/>
                  </a:lnTo>
                  <a:lnTo>
                    <a:pt x="4609" y="6914"/>
                  </a:lnTo>
                  <a:lnTo>
                    <a:pt x="4891" y="6772"/>
                  </a:lnTo>
                  <a:lnTo>
                    <a:pt x="5220" y="6631"/>
                  </a:lnTo>
                  <a:lnTo>
                    <a:pt x="5502" y="6443"/>
                  </a:lnTo>
                  <a:lnTo>
                    <a:pt x="5785" y="6255"/>
                  </a:lnTo>
                  <a:lnTo>
                    <a:pt x="6020" y="6020"/>
                  </a:lnTo>
                  <a:lnTo>
                    <a:pt x="6255" y="5785"/>
                  </a:lnTo>
                  <a:lnTo>
                    <a:pt x="6443" y="5503"/>
                  </a:lnTo>
                  <a:lnTo>
                    <a:pt x="6631" y="5221"/>
                  </a:lnTo>
                  <a:lnTo>
                    <a:pt x="6772" y="4891"/>
                  </a:lnTo>
                  <a:lnTo>
                    <a:pt x="6913" y="4609"/>
                  </a:lnTo>
                  <a:lnTo>
                    <a:pt x="7007" y="4233"/>
                  </a:lnTo>
                  <a:lnTo>
                    <a:pt x="7054" y="3904"/>
                  </a:lnTo>
                  <a:lnTo>
                    <a:pt x="7054" y="3527"/>
                  </a:lnTo>
                  <a:lnTo>
                    <a:pt x="7054" y="3198"/>
                  </a:lnTo>
                  <a:lnTo>
                    <a:pt x="7007" y="2822"/>
                  </a:lnTo>
                  <a:lnTo>
                    <a:pt x="6913" y="2493"/>
                  </a:lnTo>
                  <a:lnTo>
                    <a:pt x="6772" y="2164"/>
                  </a:lnTo>
                  <a:lnTo>
                    <a:pt x="6631" y="1881"/>
                  </a:lnTo>
                  <a:lnTo>
                    <a:pt x="6443" y="1552"/>
                  </a:lnTo>
                  <a:lnTo>
                    <a:pt x="6255" y="1317"/>
                  </a:lnTo>
                  <a:lnTo>
                    <a:pt x="6020" y="1035"/>
                  </a:lnTo>
                  <a:lnTo>
                    <a:pt x="5785" y="800"/>
                  </a:lnTo>
                  <a:lnTo>
                    <a:pt x="5502" y="612"/>
                  </a:lnTo>
                  <a:lnTo>
                    <a:pt x="5220" y="424"/>
                  </a:lnTo>
                  <a:lnTo>
                    <a:pt x="4891" y="282"/>
                  </a:lnTo>
                  <a:lnTo>
                    <a:pt x="4609" y="188"/>
                  </a:lnTo>
                  <a:lnTo>
                    <a:pt x="4233" y="94"/>
                  </a:lnTo>
                  <a:lnTo>
                    <a:pt x="3904" y="47"/>
                  </a:lnTo>
                  <a:lnTo>
                    <a:pt x="35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53" name="Google Shape;2034;p55"/>
            <p:cNvSpPr/>
            <p:nvPr/>
          </p:nvSpPr>
          <p:spPr>
            <a:xfrm>
              <a:off x="238125" y="3138475"/>
              <a:ext cx="141100" cy="50600"/>
            </a:xfrm>
            <a:custGeom>
              <a:avLst/>
              <a:gdLst/>
              <a:ahLst/>
              <a:cxnLst/>
              <a:rect l="l" t="t" r="r" b="b"/>
              <a:pathLst>
                <a:path w="5644" h="2024" extrusionOk="0">
                  <a:moveTo>
                    <a:pt x="3433" y="1"/>
                  </a:moveTo>
                  <a:lnTo>
                    <a:pt x="3057" y="48"/>
                  </a:lnTo>
                  <a:lnTo>
                    <a:pt x="2634" y="95"/>
                  </a:lnTo>
                  <a:lnTo>
                    <a:pt x="2257" y="236"/>
                  </a:lnTo>
                  <a:lnTo>
                    <a:pt x="1881" y="377"/>
                  </a:lnTo>
                  <a:lnTo>
                    <a:pt x="1552" y="565"/>
                  </a:lnTo>
                  <a:lnTo>
                    <a:pt x="1176" y="753"/>
                  </a:lnTo>
                  <a:lnTo>
                    <a:pt x="847" y="989"/>
                  </a:lnTo>
                  <a:lnTo>
                    <a:pt x="564" y="1271"/>
                  </a:lnTo>
                  <a:lnTo>
                    <a:pt x="282" y="1553"/>
                  </a:lnTo>
                  <a:lnTo>
                    <a:pt x="0" y="1835"/>
                  </a:lnTo>
                  <a:lnTo>
                    <a:pt x="752" y="1976"/>
                  </a:lnTo>
                  <a:lnTo>
                    <a:pt x="1505" y="2023"/>
                  </a:lnTo>
                  <a:lnTo>
                    <a:pt x="2257" y="1976"/>
                  </a:lnTo>
                  <a:lnTo>
                    <a:pt x="3010" y="1835"/>
                  </a:lnTo>
                  <a:lnTo>
                    <a:pt x="3715" y="1600"/>
                  </a:lnTo>
                  <a:lnTo>
                    <a:pt x="4421" y="1271"/>
                  </a:lnTo>
                  <a:lnTo>
                    <a:pt x="5079" y="895"/>
                  </a:lnTo>
                  <a:lnTo>
                    <a:pt x="5644" y="424"/>
                  </a:lnTo>
                  <a:lnTo>
                    <a:pt x="4938" y="189"/>
                  </a:lnTo>
                  <a:lnTo>
                    <a:pt x="4562" y="95"/>
                  </a:lnTo>
                  <a:lnTo>
                    <a:pt x="4186" y="1"/>
                  </a:lnTo>
                  <a:close/>
                </a:path>
              </a:pathLst>
            </a:custGeom>
            <a:solidFill>
              <a:srgbClr val="869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54" name="Google Shape;2035;p55"/>
            <p:cNvSpPr/>
            <p:nvPr/>
          </p:nvSpPr>
          <p:spPr>
            <a:xfrm>
              <a:off x="289850" y="3140850"/>
              <a:ext cx="91725" cy="114050"/>
            </a:xfrm>
            <a:custGeom>
              <a:avLst/>
              <a:gdLst/>
              <a:ahLst/>
              <a:cxnLst/>
              <a:rect l="l" t="t" r="r" b="b"/>
              <a:pathLst>
                <a:path w="3669" h="4562" extrusionOk="0">
                  <a:moveTo>
                    <a:pt x="3669" y="0"/>
                  </a:moveTo>
                  <a:lnTo>
                    <a:pt x="2916" y="282"/>
                  </a:lnTo>
                  <a:lnTo>
                    <a:pt x="2540" y="423"/>
                  </a:lnTo>
                  <a:lnTo>
                    <a:pt x="2211" y="611"/>
                  </a:lnTo>
                  <a:lnTo>
                    <a:pt x="1881" y="800"/>
                  </a:lnTo>
                  <a:lnTo>
                    <a:pt x="1599" y="1035"/>
                  </a:lnTo>
                  <a:lnTo>
                    <a:pt x="1317" y="1270"/>
                  </a:lnTo>
                  <a:lnTo>
                    <a:pt x="1082" y="1599"/>
                  </a:lnTo>
                  <a:lnTo>
                    <a:pt x="847" y="1928"/>
                  </a:lnTo>
                  <a:lnTo>
                    <a:pt x="659" y="2257"/>
                  </a:lnTo>
                  <a:lnTo>
                    <a:pt x="471" y="2634"/>
                  </a:lnTo>
                  <a:lnTo>
                    <a:pt x="282" y="3010"/>
                  </a:lnTo>
                  <a:lnTo>
                    <a:pt x="188" y="3386"/>
                  </a:lnTo>
                  <a:lnTo>
                    <a:pt x="94" y="3762"/>
                  </a:lnTo>
                  <a:lnTo>
                    <a:pt x="47" y="4186"/>
                  </a:lnTo>
                  <a:lnTo>
                    <a:pt x="0" y="4562"/>
                  </a:lnTo>
                  <a:lnTo>
                    <a:pt x="706" y="4233"/>
                  </a:lnTo>
                  <a:lnTo>
                    <a:pt x="1317" y="3809"/>
                  </a:lnTo>
                  <a:lnTo>
                    <a:pt x="1881" y="3292"/>
                  </a:lnTo>
                  <a:lnTo>
                    <a:pt x="2399" y="2728"/>
                  </a:lnTo>
                  <a:lnTo>
                    <a:pt x="2822" y="2116"/>
                  </a:lnTo>
                  <a:lnTo>
                    <a:pt x="3198" y="1458"/>
                  </a:lnTo>
                  <a:lnTo>
                    <a:pt x="3480" y="752"/>
                  </a:lnTo>
                  <a:lnTo>
                    <a:pt x="3669" y="0"/>
                  </a:lnTo>
                  <a:close/>
                </a:path>
              </a:pathLst>
            </a:custGeom>
            <a:solidFill>
              <a:srgbClr val="869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55" name="Google Shape;2036;p55"/>
            <p:cNvSpPr/>
            <p:nvPr/>
          </p:nvSpPr>
          <p:spPr>
            <a:xfrm>
              <a:off x="553200" y="3112625"/>
              <a:ext cx="64700" cy="131700"/>
            </a:xfrm>
            <a:custGeom>
              <a:avLst/>
              <a:gdLst/>
              <a:ahLst/>
              <a:cxnLst/>
              <a:rect l="l" t="t" r="r" b="b"/>
              <a:pathLst>
                <a:path w="2588" h="5268" extrusionOk="0">
                  <a:moveTo>
                    <a:pt x="142" y="0"/>
                  </a:moveTo>
                  <a:lnTo>
                    <a:pt x="1" y="753"/>
                  </a:lnTo>
                  <a:lnTo>
                    <a:pt x="1" y="1176"/>
                  </a:lnTo>
                  <a:lnTo>
                    <a:pt x="1" y="1552"/>
                  </a:lnTo>
                  <a:lnTo>
                    <a:pt x="48" y="1929"/>
                  </a:lnTo>
                  <a:lnTo>
                    <a:pt x="142" y="2305"/>
                  </a:lnTo>
                  <a:lnTo>
                    <a:pt x="236" y="2634"/>
                  </a:lnTo>
                  <a:lnTo>
                    <a:pt x="377" y="3010"/>
                  </a:lnTo>
                  <a:lnTo>
                    <a:pt x="565" y="3386"/>
                  </a:lnTo>
                  <a:lnTo>
                    <a:pt x="800" y="3716"/>
                  </a:lnTo>
                  <a:lnTo>
                    <a:pt x="1035" y="4045"/>
                  </a:lnTo>
                  <a:lnTo>
                    <a:pt x="1318" y="4327"/>
                  </a:lnTo>
                  <a:lnTo>
                    <a:pt x="1600" y="4609"/>
                  </a:lnTo>
                  <a:lnTo>
                    <a:pt x="1929" y="4891"/>
                  </a:lnTo>
                  <a:lnTo>
                    <a:pt x="2258" y="5079"/>
                  </a:lnTo>
                  <a:lnTo>
                    <a:pt x="2587" y="5268"/>
                  </a:lnTo>
                  <a:lnTo>
                    <a:pt x="2587" y="4515"/>
                  </a:lnTo>
                  <a:lnTo>
                    <a:pt x="2493" y="3763"/>
                  </a:lnTo>
                  <a:lnTo>
                    <a:pt x="2258" y="3057"/>
                  </a:lnTo>
                  <a:lnTo>
                    <a:pt x="2023" y="2352"/>
                  </a:lnTo>
                  <a:lnTo>
                    <a:pt x="1647" y="1693"/>
                  </a:lnTo>
                  <a:lnTo>
                    <a:pt x="1224" y="1035"/>
                  </a:lnTo>
                  <a:lnTo>
                    <a:pt x="706" y="471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869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56" name="Google Shape;2037;p55"/>
            <p:cNvSpPr/>
            <p:nvPr/>
          </p:nvSpPr>
          <p:spPr>
            <a:xfrm>
              <a:off x="548500" y="3112625"/>
              <a:ext cx="129350" cy="69400"/>
            </a:xfrm>
            <a:custGeom>
              <a:avLst/>
              <a:gdLst/>
              <a:ahLst/>
              <a:cxnLst/>
              <a:rect l="l" t="t" r="r" b="b"/>
              <a:pathLst>
                <a:path w="5174" h="2776" extrusionOk="0">
                  <a:moveTo>
                    <a:pt x="1" y="0"/>
                  </a:moveTo>
                  <a:lnTo>
                    <a:pt x="377" y="706"/>
                  </a:lnTo>
                  <a:lnTo>
                    <a:pt x="612" y="988"/>
                  </a:lnTo>
                  <a:lnTo>
                    <a:pt x="847" y="1317"/>
                  </a:lnTo>
                  <a:lnTo>
                    <a:pt x="1082" y="1552"/>
                  </a:lnTo>
                  <a:lnTo>
                    <a:pt x="1365" y="1834"/>
                  </a:lnTo>
                  <a:lnTo>
                    <a:pt x="1694" y="2070"/>
                  </a:lnTo>
                  <a:lnTo>
                    <a:pt x="2023" y="2258"/>
                  </a:lnTo>
                  <a:lnTo>
                    <a:pt x="2399" y="2399"/>
                  </a:lnTo>
                  <a:lnTo>
                    <a:pt x="2775" y="2540"/>
                  </a:lnTo>
                  <a:lnTo>
                    <a:pt x="3152" y="2634"/>
                  </a:lnTo>
                  <a:lnTo>
                    <a:pt x="3575" y="2728"/>
                  </a:lnTo>
                  <a:lnTo>
                    <a:pt x="3951" y="2775"/>
                  </a:lnTo>
                  <a:lnTo>
                    <a:pt x="4751" y="2775"/>
                  </a:lnTo>
                  <a:lnTo>
                    <a:pt x="5174" y="2681"/>
                  </a:lnTo>
                  <a:lnTo>
                    <a:pt x="4704" y="2117"/>
                  </a:lnTo>
                  <a:lnTo>
                    <a:pt x="4139" y="1599"/>
                  </a:lnTo>
                  <a:lnTo>
                    <a:pt x="3575" y="1129"/>
                  </a:lnTo>
                  <a:lnTo>
                    <a:pt x="2917" y="706"/>
                  </a:lnTo>
                  <a:lnTo>
                    <a:pt x="2211" y="424"/>
                  </a:lnTo>
                  <a:lnTo>
                    <a:pt x="1506" y="188"/>
                  </a:lnTo>
                  <a:lnTo>
                    <a:pt x="753" y="4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69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57" name="Google Shape;2038;p55"/>
            <p:cNvSpPr/>
            <p:nvPr/>
          </p:nvSpPr>
          <p:spPr>
            <a:xfrm>
              <a:off x="321600" y="2755200"/>
              <a:ext cx="504400" cy="380950"/>
            </a:xfrm>
            <a:custGeom>
              <a:avLst/>
              <a:gdLst/>
              <a:ahLst/>
              <a:cxnLst/>
              <a:rect l="l" t="t" r="r" b="b"/>
              <a:pathLst>
                <a:path w="20176" h="15238" extrusionOk="0">
                  <a:moveTo>
                    <a:pt x="5455" y="0"/>
                  </a:moveTo>
                  <a:lnTo>
                    <a:pt x="5220" y="894"/>
                  </a:lnTo>
                  <a:lnTo>
                    <a:pt x="4891" y="1788"/>
                  </a:lnTo>
                  <a:lnTo>
                    <a:pt x="4562" y="2681"/>
                  </a:lnTo>
                  <a:lnTo>
                    <a:pt x="4139" y="3528"/>
                  </a:lnTo>
                  <a:lnTo>
                    <a:pt x="3715" y="4374"/>
                  </a:lnTo>
                  <a:lnTo>
                    <a:pt x="3245" y="5127"/>
                  </a:lnTo>
                  <a:lnTo>
                    <a:pt x="2822" y="5879"/>
                  </a:lnTo>
                  <a:lnTo>
                    <a:pt x="2352" y="6538"/>
                  </a:lnTo>
                  <a:lnTo>
                    <a:pt x="1458" y="7760"/>
                  </a:lnTo>
                  <a:lnTo>
                    <a:pt x="706" y="8654"/>
                  </a:lnTo>
                  <a:lnTo>
                    <a:pt x="0" y="9453"/>
                  </a:lnTo>
                  <a:lnTo>
                    <a:pt x="8653" y="14862"/>
                  </a:lnTo>
                  <a:lnTo>
                    <a:pt x="10064" y="15097"/>
                  </a:lnTo>
                  <a:lnTo>
                    <a:pt x="11334" y="15238"/>
                  </a:lnTo>
                  <a:lnTo>
                    <a:pt x="12510" y="15238"/>
                  </a:lnTo>
                  <a:lnTo>
                    <a:pt x="13592" y="15191"/>
                  </a:lnTo>
                  <a:lnTo>
                    <a:pt x="14532" y="15003"/>
                  </a:lnTo>
                  <a:lnTo>
                    <a:pt x="15426" y="14768"/>
                  </a:lnTo>
                  <a:lnTo>
                    <a:pt x="16225" y="14438"/>
                  </a:lnTo>
                  <a:lnTo>
                    <a:pt x="16931" y="14062"/>
                  </a:lnTo>
                  <a:lnTo>
                    <a:pt x="17542" y="13592"/>
                  </a:lnTo>
                  <a:lnTo>
                    <a:pt x="18059" y="13075"/>
                  </a:lnTo>
                  <a:lnTo>
                    <a:pt x="18530" y="12510"/>
                  </a:lnTo>
                  <a:lnTo>
                    <a:pt x="18906" y="11946"/>
                  </a:lnTo>
                  <a:lnTo>
                    <a:pt x="19235" y="11287"/>
                  </a:lnTo>
                  <a:lnTo>
                    <a:pt x="19517" y="10629"/>
                  </a:lnTo>
                  <a:lnTo>
                    <a:pt x="19752" y="9924"/>
                  </a:lnTo>
                  <a:lnTo>
                    <a:pt x="19893" y="9218"/>
                  </a:lnTo>
                  <a:lnTo>
                    <a:pt x="20035" y="8513"/>
                  </a:lnTo>
                  <a:lnTo>
                    <a:pt x="20129" y="7807"/>
                  </a:lnTo>
                  <a:lnTo>
                    <a:pt x="20176" y="7102"/>
                  </a:lnTo>
                  <a:lnTo>
                    <a:pt x="20176" y="6396"/>
                  </a:lnTo>
                  <a:lnTo>
                    <a:pt x="20129" y="5033"/>
                  </a:lnTo>
                  <a:lnTo>
                    <a:pt x="19988" y="3857"/>
                  </a:lnTo>
                  <a:lnTo>
                    <a:pt x="19846" y="2775"/>
                  </a:lnTo>
                  <a:lnTo>
                    <a:pt x="19658" y="1976"/>
                  </a:lnTo>
                  <a:lnTo>
                    <a:pt x="19517" y="1270"/>
                  </a:lnTo>
                  <a:lnTo>
                    <a:pt x="54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58" name="Google Shape;2039;p55"/>
            <p:cNvSpPr/>
            <p:nvPr/>
          </p:nvSpPr>
          <p:spPr>
            <a:xfrm>
              <a:off x="268675" y="2971525"/>
              <a:ext cx="312775" cy="211675"/>
            </a:xfrm>
            <a:custGeom>
              <a:avLst/>
              <a:gdLst/>
              <a:ahLst/>
              <a:cxnLst/>
              <a:rect l="l" t="t" r="r" b="b"/>
              <a:pathLst>
                <a:path w="12511" h="8467" extrusionOk="0">
                  <a:moveTo>
                    <a:pt x="3058" y="1"/>
                  </a:moveTo>
                  <a:lnTo>
                    <a:pt x="2681" y="48"/>
                  </a:lnTo>
                  <a:lnTo>
                    <a:pt x="2258" y="142"/>
                  </a:lnTo>
                  <a:lnTo>
                    <a:pt x="1882" y="330"/>
                  </a:lnTo>
                  <a:lnTo>
                    <a:pt x="1412" y="565"/>
                  </a:lnTo>
                  <a:lnTo>
                    <a:pt x="1035" y="894"/>
                  </a:lnTo>
                  <a:lnTo>
                    <a:pt x="706" y="1318"/>
                  </a:lnTo>
                  <a:lnTo>
                    <a:pt x="424" y="1741"/>
                  </a:lnTo>
                  <a:lnTo>
                    <a:pt x="236" y="2211"/>
                  </a:lnTo>
                  <a:lnTo>
                    <a:pt x="95" y="2729"/>
                  </a:lnTo>
                  <a:lnTo>
                    <a:pt x="1" y="3246"/>
                  </a:lnTo>
                  <a:lnTo>
                    <a:pt x="1" y="3763"/>
                  </a:lnTo>
                  <a:lnTo>
                    <a:pt x="95" y="4280"/>
                  </a:lnTo>
                  <a:lnTo>
                    <a:pt x="236" y="4751"/>
                  </a:lnTo>
                  <a:lnTo>
                    <a:pt x="424" y="5221"/>
                  </a:lnTo>
                  <a:lnTo>
                    <a:pt x="659" y="5691"/>
                  </a:lnTo>
                  <a:lnTo>
                    <a:pt x="988" y="6115"/>
                  </a:lnTo>
                  <a:lnTo>
                    <a:pt x="1318" y="6491"/>
                  </a:lnTo>
                  <a:lnTo>
                    <a:pt x="1694" y="6867"/>
                  </a:lnTo>
                  <a:lnTo>
                    <a:pt x="2117" y="7196"/>
                  </a:lnTo>
                  <a:lnTo>
                    <a:pt x="2540" y="7478"/>
                  </a:lnTo>
                  <a:lnTo>
                    <a:pt x="3011" y="7714"/>
                  </a:lnTo>
                  <a:lnTo>
                    <a:pt x="3481" y="7902"/>
                  </a:lnTo>
                  <a:lnTo>
                    <a:pt x="3951" y="8090"/>
                  </a:lnTo>
                  <a:lnTo>
                    <a:pt x="4469" y="8231"/>
                  </a:lnTo>
                  <a:lnTo>
                    <a:pt x="4986" y="8325"/>
                  </a:lnTo>
                  <a:lnTo>
                    <a:pt x="5503" y="8419"/>
                  </a:lnTo>
                  <a:lnTo>
                    <a:pt x="6021" y="8466"/>
                  </a:lnTo>
                  <a:lnTo>
                    <a:pt x="7008" y="8466"/>
                  </a:lnTo>
                  <a:lnTo>
                    <a:pt x="7478" y="8419"/>
                  </a:lnTo>
                  <a:lnTo>
                    <a:pt x="7949" y="8372"/>
                  </a:lnTo>
                  <a:lnTo>
                    <a:pt x="8466" y="8278"/>
                  </a:lnTo>
                  <a:lnTo>
                    <a:pt x="8936" y="8184"/>
                  </a:lnTo>
                  <a:lnTo>
                    <a:pt x="9360" y="8043"/>
                  </a:lnTo>
                  <a:lnTo>
                    <a:pt x="9830" y="7808"/>
                  </a:lnTo>
                  <a:lnTo>
                    <a:pt x="10253" y="7620"/>
                  </a:lnTo>
                  <a:lnTo>
                    <a:pt x="10676" y="7337"/>
                  </a:lnTo>
                  <a:lnTo>
                    <a:pt x="11053" y="7008"/>
                  </a:lnTo>
                  <a:lnTo>
                    <a:pt x="11382" y="6679"/>
                  </a:lnTo>
                  <a:lnTo>
                    <a:pt x="11711" y="6303"/>
                  </a:lnTo>
                  <a:lnTo>
                    <a:pt x="11993" y="5879"/>
                  </a:lnTo>
                  <a:lnTo>
                    <a:pt x="12181" y="5456"/>
                  </a:lnTo>
                  <a:lnTo>
                    <a:pt x="12369" y="4986"/>
                  </a:lnTo>
                  <a:lnTo>
                    <a:pt x="12464" y="4516"/>
                  </a:lnTo>
                  <a:lnTo>
                    <a:pt x="12511" y="4045"/>
                  </a:lnTo>
                  <a:lnTo>
                    <a:pt x="12464" y="3528"/>
                  </a:lnTo>
                  <a:lnTo>
                    <a:pt x="12369" y="3058"/>
                  </a:lnTo>
                  <a:lnTo>
                    <a:pt x="12228" y="2587"/>
                  </a:lnTo>
                  <a:lnTo>
                    <a:pt x="11993" y="2164"/>
                  </a:lnTo>
                  <a:lnTo>
                    <a:pt x="11711" y="1788"/>
                  </a:lnTo>
                  <a:lnTo>
                    <a:pt x="11382" y="1459"/>
                  </a:lnTo>
                  <a:lnTo>
                    <a:pt x="11006" y="1224"/>
                  </a:lnTo>
                  <a:lnTo>
                    <a:pt x="10676" y="1035"/>
                  </a:lnTo>
                  <a:lnTo>
                    <a:pt x="10300" y="847"/>
                  </a:lnTo>
                  <a:lnTo>
                    <a:pt x="9877" y="753"/>
                  </a:lnTo>
                  <a:lnTo>
                    <a:pt x="9077" y="565"/>
                  </a:lnTo>
                  <a:lnTo>
                    <a:pt x="8231" y="471"/>
                  </a:lnTo>
                  <a:lnTo>
                    <a:pt x="5174" y="95"/>
                  </a:lnTo>
                  <a:lnTo>
                    <a:pt x="43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59" name="Google Shape;2040;p55"/>
            <p:cNvSpPr/>
            <p:nvPr/>
          </p:nvSpPr>
          <p:spPr>
            <a:xfrm>
              <a:off x="329825" y="3025625"/>
              <a:ext cx="28225" cy="38825"/>
            </a:xfrm>
            <a:custGeom>
              <a:avLst/>
              <a:gdLst/>
              <a:ahLst/>
              <a:cxnLst/>
              <a:rect l="l" t="t" r="r" b="b"/>
              <a:pathLst>
                <a:path w="1129" h="1553" extrusionOk="0">
                  <a:moveTo>
                    <a:pt x="565" y="0"/>
                  </a:moveTo>
                  <a:lnTo>
                    <a:pt x="424" y="47"/>
                  </a:lnTo>
                  <a:lnTo>
                    <a:pt x="329" y="47"/>
                  </a:lnTo>
                  <a:lnTo>
                    <a:pt x="141" y="235"/>
                  </a:lnTo>
                  <a:lnTo>
                    <a:pt x="47" y="470"/>
                  </a:lnTo>
                  <a:lnTo>
                    <a:pt x="0" y="800"/>
                  </a:lnTo>
                  <a:lnTo>
                    <a:pt x="47" y="1082"/>
                  </a:lnTo>
                  <a:lnTo>
                    <a:pt x="141" y="1317"/>
                  </a:lnTo>
                  <a:lnTo>
                    <a:pt x="329" y="1505"/>
                  </a:lnTo>
                  <a:lnTo>
                    <a:pt x="424" y="1552"/>
                  </a:lnTo>
                  <a:lnTo>
                    <a:pt x="659" y="1552"/>
                  </a:lnTo>
                  <a:lnTo>
                    <a:pt x="800" y="1505"/>
                  </a:lnTo>
                  <a:lnTo>
                    <a:pt x="941" y="1317"/>
                  </a:lnTo>
                  <a:lnTo>
                    <a:pt x="1082" y="1082"/>
                  </a:lnTo>
                  <a:lnTo>
                    <a:pt x="1129" y="800"/>
                  </a:lnTo>
                  <a:lnTo>
                    <a:pt x="1082" y="470"/>
                  </a:lnTo>
                  <a:lnTo>
                    <a:pt x="941" y="235"/>
                  </a:lnTo>
                  <a:lnTo>
                    <a:pt x="800" y="47"/>
                  </a:lnTo>
                  <a:lnTo>
                    <a:pt x="659" y="47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60" name="Google Shape;2041;p55"/>
            <p:cNvSpPr/>
            <p:nvPr/>
          </p:nvSpPr>
          <p:spPr>
            <a:xfrm>
              <a:off x="457975" y="3038550"/>
              <a:ext cx="28250" cy="38825"/>
            </a:xfrm>
            <a:custGeom>
              <a:avLst/>
              <a:gdLst/>
              <a:ahLst/>
              <a:cxnLst/>
              <a:rect l="l" t="t" r="r" b="b"/>
              <a:pathLst>
                <a:path w="1130" h="1553" extrusionOk="0">
                  <a:moveTo>
                    <a:pt x="471" y="0"/>
                  </a:moveTo>
                  <a:lnTo>
                    <a:pt x="330" y="48"/>
                  </a:lnTo>
                  <a:lnTo>
                    <a:pt x="142" y="236"/>
                  </a:lnTo>
                  <a:lnTo>
                    <a:pt x="48" y="471"/>
                  </a:lnTo>
                  <a:lnTo>
                    <a:pt x="0" y="753"/>
                  </a:lnTo>
                  <a:lnTo>
                    <a:pt x="48" y="1082"/>
                  </a:lnTo>
                  <a:lnTo>
                    <a:pt x="142" y="1317"/>
                  </a:lnTo>
                  <a:lnTo>
                    <a:pt x="330" y="1505"/>
                  </a:lnTo>
                  <a:lnTo>
                    <a:pt x="471" y="1505"/>
                  </a:lnTo>
                  <a:lnTo>
                    <a:pt x="565" y="1552"/>
                  </a:lnTo>
                  <a:lnTo>
                    <a:pt x="659" y="1505"/>
                  </a:lnTo>
                  <a:lnTo>
                    <a:pt x="800" y="1505"/>
                  </a:lnTo>
                  <a:lnTo>
                    <a:pt x="988" y="1317"/>
                  </a:lnTo>
                  <a:lnTo>
                    <a:pt x="1082" y="1082"/>
                  </a:lnTo>
                  <a:lnTo>
                    <a:pt x="1129" y="753"/>
                  </a:lnTo>
                  <a:lnTo>
                    <a:pt x="1082" y="471"/>
                  </a:lnTo>
                  <a:lnTo>
                    <a:pt x="988" y="236"/>
                  </a:lnTo>
                  <a:lnTo>
                    <a:pt x="800" y="48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61" name="Google Shape;2042;p55"/>
            <p:cNvSpPr/>
            <p:nvPr/>
          </p:nvSpPr>
          <p:spPr>
            <a:xfrm>
              <a:off x="435625" y="2851600"/>
              <a:ext cx="30600" cy="30600"/>
            </a:xfrm>
            <a:custGeom>
              <a:avLst/>
              <a:gdLst/>
              <a:ahLst/>
              <a:cxnLst/>
              <a:rect l="l" t="t" r="r" b="b"/>
              <a:pathLst>
                <a:path w="1224" h="1224" extrusionOk="0">
                  <a:moveTo>
                    <a:pt x="612" y="1"/>
                  </a:moveTo>
                  <a:lnTo>
                    <a:pt x="377" y="48"/>
                  </a:lnTo>
                  <a:lnTo>
                    <a:pt x="189" y="189"/>
                  </a:lnTo>
                  <a:lnTo>
                    <a:pt x="48" y="377"/>
                  </a:lnTo>
                  <a:lnTo>
                    <a:pt x="1" y="612"/>
                  </a:lnTo>
                  <a:lnTo>
                    <a:pt x="48" y="847"/>
                  </a:lnTo>
                  <a:lnTo>
                    <a:pt x="189" y="1035"/>
                  </a:lnTo>
                  <a:lnTo>
                    <a:pt x="377" y="1177"/>
                  </a:lnTo>
                  <a:lnTo>
                    <a:pt x="612" y="1224"/>
                  </a:lnTo>
                  <a:lnTo>
                    <a:pt x="847" y="1177"/>
                  </a:lnTo>
                  <a:lnTo>
                    <a:pt x="1036" y="1035"/>
                  </a:lnTo>
                  <a:lnTo>
                    <a:pt x="1177" y="847"/>
                  </a:lnTo>
                  <a:lnTo>
                    <a:pt x="1224" y="612"/>
                  </a:lnTo>
                  <a:lnTo>
                    <a:pt x="1177" y="377"/>
                  </a:lnTo>
                  <a:lnTo>
                    <a:pt x="1036" y="189"/>
                  </a:lnTo>
                  <a:lnTo>
                    <a:pt x="847" y="48"/>
                  </a:lnTo>
                  <a:lnTo>
                    <a:pt x="61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62" name="Google Shape;2043;p55"/>
            <p:cNvSpPr/>
            <p:nvPr/>
          </p:nvSpPr>
          <p:spPr>
            <a:xfrm>
              <a:off x="653150" y="2882175"/>
              <a:ext cx="30600" cy="30600"/>
            </a:xfrm>
            <a:custGeom>
              <a:avLst/>
              <a:gdLst/>
              <a:ahLst/>
              <a:cxnLst/>
              <a:rect l="l" t="t" r="r" b="b"/>
              <a:pathLst>
                <a:path w="1224" h="1224" extrusionOk="0">
                  <a:moveTo>
                    <a:pt x="612" y="1"/>
                  </a:moveTo>
                  <a:lnTo>
                    <a:pt x="377" y="48"/>
                  </a:lnTo>
                  <a:lnTo>
                    <a:pt x="188" y="189"/>
                  </a:lnTo>
                  <a:lnTo>
                    <a:pt x="47" y="377"/>
                  </a:lnTo>
                  <a:lnTo>
                    <a:pt x="0" y="612"/>
                  </a:lnTo>
                  <a:lnTo>
                    <a:pt x="47" y="847"/>
                  </a:lnTo>
                  <a:lnTo>
                    <a:pt x="188" y="1035"/>
                  </a:lnTo>
                  <a:lnTo>
                    <a:pt x="377" y="1176"/>
                  </a:lnTo>
                  <a:lnTo>
                    <a:pt x="612" y="1223"/>
                  </a:lnTo>
                  <a:lnTo>
                    <a:pt x="847" y="1176"/>
                  </a:lnTo>
                  <a:lnTo>
                    <a:pt x="1035" y="1035"/>
                  </a:lnTo>
                  <a:lnTo>
                    <a:pt x="1176" y="847"/>
                  </a:lnTo>
                  <a:lnTo>
                    <a:pt x="1223" y="612"/>
                  </a:lnTo>
                  <a:lnTo>
                    <a:pt x="1176" y="377"/>
                  </a:lnTo>
                  <a:lnTo>
                    <a:pt x="1035" y="189"/>
                  </a:lnTo>
                  <a:lnTo>
                    <a:pt x="847" y="48"/>
                  </a:lnTo>
                  <a:lnTo>
                    <a:pt x="61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63" name="Google Shape;2044;p55"/>
            <p:cNvSpPr/>
            <p:nvPr/>
          </p:nvSpPr>
          <p:spPr>
            <a:xfrm>
              <a:off x="1740700" y="2839850"/>
              <a:ext cx="372725" cy="1158125"/>
            </a:xfrm>
            <a:custGeom>
              <a:avLst/>
              <a:gdLst/>
              <a:ahLst/>
              <a:cxnLst/>
              <a:rect l="l" t="t" r="r" b="b"/>
              <a:pathLst>
                <a:path w="14909" h="46325" extrusionOk="0">
                  <a:moveTo>
                    <a:pt x="12181" y="1"/>
                  </a:moveTo>
                  <a:lnTo>
                    <a:pt x="0" y="24691"/>
                  </a:lnTo>
                  <a:lnTo>
                    <a:pt x="189" y="26572"/>
                  </a:lnTo>
                  <a:lnTo>
                    <a:pt x="424" y="28124"/>
                  </a:lnTo>
                  <a:lnTo>
                    <a:pt x="706" y="29488"/>
                  </a:lnTo>
                  <a:lnTo>
                    <a:pt x="1035" y="30758"/>
                  </a:lnTo>
                  <a:lnTo>
                    <a:pt x="1364" y="31933"/>
                  </a:lnTo>
                  <a:lnTo>
                    <a:pt x="1693" y="33015"/>
                  </a:lnTo>
                  <a:lnTo>
                    <a:pt x="2070" y="33956"/>
                  </a:lnTo>
                  <a:lnTo>
                    <a:pt x="2446" y="34802"/>
                  </a:lnTo>
                  <a:lnTo>
                    <a:pt x="2822" y="35555"/>
                  </a:lnTo>
                  <a:lnTo>
                    <a:pt x="3292" y="36354"/>
                  </a:lnTo>
                  <a:lnTo>
                    <a:pt x="3716" y="37012"/>
                  </a:lnTo>
                  <a:lnTo>
                    <a:pt x="4139" y="37577"/>
                  </a:lnTo>
                  <a:lnTo>
                    <a:pt x="4515" y="38000"/>
                  </a:lnTo>
                  <a:lnTo>
                    <a:pt x="5033" y="38517"/>
                  </a:lnTo>
                  <a:lnTo>
                    <a:pt x="5221" y="38658"/>
                  </a:lnTo>
                  <a:lnTo>
                    <a:pt x="3387" y="46324"/>
                  </a:lnTo>
                  <a:lnTo>
                    <a:pt x="6020" y="46324"/>
                  </a:lnTo>
                  <a:lnTo>
                    <a:pt x="6208" y="46089"/>
                  </a:lnTo>
                  <a:lnTo>
                    <a:pt x="6726" y="45384"/>
                  </a:lnTo>
                  <a:lnTo>
                    <a:pt x="7102" y="44772"/>
                  </a:lnTo>
                  <a:lnTo>
                    <a:pt x="7525" y="44020"/>
                  </a:lnTo>
                  <a:lnTo>
                    <a:pt x="8042" y="43126"/>
                  </a:lnTo>
                  <a:lnTo>
                    <a:pt x="8560" y="41998"/>
                  </a:lnTo>
                  <a:lnTo>
                    <a:pt x="9171" y="40728"/>
                  </a:lnTo>
                  <a:lnTo>
                    <a:pt x="9783" y="39223"/>
                  </a:lnTo>
                  <a:lnTo>
                    <a:pt x="10394" y="37483"/>
                  </a:lnTo>
                  <a:lnTo>
                    <a:pt x="11052" y="35508"/>
                  </a:lnTo>
                  <a:lnTo>
                    <a:pt x="11711" y="33297"/>
                  </a:lnTo>
                  <a:lnTo>
                    <a:pt x="12416" y="30852"/>
                  </a:lnTo>
                  <a:lnTo>
                    <a:pt x="13075" y="28124"/>
                  </a:lnTo>
                  <a:lnTo>
                    <a:pt x="13686" y="25114"/>
                  </a:lnTo>
                  <a:lnTo>
                    <a:pt x="14015" y="23468"/>
                  </a:lnTo>
                  <a:lnTo>
                    <a:pt x="14250" y="21916"/>
                  </a:lnTo>
                  <a:lnTo>
                    <a:pt x="14438" y="20411"/>
                  </a:lnTo>
                  <a:lnTo>
                    <a:pt x="14627" y="19000"/>
                  </a:lnTo>
                  <a:lnTo>
                    <a:pt x="14721" y="17589"/>
                  </a:lnTo>
                  <a:lnTo>
                    <a:pt x="14815" y="16273"/>
                  </a:lnTo>
                  <a:lnTo>
                    <a:pt x="14862" y="15003"/>
                  </a:lnTo>
                  <a:lnTo>
                    <a:pt x="14909" y="13780"/>
                  </a:lnTo>
                  <a:lnTo>
                    <a:pt x="14909" y="12604"/>
                  </a:lnTo>
                  <a:lnTo>
                    <a:pt x="14862" y="11523"/>
                  </a:lnTo>
                  <a:lnTo>
                    <a:pt x="14721" y="9453"/>
                  </a:lnTo>
                  <a:lnTo>
                    <a:pt x="14485" y="7619"/>
                  </a:lnTo>
                  <a:lnTo>
                    <a:pt x="14203" y="5973"/>
                  </a:lnTo>
                  <a:lnTo>
                    <a:pt x="13874" y="4515"/>
                  </a:lnTo>
                  <a:lnTo>
                    <a:pt x="13545" y="3293"/>
                  </a:lnTo>
                  <a:lnTo>
                    <a:pt x="13216" y="2258"/>
                  </a:lnTo>
                  <a:lnTo>
                    <a:pt x="12886" y="1458"/>
                  </a:lnTo>
                  <a:lnTo>
                    <a:pt x="12604" y="800"/>
                  </a:lnTo>
                  <a:lnTo>
                    <a:pt x="12369" y="330"/>
                  </a:lnTo>
                  <a:lnTo>
                    <a:pt x="121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64" name="Google Shape;2045;p55"/>
            <p:cNvSpPr/>
            <p:nvPr/>
          </p:nvSpPr>
          <p:spPr>
            <a:xfrm>
              <a:off x="1745400" y="3485325"/>
              <a:ext cx="188150" cy="245750"/>
            </a:xfrm>
            <a:custGeom>
              <a:avLst/>
              <a:gdLst/>
              <a:ahLst/>
              <a:cxnLst/>
              <a:rect l="l" t="t" r="r" b="b"/>
              <a:pathLst>
                <a:path w="7526" h="9830" extrusionOk="0">
                  <a:moveTo>
                    <a:pt x="1741" y="1"/>
                  </a:moveTo>
                  <a:lnTo>
                    <a:pt x="1270" y="48"/>
                  </a:lnTo>
                  <a:lnTo>
                    <a:pt x="800" y="236"/>
                  </a:lnTo>
                  <a:lnTo>
                    <a:pt x="377" y="471"/>
                  </a:lnTo>
                  <a:lnTo>
                    <a:pt x="1" y="753"/>
                  </a:lnTo>
                  <a:lnTo>
                    <a:pt x="236" y="2305"/>
                  </a:lnTo>
                  <a:lnTo>
                    <a:pt x="518" y="3669"/>
                  </a:lnTo>
                  <a:lnTo>
                    <a:pt x="847" y="4939"/>
                  </a:lnTo>
                  <a:lnTo>
                    <a:pt x="1176" y="6114"/>
                  </a:lnTo>
                  <a:lnTo>
                    <a:pt x="1505" y="7196"/>
                  </a:lnTo>
                  <a:lnTo>
                    <a:pt x="1882" y="8137"/>
                  </a:lnTo>
                  <a:lnTo>
                    <a:pt x="2258" y="8983"/>
                  </a:lnTo>
                  <a:lnTo>
                    <a:pt x="2634" y="9736"/>
                  </a:lnTo>
                  <a:lnTo>
                    <a:pt x="3340" y="9830"/>
                  </a:lnTo>
                  <a:lnTo>
                    <a:pt x="4045" y="9830"/>
                  </a:lnTo>
                  <a:lnTo>
                    <a:pt x="4421" y="9783"/>
                  </a:lnTo>
                  <a:lnTo>
                    <a:pt x="4751" y="9736"/>
                  </a:lnTo>
                  <a:lnTo>
                    <a:pt x="5127" y="9641"/>
                  </a:lnTo>
                  <a:lnTo>
                    <a:pt x="5456" y="9500"/>
                  </a:lnTo>
                  <a:lnTo>
                    <a:pt x="6020" y="9218"/>
                  </a:lnTo>
                  <a:lnTo>
                    <a:pt x="6302" y="9030"/>
                  </a:lnTo>
                  <a:lnTo>
                    <a:pt x="6538" y="8842"/>
                  </a:lnTo>
                  <a:lnTo>
                    <a:pt x="6773" y="8607"/>
                  </a:lnTo>
                  <a:lnTo>
                    <a:pt x="6961" y="8372"/>
                  </a:lnTo>
                  <a:lnTo>
                    <a:pt x="7149" y="8090"/>
                  </a:lnTo>
                  <a:lnTo>
                    <a:pt x="7290" y="7807"/>
                  </a:lnTo>
                  <a:lnTo>
                    <a:pt x="7431" y="7525"/>
                  </a:lnTo>
                  <a:lnTo>
                    <a:pt x="7478" y="7196"/>
                  </a:lnTo>
                  <a:lnTo>
                    <a:pt x="7525" y="6867"/>
                  </a:lnTo>
                  <a:lnTo>
                    <a:pt x="7525" y="6585"/>
                  </a:lnTo>
                  <a:lnTo>
                    <a:pt x="7478" y="6255"/>
                  </a:lnTo>
                  <a:lnTo>
                    <a:pt x="7384" y="5926"/>
                  </a:lnTo>
                  <a:lnTo>
                    <a:pt x="7243" y="5644"/>
                  </a:lnTo>
                  <a:lnTo>
                    <a:pt x="7055" y="5409"/>
                  </a:lnTo>
                  <a:lnTo>
                    <a:pt x="6773" y="5174"/>
                  </a:lnTo>
                  <a:lnTo>
                    <a:pt x="6538" y="4939"/>
                  </a:lnTo>
                  <a:lnTo>
                    <a:pt x="5926" y="4562"/>
                  </a:lnTo>
                  <a:lnTo>
                    <a:pt x="5315" y="4186"/>
                  </a:lnTo>
                  <a:lnTo>
                    <a:pt x="5080" y="3951"/>
                  </a:lnTo>
                  <a:lnTo>
                    <a:pt x="4845" y="3669"/>
                  </a:lnTo>
                  <a:lnTo>
                    <a:pt x="4703" y="3387"/>
                  </a:lnTo>
                  <a:lnTo>
                    <a:pt x="4609" y="3104"/>
                  </a:lnTo>
                  <a:lnTo>
                    <a:pt x="4515" y="2493"/>
                  </a:lnTo>
                  <a:lnTo>
                    <a:pt x="4374" y="1882"/>
                  </a:lnTo>
                  <a:lnTo>
                    <a:pt x="4327" y="1600"/>
                  </a:lnTo>
                  <a:lnTo>
                    <a:pt x="4233" y="1270"/>
                  </a:lnTo>
                  <a:lnTo>
                    <a:pt x="4092" y="1082"/>
                  </a:lnTo>
                  <a:lnTo>
                    <a:pt x="3951" y="847"/>
                  </a:lnTo>
                  <a:lnTo>
                    <a:pt x="3810" y="706"/>
                  </a:lnTo>
                  <a:lnTo>
                    <a:pt x="3622" y="518"/>
                  </a:lnTo>
                  <a:lnTo>
                    <a:pt x="3199" y="283"/>
                  </a:lnTo>
                  <a:lnTo>
                    <a:pt x="2775" y="95"/>
                  </a:lnTo>
                  <a:lnTo>
                    <a:pt x="225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65" name="Google Shape;2046;p55"/>
            <p:cNvSpPr/>
            <p:nvPr/>
          </p:nvSpPr>
          <p:spPr>
            <a:xfrm>
              <a:off x="1231600" y="2839850"/>
              <a:ext cx="641975" cy="276325"/>
            </a:xfrm>
            <a:custGeom>
              <a:avLst/>
              <a:gdLst/>
              <a:ahLst/>
              <a:cxnLst/>
              <a:rect l="l" t="t" r="r" b="b"/>
              <a:pathLst>
                <a:path w="25679" h="11053" extrusionOk="0">
                  <a:moveTo>
                    <a:pt x="1" y="1"/>
                  </a:moveTo>
                  <a:lnTo>
                    <a:pt x="95" y="471"/>
                  </a:lnTo>
                  <a:lnTo>
                    <a:pt x="377" y="1411"/>
                  </a:lnTo>
                  <a:lnTo>
                    <a:pt x="753" y="2305"/>
                  </a:lnTo>
                  <a:lnTo>
                    <a:pt x="1224" y="3152"/>
                  </a:lnTo>
                  <a:lnTo>
                    <a:pt x="1788" y="3951"/>
                  </a:lnTo>
                  <a:lnTo>
                    <a:pt x="2446" y="4656"/>
                  </a:lnTo>
                  <a:lnTo>
                    <a:pt x="3152" y="5315"/>
                  </a:lnTo>
                  <a:lnTo>
                    <a:pt x="3951" y="5926"/>
                  </a:lnTo>
                  <a:lnTo>
                    <a:pt x="4751" y="6397"/>
                  </a:lnTo>
                  <a:lnTo>
                    <a:pt x="5315" y="6679"/>
                  </a:lnTo>
                  <a:lnTo>
                    <a:pt x="5926" y="6914"/>
                  </a:lnTo>
                  <a:lnTo>
                    <a:pt x="6491" y="7102"/>
                  </a:lnTo>
                  <a:lnTo>
                    <a:pt x="7102" y="7290"/>
                  </a:lnTo>
                  <a:lnTo>
                    <a:pt x="8372" y="7572"/>
                  </a:lnTo>
                  <a:lnTo>
                    <a:pt x="9595" y="7854"/>
                  </a:lnTo>
                  <a:lnTo>
                    <a:pt x="10865" y="8043"/>
                  </a:lnTo>
                  <a:lnTo>
                    <a:pt x="12134" y="8325"/>
                  </a:lnTo>
                  <a:lnTo>
                    <a:pt x="13357" y="8654"/>
                  </a:lnTo>
                  <a:lnTo>
                    <a:pt x="13921" y="8842"/>
                  </a:lnTo>
                  <a:lnTo>
                    <a:pt x="14533" y="9077"/>
                  </a:lnTo>
                  <a:lnTo>
                    <a:pt x="15332" y="9406"/>
                  </a:lnTo>
                  <a:lnTo>
                    <a:pt x="16085" y="9783"/>
                  </a:lnTo>
                  <a:lnTo>
                    <a:pt x="16837" y="10206"/>
                  </a:lnTo>
                  <a:lnTo>
                    <a:pt x="17637" y="10535"/>
                  </a:lnTo>
                  <a:lnTo>
                    <a:pt x="18436" y="10817"/>
                  </a:lnTo>
                  <a:lnTo>
                    <a:pt x="18860" y="10911"/>
                  </a:lnTo>
                  <a:lnTo>
                    <a:pt x="19283" y="11005"/>
                  </a:lnTo>
                  <a:lnTo>
                    <a:pt x="19706" y="11052"/>
                  </a:lnTo>
                  <a:lnTo>
                    <a:pt x="20129" y="11052"/>
                  </a:lnTo>
                  <a:lnTo>
                    <a:pt x="20553" y="11005"/>
                  </a:lnTo>
                  <a:lnTo>
                    <a:pt x="20976" y="10911"/>
                  </a:lnTo>
                  <a:lnTo>
                    <a:pt x="21352" y="10817"/>
                  </a:lnTo>
                  <a:lnTo>
                    <a:pt x="21681" y="10629"/>
                  </a:lnTo>
                  <a:lnTo>
                    <a:pt x="22010" y="10441"/>
                  </a:lnTo>
                  <a:lnTo>
                    <a:pt x="22340" y="10206"/>
                  </a:lnTo>
                  <a:lnTo>
                    <a:pt x="22622" y="9971"/>
                  </a:lnTo>
                  <a:lnTo>
                    <a:pt x="22904" y="9689"/>
                  </a:lnTo>
                  <a:lnTo>
                    <a:pt x="23374" y="9077"/>
                  </a:lnTo>
                  <a:lnTo>
                    <a:pt x="23798" y="8372"/>
                  </a:lnTo>
                  <a:lnTo>
                    <a:pt x="24174" y="7666"/>
                  </a:lnTo>
                  <a:lnTo>
                    <a:pt x="24503" y="6914"/>
                  </a:lnTo>
                  <a:lnTo>
                    <a:pt x="24785" y="6161"/>
                  </a:lnTo>
                  <a:lnTo>
                    <a:pt x="25114" y="5268"/>
                  </a:lnTo>
                  <a:lnTo>
                    <a:pt x="25350" y="4421"/>
                  </a:lnTo>
                  <a:lnTo>
                    <a:pt x="25538" y="3528"/>
                  </a:lnTo>
                  <a:lnTo>
                    <a:pt x="25679" y="2634"/>
                  </a:lnTo>
                  <a:lnTo>
                    <a:pt x="25679" y="1929"/>
                  </a:lnTo>
                  <a:lnTo>
                    <a:pt x="25632" y="1270"/>
                  </a:lnTo>
                  <a:lnTo>
                    <a:pt x="25491" y="612"/>
                  </a:lnTo>
                  <a:lnTo>
                    <a:pt x="2530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66" name="Google Shape;2047;p55"/>
            <p:cNvSpPr/>
            <p:nvPr/>
          </p:nvSpPr>
          <p:spPr>
            <a:xfrm>
              <a:off x="641400" y="3178450"/>
              <a:ext cx="368025" cy="472675"/>
            </a:xfrm>
            <a:custGeom>
              <a:avLst/>
              <a:gdLst/>
              <a:ahLst/>
              <a:cxnLst/>
              <a:rect l="l" t="t" r="r" b="b"/>
              <a:pathLst>
                <a:path w="14721" h="18907" extrusionOk="0">
                  <a:moveTo>
                    <a:pt x="5314" y="1"/>
                  </a:moveTo>
                  <a:lnTo>
                    <a:pt x="4891" y="48"/>
                  </a:lnTo>
                  <a:lnTo>
                    <a:pt x="4468" y="95"/>
                  </a:lnTo>
                  <a:lnTo>
                    <a:pt x="4045" y="189"/>
                  </a:lnTo>
                  <a:lnTo>
                    <a:pt x="3621" y="330"/>
                  </a:lnTo>
                  <a:lnTo>
                    <a:pt x="3245" y="471"/>
                  </a:lnTo>
                  <a:lnTo>
                    <a:pt x="2822" y="659"/>
                  </a:lnTo>
                  <a:lnTo>
                    <a:pt x="2446" y="847"/>
                  </a:lnTo>
                  <a:lnTo>
                    <a:pt x="1740" y="1365"/>
                  </a:lnTo>
                  <a:lnTo>
                    <a:pt x="1082" y="1976"/>
                  </a:lnTo>
                  <a:lnTo>
                    <a:pt x="517" y="2635"/>
                  </a:lnTo>
                  <a:lnTo>
                    <a:pt x="0" y="3340"/>
                  </a:lnTo>
                  <a:lnTo>
                    <a:pt x="470" y="4516"/>
                  </a:lnTo>
                  <a:lnTo>
                    <a:pt x="894" y="5644"/>
                  </a:lnTo>
                  <a:lnTo>
                    <a:pt x="1364" y="6726"/>
                  </a:lnTo>
                  <a:lnTo>
                    <a:pt x="1834" y="7761"/>
                  </a:lnTo>
                  <a:lnTo>
                    <a:pt x="2822" y="9736"/>
                  </a:lnTo>
                  <a:lnTo>
                    <a:pt x="3903" y="11570"/>
                  </a:lnTo>
                  <a:lnTo>
                    <a:pt x="4985" y="13310"/>
                  </a:lnTo>
                  <a:lnTo>
                    <a:pt x="6114" y="14862"/>
                  </a:lnTo>
                  <a:lnTo>
                    <a:pt x="7290" y="16320"/>
                  </a:lnTo>
                  <a:lnTo>
                    <a:pt x="8465" y="17684"/>
                  </a:lnTo>
                  <a:lnTo>
                    <a:pt x="9688" y="18907"/>
                  </a:lnTo>
                  <a:lnTo>
                    <a:pt x="10252" y="18766"/>
                  </a:lnTo>
                  <a:lnTo>
                    <a:pt x="10864" y="18624"/>
                  </a:lnTo>
                  <a:lnTo>
                    <a:pt x="11475" y="18342"/>
                  </a:lnTo>
                  <a:lnTo>
                    <a:pt x="12040" y="18060"/>
                  </a:lnTo>
                  <a:lnTo>
                    <a:pt x="12604" y="17637"/>
                  </a:lnTo>
                  <a:lnTo>
                    <a:pt x="13121" y="17214"/>
                  </a:lnTo>
                  <a:lnTo>
                    <a:pt x="13544" y="16696"/>
                  </a:lnTo>
                  <a:lnTo>
                    <a:pt x="13968" y="16179"/>
                  </a:lnTo>
                  <a:lnTo>
                    <a:pt x="14250" y="15568"/>
                  </a:lnTo>
                  <a:lnTo>
                    <a:pt x="14532" y="14956"/>
                  </a:lnTo>
                  <a:lnTo>
                    <a:pt x="14673" y="14298"/>
                  </a:lnTo>
                  <a:lnTo>
                    <a:pt x="14720" y="13639"/>
                  </a:lnTo>
                  <a:lnTo>
                    <a:pt x="14673" y="12934"/>
                  </a:lnTo>
                  <a:lnTo>
                    <a:pt x="14579" y="12276"/>
                  </a:lnTo>
                  <a:lnTo>
                    <a:pt x="14344" y="11664"/>
                  </a:lnTo>
                  <a:lnTo>
                    <a:pt x="14062" y="11053"/>
                  </a:lnTo>
                  <a:lnTo>
                    <a:pt x="13686" y="10535"/>
                  </a:lnTo>
                  <a:lnTo>
                    <a:pt x="13215" y="10018"/>
                  </a:lnTo>
                  <a:lnTo>
                    <a:pt x="12839" y="9736"/>
                  </a:lnTo>
                  <a:lnTo>
                    <a:pt x="12463" y="9454"/>
                  </a:lnTo>
                  <a:lnTo>
                    <a:pt x="11663" y="8936"/>
                  </a:lnTo>
                  <a:lnTo>
                    <a:pt x="11240" y="8654"/>
                  </a:lnTo>
                  <a:lnTo>
                    <a:pt x="10911" y="8372"/>
                  </a:lnTo>
                  <a:lnTo>
                    <a:pt x="10582" y="8043"/>
                  </a:lnTo>
                  <a:lnTo>
                    <a:pt x="10299" y="7714"/>
                  </a:lnTo>
                  <a:lnTo>
                    <a:pt x="10111" y="7385"/>
                  </a:lnTo>
                  <a:lnTo>
                    <a:pt x="9970" y="7102"/>
                  </a:lnTo>
                  <a:lnTo>
                    <a:pt x="9876" y="6773"/>
                  </a:lnTo>
                  <a:lnTo>
                    <a:pt x="9829" y="6444"/>
                  </a:lnTo>
                  <a:lnTo>
                    <a:pt x="9735" y="5786"/>
                  </a:lnTo>
                  <a:lnTo>
                    <a:pt x="9688" y="5080"/>
                  </a:lnTo>
                  <a:lnTo>
                    <a:pt x="9688" y="4375"/>
                  </a:lnTo>
                  <a:lnTo>
                    <a:pt x="9641" y="3669"/>
                  </a:lnTo>
                  <a:lnTo>
                    <a:pt x="9547" y="2964"/>
                  </a:lnTo>
                  <a:lnTo>
                    <a:pt x="9453" y="2635"/>
                  </a:lnTo>
                  <a:lnTo>
                    <a:pt x="9312" y="2352"/>
                  </a:lnTo>
                  <a:lnTo>
                    <a:pt x="9077" y="1835"/>
                  </a:lnTo>
                  <a:lnTo>
                    <a:pt x="8747" y="1412"/>
                  </a:lnTo>
                  <a:lnTo>
                    <a:pt x="8324" y="1036"/>
                  </a:lnTo>
                  <a:lnTo>
                    <a:pt x="7901" y="706"/>
                  </a:lnTo>
                  <a:lnTo>
                    <a:pt x="7384" y="424"/>
                  </a:lnTo>
                  <a:lnTo>
                    <a:pt x="6866" y="236"/>
                  </a:lnTo>
                  <a:lnTo>
                    <a:pt x="6302" y="95"/>
                  </a:lnTo>
                  <a:lnTo>
                    <a:pt x="573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67" name="Google Shape;2048;p55"/>
            <p:cNvSpPr/>
            <p:nvPr/>
          </p:nvSpPr>
          <p:spPr>
            <a:xfrm>
              <a:off x="977650" y="3633475"/>
              <a:ext cx="158750" cy="364500"/>
            </a:xfrm>
            <a:custGeom>
              <a:avLst/>
              <a:gdLst/>
              <a:ahLst/>
              <a:cxnLst/>
              <a:rect l="l" t="t" r="r" b="b"/>
              <a:pathLst>
                <a:path w="6350" h="14580" extrusionOk="0">
                  <a:moveTo>
                    <a:pt x="0" y="0"/>
                  </a:moveTo>
                  <a:lnTo>
                    <a:pt x="612" y="14579"/>
                  </a:lnTo>
                  <a:lnTo>
                    <a:pt x="3057" y="14579"/>
                  </a:lnTo>
                  <a:lnTo>
                    <a:pt x="634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68" name="Google Shape;2049;p55"/>
            <p:cNvSpPr/>
            <p:nvPr/>
          </p:nvSpPr>
          <p:spPr>
            <a:xfrm>
              <a:off x="1825350" y="3956800"/>
              <a:ext cx="94075" cy="41175"/>
            </a:xfrm>
            <a:custGeom>
              <a:avLst/>
              <a:gdLst/>
              <a:ahLst/>
              <a:cxnLst/>
              <a:rect l="l" t="t" r="r" b="b"/>
              <a:pathLst>
                <a:path w="3763" h="1647" extrusionOk="0">
                  <a:moveTo>
                    <a:pt x="377" y="0"/>
                  </a:moveTo>
                  <a:lnTo>
                    <a:pt x="1" y="1646"/>
                  </a:lnTo>
                  <a:lnTo>
                    <a:pt x="2634" y="1646"/>
                  </a:lnTo>
                  <a:lnTo>
                    <a:pt x="2916" y="1270"/>
                  </a:lnTo>
                  <a:lnTo>
                    <a:pt x="3293" y="753"/>
                  </a:lnTo>
                  <a:lnTo>
                    <a:pt x="37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69" name="Google Shape;2050;p55"/>
            <p:cNvSpPr/>
            <p:nvPr/>
          </p:nvSpPr>
          <p:spPr>
            <a:xfrm>
              <a:off x="991750" y="3956800"/>
              <a:ext cx="70575" cy="41175"/>
            </a:xfrm>
            <a:custGeom>
              <a:avLst/>
              <a:gdLst/>
              <a:ahLst/>
              <a:cxnLst/>
              <a:rect l="l" t="t" r="r" b="b"/>
              <a:pathLst>
                <a:path w="2823" h="1647" extrusionOk="0">
                  <a:moveTo>
                    <a:pt x="1" y="0"/>
                  </a:moveTo>
                  <a:lnTo>
                    <a:pt x="48" y="1646"/>
                  </a:lnTo>
                  <a:lnTo>
                    <a:pt x="2493" y="1646"/>
                  </a:lnTo>
                  <a:lnTo>
                    <a:pt x="282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70" name="Google Shape;2051;p55"/>
            <p:cNvSpPr/>
            <p:nvPr/>
          </p:nvSpPr>
          <p:spPr>
            <a:xfrm>
              <a:off x="2161600" y="3143200"/>
              <a:ext cx="116425" cy="196350"/>
            </a:xfrm>
            <a:custGeom>
              <a:avLst/>
              <a:gdLst/>
              <a:ahLst/>
              <a:cxnLst/>
              <a:rect l="l" t="t" r="r" b="b"/>
              <a:pathLst>
                <a:path w="4657" h="7854" extrusionOk="0">
                  <a:moveTo>
                    <a:pt x="2211" y="0"/>
                  </a:moveTo>
                  <a:lnTo>
                    <a:pt x="1882" y="47"/>
                  </a:lnTo>
                  <a:lnTo>
                    <a:pt x="1553" y="141"/>
                  </a:lnTo>
                  <a:lnTo>
                    <a:pt x="1271" y="235"/>
                  </a:lnTo>
                  <a:lnTo>
                    <a:pt x="989" y="423"/>
                  </a:lnTo>
                  <a:lnTo>
                    <a:pt x="753" y="611"/>
                  </a:lnTo>
                  <a:lnTo>
                    <a:pt x="518" y="894"/>
                  </a:lnTo>
                  <a:lnTo>
                    <a:pt x="330" y="1129"/>
                  </a:lnTo>
                  <a:lnTo>
                    <a:pt x="189" y="1411"/>
                  </a:lnTo>
                  <a:lnTo>
                    <a:pt x="95" y="1740"/>
                  </a:lnTo>
                  <a:lnTo>
                    <a:pt x="48" y="2069"/>
                  </a:lnTo>
                  <a:lnTo>
                    <a:pt x="1" y="2399"/>
                  </a:lnTo>
                  <a:lnTo>
                    <a:pt x="1" y="2681"/>
                  </a:lnTo>
                  <a:lnTo>
                    <a:pt x="1" y="3010"/>
                  </a:lnTo>
                  <a:lnTo>
                    <a:pt x="95" y="3339"/>
                  </a:lnTo>
                  <a:lnTo>
                    <a:pt x="236" y="3903"/>
                  </a:lnTo>
                  <a:lnTo>
                    <a:pt x="471" y="4421"/>
                  </a:lnTo>
                  <a:lnTo>
                    <a:pt x="753" y="4891"/>
                  </a:lnTo>
                  <a:lnTo>
                    <a:pt x="1036" y="5408"/>
                  </a:lnTo>
                  <a:lnTo>
                    <a:pt x="2541" y="7854"/>
                  </a:lnTo>
                  <a:lnTo>
                    <a:pt x="2870" y="7572"/>
                  </a:lnTo>
                  <a:lnTo>
                    <a:pt x="3199" y="7290"/>
                  </a:lnTo>
                  <a:lnTo>
                    <a:pt x="3481" y="6960"/>
                  </a:lnTo>
                  <a:lnTo>
                    <a:pt x="3716" y="6631"/>
                  </a:lnTo>
                  <a:lnTo>
                    <a:pt x="3951" y="6255"/>
                  </a:lnTo>
                  <a:lnTo>
                    <a:pt x="4140" y="5879"/>
                  </a:lnTo>
                  <a:lnTo>
                    <a:pt x="4328" y="5455"/>
                  </a:lnTo>
                  <a:lnTo>
                    <a:pt x="4469" y="5079"/>
                  </a:lnTo>
                  <a:lnTo>
                    <a:pt x="4563" y="4656"/>
                  </a:lnTo>
                  <a:lnTo>
                    <a:pt x="4657" y="4233"/>
                  </a:lnTo>
                  <a:lnTo>
                    <a:pt x="4657" y="3762"/>
                  </a:lnTo>
                  <a:lnTo>
                    <a:pt x="4657" y="3339"/>
                  </a:lnTo>
                  <a:lnTo>
                    <a:pt x="4657" y="2916"/>
                  </a:lnTo>
                  <a:lnTo>
                    <a:pt x="4563" y="2493"/>
                  </a:lnTo>
                  <a:lnTo>
                    <a:pt x="4469" y="2069"/>
                  </a:lnTo>
                  <a:lnTo>
                    <a:pt x="4281" y="1693"/>
                  </a:lnTo>
                  <a:lnTo>
                    <a:pt x="4045" y="1176"/>
                  </a:lnTo>
                  <a:lnTo>
                    <a:pt x="3716" y="706"/>
                  </a:lnTo>
                  <a:lnTo>
                    <a:pt x="3528" y="517"/>
                  </a:lnTo>
                  <a:lnTo>
                    <a:pt x="3293" y="329"/>
                  </a:lnTo>
                  <a:lnTo>
                    <a:pt x="3105" y="188"/>
                  </a:lnTo>
                  <a:lnTo>
                    <a:pt x="2823" y="94"/>
                  </a:lnTo>
                  <a:lnTo>
                    <a:pt x="2541" y="0"/>
                  </a:lnTo>
                  <a:close/>
                </a:path>
              </a:pathLst>
            </a:custGeom>
            <a:solidFill>
              <a:srgbClr val="FFC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71" name="Google Shape;2052;p55"/>
            <p:cNvSpPr/>
            <p:nvPr/>
          </p:nvSpPr>
          <p:spPr>
            <a:xfrm>
              <a:off x="1714825" y="3189050"/>
              <a:ext cx="84675" cy="542025"/>
            </a:xfrm>
            <a:custGeom>
              <a:avLst/>
              <a:gdLst/>
              <a:ahLst/>
              <a:cxnLst/>
              <a:rect l="l" t="t" r="r" b="b"/>
              <a:pathLst>
                <a:path w="3387" h="21681" extrusionOk="0">
                  <a:moveTo>
                    <a:pt x="471" y="0"/>
                  </a:moveTo>
                  <a:lnTo>
                    <a:pt x="236" y="2775"/>
                  </a:lnTo>
                  <a:lnTo>
                    <a:pt x="95" y="5362"/>
                  </a:lnTo>
                  <a:lnTo>
                    <a:pt x="1" y="7713"/>
                  </a:lnTo>
                  <a:lnTo>
                    <a:pt x="48" y="9876"/>
                  </a:lnTo>
                  <a:lnTo>
                    <a:pt x="95" y="11852"/>
                  </a:lnTo>
                  <a:lnTo>
                    <a:pt x="236" y="13639"/>
                  </a:lnTo>
                  <a:lnTo>
                    <a:pt x="377" y="15238"/>
                  </a:lnTo>
                  <a:lnTo>
                    <a:pt x="612" y="16648"/>
                  </a:lnTo>
                  <a:lnTo>
                    <a:pt x="800" y="17871"/>
                  </a:lnTo>
                  <a:lnTo>
                    <a:pt x="1035" y="18906"/>
                  </a:lnTo>
                  <a:lnTo>
                    <a:pt x="1224" y="19752"/>
                  </a:lnTo>
                  <a:lnTo>
                    <a:pt x="1412" y="20458"/>
                  </a:lnTo>
                  <a:lnTo>
                    <a:pt x="1741" y="21398"/>
                  </a:lnTo>
                  <a:lnTo>
                    <a:pt x="1882" y="21681"/>
                  </a:lnTo>
                  <a:lnTo>
                    <a:pt x="3387" y="20599"/>
                  </a:lnTo>
                  <a:lnTo>
                    <a:pt x="3105" y="19893"/>
                  </a:lnTo>
                  <a:lnTo>
                    <a:pt x="2823" y="19094"/>
                  </a:lnTo>
                  <a:lnTo>
                    <a:pt x="2305" y="17495"/>
                  </a:lnTo>
                  <a:lnTo>
                    <a:pt x="1929" y="15802"/>
                  </a:lnTo>
                  <a:lnTo>
                    <a:pt x="1553" y="14109"/>
                  </a:lnTo>
                  <a:lnTo>
                    <a:pt x="1271" y="12369"/>
                  </a:lnTo>
                  <a:lnTo>
                    <a:pt x="1035" y="10629"/>
                  </a:lnTo>
                  <a:lnTo>
                    <a:pt x="847" y="8983"/>
                  </a:lnTo>
                  <a:lnTo>
                    <a:pt x="706" y="7384"/>
                  </a:lnTo>
                  <a:lnTo>
                    <a:pt x="518" y="4468"/>
                  </a:lnTo>
                  <a:lnTo>
                    <a:pt x="471" y="2117"/>
                  </a:lnTo>
                  <a:lnTo>
                    <a:pt x="471" y="565"/>
                  </a:lnTo>
                  <a:lnTo>
                    <a:pt x="471" y="0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72" name="Google Shape;2053;p55"/>
            <p:cNvSpPr/>
            <p:nvPr/>
          </p:nvSpPr>
          <p:spPr>
            <a:xfrm>
              <a:off x="1102275" y="3558225"/>
              <a:ext cx="34125" cy="243400"/>
            </a:xfrm>
            <a:custGeom>
              <a:avLst/>
              <a:gdLst/>
              <a:ahLst/>
              <a:cxnLst/>
              <a:rect l="l" t="t" r="r" b="b"/>
              <a:pathLst>
                <a:path w="1365" h="9736" extrusionOk="0">
                  <a:moveTo>
                    <a:pt x="1364" y="0"/>
                  </a:moveTo>
                  <a:lnTo>
                    <a:pt x="1" y="9077"/>
                  </a:lnTo>
                  <a:lnTo>
                    <a:pt x="1035" y="9735"/>
                  </a:lnTo>
                  <a:lnTo>
                    <a:pt x="1364" y="0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</p:grpSp>
      <p:sp>
        <p:nvSpPr>
          <p:cNvPr id="15362" name="AutoShape 2" descr="Tại sao đít con khỉ lại màu đỏ? - TadiTowels - Khăn Bông - Khăn Mặt - Khăn  Spa - Khăn Khách Sạn - Đồng Phục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5364" name="AutoShape 4" descr="Tại sao đít con khỉ lại màu đỏ? - TadiTowels - Khăn Bông - Khăn Mặt - Khăn  Spa - Khăn Khách Sạn - Đồng Phục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205" name="Picture 204" descr="khỉ.jpg"/>
          <p:cNvPicPr>
            <a:picLocks noChangeAspect="1"/>
          </p:cNvPicPr>
          <p:nvPr/>
        </p:nvPicPr>
        <p:blipFill>
          <a:blip r:embed="rId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0" y="0"/>
            <a:ext cx="1828800" cy="1920658"/>
          </a:xfrm>
          <a:prstGeom prst="rect">
            <a:avLst/>
          </a:prstGeom>
        </p:spPr>
      </p:pic>
      <p:pic>
        <p:nvPicPr>
          <p:cNvPr id="206" name="Picture 205" descr="pngtree-watercolor-animal-owl-paintedfresh-png-image_578006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15400" y="0"/>
            <a:ext cx="1752600" cy="1981200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1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18500" t="10101" r="20074" b="50000"/>
          <a:stretch>
            <a:fillRect/>
          </a:stretch>
        </p:blipFill>
        <p:spPr bwMode="auto">
          <a:xfrm>
            <a:off x="3216276" y="692150"/>
            <a:ext cx="5616575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2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  <p:sp>
        <p:nvSpPr>
          <p:cNvPr id="3074" name="Rectangle 5"/>
          <p:cNvSpPr>
            <a:spLocks noChangeArrowheads="1"/>
          </p:cNvSpPr>
          <p:nvPr/>
        </p:nvSpPr>
        <p:spPr bwMode="auto">
          <a:xfrm>
            <a:off x="1752600" y="4876800"/>
            <a:ext cx="8458200" cy="168789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phù thủy độc ác, nham hiểm đã bắt cóc hết sinh vật biển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alt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icture3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147" name="Picture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95938" y="4071939"/>
            <a:ext cx="1009650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1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38375" y="2428876"/>
            <a:ext cx="1519238" cy="219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1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38939" y="1428750"/>
            <a:ext cx="2181225" cy="146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1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809750" y="4286251"/>
            <a:ext cx="17145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1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381501" y="1714500"/>
            <a:ext cx="147002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Picture 16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475664" y="4189413"/>
            <a:ext cx="1817687" cy="138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otched Right Arrow 1">
            <a:hlinkClick r:id="rId14" action="ppaction://hlinksldjump"/>
          </p:cNvPr>
          <p:cNvSpPr/>
          <p:nvPr/>
        </p:nvSpPr>
        <p:spPr>
          <a:xfrm>
            <a:off x="8975726" y="6021388"/>
            <a:ext cx="1692275" cy="836612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NHÀ THÔI</a:t>
            </a:r>
            <a:endParaRPr lang="en-US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4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icture4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146" name="Text Box 3"/>
          <p:cNvSpPr txBox="1">
            <a:spLocks noChangeArrowheads="1"/>
          </p:cNvSpPr>
          <p:nvPr/>
        </p:nvSpPr>
        <p:spPr bwMode="auto">
          <a:xfrm>
            <a:off x="3432176" y="914401"/>
            <a:ext cx="5434013" cy="646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en-US" altLang="en-US" sz="3600"/>
          </a:p>
        </p:txBody>
      </p:sp>
      <p:sp>
        <p:nvSpPr>
          <p:cNvPr id="6147" name="AutoShape 10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4" name="Oval 3"/>
          <p:cNvSpPr/>
          <p:nvPr/>
        </p:nvSpPr>
        <p:spPr>
          <a:xfrm>
            <a:off x="8685214" y="461964"/>
            <a:ext cx="1152525" cy="11525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615363" y="1830388"/>
            <a:ext cx="785812" cy="722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15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82775" y="4046127"/>
            <a:ext cx="1641457" cy="237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Callout 8"/>
          <p:cNvSpPr/>
          <p:nvPr/>
        </p:nvSpPr>
        <p:spPr>
          <a:xfrm>
            <a:off x="2424114" y="0"/>
            <a:ext cx="6029341" cy="4000504"/>
          </a:xfrm>
          <a:prstGeom prst="wedgeEllipseCallout">
            <a:avLst>
              <a:gd name="adj1" fmla="val -39325"/>
              <a:gd name="adj2" fmla="val 6666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/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khoang</a:t>
            </a:r>
            <a:endParaRPr lang="en-US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/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khớp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endParaRPr lang="en-US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/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endParaRPr lang="en-US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/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endParaRPr lang="en-US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lphaUcPeriod"/>
            </a:pP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4738678" y="4071943"/>
            <a:ext cx="2143140" cy="1955791"/>
          </a:xfrm>
          <a:prstGeom prst="wedgeEllipseCallout">
            <a:avLst>
              <a:gd name="adj1" fmla="val -114481"/>
              <a:gd name="adj2" fmla="val -1617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ạch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2424114" y="0"/>
            <a:ext cx="6100779" cy="4343400"/>
          </a:xfrm>
          <a:prstGeom prst="wedgeEllipseCallout">
            <a:avLst>
              <a:gd name="adj1" fmla="val -33331"/>
              <a:gd name="adj2" fmla="val 54890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Di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tủy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cáp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endParaRPr lang="en-US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endParaRPr lang="en-US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4595802" y="4429132"/>
            <a:ext cx="2154242" cy="2000264"/>
          </a:xfrm>
          <a:prstGeom prst="wedgeEllipseCallout">
            <a:avLst>
              <a:gd name="adj1" fmla="val -92549"/>
              <a:gd name="adj2" fmla="val -27177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2" name="AutoShape 10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pic>
        <p:nvPicPr>
          <p:cNvPr id="7173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19289" y="3989388"/>
            <a:ext cx="2001837" cy="233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gực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194" name="AutoShape 10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pic>
        <p:nvPicPr>
          <p:cNvPr id="8195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81224" y="4214819"/>
            <a:ext cx="1009650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Callout 4"/>
          <p:cNvSpPr/>
          <p:nvPr/>
        </p:nvSpPr>
        <p:spPr>
          <a:xfrm>
            <a:off x="2452662" y="714356"/>
            <a:ext cx="4643470" cy="3357562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mập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sấu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heo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3881422" y="4429132"/>
            <a:ext cx="2000264" cy="1825014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ua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201" y="0"/>
            <a:ext cx="10591800" cy="6858000"/>
          </a:xfrm>
          <a:prstGeom prst="rect">
            <a:avLst/>
          </a:prstGeom>
        </p:spPr>
      </p:pic>
      <p:sp>
        <p:nvSpPr>
          <p:cNvPr id="9218" name="AutoShape 10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pic>
        <p:nvPicPr>
          <p:cNvPr id="9219" name="Picture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2063750" y="4941888"/>
            <a:ext cx="1817688" cy="138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Callout 5"/>
          <p:cNvSpPr/>
          <p:nvPr/>
        </p:nvSpPr>
        <p:spPr>
          <a:xfrm>
            <a:off x="2309787" y="1071546"/>
            <a:ext cx="4751387" cy="34290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4381488" y="4643446"/>
            <a:ext cx="1830406" cy="1812914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ực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0242" name="AutoShape 10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pic>
        <p:nvPicPr>
          <p:cNvPr id="10243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1308101" y="4168775"/>
            <a:ext cx="28289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Callout 5"/>
          <p:cNvSpPr/>
          <p:nvPr/>
        </p:nvSpPr>
        <p:spPr>
          <a:xfrm>
            <a:off x="1952597" y="857232"/>
            <a:ext cx="5214974" cy="3143272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nóc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4238613" y="4143381"/>
            <a:ext cx="1785951" cy="1884353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ôm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  <p:sp>
        <p:nvSpPr>
          <p:cNvPr id="11266" name="AutoShape 10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pic>
        <p:nvPicPr>
          <p:cNvPr id="11267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92313" y="4810125"/>
            <a:ext cx="2159000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Callout 4"/>
          <p:cNvSpPr/>
          <p:nvPr/>
        </p:nvSpPr>
        <p:spPr>
          <a:xfrm>
            <a:off x="2166911" y="1142984"/>
            <a:ext cx="4751387" cy="2786058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nl-NL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 cá nào không thuộc lớp cá xương?</a:t>
            </a:r>
            <a:endParaRPr lang="nl-NL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lphaUcPeriod"/>
              <a:defRPr/>
            </a:pPr>
            <a:r>
              <a:rPr lang="nl-NL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 hồi</a:t>
            </a:r>
            <a:endParaRPr lang="nl-NL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lphaUcPeriod"/>
              <a:defRPr/>
            </a:pPr>
            <a:r>
              <a:rPr lang="nl-NL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 rô</a:t>
            </a:r>
            <a:endParaRPr lang="nl-NL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lphaUcPeriod"/>
              <a:defRPr/>
            </a:pPr>
            <a:r>
              <a:rPr lang="nl-NL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 chép</a:t>
            </a:r>
            <a:endParaRPr lang="nl-NL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lphaUcPeriod"/>
              <a:defRPr/>
            </a:pPr>
            <a:r>
              <a:rPr lang="nl-NL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 đuối</a:t>
            </a:r>
            <a:endParaRPr lang="nl-NL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4810117" y="4143381"/>
            <a:ext cx="1939927" cy="2027229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ết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2290" name="WordArt 6"/>
          <p:cNvSpPr>
            <a:spLocks noChangeArrowheads="1" noChangeShapeType="1" noTextEdit="1"/>
          </p:cNvSpPr>
          <p:nvPr/>
        </p:nvSpPr>
        <p:spPr bwMode="auto">
          <a:xfrm>
            <a:off x="3276600" y="762000"/>
            <a:ext cx="5715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000" b="1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/>
            </a:endParaRPr>
          </a:p>
        </p:txBody>
      </p:sp>
      <p:sp>
        <p:nvSpPr>
          <p:cNvPr id="12291" name="AutoShape 7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24675" y="3878263"/>
            <a:ext cx="4402138" cy="270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loud Callout 3"/>
          <p:cNvSpPr/>
          <p:nvPr/>
        </p:nvSpPr>
        <p:spPr>
          <a:xfrm>
            <a:off x="3575051" y="762001"/>
            <a:ext cx="3960813" cy="2811463"/>
          </a:xfrm>
          <a:prstGeom prst="cloudCallout">
            <a:avLst>
              <a:gd name="adj1" fmla="val -14066"/>
              <a:gd name="adj2" fmla="val 700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ảm ơn bạn vì đã giúp chúng mình. Tặng bạn viên ngọc trai tuyệt đẹp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2400" dirty="0"/>
          </a:p>
        </p:txBody>
      </p: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1" name="Google Shape;1561;p43"/>
          <p:cNvSpPr txBox="1">
            <a:spLocks noGrp="1"/>
          </p:cNvSpPr>
          <p:nvPr>
            <p:ph type="subTitle" idx="4"/>
          </p:nvPr>
        </p:nvSpPr>
        <p:spPr>
          <a:xfrm>
            <a:off x="3276600" y="1752600"/>
            <a:ext cx="6054920" cy="684000"/>
          </a:xfrm>
          <a:prstGeom prst="rect">
            <a:avLst/>
          </a:prstGeom>
          <a:solidFill>
            <a:schemeClr val="accent2"/>
          </a:solidFill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 algn="ctr"/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 nhận biết động vật có xương sống</a:t>
            </a:r>
            <a:endParaRPr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63" name="Google Shape;1563;p43"/>
          <p:cNvSpPr txBox="1">
            <a:spLocks noGrp="1"/>
          </p:cNvSpPr>
          <p:nvPr>
            <p:ph type="subTitle" idx="6"/>
          </p:nvPr>
        </p:nvSpPr>
        <p:spPr>
          <a:xfrm>
            <a:off x="3200401" y="2895600"/>
            <a:ext cx="6096001" cy="684000"/>
          </a:xfrm>
          <a:prstGeom prst="rect">
            <a:avLst/>
          </a:prstGeom>
          <a:solidFill>
            <a:schemeClr val="accent1"/>
          </a:solidFill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 algn="ctr"/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đa dạng động vật có xương sống</a:t>
            </a:r>
            <a:endParaRPr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55" name="Google Shape;1555;p43"/>
          <p:cNvSpPr/>
          <p:nvPr/>
        </p:nvSpPr>
        <p:spPr>
          <a:xfrm rot="10800000">
            <a:off x="2209801" y="2667000"/>
            <a:ext cx="1142999" cy="1109648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chemeClr val="dk2"/>
              </a:solidFill>
            </a:endParaRPr>
          </a:p>
        </p:txBody>
      </p:sp>
      <p:sp>
        <p:nvSpPr>
          <p:cNvPr id="1556" name="Google Shape;1556;p43"/>
          <p:cNvSpPr/>
          <p:nvPr/>
        </p:nvSpPr>
        <p:spPr>
          <a:xfrm>
            <a:off x="2209800" y="1524001"/>
            <a:ext cx="1219200" cy="1109649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chemeClr val="dk2"/>
              </a:solidFill>
            </a:endParaRPr>
          </a:p>
        </p:txBody>
      </p:sp>
      <p:sp>
        <p:nvSpPr>
          <p:cNvPr id="1557" name="Google Shape;1557;p43"/>
          <p:cNvSpPr txBox="1">
            <a:spLocks noGrp="1"/>
          </p:cNvSpPr>
          <p:nvPr>
            <p:ph type="title" idx="15"/>
          </p:nvPr>
        </p:nvSpPr>
        <p:spPr>
          <a:xfrm>
            <a:off x="1835700" y="593367"/>
            <a:ext cx="8520600" cy="76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--N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ỘI DUNG BÀI HỌC –</a:t>
            </a:r>
            <a:b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(Thời lượng: 05 tiết)</a:t>
            </a:r>
            <a:endParaRPr sz="28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66" name="Google Shape;1566;p43"/>
          <p:cNvSpPr txBox="1">
            <a:spLocks noGrp="1"/>
          </p:cNvSpPr>
          <p:nvPr>
            <p:ph type="title"/>
          </p:nvPr>
        </p:nvSpPr>
        <p:spPr>
          <a:xfrm>
            <a:off x="2233073" y="1532871"/>
            <a:ext cx="968548" cy="97425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r>
              <a:rPr lang="en-GB" dirty="0" smtClean="0"/>
              <a:t>I</a:t>
            </a:r>
            <a:endParaRPr lang="en-GB" dirty="0" smtClean="0"/>
          </a:p>
        </p:txBody>
      </p:sp>
      <p:sp>
        <p:nvSpPr>
          <p:cNvPr id="1567" name="Google Shape;1567;p43"/>
          <p:cNvSpPr txBox="1">
            <a:spLocks noGrp="1"/>
          </p:cNvSpPr>
          <p:nvPr>
            <p:ph type="title" idx="9"/>
          </p:nvPr>
        </p:nvSpPr>
        <p:spPr>
          <a:xfrm>
            <a:off x="2385473" y="2655837"/>
            <a:ext cx="968548" cy="97532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r>
              <a:rPr lang="en-GB" dirty="0" smtClean="0"/>
              <a:t>II</a:t>
            </a:r>
            <a:endParaRPr lang="en-GB" dirty="0" smtClean="0"/>
          </a:p>
        </p:txBody>
      </p:sp>
      <p:sp>
        <p:nvSpPr>
          <p:cNvPr id="9" name="Right Arrow 8"/>
          <p:cNvSpPr/>
          <p:nvPr/>
        </p:nvSpPr>
        <p:spPr>
          <a:xfrm>
            <a:off x="3276600" y="3505200"/>
            <a:ext cx="3352800" cy="7620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3962400" y="4648200"/>
            <a:ext cx="3505200" cy="7620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3657600" y="4114800"/>
            <a:ext cx="3352800" cy="7620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4495800" y="5181600"/>
            <a:ext cx="3429000" cy="7620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4953000" y="5715000"/>
            <a:ext cx="4114800" cy="9144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1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156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15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1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9" dur="500"/>
                                        <p:tgtEl>
                                          <p:spTgt spid="156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1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1561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561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1561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561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15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5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15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5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15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5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5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5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15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5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5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5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1563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1563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1563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563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1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1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1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1" grpId="0" animBg="1" build="p"/>
      <p:bldP spid="1561" grpId="1" animBg="1" uiExpand="1" build="p"/>
      <p:bldP spid="1563" grpId="0" animBg="1" build="p"/>
      <p:bldP spid="1563" grpId="1" animBg="1" build="p"/>
      <p:bldP spid="1555" grpId="0" animBg="1"/>
      <p:bldP spid="1555" grpId="1" animBg="1"/>
      <p:bldP spid="1556" grpId="0" animBg="1"/>
      <p:bldP spid="1566" grpId="0"/>
      <p:bldP spid="1566" grpId="1"/>
      <p:bldP spid="1567" grpId="0"/>
      <p:bldP spid="9" grpId="0" animBg="1"/>
      <p:bldP spid="9" grpId="1" animBg="1"/>
      <p:bldP spid="10" grpId="0" animBg="1"/>
      <p:bldP spid="11" grpId="0" animBg="1"/>
      <p:bldP spid="12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838200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7-Point Star 2"/>
          <p:cNvSpPr/>
          <p:nvPr/>
        </p:nvSpPr>
        <p:spPr>
          <a:xfrm>
            <a:off x="2438401" y="1066800"/>
            <a:ext cx="914400" cy="838200"/>
          </a:xfrm>
          <a:prstGeom prst="star7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52801" y="1219201"/>
            <a:ext cx="6076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7-Point Star 5"/>
          <p:cNvSpPr/>
          <p:nvPr/>
        </p:nvSpPr>
        <p:spPr>
          <a:xfrm>
            <a:off x="2438400" y="1981200"/>
            <a:ext cx="914400" cy="914400"/>
          </a:xfrm>
          <a:prstGeom prst="star7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52800" y="2209801"/>
            <a:ext cx="5340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02" name="AutoShape 2" descr="ĐỌC HIỂU &amp;amp; NLXH 12 - LẦN 2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9" name="Picture 8" descr="h5_b635a.jpg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95400" y="3595592"/>
            <a:ext cx="4800600" cy="3498438"/>
          </a:xfrm>
          <a:prstGeom prst="rect">
            <a:avLst/>
          </a:prstGeom>
        </p:spPr>
      </p:pic>
      <p:sp>
        <p:nvSpPr>
          <p:cNvPr id="10" name="7-Point Star 9"/>
          <p:cNvSpPr/>
          <p:nvPr/>
        </p:nvSpPr>
        <p:spPr>
          <a:xfrm>
            <a:off x="2438400" y="2971800"/>
            <a:ext cx="914400" cy="838200"/>
          </a:xfrm>
          <a:prstGeom prst="star7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76601" y="3124201"/>
            <a:ext cx="6076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76600" y="2057401"/>
            <a:ext cx="716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6" grpId="0" animBg="1"/>
      <p:bldP spid="7" grpId="0"/>
      <p:bldP spid="10" grpId="0" animBg="1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524000" y="0"/>
            <a:ext cx="91440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23: ĐA ĐẠNG ĐỘNG VẬT CÓ XƯƠNG SỐNG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rot="16200000" flipH="1">
            <a:off x="3728710" y="3510290"/>
            <a:ext cx="6029980" cy="76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524000" y="533400"/>
            <a:ext cx="9144000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524000" y="609601"/>
            <a:ext cx="518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loud Callout 17"/>
          <p:cNvSpPr/>
          <p:nvPr/>
        </p:nvSpPr>
        <p:spPr>
          <a:xfrm>
            <a:off x="6858000" y="990600"/>
            <a:ext cx="3505200" cy="2743200"/>
          </a:xfrm>
          <a:prstGeom prst="cloudCallout">
            <a:avLst>
              <a:gd name="adj1" fmla="val -47450"/>
              <a:gd name="adj2" fmla="val 74938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SGK,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24000" y="1447800"/>
            <a:ext cx="518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(hay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 descr="sea-nature-art-animals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6781800" y="3810000"/>
            <a:ext cx="3901440" cy="2438400"/>
          </a:xfrm>
          <a:prstGeom prst="ellipse">
            <a:avLst/>
          </a:prstGeom>
        </p:spPr>
      </p:pic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0" y="1143000"/>
            <a:ext cx="3505200" cy="233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1" descr="cộ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2971800"/>
            <a:ext cx="3238618" cy="3509962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7086600" y="1828800"/>
            <a:ext cx="3200400" cy="1905000"/>
          </a:xfrm>
          <a:prstGeom prst="wedgeEllipseCallout">
            <a:avLst>
              <a:gd name="adj1" fmla="val -71110"/>
              <a:gd name="adj2" fmla="val 8374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H23.2,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 descr="Captur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4476750"/>
            <a:ext cx="8534400" cy="238125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524000" y="2971801"/>
            <a:ext cx="5181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24000" y="4114801"/>
            <a:ext cx="533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24000" y="4495801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8" grpId="1" animBg="1"/>
      <p:bldP spid="13" grpId="0" animBg="1"/>
      <p:bldP spid="13" grpId="1" animBg="1"/>
      <p:bldP spid="23" grpId="0"/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1"/>
            <a:ext cx="11658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(2’) 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tinSGK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qs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" y="266087"/>
            <a:ext cx="922193" cy="8572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05000" y="1143002"/>
            <a:ext cx="8382000" cy="495520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C:\Users\Administrator\Desktop\images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828800" y="304800"/>
            <a:ext cx="3048000" cy="1504950"/>
          </a:xfrm>
          <a:prstGeom prst="rect">
            <a:avLst/>
          </a:prstGeom>
          <a:noFill/>
        </p:spPr>
      </p:pic>
      <p:pic>
        <p:nvPicPr>
          <p:cNvPr id="15362" name="Picture 2" descr="C:\Users\Administrator\Desktop\tải xuố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7800" y="304801"/>
            <a:ext cx="2876550" cy="1590675"/>
          </a:xfrm>
          <a:prstGeom prst="rect">
            <a:avLst/>
          </a:prstGeom>
          <a:noFill/>
        </p:spPr>
      </p:pic>
      <p:pic>
        <p:nvPicPr>
          <p:cNvPr id="15363" name="Picture 3" descr="C:\Users\Administrator\Desktop\tải xuống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2133600"/>
            <a:ext cx="7010400" cy="350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Administrator\Desktop\ca-thu-1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752600" y="457200"/>
            <a:ext cx="3810000" cy="2533650"/>
          </a:xfrm>
          <a:prstGeom prst="rect">
            <a:avLst/>
          </a:prstGeom>
          <a:noFill/>
        </p:spPr>
      </p:pic>
      <p:pic>
        <p:nvPicPr>
          <p:cNvPr id="22531" name="Picture 3" descr="C:\Users\Administrator\Desktop\images (6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0" y="457200"/>
            <a:ext cx="4114800" cy="2209800"/>
          </a:xfrm>
          <a:prstGeom prst="rect">
            <a:avLst/>
          </a:prstGeom>
          <a:noFill/>
        </p:spPr>
      </p:pic>
      <p:pic>
        <p:nvPicPr>
          <p:cNvPr id="22532" name="Picture 4" descr="C:\Users\Administrator\Desktop\images (3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0" y="2819400"/>
            <a:ext cx="3581400" cy="2057400"/>
          </a:xfrm>
          <a:prstGeom prst="rect">
            <a:avLst/>
          </a:prstGeom>
          <a:noFill/>
        </p:spPr>
      </p:pic>
      <p:pic>
        <p:nvPicPr>
          <p:cNvPr id="22533" name="Picture 5" descr="C:\Users\Administrator\Desktop\tải xuống (4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8400" y="3048000"/>
            <a:ext cx="4419600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Administrator\Desktop\images (4)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209800" y="228600"/>
            <a:ext cx="7772400" cy="3352800"/>
          </a:xfrm>
          <a:prstGeom prst="rect">
            <a:avLst/>
          </a:prstGeom>
          <a:noFill/>
        </p:spPr>
      </p:pic>
      <p:pic>
        <p:nvPicPr>
          <p:cNvPr id="23555" name="Picture 3" descr="C:\Users\Administrator\Desktop\images (5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3733800"/>
            <a:ext cx="8153400" cy="3124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Administrator\Desktop\giay-dan-3d-canh-bien-600x375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905000" y="457201"/>
            <a:ext cx="8458200" cy="60197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6430</Words>
  <Application>WPS Slides</Application>
  <PresentationFormat>Custom</PresentationFormat>
  <Paragraphs>337</Paragraphs>
  <Slides>30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41" baseType="lpstr">
      <vt:lpstr>Arial</vt:lpstr>
      <vt:lpstr>SimSun</vt:lpstr>
      <vt:lpstr>Wingdings</vt:lpstr>
      <vt:lpstr>Gochi Hand</vt:lpstr>
      <vt:lpstr>Segoe Print</vt:lpstr>
      <vt:lpstr>Times New Roman</vt:lpstr>
      <vt:lpstr>Microsoft YaHei</vt:lpstr>
      <vt:lpstr>Arial Unicode MS</vt:lpstr>
      <vt:lpstr>Calibri</vt:lpstr>
      <vt:lpstr>Impact</vt:lpstr>
      <vt:lpstr>Office Theme</vt:lpstr>
      <vt:lpstr>PowerPoint 演示文稿</vt:lpstr>
      <vt:lpstr>BÀI 23:  ĐA DẠNG ĐỘNG VẬT CÓ XƯƠNG SỐNG</vt:lpstr>
      <vt:lpstr>II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Hướng dẫn về nhà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AutoBVT</dc:creator>
  <cp:lastModifiedBy>HOA HOÀNG</cp:lastModifiedBy>
  <cp:revision>126</cp:revision>
  <dcterms:created xsi:type="dcterms:W3CDTF">2021-12-26T09:26:00Z</dcterms:created>
  <dcterms:modified xsi:type="dcterms:W3CDTF">2025-05-11T11:04:17Z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7BA2DEFCF73C428A8AB2A2E52815F4E6_13</vt:lpwstr>
  </property>
  <property fmtid="{D5CDD505-2E9C-101B-9397-08002B2CF9AE}" pid="3" name="KSOProductBuildVer">
    <vt:lpwstr>1033-12.2.0.20795</vt:lpwstr>
  </property>
</Properties>
</file>