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8" r:id="rId4"/>
    <p:sldId id="256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7C0D-2766-4EAD-BFE9-FDA1613552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F589-F6F8-495A-A7A2-6200D3E7C1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431" y="1338935"/>
            <a:ext cx="9144000" cy="1030532"/>
          </a:xfrm>
        </p:spPr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BÀI 8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277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THIẾT KẾ TỜ GẤP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8648" y="3940585"/>
            <a:ext cx="483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      ( 2 TIẾT )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TIẾT 1: HĐ 1-2-3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30" t="34322" r="1834" b="33333"/>
          <a:stretch>
            <a:fillRect/>
          </a:stretch>
        </p:blipFill>
        <p:spPr>
          <a:xfrm>
            <a:off x="6617001" y="1469326"/>
            <a:ext cx="4001754" cy="286464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64" t="33827" b="33827"/>
          <a:stretch>
            <a:fillRect/>
          </a:stretch>
        </p:blipFill>
        <p:spPr>
          <a:xfrm>
            <a:off x="1363576" y="1407770"/>
            <a:ext cx="4114259" cy="29451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64874" y="280337"/>
            <a:ext cx="295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1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123" y="785035"/>
            <a:ext cx="851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- nhận thức về đặc điểm của tờ gấp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50" y="4433486"/>
            <a:ext cx="11551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sắp xếp hình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 trên tờ gấp như thế nào?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Tờ gấp có vai trò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cuộc sống?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149" y="1815322"/>
            <a:ext cx="3041208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43" y="1829661"/>
            <a:ext cx="2972164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51" y="1815322"/>
            <a:ext cx="3047951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1" y="4277742"/>
            <a:ext cx="3047951" cy="22711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8835" y="165510"/>
            <a:ext cx="516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       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2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192" y="4119124"/>
            <a:ext cx="7272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Trang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Khâu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36142" y="717116"/>
            <a:ext cx="97131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4991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NHỚ ( T 35/SGK )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9952" y="2150707"/>
            <a:ext cx="10151705" cy="3167384"/>
          </a:xfrm>
        </p:spPr>
        <p:txBody>
          <a:bodyPr>
            <a:normAutofit fontScale="62500" lnSpcReduction="20000"/>
          </a:bodyPr>
          <a:lstStyle/>
          <a:p>
            <a:r>
              <a:rPr lang="vi-VN" sz="8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hình ảnh, chữ, logo với màu sắc hài hoà trên các mặt giấy khác nhau có thể tạo được tờ gấp giới thiệu – quảng cáo thương hiệu cho một địa danh hay đơn vị.</a:t>
            </a:r>
            <a:endParaRPr lang="en-US" sz="8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WPS Presentation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BÀI 8</vt:lpstr>
      <vt:lpstr>PowerPoint 演示文稿</vt:lpstr>
      <vt:lpstr>PowerPoint 演示文稿</vt:lpstr>
      <vt:lpstr> GHI NHỚ ( T 35/SGK 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Kieu Hanh</dc:creator>
  <cp:lastModifiedBy>hien daiang</cp:lastModifiedBy>
  <cp:revision>16</cp:revision>
  <dcterms:created xsi:type="dcterms:W3CDTF">2023-12-26T06:30:00Z</dcterms:created>
  <dcterms:modified xsi:type="dcterms:W3CDTF">2025-05-11T14:15:01Z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0E4465049D0D40FB9950938B67F3FB3D_12</vt:lpwstr>
  </property>
  <property fmtid="{D5CDD505-2E9C-101B-9397-08002B2CF9AE}" pid="3" name="KSOProductBuildVer">
    <vt:lpwstr>1033-12.2.0.21172</vt:lpwstr>
  </property>
</Properties>
</file>