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43" r:id="rId3"/>
    <p:sldId id="474" r:id="rId4"/>
    <p:sldId id="471" r:id="rId5"/>
    <p:sldId id="446" r:id="rId6"/>
    <p:sldId id="477" r:id="rId7"/>
    <p:sldId id="475" r:id="rId8"/>
    <p:sldId id="468" r:id="rId9"/>
    <p:sldId id="479" r:id="rId10"/>
    <p:sldId id="4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B225D-6D02-43B9-9C8D-959DE60DA9C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EF0B0-1364-42AD-B6B7-9467263C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9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426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178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918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609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4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33F3FA-08F3-4106-AE12-DDA10EB8A4BC}" type="datetime1">
              <a:rPr lang="en-US" smtClean="0"/>
              <a:t>10/19/2024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73765" y="934278"/>
            <a:ext cx="1147307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73765" y="1825625"/>
            <a:ext cx="11473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38DF0D05-42D3-481C-ABD1-CF761A9E73F9}" type="datetime1">
              <a:rPr lang="en-US" smtClean="0"/>
              <a:t>10/19/2024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87B6-1FF5-4ECA-954C-C384D1E3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15B4-D13C-437C-9816-A95724A4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1631-EFC8-4C88-8FCD-A7CE3541F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66F3-4448-41A8-BE74-80458F01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554"/>
            <a:ext cx="10515600" cy="202828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0803E-E3C9-4110-A81E-1382FF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08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58D93-EE1D-46B5-868A-09E6ED559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D499-03D1-4CEC-A494-06ACFE16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6905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05C3-52EB-42CA-A7EA-CA0955D11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B6D6F-9A73-4F95-A497-E0999AAFB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9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053DAE-B2E0-4863-AA77-5D8FC856F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13E1C-C9F9-4356-8A48-951D14BD57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08" y="1543"/>
            <a:ext cx="1103268" cy="1102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7F9CD-CCED-4E67-A53A-76525FA00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7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DAD4B9-CC17-4DF5-98E0-18A9B62D39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"/>
            <a:ext cx="12192000" cy="6854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13E1C-C9F9-4356-8A48-951D14BD57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708" y="1543"/>
            <a:ext cx="1103268" cy="1102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7F9CD-CCED-4E67-A53A-76525FA00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1FC915-07E9-4252-8016-5A01770CBE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"/>
            <a:ext cx="12192000" cy="68552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4017A-84E0-4364-BE03-7C76BD509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24F2E-9AE2-4081-82E9-068B1CD5BF4E}"/>
              </a:ext>
            </a:extLst>
          </p:cNvPr>
          <p:cNvSpPr txBox="1"/>
          <p:nvPr userDrawn="1"/>
        </p:nvSpPr>
        <p:spPr>
          <a:xfrm>
            <a:off x="2791098" y="3075057"/>
            <a:ext cx="660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408480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1FC915-07E9-4252-8016-5A01770CB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2"/>
          <a:stretch/>
        </p:blipFill>
        <p:spPr>
          <a:xfrm>
            <a:off x="0" y="0"/>
            <a:ext cx="12192000" cy="3017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4017A-84E0-4364-BE03-7C76BD509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62BC70-1C6B-4512-8C32-1214B5924F5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"/>
            <a:ext cx="12192000" cy="68548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5FAE8-AC4C-425D-A3A0-729C9B11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98604"/>
            <a:ext cx="11323284" cy="1027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24AE8-0D6A-4CF9-BE95-261D48B4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490" y="1983581"/>
            <a:ext cx="113211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3DD3A-7DF7-4860-86EA-26BF111A5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61" r:id="rId7"/>
    <p:sldLayoutId id="2147483657" r:id="rId8"/>
    <p:sldLayoutId id="2147483660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/>
          <p:nvPr/>
        </p:nvSpPr>
        <p:spPr>
          <a:xfrm rot="2700000">
            <a:off x="82782" y="-1386168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1"/>
          <p:cNvSpPr/>
          <p:nvPr/>
        </p:nvSpPr>
        <p:spPr>
          <a:xfrm rot="2700000">
            <a:off x="1419614" y="-363458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1"/>
          <p:cNvSpPr/>
          <p:nvPr/>
        </p:nvSpPr>
        <p:spPr>
          <a:xfrm rot="2700000">
            <a:off x="9785900" y="-329712"/>
            <a:ext cx="4059393" cy="2548110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1"/>
          <p:cNvSpPr/>
          <p:nvPr/>
        </p:nvSpPr>
        <p:spPr>
          <a:xfrm rot="2700000">
            <a:off x="-29557" y="5198743"/>
            <a:ext cx="2444907" cy="2366116"/>
          </a:xfrm>
          <a:custGeom>
            <a:avLst/>
            <a:gdLst/>
            <a:ahLst/>
            <a:cxnLst/>
            <a:rect l="l" t="t" r="r" b="b"/>
            <a:pathLst>
              <a:path w="2203753" h="2132734" extrusionOk="0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1"/>
          <p:cNvSpPr/>
          <p:nvPr/>
        </p:nvSpPr>
        <p:spPr>
          <a:xfrm rot="2700000">
            <a:off x="2700283" y="33283"/>
            <a:ext cx="6791435" cy="6791435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1"/>
          <p:cNvSpPr/>
          <p:nvPr/>
        </p:nvSpPr>
        <p:spPr>
          <a:xfrm rot="2700000">
            <a:off x="9629823" y="5457591"/>
            <a:ext cx="2231794" cy="2568811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160235" y="5980392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58572" y="2051053"/>
            <a:ext cx="6177563" cy="113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BẢN THÂN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 MẠNH, ĐIỂM HẠN CHẾ CỦA TÔI</a:t>
            </a:r>
          </a:p>
        </p:txBody>
      </p:sp>
      <p:pic>
        <p:nvPicPr>
          <p:cNvPr id="26" name="Picture 6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79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3820" y="66347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10AD3-167B-4DC4-A4AD-B81C03E6A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" y="1174753"/>
            <a:ext cx="5415620" cy="568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  <p:sp>
        <p:nvSpPr>
          <p:cNvPr id="2" name="AutoShape 2" descr="Military Training Military Training Class Class Meeting School Class  Meeting, Student Union, School Season, Opening Military Training PNG  Transparent Clipart Image and PSD File for Free Download">
            <a:extLst>
              <a:ext uri="{FF2B5EF4-FFF2-40B4-BE49-F238E27FC236}">
                <a16:creationId xmlns:a16="http://schemas.microsoft.com/office/drawing/2014/main" id="{87DF4635-5338-2455-DDF4-7BAF3C9A3F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FLOWERS2">
            <a:extLst>
              <a:ext uri="{FF2B5EF4-FFF2-40B4-BE49-F238E27FC236}">
                <a16:creationId xmlns:a16="http://schemas.microsoft.com/office/drawing/2014/main" id="{59AC9BD3-56E7-4FEF-83E9-71DE6CB9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93" y="5247223"/>
            <a:ext cx="1794772" cy="15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253FA1B2-8E1F-42A7-8A58-688D3031D00E}"/>
              </a:ext>
            </a:extLst>
          </p:cNvPr>
          <p:cNvSpPr/>
          <p:nvPr/>
        </p:nvSpPr>
        <p:spPr>
          <a:xfrm>
            <a:off x="9285316" y="138020"/>
            <a:ext cx="2992581" cy="191522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1077695" y="1036661"/>
            <a:ext cx="10036609" cy="4784678"/>
          </a:xfrm>
          <a:prstGeom prst="cloudCallout">
            <a:avLst>
              <a:gd name="adj1" fmla="val -41668"/>
              <a:gd name="adj2" fmla="val 605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Down Ribbon 4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1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91" y="598517"/>
            <a:ext cx="5529216" cy="3317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1742" y="157942"/>
            <a:ext cx="5361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“CHÚ KIẾN CON”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73BDDB6-B5A9-473E-9F0E-BE0B4B4EA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" y="138086"/>
            <a:ext cx="3557847" cy="352078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2C987-19BF-4737-A645-956BDE68AA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88" y="3846572"/>
            <a:ext cx="3729065" cy="27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/>
          <p:nvPr/>
        </p:nvSpPr>
        <p:spPr>
          <a:xfrm rot="2700000">
            <a:off x="81294" y="-1351076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1"/>
          <p:cNvSpPr/>
          <p:nvPr/>
        </p:nvSpPr>
        <p:spPr>
          <a:xfrm rot="2700000">
            <a:off x="1419614" y="-363458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1"/>
          <p:cNvSpPr/>
          <p:nvPr/>
        </p:nvSpPr>
        <p:spPr>
          <a:xfrm rot="2700000">
            <a:off x="9627985" y="-6588"/>
            <a:ext cx="4059393" cy="2548110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1"/>
          <p:cNvSpPr/>
          <p:nvPr/>
        </p:nvSpPr>
        <p:spPr>
          <a:xfrm rot="2700000">
            <a:off x="-29557" y="5198743"/>
            <a:ext cx="2444907" cy="2366116"/>
          </a:xfrm>
          <a:custGeom>
            <a:avLst/>
            <a:gdLst/>
            <a:ahLst/>
            <a:cxnLst/>
            <a:rect l="l" t="t" r="r" b="b"/>
            <a:pathLst>
              <a:path w="2203753" h="2132734" extrusionOk="0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1"/>
          <p:cNvSpPr/>
          <p:nvPr/>
        </p:nvSpPr>
        <p:spPr>
          <a:xfrm rot="2700000">
            <a:off x="2700283" y="33283"/>
            <a:ext cx="6791435" cy="6791435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1"/>
          <p:cNvSpPr/>
          <p:nvPr/>
        </p:nvSpPr>
        <p:spPr>
          <a:xfrm rot="2700000">
            <a:off x="9629823" y="5457591"/>
            <a:ext cx="2231794" cy="2568811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160235" y="5980392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79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23" y="43177"/>
            <a:ext cx="4010025" cy="233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2CCD4-9886-429C-9FF7-1FFBF60B69F3}"/>
              </a:ext>
            </a:extLst>
          </p:cNvPr>
          <p:cNvSpPr txBox="1"/>
          <p:nvPr/>
        </p:nvSpPr>
        <p:spPr>
          <a:xfrm>
            <a:off x="89157" y="1138474"/>
            <a:ext cx="560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ĐIỂM MẠNH, ĐIỂM HẠN CHẾ CỦA TÔI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82B6E-00DB-4866-B1CD-C602F895E042}"/>
              </a:ext>
            </a:extLst>
          </p:cNvPr>
          <p:cNvSpPr txBox="1"/>
          <p:nvPr/>
        </p:nvSpPr>
        <p:spPr>
          <a:xfrm>
            <a:off x="198559" y="1647692"/>
            <a:ext cx="560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314F78-8728-4B78-A8A1-D1DA6DC6D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28695"/>
              </p:ext>
            </p:extLst>
          </p:nvPr>
        </p:nvGraphicFramePr>
        <p:xfrm>
          <a:off x="1082172" y="2758086"/>
          <a:ext cx="8491776" cy="283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592">
                  <a:extLst>
                    <a:ext uri="{9D8B030D-6E8A-4147-A177-3AD203B41FA5}">
                      <a16:colId xmlns:a16="http://schemas.microsoft.com/office/drawing/2014/main" val="3791416886"/>
                    </a:ext>
                  </a:extLst>
                </a:gridCol>
                <a:gridCol w="2830592">
                  <a:extLst>
                    <a:ext uri="{9D8B030D-6E8A-4147-A177-3AD203B41FA5}">
                      <a16:colId xmlns:a16="http://schemas.microsoft.com/office/drawing/2014/main" val="3047263821"/>
                    </a:ext>
                  </a:extLst>
                </a:gridCol>
                <a:gridCol w="2830592">
                  <a:extLst>
                    <a:ext uri="{9D8B030D-6E8A-4147-A177-3AD203B41FA5}">
                      <a16:colId xmlns:a16="http://schemas.microsoft.com/office/drawing/2014/main" val="3789047484"/>
                    </a:ext>
                  </a:extLst>
                </a:gridCol>
              </a:tblGrid>
              <a:tr h="94428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19823"/>
                  </a:ext>
                </a:extLst>
              </a:tr>
              <a:tr h="9442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46322"/>
                  </a:ext>
                </a:extLst>
              </a:tr>
              <a:tr h="94428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80979"/>
                  </a:ext>
                </a:extLst>
              </a:tr>
            </a:tbl>
          </a:graphicData>
        </a:graphic>
      </p:graphicFrame>
      <p:sp>
        <p:nvSpPr>
          <p:cNvPr id="19" name="Down Ribbon 4">
            <a:extLst>
              <a:ext uri="{FF2B5EF4-FFF2-40B4-BE49-F238E27FC236}">
                <a16:creationId xmlns:a16="http://schemas.microsoft.com/office/drawing/2014/main" id="{1A741759-D029-42A1-8815-BD3BAF50E5CE}"/>
              </a:ext>
            </a:extLst>
          </p:cNvPr>
          <p:cNvSpPr/>
          <p:nvPr/>
        </p:nvSpPr>
        <p:spPr>
          <a:xfrm>
            <a:off x="1217935" y="43177"/>
            <a:ext cx="7579680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1680019" y="78437"/>
            <a:ext cx="977175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BẢN THÂN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98035" y="1139032"/>
            <a:ext cx="1063344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HĐ2: 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64772C-7791-4E4B-838A-75E69E9EF8A2}"/>
              </a:ext>
            </a:extLst>
          </p:cNvPr>
          <p:cNvSpPr/>
          <p:nvPr/>
        </p:nvSpPr>
        <p:spPr>
          <a:xfrm>
            <a:off x="1354240" y="1675431"/>
            <a:ext cx="910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7BA5A7-FAAD-4163-BEAF-79C7423B3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" y="2352502"/>
            <a:ext cx="10133215" cy="44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/>
          <p:nvPr/>
        </p:nvSpPr>
        <p:spPr>
          <a:xfrm rot="2700000">
            <a:off x="81294" y="-1351076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1"/>
          <p:cNvSpPr/>
          <p:nvPr/>
        </p:nvSpPr>
        <p:spPr>
          <a:xfrm rot="2700000">
            <a:off x="1419614" y="-363458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1"/>
          <p:cNvSpPr/>
          <p:nvPr/>
        </p:nvSpPr>
        <p:spPr>
          <a:xfrm rot="2700000">
            <a:off x="9627985" y="-6588"/>
            <a:ext cx="4059393" cy="2548110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1"/>
          <p:cNvSpPr/>
          <p:nvPr/>
        </p:nvSpPr>
        <p:spPr>
          <a:xfrm rot="2700000">
            <a:off x="-29557" y="5198743"/>
            <a:ext cx="2444907" cy="2366116"/>
          </a:xfrm>
          <a:custGeom>
            <a:avLst/>
            <a:gdLst/>
            <a:ahLst/>
            <a:cxnLst/>
            <a:rect l="l" t="t" r="r" b="b"/>
            <a:pathLst>
              <a:path w="2203753" h="2132734" extrusionOk="0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1"/>
          <p:cNvSpPr/>
          <p:nvPr/>
        </p:nvSpPr>
        <p:spPr>
          <a:xfrm rot="2700000">
            <a:off x="2700283" y="33283"/>
            <a:ext cx="6791435" cy="6791435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1"/>
          <p:cNvSpPr/>
          <p:nvPr/>
        </p:nvSpPr>
        <p:spPr>
          <a:xfrm rot="2700000">
            <a:off x="9629823" y="5457591"/>
            <a:ext cx="2231794" cy="2568811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160235" y="5980392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743200" y="166255"/>
            <a:ext cx="6050364" cy="6175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6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79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19" y="1000078"/>
            <a:ext cx="6664482" cy="387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682B6E-00DB-4866-B1CD-C602F895E042}"/>
              </a:ext>
            </a:extLst>
          </p:cNvPr>
          <p:cNvSpPr txBox="1"/>
          <p:nvPr/>
        </p:nvSpPr>
        <p:spPr>
          <a:xfrm>
            <a:off x="289618" y="542803"/>
            <a:ext cx="56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D984D6-4EEB-4E85-A4C8-E5551834A459}"/>
              </a:ext>
            </a:extLst>
          </p:cNvPr>
          <p:cNvSpPr txBox="1"/>
          <p:nvPr/>
        </p:nvSpPr>
        <p:spPr>
          <a:xfrm>
            <a:off x="218919" y="5060624"/>
            <a:ext cx="960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F0435-B863-46C6-A5D4-75D6CB102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6" descr="FLOWERS2">
            <a:extLst>
              <a:ext uri="{FF2B5EF4-FFF2-40B4-BE49-F238E27FC236}">
                <a16:creationId xmlns:a16="http://schemas.microsoft.com/office/drawing/2014/main" id="{985CADC8-E1FF-40D7-A515-3603E4FC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79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BA5F6-E6CD-4326-86F4-3A1B522A70C5}"/>
              </a:ext>
            </a:extLst>
          </p:cNvPr>
          <p:cNvSpPr txBox="1"/>
          <p:nvPr/>
        </p:nvSpPr>
        <p:spPr>
          <a:xfrm>
            <a:off x="382385" y="174567"/>
            <a:ext cx="812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0;p41">
            <a:extLst>
              <a:ext uri="{FF2B5EF4-FFF2-40B4-BE49-F238E27FC236}">
                <a16:creationId xmlns:a16="http://schemas.microsoft.com/office/drawing/2014/main" id="{EB58295B-951B-4C1E-9A8E-7FD1A6B239A5}"/>
              </a:ext>
            </a:extLst>
          </p:cNvPr>
          <p:cNvSpPr/>
          <p:nvPr/>
        </p:nvSpPr>
        <p:spPr>
          <a:xfrm rot="2700000">
            <a:off x="81294" y="-1351076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0;p41">
            <a:extLst>
              <a:ext uri="{FF2B5EF4-FFF2-40B4-BE49-F238E27FC236}">
                <a16:creationId xmlns:a16="http://schemas.microsoft.com/office/drawing/2014/main" id="{14E08D47-E10D-4751-8A5A-9F2E446D203B}"/>
              </a:ext>
            </a:extLst>
          </p:cNvPr>
          <p:cNvSpPr/>
          <p:nvPr/>
        </p:nvSpPr>
        <p:spPr>
          <a:xfrm rot="16200000">
            <a:off x="10082636" y="-363843"/>
            <a:ext cx="1727657" cy="2455344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2;p41">
            <a:extLst>
              <a:ext uri="{FF2B5EF4-FFF2-40B4-BE49-F238E27FC236}">
                <a16:creationId xmlns:a16="http://schemas.microsoft.com/office/drawing/2014/main" id="{4BB04D1A-933A-4D99-ADE6-46F7657AA9E3}"/>
              </a:ext>
            </a:extLst>
          </p:cNvPr>
          <p:cNvSpPr/>
          <p:nvPr/>
        </p:nvSpPr>
        <p:spPr>
          <a:xfrm rot="2700000">
            <a:off x="-139470" y="4432407"/>
            <a:ext cx="4059393" cy="2548110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2;p41">
            <a:extLst>
              <a:ext uri="{FF2B5EF4-FFF2-40B4-BE49-F238E27FC236}">
                <a16:creationId xmlns:a16="http://schemas.microsoft.com/office/drawing/2014/main" id="{64CA3566-9208-46B4-8BD5-B522C4A0896E}"/>
              </a:ext>
            </a:extLst>
          </p:cNvPr>
          <p:cNvSpPr/>
          <p:nvPr/>
        </p:nvSpPr>
        <p:spPr>
          <a:xfrm rot="2700000">
            <a:off x="10521553" y="3517495"/>
            <a:ext cx="3116316" cy="1180499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FA372CB-5786-48F1-9891-E10BD5A9A659}"/>
              </a:ext>
            </a:extLst>
          </p:cNvPr>
          <p:cNvSpPr/>
          <p:nvPr/>
        </p:nvSpPr>
        <p:spPr>
          <a:xfrm>
            <a:off x="916798" y="1579416"/>
            <a:ext cx="2100721" cy="448056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cực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học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tập</a:t>
            </a:r>
            <a:r>
              <a:rPr lang="en-US" dirty="0">
                <a:solidFill>
                  <a:schemeClr val="tx1"/>
                </a:solidFill>
              </a:rPr>
              <a:t>, lao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giao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hoạt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đồng</a:t>
            </a:r>
            <a:r>
              <a:rPr lang="en-US" dirty="0">
                <a:solidFill>
                  <a:schemeClr val="tx1"/>
                </a:solidFill>
              </a:rPr>
              <a:t>,…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lộ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điểm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mạnh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điểm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hạn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625F6F5-FA05-472D-85BF-05B86B350BC1}"/>
              </a:ext>
            </a:extLst>
          </p:cNvPr>
          <p:cNvSpPr/>
          <p:nvPr/>
        </p:nvSpPr>
        <p:spPr>
          <a:xfrm rot="550837">
            <a:off x="3629483" y="1669003"/>
            <a:ext cx="2321989" cy="164269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đánh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dựa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kết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học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tập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35A0F89C-4063-4309-8252-E3B58A39A42C}"/>
              </a:ext>
            </a:extLst>
          </p:cNvPr>
          <p:cNvSpPr/>
          <p:nvPr/>
        </p:nvSpPr>
        <p:spPr>
          <a:xfrm rot="519210">
            <a:off x="3810569" y="3994407"/>
            <a:ext cx="2321989" cy="164269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Lắng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nhận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xét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mọi</a:t>
            </a:r>
            <a:r>
              <a:rPr lang="en-US" dirty="0">
                <a:solidFill>
                  <a:schemeClr val="tx1"/>
                </a:solidFill>
              </a:rPr>
              <a:t> ng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 err="1">
                <a:solidFill>
                  <a:schemeClr val="tx1"/>
                </a:solidFill>
              </a:rPr>
              <a:t>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632D9DE7-E40B-489B-B224-9674C81D2179}"/>
              </a:ext>
            </a:extLst>
          </p:cNvPr>
          <p:cNvSpPr/>
          <p:nvPr/>
        </p:nvSpPr>
        <p:spPr>
          <a:xfrm rot="550837">
            <a:off x="7098443" y="2206616"/>
            <a:ext cx="2003929" cy="232747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 </a:t>
            </a:r>
            <a:r>
              <a:rPr lang="en-US" dirty="0" err="1">
                <a:solidFill>
                  <a:schemeClr val="tx1"/>
                </a:solidFill>
              </a:rPr>
              <a:t>sánh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đối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giữa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đánh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nhận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xét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ng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 err="1">
                <a:solidFill>
                  <a:schemeClr val="tx1"/>
                </a:solidFill>
              </a:rPr>
              <a:t>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khác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48C35E22-9E29-4D17-900E-D61BFC7D3A04}"/>
              </a:ext>
            </a:extLst>
          </p:cNvPr>
          <p:cNvSpPr/>
          <p:nvPr/>
        </p:nvSpPr>
        <p:spPr>
          <a:xfrm>
            <a:off x="10361274" y="1742173"/>
            <a:ext cx="1384492" cy="325636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,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F23BF7-63A7-4CD5-A016-2D3D6D2AA17C}"/>
              </a:ext>
            </a:extLst>
          </p:cNvPr>
          <p:cNvCxnSpPr>
            <a:cxnSpLocks/>
          </p:cNvCxnSpPr>
          <p:nvPr/>
        </p:nvCxnSpPr>
        <p:spPr>
          <a:xfrm flipV="1">
            <a:off x="3017519" y="2588590"/>
            <a:ext cx="59851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0E3F4B-C546-488B-A846-045641CEE4B6}"/>
              </a:ext>
            </a:extLst>
          </p:cNvPr>
          <p:cNvCxnSpPr>
            <a:cxnSpLocks/>
          </p:cNvCxnSpPr>
          <p:nvPr/>
        </p:nvCxnSpPr>
        <p:spPr>
          <a:xfrm flipV="1">
            <a:off x="3002047" y="4676569"/>
            <a:ext cx="59851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001011-1B2E-4247-B29E-4044F42A3FC1}"/>
              </a:ext>
            </a:extLst>
          </p:cNvPr>
          <p:cNvCxnSpPr>
            <a:cxnSpLocks/>
          </p:cNvCxnSpPr>
          <p:nvPr/>
        </p:nvCxnSpPr>
        <p:spPr>
          <a:xfrm flipV="1">
            <a:off x="6175298" y="3871460"/>
            <a:ext cx="800987" cy="805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6BB67F-1B35-48A5-8A62-34A49E333E1A}"/>
              </a:ext>
            </a:extLst>
          </p:cNvPr>
          <p:cNvCxnSpPr>
            <a:cxnSpLocks/>
          </p:cNvCxnSpPr>
          <p:nvPr/>
        </p:nvCxnSpPr>
        <p:spPr>
          <a:xfrm>
            <a:off x="6001755" y="2522178"/>
            <a:ext cx="981944" cy="631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DD970D-C235-4C04-97E8-856B95979008}"/>
              </a:ext>
            </a:extLst>
          </p:cNvPr>
          <p:cNvCxnSpPr>
            <a:cxnSpLocks/>
          </p:cNvCxnSpPr>
          <p:nvPr/>
        </p:nvCxnSpPr>
        <p:spPr>
          <a:xfrm flipV="1">
            <a:off x="9169655" y="3165484"/>
            <a:ext cx="101634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vi-VN" sz="3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92046" y="1015698"/>
            <a:ext cx="10703014" cy="65710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ựng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330838" y="1014632"/>
            <a:ext cx="915841" cy="737886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430078" y="1162844"/>
            <a:ext cx="91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82CD4-D9A1-D3E1-78BF-185F8B48F9A8}"/>
              </a:ext>
            </a:extLst>
          </p:cNvPr>
          <p:cNvSpPr txBox="1"/>
          <p:nvPr/>
        </p:nvSpPr>
        <p:spPr>
          <a:xfrm>
            <a:off x="430078" y="1795461"/>
            <a:ext cx="11115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kế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hoạch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khắc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nh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ững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hạn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chế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tự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thiện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Roboto" panose="02000000000000000000" pitchFamily="2" charset="0"/>
              </a:rPr>
              <a:t>bản</a:t>
            </a:r>
            <a:r>
              <a:rPr lang="en-US" sz="2000" dirty="0">
                <a:solidFill>
                  <a:srgbClr val="333333"/>
                </a:solidFill>
                <a:latin typeface="Roboto" panose="02000000000000000000" pitchFamily="2" charset="0"/>
              </a:rPr>
              <a:t> than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HOÀN THIỆN BẢN THÂN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Giáo án điện tử tuần 2: Tìm hiểu thói quen ngăn nắp, gọn gàng, sạch sẽ của em khi ở gia đình và ở trường.">
            <a:extLst>
              <a:ext uri="{FF2B5EF4-FFF2-40B4-BE49-F238E27FC236}">
                <a16:creationId xmlns:a16="http://schemas.microsoft.com/office/drawing/2014/main" id="{BB65411A-98E5-EF4B-F4E1-50135373CA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7C66BC-6113-4061-BB9D-DA9013D7E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05602"/>
              </p:ext>
            </p:extLst>
          </p:nvPr>
        </p:nvGraphicFramePr>
        <p:xfrm>
          <a:off x="706581" y="2811123"/>
          <a:ext cx="11288479" cy="255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734">
                  <a:extLst>
                    <a:ext uri="{9D8B030D-6E8A-4147-A177-3AD203B41FA5}">
                      <a16:colId xmlns:a16="http://schemas.microsoft.com/office/drawing/2014/main" val="3584501717"/>
                    </a:ext>
                  </a:extLst>
                </a:gridCol>
                <a:gridCol w="3118505">
                  <a:extLst>
                    <a:ext uri="{9D8B030D-6E8A-4147-A177-3AD203B41FA5}">
                      <a16:colId xmlns:a16="http://schemas.microsoft.com/office/drawing/2014/main" val="1577312923"/>
                    </a:ext>
                  </a:extLst>
                </a:gridCol>
                <a:gridCol w="2822120">
                  <a:extLst>
                    <a:ext uri="{9D8B030D-6E8A-4147-A177-3AD203B41FA5}">
                      <a16:colId xmlns:a16="http://schemas.microsoft.com/office/drawing/2014/main" val="4024587060"/>
                    </a:ext>
                  </a:extLst>
                </a:gridCol>
                <a:gridCol w="2822120">
                  <a:extLst>
                    <a:ext uri="{9D8B030D-6E8A-4147-A177-3AD203B41FA5}">
                      <a16:colId xmlns:a16="http://schemas.microsoft.com/office/drawing/2014/main" val="3791353443"/>
                    </a:ext>
                  </a:extLst>
                </a:gridCol>
              </a:tblGrid>
              <a:tr h="820080">
                <a:tc>
                  <a:txBody>
                    <a:bodyPr/>
                    <a:lstStyle/>
                    <a:p>
                      <a:r>
                        <a:rPr lang="en-US" dirty="0" err="1"/>
                        <a:t>Hạn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chế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bản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thân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pháp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khắc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phục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chế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thực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hiện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đạt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12879"/>
                  </a:ext>
                </a:extLst>
              </a:tr>
              <a:tr h="865253"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</a:t>
                      </a:r>
                      <a:r>
                        <a:rPr lang="en-US" dirty="0" err="1" smtClean="0"/>
                        <a:t>iếng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/>
                        <a:t>A</a:t>
                      </a:r>
                      <a:r>
                        <a:rPr lang="en-US" dirty="0" err="1" smtClean="0"/>
                        <a:t>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/>
                        <a:t>ch</a:t>
                      </a:r>
                      <a:r>
                        <a:rPr lang="vi-VN" dirty="0"/>
                        <a:t>ư</a:t>
                      </a:r>
                      <a:r>
                        <a:rPr lang="en-US" dirty="0"/>
                        <a:t>a </a:t>
                      </a:r>
                      <a:r>
                        <a:rPr lang="en-US" dirty="0" err="1"/>
                        <a:t>tốt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tiếng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trên</a:t>
                      </a:r>
                      <a:r>
                        <a:rPr lang="en-US" dirty="0"/>
                        <a:t> Internet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Tham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</a:t>
                      </a:r>
                      <a:r>
                        <a:rPr lang="en-US" dirty="0"/>
                        <a:t> CLB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Tuần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buổi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từ</a:t>
                      </a:r>
                      <a:r>
                        <a:rPr lang="en-US" dirty="0"/>
                        <a:t> 20g-21g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thi</a:t>
                      </a:r>
                      <a:r>
                        <a:rPr lang="en-US" dirty="0"/>
                        <a:t> HK1 </a:t>
                      </a:r>
                      <a:r>
                        <a:rPr lang="en-US" dirty="0" err="1"/>
                        <a:t>từ</a:t>
                      </a:r>
                      <a:r>
                        <a:rPr lang="en-US" dirty="0"/>
                        <a:t> 7 </a:t>
                      </a:r>
                      <a:r>
                        <a:rPr lang="en-US" dirty="0" err="1"/>
                        <a:t>điểm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lên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94764"/>
                  </a:ext>
                </a:extLst>
              </a:tr>
              <a:tr h="865253">
                <a:tc>
                  <a:txBody>
                    <a:bodyPr/>
                    <a:lstStyle/>
                    <a:p>
                      <a:r>
                        <a:rPr lang="en-US" dirty="0" err="1"/>
                        <a:t>Thỉnh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thoảng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còn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muộn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ngủ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đúng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giờ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Để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chuông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báo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thức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Hằng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Đ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đúng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giờ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17533"/>
                  </a:ext>
                </a:extLst>
              </a:tr>
            </a:tbl>
          </a:graphicData>
        </a:graphic>
      </p:graphicFrame>
      <p:pic>
        <p:nvPicPr>
          <p:cNvPr id="18" name="Picture 6" descr="FLOWERS2">
            <a:extLst>
              <a:ext uri="{FF2B5EF4-FFF2-40B4-BE49-F238E27FC236}">
                <a16:creationId xmlns:a16="http://schemas.microsoft.com/office/drawing/2014/main" id="{20F2DF9C-EC14-4A25-B7BE-91265688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79" y="5317605"/>
            <a:ext cx="1794772" cy="15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/>
          <p:nvPr/>
        </p:nvSpPr>
        <p:spPr>
          <a:xfrm rot="2700000">
            <a:off x="81294" y="-1351076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1"/>
          <p:cNvSpPr/>
          <p:nvPr/>
        </p:nvSpPr>
        <p:spPr>
          <a:xfrm rot="2700000">
            <a:off x="1419614" y="-363458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1"/>
          <p:cNvSpPr/>
          <p:nvPr/>
        </p:nvSpPr>
        <p:spPr>
          <a:xfrm rot="2700000">
            <a:off x="9627985" y="-6588"/>
            <a:ext cx="4059393" cy="2548110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1"/>
          <p:cNvSpPr/>
          <p:nvPr/>
        </p:nvSpPr>
        <p:spPr>
          <a:xfrm rot="2700000">
            <a:off x="-29557" y="5198743"/>
            <a:ext cx="2444907" cy="2366116"/>
          </a:xfrm>
          <a:custGeom>
            <a:avLst/>
            <a:gdLst/>
            <a:ahLst/>
            <a:cxnLst/>
            <a:rect l="l" t="t" r="r" b="b"/>
            <a:pathLst>
              <a:path w="2203753" h="2132734" extrusionOk="0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1"/>
          <p:cNvSpPr/>
          <p:nvPr/>
        </p:nvSpPr>
        <p:spPr>
          <a:xfrm rot="2700000">
            <a:off x="2700283" y="33283"/>
            <a:ext cx="6791435" cy="6791435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1"/>
          <p:cNvSpPr/>
          <p:nvPr/>
        </p:nvSpPr>
        <p:spPr>
          <a:xfrm rot="2700000">
            <a:off x="9629823" y="5457591"/>
            <a:ext cx="2231794" cy="2568811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160235" y="5980392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743200" y="166255"/>
            <a:ext cx="6050364" cy="6175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26" name="Picture 6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79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19" y="1000078"/>
            <a:ext cx="6664482" cy="387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682B6E-00DB-4866-B1CD-C602F895E042}"/>
              </a:ext>
            </a:extLst>
          </p:cNvPr>
          <p:cNvSpPr txBox="1"/>
          <p:nvPr/>
        </p:nvSpPr>
        <p:spPr>
          <a:xfrm>
            <a:off x="289618" y="542803"/>
            <a:ext cx="56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HĐ5: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D984D6-4EEB-4E85-A4C8-E5551834A459}"/>
              </a:ext>
            </a:extLst>
          </p:cNvPr>
          <p:cNvSpPr txBox="1"/>
          <p:nvPr/>
        </p:nvSpPr>
        <p:spPr>
          <a:xfrm>
            <a:off x="218919" y="5060624"/>
            <a:ext cx="960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v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538</Words>
  <Application>Microsoft Office PowerPoint</Application>
  <PresentationFormat>Widescreen</PresentationFormat>
  <Paragraphs>61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Myriad Pro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Lục Văn Hào</dc:creator>
  <cp:lastModifiedBy>ABC</cp:lastModifiedBy>
  <cp:revision>151</cp:revision>
  <dcterms:created xsi:type="dcterms:W3CDTF">2022-04-05T12:52:23Z</dcterms:created>
  <dcterms:modified xsi:type="dcterms:W3CDTF">2024-10-19T00:27:14Z</dcterms:modified>
</cp:coreProperties>
</file>