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3" r:id="rId5"/>
  </p:sldMasterIdLst>
  <p:notesMasterIdLst>
    <p:notesMasterId r:id="rId7"/>
  </p:notesMasterIdLst>
  <p:handoutMasterIdLst>
    <p:handoutMasterId r:id="rId55"/>
  </p:handoutMasterIdLst>
  <p:sldIdLst>
    <p:sldId id="256" r:id="rId6"/>
    <p:sldId id="260" r:id="rId8"/>
    <p:sldId id="293" r:id="rId9"/>
    <p:sldId id="292" r:id="rId10"/>
    <p:sldId id="294" r:id="rId11"/>
    <p:sldId id="296" r:id="rId12"/>
    <p:sldId id="336" r:id="rId13"/>
    <p:sldId id="257" r:id="rId14"/>
    <p:sldId id="259" r:id="rId15"/>
    <p:sldId id="300" r:id="rId16"/>
    <p:sldId id="297" r:id="rId17"/>
    <p:sldId id="301" r:id="rId18"/>
    <p:sldId id="302" r:id="rId19"/>
    <p:sldId id="303" r:id="rId20"/>
    <p:sldId id="289" r:id="rId21"/>
    <p:sldId id="310" r:id="rId22"/>
    <p:sldId id="311" r:id="rId23"/>
    <p:sldId id="325" r:id="rId24"/>
    <p:sldId id="327" r:id="rId25"/>
    <p:sldId id="332" r:id="rId26"/>
    <p:sldId id="339" r:id="rId27"/>
    <p:sldId id="312" r:id="rId28"/>
    <p:sldId id="284" r:id="rId29"/>
    <p:sldId id="340" r:id="rId30"/>
    <p:sldId id="315" r:id="rId31"/>
    <p:sldId id="323" r:id="rId32"/>
    <p:sldId id="337" r:id="rId33"/>
    <p:sldId id="338" r:id="rId34"/>
    <p:sldId id="316" r:id="rId35"/>
    <p:sldId id="317" r:id="rId36"/>
    <p:sldId id="333" r:id="rId37"/>
    <p:sldId id="334" r:id="rId38"/>
    <p:sldId id="342" r:id="rId39"/>
    <p:sldId id="341" r:id="rId40"/>
    <p:sldId id="324" r:id="rId41"/>
    <p:sldId id="335" r:id="rId42"/>
    <p:sldId id="343" r:id="rId43"/>
    <p:sldId id="344" r:id="rId44"/>
    <p:sldId id="345" r:id="rId45"/>
    <p:sldId id="346" r:id="rId46"/>
    <p:sldId id="347" r:id="rId47"/>
    <p:sldId id="348" r:id="rId48"/>
    <p:sldId id="350" r:id="rId49"/>
    <p:sldId id="351" r:id="rId50"/>
    <p:sldId id="352" r:id="rId51"/>
    <p:sldId id="349" r:id="rId52"/>
    <p:sldId id="318" r:id="rId53"/>
    <p:sldId id="286" r:id="rId54"/>
  </p:sldIdLst>
  <p:sldSz cx="9144000" cy="5143500" type="screen16x9"/>
  <p:notesSz cx="6858000" cy="9144000"/>
  <p:custDataLst>
    <p:tags r:id="rId5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Mở đầu" id="{2FF00C6E-4EC4-4453-B908-4175FA386AF5}">
          <p14:sldIdLst>
            <p14:sldId id="256"/>
            <p14:sldId id="260"/>
            <p14:sldId id="293"/>
            <p14:sldId id="292"/>
            <p14:sldId id="294"/>
            <p14:sldId id="296"/>
            <p14:sldId id="336"/>
            <p14:sldId id="257"/>
            <p14:sldId id="259"/>
            <p14:sldId id="300"/>
            <p14:sldId id="297"/>
            <p14:sldId id="301"/>
            <p14:sldId id="302"/>
            <p14:sldId id="303"/>
            <p14:sldId id="289"/>
            <p14:sldId id="310"/>
            <p14:sldId id="311"/>
            <p14:sldId id="325"/>
            <p14:sldId id="327"/>
            <p14:sldId id="332"/>
            <p14:sldId id="339"/>
            <p14:sldId id="312"/>
            <p14:sldId id="284"/>
            <p14:sldId id="340"/>
            <p14:sldId id="315"/>
            <p14:sldId id="323"/>
            <p14:sldId id="337"/>
            <p14:sldId id="338"/>
            <p14:sldId id="316"/>
            <p14:sldId id="317"/>
            <p14:sldId id="333"/>
            <p14:sldId id="334"/>
            <p14:sldId id="342"/>
            <p14:sldId id="341"/>
            <p14:sldId id="324"/>
            <p14:sldId id="335"/>
            <p14:sldId id="343"/>
            <p14:sldId id="344"/>
            <p14:sldId id="345"/>
            <p14:sldId id="346"/>
            <p14:sldId id="347"/>
            <p14:sldId id="348"/>
            <p14:sldId id="350"/>
            <p14:sldId id="351"/>
            <p14:sldId id="352"/>
            <p14:sldId id="349"/>
            <p14:sldId id="318"/>
            <p14:sldId id="286"/>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D08B"/>
    <a:srgbClr val="ED7D31"/>
    <a:srgbClr val="FFCEC1"/>
    <a:srgbClr val="009D00"/>
    <a:srgbClr val="1250C5"/>
    <a:srgbClr val="FA63A9"/>
    <a:srgbClr val="6FCEFC"/>
    <a:srgbClr val="B6CD41"/>
    <a:srgbClr val="0C4099"/>
    <a:srgbClr val="FFA8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showGuides="1">
      <p:cViewPr varScale="1">
        <p:scale>
          <a:sx n="92" d="100"/>
          <a:sy n="92" d="100"/>
        </p:scale>
        <p:origin x="-738" y="-9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9" Type="http://schemas.openxmlformats.org/officeDocument/2006/relationships/tags" Target="tags/tag1.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handoutMaster" Target="handoutMasters/handoutMaster1.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a:t>
            </a:r>
            <a:r>
              <a:rPr lang="en-US" altLang="zh-CN" baseline="0"/>
              <a:t> Chuẩn dị dụng cụ thí nghiệm cho 4 nhóm</a:t>
            </a:r>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79"/>
        <p:cNvGrpSpPr/>
        <p:nvPr/>
      </p:nvGrpSpPr>
      <p:grpSpPr>
        <a:xfrm>
          <a:off x="0" y="0"/>
          <a:ext cx="0" cy="0"/>
          <a:chOff x="0" y="0"/>
          <a:chExt cx="0" cy="0"/>
        </a:xfrm>
      </p:grpSpPr>
      <p:sp>
        <p:nvSpPr>
          <p:cNvPr id="480" name="Google Shape;480;gbad0624a7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bad0624a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0530ABB-2682-448E-9618-3E47EEC6D889}"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66DA4B3-3A17-4C7C-ABBC-3676A971A5E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C0530ABB-2682-448E-9618-3E47EEC6D889}"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66DA4B3-3A17-4C7C-ABBC-3676A971A5E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C0530ABB-2682-448E-9618-3E47EEC6D889}"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66DA4B3-3A17-4C7C-ABBC-3676A971A5E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09375" y="211300"/>
            <a:ext cx="8725075" cy="4723350"/>
            <a:chOff x="209375" y="211300"/>
            <a:chExt cx="8725075" cy="4723350"/>
          </a:xfrm>
        </p:grpSpPr>
        <p:grpSp>
          <p:nvGrpSpPr>
            <p:cNvPr id="10" name="Google Shape;10;p2"/>
            <p:cNvGrpSpPr/>
            <p:nvPr/>
          </p:nvGrpSpPr>
          <p:grpSpPr>
            <a:xfrm>
              <a:off x="209375" y="211300"/>
              <a:ext cx="8725075" cy="4720800"/>
              <a:chOff x="209375" y="211300"/>
              <a:chExt cx="8725075" cy="4720800"/>
            </a:xfrm>
          </p:grpSpPr>
          <p:sp>
            <p:nvSpPr>
              <p:cNvPr id="11" name="Google Shape;11;p2"/>
              <p:cNvSpPr/>
              <p:nvPr/>
            </p:nvSpPr>
            <p:spPr>
              <a:xfrm>
                <a:off x="209550" y="211300"/>
                <a:ext cx="8724900" cy="472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3" name="Google Shape;13;p2"/>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14" name="Google Shape;14;p2"/>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15" name="Google Shape;15;p2"/>
            <p:cNvSpPr/>
            <p:nvPr/>
          </p:nvSpPr>
          <p:spPr>
            <a:xfrm>
              <a:off x="309638" y="12983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309638" y="4856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309638" y="45491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309638" y="37364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309638" y="29237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309638" y="21110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 name="Google Shape;21;p2"/>
          <p:cNvSpPr txBox="1">
            <a:spLocks noGrp="1"/>
          </p:cNvSpPr>
          <p:nvPr>
            <p:ph type="subTitle" idx="1"/>
          </p:nvPr>
        </p:nvSpPr>
        <p:spPr>
          <a:xfrm>
            <a:off x="1634400" y="3619117"/>
            <a:ext cx="4088100" cy="447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2" name="Google Shape;22;p2"/>
          <p:cNvSpPr txBox="1">
            <a:spLocks noGrp="1"/>
          </p:cNvSpPr>
          <p:nvPr>
            <p:ph type="ctrTitle"/>
          </p:nvPr>
        </p:nvSpPr>
        <p:spPr>
          <a:xfrm>
            <a:off x="1634400" y="3178838"/>
            <a:ext cx="4088100" cy="501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1919"/>
              </a:buClr>
              <a:buSzPts val="5200"/>
              <a:buNone/>
              <a:defRPr sz="2000">
                <a:solidFill>
                  <a:schemeClr val="dk2"/>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p:txBody>
      </p:sp>
      <p:sp>
        <p:nvSpPr>
          <p:cNvPr id="23" name="Google Shape;23;p2"/>
          <p:cNvSpPr txBox="1">
            <a:spLocks noGrp="1"/>
          </p:cNvSpPr>
          <p:nvPr>
            <p:ph type="ctrTitle" idx="2"/>
          </p:nvPr>
        </p:nvSpPr>
        <p:spPr>
          <a:xfrm>
            <a:off x="1634400" y="1077088"/>
            <a:ext cx="4088100" cy="2052600"/>
          </a:xfrm>
          <a:prstGeom prst="rect">
            <a:avLst/>
          </a:prstGeom>
        </p:spPr>
        <p:txBody>
          <a:bodyPr spcFirstLastPara="1" wrap="square" lIns="91425" tIns="91425" rIns="91425" bIns="91425" anchor="ctr" anchorCtr="0">
            <a:noAutofit/>
          </a:bodyPr>
          <a:lstStyle>
            <a:lvl1pPr lvl="0">
              <a:spcBef>
                <a:spcPts val="0"/>
              </a:spcBef>
              <a:spcAft>
                <a:spcPts val="0"/>
              </a:spcAft>
              <a:buClr>
                <a:srgbClr val="191919"/>
              </a:buClr>
              <a:buSzPts val="5200"/>
              <a:buNone/>
              <a:defRPr sz="52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grpSp>
        <p:nvGrpSpPr>
          <p:cNvPr id="24" name="Google Shape;24;p2"/>
          <p:cNvGrpSpPr/>
          <p:nvPr/>
        </p:nvGrpSpPr>
        <p:grpSpPr>
          <a:xfrm>
            <a:off x="958275" y="610025"/>
            <a:ext cx="7358513" cy="4070113"/>
            <a:chOff x="958275" y="610025"/>
            <a:chExt cx="7358513" cy="4070113"/>
          </a:xfrm>
        </p:grpSpPr>
        <p:sp>
          <p:nvSpPr>
            <p:cNvPr id="25" name="Google Shape;25;p2"/>
            <p:cNvSpPr/>
            <p:nvPr/>
          </p:nvSpPr>
          <p:spPr>
            <a:xfrm>
              <a:off x="5847313" y="958425"/>
              <a:ext cx="120550" cy="148000"/>
            </a:xfrm>
            <a:custGeom>
              <a:avLst/>
              <a:gdLst/>
              <a:ahLst/>
              <a:cxnLst/>
              <a:rect l="l" t="t" r="r" b="b"/>
              <a:pathLst>
                <a:path w="4822" h="5920" extrusionOk="0">
                  <a:moveTo>
                    <a:pt x="3847" y="1853"/>
                  </a:moveTo>
                  <a:cubicBezTo>
                    <a:pt x="3857" y="1853"/>
                    <a:pt x="3868" y="1854"/>
                    <a:pt x="3878" y="1859"/>
                  </a:cubicBezTo>
                  <a:cubicBezTo>
                    <a:pt x="3978" y="1894"/>
                    <a:pt x="3991" y="2089"/>
                    <a:pt x="3970" y="2262"/>
                  </a:cubicBezTo>
                  <a:cubicBezTo>
                    <a:pt x="3895" y="2874"/>
                    <a:pt x="3796" y="3518"/>
                    <a:pt x="3495" y="4065"/>
                  </a:cubicBezTo>
                  <a:cubicBezTo>
                    <a:pt x="3492" y="4069"/>
                    <a:pt x="3490" y="4072"/>
                    <a:pt x="3489" y="4075"/>
                  </a:cubicBezTo>
                  <a:cubicBezTo>
                    <a:pt x="3394" y="3454"/>
                    <a:pt x="3427" y="2815"/>
                    <a:pt x="3587" y="2207"/>
                  </a:cubicBezTo>
                  <a:cubicBezTo>
                    <a:pt x="3628" y="2053"/>
                    <a:pt x="3717" y="1910"/>
                    <a:pt x="3799" y="1867"/>
                  </a:cubicBezTo>
                  <a:cubicBezTo>
                    <a:pt x="3815" y="1858"/>
                    <a:pt x="3831" y="1853"/>
                    <a:pt x="3847" y="1853"/>
                  </a:cubicBezTo>
                  <a:close/>
                  <a:moveTo>
                    <a:pt x="2515" y="0"/>
                  </a:moveTo>
                  <a:cubicBezTo>
                    <a:pt x="2207" y="0"/>
                    <a:pt x="1901" y="75"/>
                    <a:pt x="1648" y="210"/>
                  </a:cubicBezTo>
                  <a:cubicBezTo>
                    <a:pt x="926" y="595"/>
                    <a:pt x="548" y="1333"/>
                    <a:pt x="358" y="1885"/>
                  </a:cubicBezTo>
                  <a:cubicBezTo>
                    <a:pt x="164" y="2450"/>
                    <a:pt x="0" y="3291"/>
                    <a:pt x="326" y="4094"/>
                  </a:cubicBezTo>
                  <a:cubicBezTo>
                    <a:pt x="628" y="4842"/>
                    <a:pt x="1326" y="5350"/>
                    <a:pt x="2044" y="5350"/>
                  </a:cubicBezTo>
                  <a:cubicBezTo>
                    <a:pt x="2069" y="5350"/>
                    <a:pt x="2094" y="5349"/>
                    <a:pt x="2119" y="5348"/>
                  </a:cubicBezTo>
                  <a:cubicBezTo>
                    <a:pt x="2558" y="5328"/>
                    <a:pt x="2993" y="5115"/>
                    <a:pt x="3341" y="4765"/>
                  </a:cubicBezTo>
                  <a:cubicBezTo>
                    <a:pt x="3430" y="5042"/>
                    <a:pt x="3542" y="5260"/>
                    <a:pt x="3689" y="5441"/>
                  </a:cubicBezTo>
                  <a:cubicBezTo>
                    <a:pt x="3935" y="5743"/>
                    <a:pt x="4278" y="5919"/>
                    <a:pt x="4617" y="5919"/>
                  </a:cubicBezTo>
                  <a:cubicBezTo>
                    <a:pt x="4637" y="5919"/>
                    <a:pt x="4657" y="5917"/>
                    <a:pt x="4677" y="5916"/>
                  </a:cubicBezTo>
                  <a:cubicBezTo>
                    <a:pt x="4758" y="5911"/>
                    <a:pt x="4821" y="5839"/>
                    <a:pt x="4816" y="5758"/>
                  </a:cubicBezTo>
                  <a:cubicBezTo>
                    <a:pt x="4811" y="5681"/>
                    <a:pt x="4747" y="5618"/>
                    <a:pt x="4671" y="5618"/>
                  </a:cubicBezTo>
                  <a:cubicBezTo>
                    <a:pt x="4667" y="5618"/>
                    <a:pt x="4662" y="5618"/>
                    <a:pt x="4658" y="5618"/>
                  </a:cubicBezTo>
                  <a:cubicBezTo>
                    <a:pt x="4645" y="5619"/>
                    <a:pt x="4633" y="5619"/>
                    <a:pt x="4620" y="5619"/>
                  </a:cubicBezTo>
                  <a:cubicBezTo>
                    <a:pt x="4369" y="5619"/>
                    <a:pt x="4108" y="5483"/>
                    <a:pt x="3920" y="5252"/>
                  </a:cubicBezTo>
                  <a:cubicBezTo>
                    <a:pt x="3769" y="5065"/>
                    <a:pt x="3658" y="4822"/>
                    <a:pt x="3574" y="4492"/>
                  </a:cubicBezTo>
                  <a:cubicBezTo>
                    <a:pt x="3641" y="4403"/>
                    <a:pt x="3701" y="4307"/>
                    <a:pt x="3757" y="4207"/>
                  </a:cubicBezTo>
                  <a:cubicBezTo>
                    <a:pt x="4083" y="3613"/>
                    <a:pt x="4188" y="2938"/>
                    <a:pt x="4267" y="2297"/>
                  </a:cubicBezTo>
                  <a:cubicBezTo>
                    <a:pt x="4314" y="1912"/>
                    <a:pt x="4211" y="1658"/>
                    <a:pt x="3977" y="1577"/>
                  </a:cubicBezTo>
                  <a:cubicBezTo>
                    <a:pt x="3934" y="1562"/>
                    <a:pt x="3891" y="1554"/>
                    <a:pt x="3848" y="1554"/>
                  </a:cubicBezTo>
                  <a:cubicBezTo>
                    <a:pt x="3784" y="1554"/>
                    <a:pt x="3720" y="1571"/>
                    <a:pt x="3659" y="1603"/>
                  </a:cubicBezTo>
                  <a:cubicBezTo>
                    <a:pt x="3472" y="1705"/>
                    <a:pt x="3351" y="1943"/>
                    <a:pt x="3300" y="2131"/>
                  </a:cubicBezTo>
                  <a:cubicBezTo>
                    <a:pt x="3104" y="2876"/>
                    <a:pt x="3088" y="3666"/>
                    <a:pt x="3252" y="4421"/>
                  </a:cubicBezTo>
                  <a:cubicBezTo>
                    <a:pt x="2977" y="4748"/>
                    <a:pt x="2580" y="5027"/>
                    <a:pt x="2106" y="5049"/>
                  </a:cubicBezTo>
                  <a:cubicBezTo>
                    <a:pt x="2087" y="5050"/>
                    <a:pt x="2069" y="5050"/>
                    <a:pt x="2050" y="5050"/>
                  </a:cubicBezTo>
                  <a:cubicBezTo>
                    <a:pt x="1458" y="5050"/>
                    <a:pt x="857" y="4611"/>
                    <a:pt x="601" y="3981"/>
                  </a:cubicBezTo>
                  <a:cubicBezTo>
                    <a:pt x="375" y="3422"/>
                    <a:pt x="389" y="2711"/>
                    <a:pt x="640" y="1981"/>
                  </a:cubicBezTo>
                  <a:cubicBezTo>
                    <a:pt x="811" y="1480"/>
                    <a:pt x="1151" y="811"/>
                    <a:pt x="1788" y="472"/>
                  </a:cubicBezTo>
                  <a:cubicBezTo>
                    <a:pt x="2001" y="358"/>
                    <a:pt x="2260" y="294"/>
                    <a:pt x="2518" y="294"/>
                  </a:cubicBezTo>
                  <a:cubicBezTo>
                    <a:pt x="2880" y="294"/>
                    <a:pt x="3240" y="420"/>
                    <a:pt x="3475" y="710"/>
                  </a:cubicBezTo>
                  <a:cubicBezTo>
                    <a:pt x="3504" y="747"/>
                    <a:pt x="3547" y="766"/>
                    <a:pt x="3591" y="766"/>
                  </a:cubicBezTo>
                  <a:cubicBezTo>
                    <a:pt x="3624" y="766"/>
                    <a:pt x="3657" y="755"/>
                    <a:pt x="3684" y="732"/>
                  </a:cubicBezTo>
                  <a:cubicBezTo>
                    <a:pt x="3749" y="681"/>
                    <a:pt x="3758" y="586"/>
                    <a:pt x="3707" y="523"/>
                  </a:cubicBezTo>
                  <a:cubicBezTo>
                    <a:pt x="3411" y="158"/>
                    <a:pt x="2961" y="0"/>
                    <a:pt x="2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5992788" y="2328975"/>
              <a:ext cx="158425" cy="242775"/>
            </a:xfrm>
            <a:custGeom>
              <a:avLst/>
              <a:gdLst/>
              <a:ahLst/>
              <a:cxnLst/>
              <a:rect l="l" t="t" r="r" b="b"/>
              <a:pathLst>
                <a:path w="6337" h="9711" extrusionOk="0">
                  <a:moveTo>
                    <a:pt x="4571" y="5235"/>
                  </a:moveTo>
                  <a:cubicBezTo>
                    <a:pt x="4761" y="5235"/>
                    <a:pt x="4951" y="5311"/>
                    <a:pt x="5100" y="5420"/>
                  </a:cubicBezTo>
                  <a:cubicBezTo>
                    <a:pt x="4856" y="5641"/>
                    <a:pt x="4559" y="5804"/>
                    <a:pt x="4235" y="5879"/>
                  </a:cubicBezTo>
                  <a:cubicBezTo>
                    <a:pt x="4220" y="5882"/>
                    <a:pt x="4206" y="5883"/>
                    <a:pt x="4193" y="5883"/>
                  </a:cubicBezTo>
                  <a:cubicBezTo>
                    <a:pt x="4123" y="5883"/>
                    <a:pt x="4079" y="5842"/>
                    <a:pt x="4059" y="5822"/>
                  </a:cubicBezTo>
                  <a:cubicBezTo>
                    <a:pt x="4011" y="5769"/>
                    <a:pt x="3995" y="5697"/>
                    <a:pt x="4016" y="5629"/>
                  </a:cubicBezTo>
                  <a:cubicBezTo>
                    <a:pt x="4068" y="5468"/>
                    <a:pt x="4189" y="5335"/>
                    <a:pt x="4334" y="5278"/>
                  </a:cubicBezTo>
                  <a:cubicBezTo>
                    <a:pt x="4411" y="5247"/>
                    <a:pt x="4492" y="5235"/>
                    <a:pt x="4571" y="5235"/>
                  </a:cubicBezTo>
                  <a:close/>
                  <a:moveTo>
                    <a:pt x="846" y="300"/>
                  </a:moveTo>
                  <a:cubicBezTo>
                    <a:pt x="1009" y="300"/>
                    <a:pt x="1177" y="383"/>
                    <a:pt x="1288" y="484"/>
                  </a:cubicBezTo>
                  <a:cubicBezTo>
                    <a:pt x="1479" y="659"/>
                    <a:pt x="1595" y="916"/>
                    <a:pt x="1698" y="1164"/>
                  </a:cubicBezTo>
                  <a:cubicBezTo>
                    <a:pt x="2493" y="3091"/>
                    <a:pt x="2857" y="5195"/>
                    <a:pt x="2761" y="7278"/>
                  </a:cubicBezTo>
                  <a:cubicBezTo>
                    <a:pt x="1488" y="5551"/>
                    <a:pt x="651" y="3476"/>
                    <a:pt x="381" y="1353"/>
                  </a:cubicBezTo>
                  <a:cubicBezTo>
                    <a:pt x="341" y="1046"/>
                    <a:pt x="326" y="505"/>
                    <a:pt x="657" y="342"/>
                  </a:cubicBezTo>
                  <a:cubicBezTo>
                    <a:pt x="716" y="314"/>
                    <a:pt x="781" y="300"/>
                    <a:pt x="846" y="300"/>
                  </a:cubicBezTo>
                  <a:close/>
                  <a:moveTo>
                    <a:pt x="845" y="0"/>
                  </a:moveTo>
                  <a:cubicBezTo>
                    <a:pt x="737" y="0"/>
                    <a:pt x="629" y="23"/>
                    <a:pt x="526" y="74"/>
                  </a:cubicBezTo>
                  <a:cubicBezTo>
                    <a:pt x="152" y="259"/>
                    <a:pt x="0" y="713"/>
                    <a:pt x="86" y="1389"/>
                  </a:cubicBezTo>
                  <a:cubicBezTo>
                    <a:pt x="377" y="3679"/>
                    <a:pt x="1311" y="5911"/>
                    <a:pt x="2734" y="7732"/>
                  </a:cubicBezTo>
                  <a:cubicBezTo>
                    <a:pt x="2731" y="7756"/>
                    <a:pt x="2730" y="7781"/>
                    <a:pt x="2727" y="7805"/>
                  </a:cubicBezTo>
                  <a:cubicBezTo>
                    <a:pt x="2695" y="8187"/>
                    <a:pt x="2641" y="8624"/>
                    <a:pt x="2420" y="8964"/>
                  </a:cubicBezTo>
                  <a:cubicBezTo>
                    <a:pt x="2266" y="9204"/>
                    <a:pt x="1971" y="9412"/>
                    <a:pt x="1675" y="9412"/>
                  </a:cubicBezTo>
                  <a:cubicBezTo>
                    <a:pt x="1614" y="9412"/>
                    <a:pt x="1554" y="9403"/>
                    <a:pt x="1495" y="9385"/>
                  </a:cubicBezTo>
                  <a:cubicBezTo>
                    <a:pt x="1481" y="9381"/>
                    <a:pt x="1466" y="9379"/>
                    <a:pt x="1452" y="9379"/>
                  </a:cubicBezTo>
                  <a:cubicBezTo>
                    <a:pt x="1388" y="9379"/>
                    <a:pt x="1329" y="9419"/>
                    <a:pt x="1309" y="9483"/>
                  </a:cubicBezTo>
                  <a:cubicBezTo>
                    <a:pt x="1284" y="9562"/>
                    <a:pt x="1327" y="9645"/>
                    <a:pt x="1406" y="9669"/>
                  </a:cubicBezTo>
                  <a:cubicBezTo>
                    <a:pt x="1495" y="9697"/>
                    <a:pt x="1587" y="9710"/>
                    <a:pt x="1676" y="9710"/>
                  </a:cubicBezTo>
                  <a:cubicBezTo>
                    <a:pt x="2081" y="9710"/>
                    <a:pt x="2463" y="9445"/>
                    <a:pt x="2672" y="9126"/>
                  </a:cubicBezTo>
                  <a:cubicBezTo>
                    <a:pt x="2883" y="8800"/>
                    <a:pt x="2961" y="8420"/>
                    <a:pt x="3001" y="8063"/>
                  </a:cubicBezTo>
                  <a:cubicBezTo>
                    <a:pt x="3016" y="8079"/>
                    <a:pt x="3030" y="8094"/>
                    <a:pt x="3042" y="8110"/>
                  </a:cubicBezTo>
                  <a:cubicBezTo>
                    <a:pt x="3711" y="8900"/>
                    <a:pt x="4290" y="9145"/>
                    <a:pt x="4751" y="9145"/>
                  </a:cubicBezTo>
                  <a:cubicBezTo>
                    <a:pt x="4992" y="9145"/>
                    <a:pt x="5202" y="9078"/>
                    <a:pt x="5374" y="8986"/>
                  </a:cubicBezTo>
                  <a:cubicBezTo>
                    <a:pt x="5591" y="8872"/>
                    <a:pt x="5774" y="8693"/>
                    <a:pt x="5905" y="8469"/>
                  </a:cubicBezTo>
                  <a:cubicBezTo>
                    <a:pt x="6337" y="7735"/>
                    <a:pt x="6166" y="6918"/>
                    <a:pt x="6000" y="6367"/>
                  </a:cubicBezTo>
                  <a:cubicBezTo>
                    <a:pt x="5911" y="6069"/>
                    <a:pt x="5777" y="5701"/>
                    <a:pt x="5524" y="5406"/>
                  </a:cubicBezTo>
                  <a:cubicBezTo>
                    <a:pt x="5957" y="4900"/>
                    <a:pt x="6185" y="4222"/>
                    <a:pt x="6075" y="3576"/>
                  </a:cubicBezTo>
                  <a:cubicBezTo>
                    <a:pt x="6063" y="3504"/>
                    <a:pt x="6002" y="3453"/>
                    <a:pt x="5929" y="3453"/>
                  </a:cubicBezTo>
                  <a:cubicBezTo>
                    <a:pt x="5921" y="3453"/>
                    <a:pt x="5913" y="3453"/>
                    <a:pt x="5904" y="3455"/>
                  </a:cubicBezTo>
                  <a:cubicBezTo>
                    <a:pt x="5824" y="3469"/>
                    <a:pt x="5768" y="3546"/>
                    <a:pt x="5783" y="3627"/>
                  </a:cubicBezTo>
                  <a:cubicBezTo>
                    <a:pt x="5878" y="4183"/>
                    <a:pt x="5682" y="4764"/>
                    <a:pt x="5312" y="5204"/>
                  </a:cubicBezTo>
                  <a:cubicBezTo>
                    <a:pt x="5089" y="5031"/>
                    <a:pt x="4823" y="4938"/>
                    <a:pt x="4569" y="4938"/>
                  </a:cubicBezTo>
                  <a:cubicBezTo>
                    <a:pt x="4451" y="4938"/>
                    <a:pt x="4335" y="4958"/>
                    <a:pt x="4228" y="5000"/>
                  </a:cubicBezTo>
                  <a:cubicBezTo>
                    <a:pt x="4001" y="5088"/>
                    <a:pt x="3812" y="5293"/>
                    <a:pt x="3735" y="5538"/>
                  </a:cubicBezTo>
                  <a:cubicBezTo>
                    <a:pt x="3680" y="5706"/>
                    <a:pt x="3721" y="5891"/>
                    <a:pt x="3842" y="6023"/>
                  </a:cubicBezTo>
                  <a:cubicBezTo>
                    <a:pt x="3937" y="6125"/>
                    <a:pt x="4063" y="6181"/>
                    <a:pt x="4195" y="6181"/>
                  </a:cubicBezTo>
                  <a:cubicBezTo>
                    <a:pt x="4231" y="6181"/>
                    <a:pt x="4267" y="6176"/>
                    <a:pt x="4303" y="6168"/>
                  </a:cubicBezTo>
                  <a:cubicBezTo>
                    <a:pt x="4684" y="6080"/>
                    <a:pt x="5031" y="5885"/>
                    <a:pt x="5316" y="5623"/>
                  </a:cubicBezTo>
                  <a:cubicBezTo>
                    <a:pt x="5521" y="5873"/>
                    <a:pt x="5637" y="6193"/>
                    <a:pt x="5715" y="6453"/>
                  </a:cubicBezTo>
                  <a:cubicBezTo>
                    <a:pt x="5953" y="7244"/>
                    <a:pt x="5932" y="7836"/>
                    <a:pt x="5647" y="8320"/>
                  </a:cubicBezTo>
                  <a:cubicBezTo>
                    <a:pt x="5545" y="8493"/>
                    <a:pt x="5398" y="8636"/>
                    <a:pt x="5233" y="8725"/>
                  </a:cubicBezTo>
                  <a:cubicBezTo>
                    <a:pt x="5076" y="8808"/>
                    <a:pt x="4915" y="8849"/>
                    <a:pt x="4748" y="8849"/>
                  </a:cubicBezTo>
                  <a:cubicBezTo>
                    <a:pt x="4290" y="8849"/>
                    <a:pt x="3794" y="8538"/>
                    <a:pt x="3269" y="7918"/>
                  </a:cubicBezTo>
                  <a:cubicBezTo>
                    <a:pt x="3190" y="7826"/>
                    <a:pt x="3114" y="7732"/>
                    <a:pt x="3038" y="7638"/>
                  </a:cubicBezTo>
                  <a:cubicBezTo>
                    <a:pt x="3196" y="5399"/>
                    <a:pt x="2830" y="3125"/>
                    <a:pt x="1974" y="1049"/>
                  </a:cubicBezTo>
                  <a:cubicBezTo>
                    <a:pt x="1859" y="771"/>
                    <a:pt x="1727" y="480"/>
                    <a:pt x="1490" y="263"/>
                  </a:cubicBezTo>
                  <a:cubicBezTo>
                    <a:pt x="1326" y="114"/>
                    <a:pt x="1088" y="0"/>
                    <a:pt x="845"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1056575" y="2328975"/>
              <a:ext cx="104650" cy="138550"/>
            </a:xfrm>
            <a:custGeom>
              <a:avLst/>
              <a:gdLst/>
              <a:ahLst/>
              <a:cxnLst/>
              <a:rect l="l" t="t" r="r" b="b"/>
              <a:pathLst>
                <a:path w="4186" h="5542" extrusionOk="0">
                  <a:moveTo>
                    <a:pt x="1761" y="0"/>
                  </a:moveTo>
                  <a:cubicBezTo>
                    <a:pt x="1287" y="0"/>
                    <a:pt x="807" y="270"/>
                    <a:pt x="541" y="644"/>
                  </a:cubicBezTo>
                  <a:cubicBezTo>
                    <a:pt x="491" y="717"/>
                    <a:pt x="446" y="792"/>
                    <a:pt x="405" y="873"/>
                  </a:cubicBezTo>
                  <a:cubicBezTo>
                    <a:pt x="26" y="1490"/>
                    <a:pt x="0" y="2251"/>
                    <a:pt x="15" y="2779"/>
                  </a:cubicBezTo>
                  <a:cubicBezTo>
                    <a:pt x="39" y="3682"/>
                    <a:pt x="196" y="4579"/>
                    <a:pt x="478" y="5439"/>
                  </a:cubicBezTo>
                  <a:cubicBezTo>
                    <a:pt x="498" y="5502"/>
                    <a:pt x="555" y="5542"/>
                    <a:pt x="618" y="5542"/>
                  </a:cubicBezTo>
                  <a:cubicBezTo>
                    <a:pt x="633" y="5542"/>
                    <a:pt x="649" y="5539"/>
                    <a:pt x="667" y="5533"/>
                  </a:cubicBezTo>
                  <a:cubicBezTo>
                    <a:pt x="744" y="5507"/>
                    <a:pt x="786" y="5423"/>
                    <a:pt x="761" y="5346"/>
                  </a:cubicBezTo>
                  <a:cubicBezTo>
                    <a:pt x="526" y="4626"/>
                    <a:pt x="380" y="3881"/>
                    <a:pt x="330" y="3127"/>
                  </a:cubicBezTo>
                  <a:lnTo>
                    <a:pt x="330" y="3127"/>
                  </a:lnTo>
                  <a:cubicBezTo>
                    <a:pt x="437" y="3496"/>
                    <a:pt x="591" y="3820"/>
                    <a:pt x="793" y="4097"/>
                  </a:cubicBezTo>
                  <a:cubicBezTo>
                    <a:pt x="1154" y="4597"/>
                    <a:pt x="1674" y="4934"/>
                    <a:pt x="2219" y="5020"/>
                  </a:cubicBezTo>
                  <a:cubicBezTo>
                    <a:pt x="2307" y="5034"/>
                    <a:pt x="2395" y="5040"/>
                    <a:pt x="2484" y="5040"/>
                  </a:cubicBezTo>
                  <a:cubicBezTo>
                    <a:pt x="3006" y="5040"/>
                    <a:pt x="3517" y="4806"/>
                    <a:pt x="3809" y="4413"/>
                  </a:cubicBezTo>
                  <a:cubicBezTo>
                    <a:pt x="4185" y="3905"/>
                    <a:pt x="4162" y="3163"/>
                    <a:pt x="3753" y="2725"/>
                  </a:cubicBezTo>
                  <a:cubicBezTo>
                    <a:pt x="3723" y="2693"/>
                    <a:pt x="3684" y="2678"/>
                    <a:pt x="3644" y="2678"/>
                  </a:cubicBezTo>
                  <a:cubicBezTo>
                    <a:pt x="3608" y="2678"/>
                    <a:pt x="3571" y="2691"/>
                    <a:pt x="3542" y="2717"/>
                  </a:cubicBezTo>
                  <a:cubicBezTo>
                    <a:pt x="3482" y="2774"/>
                    <a:pt x="3478" y="2867"/>
                    <a:pt x="3535" y="2927"/>
                  </a:cubicBezTo>
                  <a:cubicBezTo>
                    <a:pt x="3843" y="3259"/>
                    <a:pt x="3858" y="3846"/>
                    <a:pt x="3569" y="4236"/>
                  </a:cubicBezTo>
                  <a:cubicBezTo>
                    <a:pt x="3334" y="4552"/>
                    <a:pt x="2918" y="4743"/>
                    <a:pt x="2489" y="4743"/>
                  </a:cubicBezTo>
                  <a:cubicBezTo>
                    <a:pt x="2414" y="4743"/>
                    <a:pt x="2339" y="4737"/>
                    <a:pt x="2265" y="4725"/>
                  </a:cubicBezTo>
                  <a:cubicBezTo>
                    <a:pt x="1798" y="4651"/>
                    <a:pt x="1349" y="4359"/>
                    <a:pt x="1033" y="3922"/>
                  </a:cubicBezTo>
                  <a:cubicBezTo>
                    <a:pt x="758" y="3541"/>
                    <a:pt x="578" y="3057"/>
                    <a:pt x="496" y="2480"/>
                  </a:cubicBezTo>
                  <a:cubicBezTo>
                    <a:pt x="437" y="2063"/>
                    <a:pt x="427" y="1494"/>
                    <a:pt x="664" y="1018"/>
                  </a:cubicBezTo>
                  <a:cubicBezTo>
                    <a:pt x="674" y="1001"/>
                    <a:pt x="686" y="983"/>
                    <a:pt x="697" y="965"/>
                  </a:cubicBezTo>
                  <a:cubicBezTo>
                    <a:pt x="934" y="615"/>
                    <a:pt x="1376" y="336"/>
                    <a:pt x="1810" y="336"/>
                  </a:cubicBezTo>
                  <a:cubicBezTo>
                    <a:pt x="1947" y="336"/>
                    <a:pt x="2083" y="364"/>
                    <a:pt x="2212" y="426"/>
                  </a:cubicBezTo>
                  <a:cubicBezTo>
                    <a:pt x="2233" y="437"/>
                    <a:pt x="2256" y="442"/>
                    <a:pt x="2278" y="442"/>
                  </a:cubicBezTo>
                  <a:cubicBezTo>
                    <a:pt x="2331" y="442"/>
                    <a:pt x="2381" y="413"/>
                    <a:pt x="2408" y="364"/>
                  </a:cubicBezTo>
                  <a:cubicBezTo>
                    <a:pt x="2447" y="295"/>
                    <a:pt x="2422" y="207"/>
                    <a:pt x="2355" y="165"/>
                  </a:cubicBezTo>
                  <a:cubicBezTo>
                    <a:pt x="2170" y="51"/>
                    <a:pt x="1966" y="0"/>
                    <a:pt x="1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8103500" y="726675"/>
              <a:ext cx="147175" cy="231750"/>
            </a:xfrm>
            <a:custGeom>
              <a:avLst/>
              <a:gdLst/>
              <a:ahLst/>
              <a:cxnLst/>
              <a:rect l="l" t="t" r="r" b="b"/>
              <a:pathLst>
                <a:path w="5887" h="9270" extrusionOk="0">
                  <a:moveTo>
                    <a:pt x="1212" y="299"/>
                  </a:moveTo>
                  <a:cubicBezTo>
                    <a:pt x="1238" y="299"/>
                    <a:pt x="1281" y="311"/>
                    <a:pt x="1351" y="354"/>
                  </a:cubicBezTo>
                  <a:cubicBezTo>
                    <a:pt x="1892" y="685"/>
                    <a:pt x="2137" y="1342"/>
                    <a:pt x="2359" y="2042"/>
                  </a:cubicBezTo>
                  <a:lnTo>
                    <a:pt x="3172" y="4602"/>
                  </a:lnTo>
                  <a:cubicBezTo>
                    <a:pt x="3290" y="4970"/>
                    <a:pt x="3397" y="5334"/>
                    <a:pt x="3471" y="5689"/>
                  </a:cubicBezTo>
                  <a:cubicBezTo>
                    <a:pt x="2544" y="4049"/>
                    <a:pt x="1831" y="2263"/>
                    <a:pt x="1196" y="679"/>
                  </a:cubicBezTo>
                  <a:cubicBezTo>
                    <a:pt x="1142" y="543"/>
                    <a:pt x="1127" y="399"/>
                    <a:pt x="1158" y="332"/>
                  </a:cubicBezTo>
                  <a:cubicBezTo>
                    <a:pt x="1166" y="315"/>
                    <a:pt x="1175" y="306"/>
                    <a:pt x="1192" y="301"/>
                  </a:cubicBezTo>
                  <a:cubicBezTo>
                    <a:pt x="1197" y="300"/>
                    <a:pt x="1205" y="299"/>
                    <a:pt x="1212" y="299"/>
                  </a:cubicBezTo>
                  <a:close/>
                  <a:moveTo>
                    <a:pt x="1210" y="1"/>
                  </a:moveTo>
                  <a:cubicBezTo>
                    <a:pt x="1175" y="1"/>
                    <a:pt x="1139" y="6"/>
                    <a:pt x="1102" y="17"/>
                  </a:cubicBezTo>
                  <a:cubicBezTo>
                    <a:pt x="1007" y="47"/>
                    <a:pt x="932" y="112"/>
                    <a:pt x="889" y="204"/>
                  </a:cubicBezTo>
                  <a:cubicBezTo>
                    <a:pt x="786" y="420"/>
                    <a:pt x="886" y="706"/>
                    <a:pt x="918" y="790"/>
                  </a:cubicBezTo>
                  <a:cubicBezTo>
                    <a:pt x="1585" y="2453"/>
                    <a:pt x="2339" y="4337"/>
                    <a:pt x="3336" y="6051"/>
                  </a:cubicBezTo>
                  <a:cubicBezTo>
                    <a:pt x="3407" y="6175"/>
                    <a:pt x="3481" y="6301"/>
                    <a:pt x="3564" y="6422"/>
                  </a:cubicBezTo>
                  <a:cubicBezTo>
                    <a:pt x="3578" y="6800"/>
                    <a:pt x="3523" y="7163"/>
                    <a:pt x="3365" y="7505"/>
                  </a:cubicBezTo>
                  <a:cubicBezTo>
                    <a:pt x="3152" y="7968"/>
                    <a:pt x="2752" y="8281"/>
                    <a:pt x="2344" y="8302"/>
                  </a:cubicBezTo>
                  <a:cubicBezTo>
                    <a:pt x="2328" y="8303"/>
                    <a:pt x="2312" y="8303"/>
                    <a:pt x="2296" y="8303"/>
                  </a:cubicBezTo>
                  <a:cubicBezTo>
                    <a:pt x="1960" y="8303"/>
                    <a:pt x="1655" y="8121"/>
                    <a:pt x="1449" y="7965"/>
                  </a:cubicBezTo>
                  <a:cubicBezTo>
                    <a:pt x="910" y="7553"/>
                    <a:pt x="589" y="6951"/>
                    <a:pt x="612" y="6389"/>
                  </a:cubicBezTo>
                  <a:cubicBezTo>
                    <a:pt x="620" y="6186"/>
                    <a:pt x="680" y="5991"/>
                    <a:pt x="776" y="5820"/>
                  </a:cubicBezTo>
                  <a:cubicBezTo>
                    <a:pt x="1006" y="5505"/>
                    <a:pt x="1327" y="5262"/>
                    <a:pt x="1720" y="5200"/>
                  </a:cubicBezTo>
                  <a:cubicBezTo>
                    <a:pt x="1797" y="5188"/>
                    <a:pt x="1853" y="5117"/>
                    <a:pt x="1844" y="5039"/>
                  </a:cubicBezTo>
                  <a:cubicBezTo>
                    <a:pt x="1838" y="4962"/>
                    <a:pt x="1776" y="4904"/>
                    <a:pt x="1700" y="4904"/>
                  </a:cubicBezTo>
                  <a:cubicBezTo>
                    <a:pt x="1698" y="4904"/>
                    <a:pt x="1696" y="4904"/>
                    <a:pt x="1694" y="4904"/>
                  </a:cubicBezTo>
                  <a:cubicBezTo>
                    <a:pt x="1220" y="4916"/>
                    <a:pt x="785" y="5216"/>
                    <a:pt x="533" y="5643"/>
                  </a:cubicBezTo>
                  <a:cubicBezTo>
                    <a:pt x="291" y="5978"/>
                    <a:pt x="141" y="6381"/>
                    <a:pt x="97" y="6765"/>
                  </a:cubicBezTo>
                  <a:cubicBezTo>
                    <a:pt x="0" y="7637"/>
                    <a:pt x="316" y="8475"/>
                    <a:pt x="637" y="9183"/>
                  </a:cubicBezTo>
                  <a:cubicBezTo>
                    <a:pt x="662" y="9236"/>
                    <a:pt x="716" y="9269"/>
                    <a:pt x="773" y="9269"/>
                  </a:cubicBezTo>
                  <a:cubicBezTo>
                    <a:pt x="794" y="9269"/>
                    <a:pt x="815" y="9265"/>
                    <a:pt x="834" y="9254"/>
                  </a:cubicBezTo>
                  <a:cubicBezTo>
                    <a:pt x="910" y="9221"/>
                    <a:pt x="942" y="9132"/>
                    <a:pt x="908" y="9058"/>
                  </a:cubicBezTo>
                  <a:cubicBezTo>
                    <a:pt x="621" y="8429"/>
                    <a:pt x="341" y="7694"/>
                    <a:pt x="380" y="6946"/>
                  </a:cubicBezTo>
                  <a:lnTo>
                    <a:pt x="380" y="6946"/>
                  </a:lnTo>
                  <a:cubicBezTo>
                    <a:pt x="511" y="7415"/>
                    <a:pt x="820" y="7862"/>
                    <a:pt x="1268" y="8201"/>
                  </a:cubicBezTo>
                  <a:cubicBezTo>
                    <a:pt x="1616" y="8465"/>
                    <a:pt x="1960" y="8600"/>
                    <a:pt x="2294" y="8600"/>
                  </a:cubicBezTo>
                  <a:cubicBezTo>
                    <a:pt x="2315" y="8600"/>
                    <a:pt x="2337" y="8600"/>
                    <a:pt x="2359" y="8599"/>
                  </a:cubicBezTo>
                  <a:cubicBezTo>
                    <a:pt x="2874" y="8572"/>
                    <a:pt x="3375" y="8191"/>
                    <a:pt x="3634" y="7628"/>
                  </a:cubicBezTo>
                  <a:cubicBezTo>
                    <a:pt x="3760" y="7354"/>
                    <a:pt x="3826" y="7069"/>
                    <a:pt x="3850" y="6778"/>
                  </a:cubicBezTo>
                  <a:cubicBezTo>
                    <a:pt x="3890" y="6819"/>
                    <a:pt x="3933" y="6859"/>
                    <a:pt x="3978" y="6897"/>
                  </a:cubicBezTo>
                  <a:cubicBezTo>
                    <a:pt x="4237" y="7117"/>
                    <a:pt x="4544" y="7237"/>
                    <a:pt x="4837" y="7237"/>
                  </a:cubicBezTo>
                  <a:cubicBezTo>
                    <a:pt x="4908" y="7237"/>
                    <a:pt x="4979" y="7230"/>
                    <a:pt x="5047" y="7216"/>
                  </a:cubicBezTo>
                  <a:cubicBezTo>
                    <a:pt x="5374" y="7146"/>
                    <a:pt x="5658" y="6899"/>
                    <a:pt x="5773" y="6584"/>
                  </a:cubicBezTo>
                  <a:cubicBezTo>
                    <a:pt x="5886" y="6270"/>
                    <a:pt x="5827" y="5897"/>
                    <a:pt x="5622" y="5633"/>
                  </a:cubicBezTo>
                  <a:cubicBezTo>
                    <a:pt x="5592" y="5596"/>
                    <a:pt x="5549" y="5576"/>
                    <a:pt x="5504" y="5576"/>
                  </a:cubicBezTo>
                  <a:cubicBezTo>
                    <a:pt x="5472" y="5576"/>
                    <a:pt x="5440" y="5586"/>
                    <a:pt x="5413" y="5607"/>
                  </a:cubicBezTo>
                  <a:cubicBezTo>
                    <a:pt x="5348" y="5659"/>
                    <a:pt x="5337" y="5752"/>
                    <a:pt x="5386" y="5817"/>
                  </a:cubicBezTo>
                  <a:cubicBezTo>
                    <a:pt x="5531" y="6002"/>
                    <a:pt x="5573" y="6263"/>
                    <a:pt x="5492" y="6482"/>
                  </a:cubicBezTo>
                  <a:cubicBezTo>
                    <a:pt x="5412" y="6703"/>
                    <a:pt x="5213" y="6877"/>
                    <a:pt x="4984" y="6926"/>
                  </a:cubicBezTo>
                  <a:cubicBezTo>
                    <a:pt x="4937" y="6936"/>
                    <a:pt x="4887" y="6941"/>
                    <a:pt x="4837" y="6941"/>
                  </a:cubicBezTo>
                  <a:cubicBezTo>
                    <a:pt x="4616" y="6941"/>
                    <a:pt x="4376" y="6846"/>
                    <a:pt x="4171" y="6672"/>
                  </a:cubicBezTo>
                  <a:cubicBezTo>
                    <a:pt x="4052" y="6569"/>
                    <a:pt x="3948" y="6447"/>
                    <a:pt x="3854" y="6317"/>
                  </a:cubicBezTo>
                  <a:cubicBezTo>
                    <a:pt x="3818" y="5721"/>
                    <a:pt x="3643" y="5107"/>
                    <a:pt x="3454" y="4510"/>
                  </a:cubicBezTo>
                  <a:lnTo>
                    <a:pt x="2641" y="1949"/>
                  </a:lnTo>
                  <a:cubicBezTo>
                    <a:pt x="2401" y="1194"/>
                    <a:pt x="2133" y="483"/>
                    <a:pt x="1506" y="99"/>
                  </a:cubicBezTo>
                  <a:cubicBezTo>
                    <a:pt x="1461" y="72"/>
                    <a:pt x="1345" y="1"/>
                    <a:pt x="1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1306425" y="4182725"/>
              <a:ext cx="146500" cy="111425"/>
            </a:xfrm>
            <a:custGeom>
              <a:avLst/>
              <a:gdLst/>
              <a:ahLst/>
              <a:cxnLst/>
              <a:rect l="l" t="t" r="r" b="b"/>
              <a:pathLst>
                <a:path w="5860" h="4457" extrusionOk="0">
                  <a:moveTo>
                    <a:pt x="1739" y="1"/>
                  </a:moveTo>
                  <a:cubicBezTo>
                    <a:pt x="1719" y="1"/>
                    <a:pt x="1699" y="4"/>
                    <a:pt x="1679" y="10"/>
                  </a:cubicBezTo>
                  <a:cubicBezTo>
                    <a:pt x="1577" y="41"/>
                    <a:pt x="1518" y="148"/>
                    <a:pt x="1546" y="252"/>
                  </a:cubicBezTo>
                  <a:cubicBezTo>
                    <a:pt x="1604" y="459"/>
                    <a:pt x="1683" y="713"/>
                    <a:pt x="1790" y="985"/>
                  </a:cubicBezTo>
                  <a:cubicBezTo>
                    <a:pt x="1921" y="1411"/>
                    <a:pt x="2029" y="1843"/>
                    <a:pt x="2063" y="2278"/>
                  </a:cubicBezTo>
                  <a:cubicBezTo>
                    <a:pt x="2121" y="2991"/>
                    <a:pt x="1946" y="3615"/>
                    <a:pt x="1605" y="3904"/>
                  </a:cubicBezTo>
                  <a:cubicBezTo>
                    <a:pt x="1486" y="4005"/>
                    <a:pt x="1329" y="4059"/>
                    <a:pt x="1163" y="4059"/>
                  </a:cubicBezTo>
                  <a:cubicBezTo>
                    <a:pt x="1118" y="4059"/>
                    <a:pt x="1072" y="4054"/>
                    <a:pt x="1025" y="4046"/>
                  </a:cubicBezTo>
                  <a:cubicBezTo>
                    <a:pt x="766" y="3999"/>
                    <a:pt x="539" y="3827"/>
                    <a:pt x="400" y="3578"/>
                  </a:cubicBezTo>
                  <a:cubicBezTo>
                    <a:pt x="364" y="3512"/>
                    <a:pt x="297" y="3475"/>
                    <a:pt x="227" y="3475"/>
                  </a:cubicBezTo>
                  <a:cubicBezTo>
                    <a:pt x="194" y="3475"/>
                    <a:pt x="161" y="3483"/>
                    <a:pt x="131" y="3500"/>
                  </a:cubicBezTo>
                  <a:cubicBezTo>
                    <a:pt x="35" y="3553"/>
                    <a:pt x="0" y="3674"/>
                    <a:pt x="53" y="3770"/>
                  </a:cubicBezTo>
                  <a:cubicBezTo>
                    <a:pt x="250" y="4125"/>
                    <a:pt x="578" y="4368"/>
                    <a:pt x="955" y="4437"/>
                  </a:cubicBezTo>
                  <a:cubicBezTo>
                    <a:pt x="1026" y="4449"/>
                    <a:pt x="1098" y="4457"/>
                    <a:pt x="1168" y="4457"/>
                  </a:cubicBezTo>
                  <a:cubicBezTo>
                    <a:pt x="1425" y="4457"/>
                    <a:pt x="1672" y="4369"/>
                    <a:pt x="1862" y="4207"/>
                  </a:cubicBezTo>
                  <a:cubicBezTo>
                    <a:pt x="2304" y="3832"/>
                    <a:pt x="2527" y="3099"/>
                    <a:pt x="2460" y="2248"/>
                  </a:cubicBezTo>
                  <a:lnTo>
                    <a:pt x="2460" y="2248"/>
                  </a:lnTo>
                  <a:cubicBezTo>
                    <a:pt x="2698" y="2576"/>
                    <a:pt x="2986" y="2876"/>
                    <a:pt x="3332" y="3099"/>
                  </a:cubicBezTo>
                  <a:cubicBezTo>
                    <a:pt x="3646" y="3301"/>
                    <a:pt x="3999" y="3405"/>
                    <a:pt x="4343" y="3405"/>
                  </a:cubicBezTo>
                  <a:cubicBezTo>
                    <a:pt x="4550" y="3405"/>
                    <a:pt x="4754" y="3367"/>
                    <a:pt x="4945" y="3291"/>
                  </a:cubicBezTo>
                  <a:cubicBezTo>
                    <a:pt x="5398" y="3110"/>
                    <a:pt x="5714" y="2737"/>
                    <a:pt x="5834" y="2239"/>
                  </a:cubicBezTo>
                  <a:cubicBezTo>
                    <a:pt x="5860" y="2133"/>
                    <a:pt x="5794" y="2026"/>
                    <a:pt x="5687" y="2000"/>
                  </a:cubicBezTo>
                  <a:cubicBezTo>
                    <a:pt x="5672" y="1997"/>
                    <a:pt x="5657" y="1995"/>
                    <a:pt x="5642" y="1995"/>
                  </a:cubicBezTo>
                  <a:cubicBezTo>
                    <a:pt x="5552" y="1995"/>
                    <a:pt x="5470" y="2055"/>
                    <a:pt x="5447" y="2146"/>
                  </a:cubicBezTo>
                  <a:cubicBezTo>
                    <a:pt x="5358" y="2515"/>
                    <a:pt x="5126" y="2791"/>
                    <a:pt x="4798" y="2922"/>
                  </a:cubicBezTo>
                  <a:cubicBezTo>
                    <a:pt x="4655" y="2980"/>
                    <a:pt x="4501" y="3008"/>
                    <a:pt x="4344" y="3008"/>
                  </a:cubicBezTo>
                  <a:cubicBezTo>
                    <a:pt x="4075" y="3008"/>
                    <a:pt x="3796" y="2925"/>
                    <a:pt x="3546" y="2764"/>
                  </a:cubicBezTo>
                  <a:cubicBezTo>
                    <a:pt x="2868" y="2328"/>
                    <a:pt x="2434" y="1538"/>
                    <a:pt x="2167" y="862"/>
                  </a:cubicBezTo>
                  <a:cubicBezTo>
                    <a:pt x="2092" y="617"/>
                    <a:pt x="2009" y="374"/>
                    <a:pt x="1925" y="134"/>
                  </a:cubicBezTo>
                  <a:cubicBezTo>
                    <a:pt x="1898" y="52"/>
                    <a:pt x="1822" y="1"/>
                    <a:pt x="1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0" name="Google Shape;30;p2"/>
            <p:cNvGrpSpPr/>
            <p:nvPr/>
          </p:nvGrpSpPr>
          <p:grpSpPr>
            <a:xfrm>
              <a:off x="3472300" y="794188"/>
              <a:ext cx="64750" cy="96725"/>
              <a:chOff x="3983450" y="2532300"/>
              <a:chExt cx="64750" cy="96725"/>
            </a:xfrm>
          </p:grpSpPr>
          <p:sp>
            <p:nvSpPr>
              <p:cNvPr id="31" name="Google Shape;31;p2"/>
              <p:cNvSpPr/>
              <p:nvPr/>
            </p:nvSpPr>
            <p:spPr>
              <a:xfrm>
                <a:off x="3983450" y="2569625"/>
                <a:ext cx="64750" cy="59400"/>
              </a:xfrm>
              <a:custGeom>
                <a:avLst/>
                <a:gdLst/>
                <a:ahLst/>
                <a:cxnLst/>
                <a:rect l="l" t="t" r="r" b="b"/>
                <a:pathLst>
                  <a:path w="2590" h="2376" extrusionOk="0">
                    <a:moveTo>
                      <a:pt x="1094" y="1"/>
                    </a:moveTo>
                    <a:cubicBezTo>
                      <a:pt x="820" y="1"/>
                      <a:pt x="541" y="113"/>
                      <a:pt x="305" y="390"/>
                    </a:cubicBezTo>
                    <a:cubicBezTo>
                      <a:pt x="80" y="652"/>
                      <a:pt x="58" y="999"/>
                      <a:pt x="40" y="1251"/>
                    </a:cubicBezTo>
                    <a:cubicBezTo>
                      <a:pt x="26" y="1465"/>
                      <a:pt x="0" y="1862"/>
                      <a:pt x="259" y="2128"/>
                    </a:cubicBezTo>
                    <a:cubicBezTo>
                      <a:pt x="489" y="2364"/>
                      <a:pt x="827" y="2375"/>
                      <a:pt x="1046" y="2375"/>
                    </a:cubicBezTo>
                    <a:lnTo>
                      <a:pt x="1081" y="2375"/>
                    </a:lnTo>
                    <a:cubicBezTo>
                      <a:pt x="1357" y="2374"/>
                      <a:pt x="1870" y="2372"/>
                      <a:pt x="2153" y="2003"/>
                    </a:cubicBezTo>
                    <a:cubicBezTo>
                      <a:pt x="2590" y="1436"/>
                      <a:pt x="2341" y="685"/>
                      <a:pt x="1849" y="286"/>
                    </a:cubicBezTo>
                    <a:cubicBezTo>
                      <a:pt x="1635" y="113"/>
                      <a:pt x="1367" y="1"/>
                      <a:pt x="1094"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3992750" y="2541150"/>
                <a:ext cx="45200" cy="41800"/>
              </a:xfrm>
              <a:custGeom>
                <a:avLst/>
                <a:gdLst/>
                <a:ahLst/>
                <a:cxnLst/>
                <a:rect l="l" t="t" r="r" b="b"/>
                <a:pathLst>
                  <a:path w="1808" h="1672" extrusionOk="0">
                    <a:moveTo>
                      <a:pt x="728" y="0"/>
                    </a:moveTo>
                    <a:cubicBezTo>
                      <a:pt x="530" y="0"/>
                      <a:pt x="347" y="91"/>
                      <a:pt x="200" y="264"/>
                    </a:cubicBezTo>
                    <a:cubicBezTo>
                      <a:pt x="61" y="426"/>
                      <a:pt x="36" y="658"/>
                      <a:pt x="20" y="922"/>
                    </a:cubicBezTo>
                    <a:cubicBezTo>
                      <a:pt x="4" y="1153"/>
                      <a:pt x="1" y="1388"/>
                      <a:pt x="138" y="1530"/>
                    </a:cubicBezTo>
                    <a:cubicBezTo>
                      <a:pt x="267" y="1660"/>
                      <a:pt x="485" y="1672"/>
                      <a:pt x="698" y="1672"/>
                    </a:cubicBezTo>
                    <a:lnTo>
                      <a:pt x="708" y="1672"/>
                    </a:lnTo>
                    <a:lnTo>
                      <a:pt x="708" y="1671"/>
                    </a:lnTo>
                    <a:cubicBezTo>
                      <a:pt x="1006" y="1670"/>
                      <a:pt x="1339" y="1650"/>
                      <a:pt x="1503" y="1435"/>
                    </a:cubicBezTo>
                    <a:cubicBezTo>
                      <a:pt x="1808" y="1038"/>
                      <a:pt x="1617" y="498"/>
                      <a:pt x="1256" y="205"/>
                    </a:cubicBezTo>
                    <a:cubicBezTo>
                      <a:pt x="1093" y="73"/>
                      <a:pt x="905" y="0"/>
                      <a:pt x="7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3983450" y="2532300"/>
                <a:ext cx="64750" cy="59425"/>
              </a:xfrm>
              <a:custGeom>
                <a:avLst/>
                <a:gdLst/>
                <a:ahLst/>
                <a:cxnLst/>
                <a:rect l="l" t="t" r="r" b="b"/>
                <a:pathLst>
                  <a:path w="2590" h="2377" extrusionOk="0">
                    <a:moveTo>
                      <a:pt x="1100" y="499"/>
                    </a:moveTo>
                    <a:cubicBezTo>
                      <a:pt x="1299" y="499"/>
                      <a:pt x="1468" y="618"/>
                      <a:pt x="1538" y="672"/>
                    </a:cubicBezTo>
                    <a:cubicBezTo>
                      <a:pt x="1844" y="922"/>
                      <a:pt x="2011" y="1374"/>
                      <a:pt x="1760" y="1700"/>
                    </a:cubicBezTo>
                    <a:cubicBezTo>
                      <a:pt x="1640" y="1854"/>
                      <a:pt x="1363" y="1876"/>
                      <a:pt x="1080" y="1878"/>
                    </a:cubicBezTo>
                    <a:cubicBezTo>
                      <a:pt x="906" y="1873"/>
                      <a:pt x="704" y="1871"/>
                      <a:pt x="615" y="1780"/>
                    </a:cubicBezTo>
                    <a:cubicBezTo>
                      <a:pt x="519" y="1683"/>
                      <a:pt x="524" y="1473"/>
                      <a:pt x="538" y="1285"/>
                    </a:cubicBezTo>
                    <a:cubicBezTo>
                      <a:pt x="554" y="1048"/>
                      <a:pt x="576" y="840"/>
                      <a:pt x="685" y="713"/>
                    </a:cubicBezTo>
                    <a:cubicBezTo>
                      <a:pt x="822" y="553"/>
                      <a:pt x="968" y="499"/>
                      <a:pt x="1100" y="499"/>
                    </a:cubicBezTo>
                    <a:close/>
                    <a:moveTo>
                      <a:pt x="1094" y="1"/>
                    </a:moveTo>
                    <a:cubicBezTo>
                      <a:pt x="820" y="1"/>
                      <a:pt x="541" y="114"/>
                      <a:pt x="305" y="391"/>
                    </a:cubicBezTo>
                    <a:cubicBezTo>
                      <a:pt x="80" y="654"/>
                      <a:pt x="58" y="1000"/>
                      <a:pt x="40" y="1252"/>
                    </a:cubicBezTo>
                    <a:cubicBezTo>
                      <a:pt x="26" y="1466"/>
                      <a:pt x="0" y="1864"/>
                      <a:pt x="259" y="2129"/>
                    </a:cubicBezTo>
                    <a:cubicBezTo>
                      <a:pt x="491" y="2364"/>
                      <a:pt x="827" y="2376"/>
                      <a:pt x="1047" y="2376"/>
                    </a:cubicBezTo>
                    <a:cubicBezTo>
                      <a:pt x="1058" y="2376"/>
                      <a:pt x="1070" y="2376"/>
                      <a:pt x="1081" y="2377"/>
                    </a:cubicBezTo>
                    <a:cubicBezTo>
                      <a:pt x="1357" y="2376"/>
                      <a:pt x="1870" y="2375"/>
                      <a:pt x="2153" y="2004"/>
                    </a:cubicBezTo>
                    <a:cubicBezTo>
                      <a:pt x="2590" y="1438"/>
                      <a:pt x="2341" y="686"/>
                      <a:pt x="1849" y="287"/>
                    </a:cubicBezTo>
                    <a:cubicBezTo>
                      <a:pt x="1635" y="113"/>
                      <a:pt x="1367"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4" name="Google Shape;34;p2"/>
            <p:cNvSpPr/>
            <p:nvPr/>
          </p:nvSpPr>
          <p:spPr>
            <a:xfrm>
              <a:off x="4423250" y="610025"/>
              <a:ext cx="297475" cy="267450"/>
            </a:xfrm>
            <a:custGeom>
              <a:avLst/>
              <a:gdLst/>
              <a:ahLst/>
              <a:cxnLst/>
              <a:rect l="l" t="t" r="r" b="b"/>
              <a:pathLst>
                <a:path w="11899" h="10698" extrusionOk="0">
                  <a:moveTo>
                    <a:pt x="5137" y="823"/>
                  </a:moveTo>
                  <a:cubicBezTo>
                    <a:pt x="5464" y="1124"/>
                    <a:pt x="5953" y="1585"/>
                    <a:pt x="6523" y="2155"/>
                  </a:cubicBezTo>
                  <a:lnTo>
                    <a:pt x="5165" y="2718"/>
                  </a:lnTo>
                  <a:lnTo>
                    <a:pt x="5137" y="823"/>
                  </a:lnTo>
                  <a:close/>
                  <a:moveTo>
                    <a:pt x="10507" y="1040"/>
                  </a:moveTo>
                  <a:lnTo>
                    <a:pt x="10507" y="1040"/>
                  </a:lnTo>
                  <a:cubicBezTo>
                    <a:pt x="10185" y="1673"/>
                    <a:pt x="9625" y="2753"/>
                    <a:pt x="8944" y="3982"/>
                  </a:cubicBezTo>
                  <a:cubicBezTo>
                    <a:pt x="8422" y="3391"/>
                    <a:pt x="7894" y="2830"/>
                    <a:pt x="7402" y="2327"/>
                  </a:cubicBezTo>
                  <a:lnTo>
                    <a:pt x="10507" y="1040"/>
                  </a:lnTo>
                  <a:close/>
                  <a:moveTo>
                    <a:pt x="4679" y="3458"/>
                  </a:moveTo>
                  <a:lnTo>
                    <a:pt x="4713" y="5990"/>
                  </a:lnTo>
                  <a:lnTo>
                    <a:pt x="1021" y="4975"/>
                  </a:lnTo>
                  <a:lnTo>
                    <a:pt x="4679" y="3458"/>
                  </a:lnTo>
                  <a:close/>
                  <a:moveTo>
                    <a:pt x="6903" y="2536"/>
                  </a:moveTo>
                  <a:cubicBezTo>
                    <a:pt x="7465" y="3107"/>
                    <a:pt x="8082" y="3761"/>
                    <a:pt x="8685" y="4448"/>
                  </a:cubicBezTo>
                  <a:cubicBezTo>
                    <a:pt x="8270" y="5186"/>
                    <a:pt x="7820" y="5963"/>
                    <a:pt x="7356" y="6718"/>
                  </a:cubicBezTo>
                  <a:lnTo>
                    <a:pt x="5213" y="6128"/>
                  </a:lnTo>
                  <a:lnTo>
                    <a:pt x="5173" y="3253"/>
                  </a:lnTo>
                  <a:lnTo>
                    <a:pt x="6903" y="2536"/>
                  </a:lnTo>
                  <a:close/>
                  <a:moveTo>
                    <a:pt x="9033" y="4851"/>
                  </a:moveTo>
                  <a:cubicBezTo>
                    <a:pt x="9846" y="5809"/>
                    <a:pt x="10608" y="6818"/>
                    <a:pt x="11142" y="7759"/>
                  </a:cubicBezTo>
                  <a:lnTo>
                    <a:pt x="7859" y="6855"/>
                  </a:lnTo>
                  <a:cubicBezTo>
                    <a:pt x="8267" y="6186"/>
                    <a:pt x="8664" y="5506"/>
                    <a:pt x="9033" y="4851"/>
                  </a:cubicBezTo>
                  <a:close/>
                  <a:moveTo>
                    <a:pt x="5220" y="6646"/>
                  </a:moveTo>
                  <a:lnTo>
                    <a:pt x="7082" y="7159"/>
                  </a:lnTo>
                  <a:cubicBezTo>
                    <a:pt x="6473" y="8130"/>
                    <a:pt x="5851" y="9047"/>
                    <a:pt x="5265" y="9779"/>
                  </a:cubicBezTo>
                  <a:lnTo>
                    <a:pt x="5220" y="6646"/>
                  </a:lnTo>
                  <a:close/>
                  <a:moveTo>
                    <a:pt x="4880" y="0"/>
                  </a:moveTo>
                  <a:cubicBezTo>
                    <a:pt x="4845" y="0"/>
                    <a:pt x="4809" y="8"/>
                    <a:pt x="4776" y="23"/>
                  </a:cubicBezTo>
                  <a:cubicBezTo>
                    <a:pt x="4687" y="64"/>
                    <a:pt x="4629" y="154"/>
                    <a:pt x="4631" y="253"/>
                  </a:cubicBezTo>
                  <a:lnTo>
                    <a:pt x="4669" y="2920"/>
                  </a:lnTo>
                  <a:lnTo>
                    <a:pt x="159" y="4791"/>
                  </a:lnTo>
                  <a:cubicBezTo>
                    <a:pt x="62" y="4832"/>
                    <a:pt x="0" y="4930"/>
                    <a:pt x="6" y="5036"/>
                  </a:cubicBezTo>
                  <a:cubicBezTo>
                    <a:pt x="13" y="5142"/>
                    <a:pt x="86" y="5233"/>
                    <a:pt x="189" y="5262"/>
                  </a:cubicBezTo>
                  <a:lnTo>
                    <a:pt x="4720" y="6508"/>
                  </a:lnTo>
                  <a:lnTo>
                    <a:pt x="4776" y="10451"/>
                  </a:lnTo>
                  <a:cubicBezTo>
                    <a:pt x="4778" y="10555"/>
                    <a:pt x="4843" y="10646"/>
                    <a:pt x="4938" y="10681"/>
                  </a:cubicBezTo>
                  <a:cubicBezTo>
                    <a:pt x="4966" y="10692"/>
                    <a:pt x="4996" y="10697"/>
                    <a:pt x="5025" y="10697"/>
                  </a:cubicBezTo>
                  <a:cubicBezTo>
                    <a:pt x="5095" y="10697"/>
                    <a:pt x="5163" y="10669"/>
                    <a:pt x="5210" y="10613"/>
                  </a:cubicBezTo>
                  <a:cubicBezTo>
                    <a:pt x="5964" y="9769"/>
                    <a:pt x="6791" y="8570"/>
                    <a:pt x="7587" y="7295"/>
                  </a:cubicBezTo>
                  <a:lnTo>
                    <a:pt x="11567" y="8389"/>
                  </a:lnTo>
                  <a:cubicBezTo>
                    <a:pt x="11589" y="8395"/>
                    <a:pt x="11611" y="8397"/>
                    <a:pt x="11633" y="8397"/>
                  </a:cubicBezTo>
                  <a:cubicBezTo>
                    <a:pt x="11706" y="8397"/>
                    <a:pt x="11776" y="8366"/>
                    <a:pt x="11824" y="8308"/>
                  </a:cubicBezTo>
                  <a:cubicBezTo>
                    <a:pt x="11886" y="8232"/>
                    <a:pt x="11899" y="8127"/>
                    <a:pt x="11856" y="8039"/>
                  </a:cubicBezTo>
                  <a:cubicBezTo>
                    <a:pt x="11282" y="6870"/>
                    <a:pt x="10319" y="5579"/>
                    <a:pt x="9295" y="4384"/>
                  </a:cubicBezTo>
                  <a:cubicBezTo>
                    <a:pt x="10387" y="2420"/>
                    <a:pt x="11187" y="799"/>
                    <a:pt x="11255" y="662"/>
                  </a:cubicBezTo>
                  <a:cubicBezTo>
                    <a:pt x="11301" y="569"/>
                    <a:pt x="11284" y="458"/>
                    <a:pt x="11213" y="381"/>
                  </a:cubicBezTo>
                  <a:cubicBezTo>
                    <a:pt x="11164" y="330"/>
                    <a:pt x="11098" y="303"/>
                    <a:pt x="11030" y="303"/>
                  </a:cubicBezTo>
                  <a:cubicBezTo>
                    <a:pt x="10998" y="303"/>
                    <a:pt x="10966" y="309"/>
                    <a:pt x="10936" y="322"/>
                  </a:cubicBezTo>
                  <a:lnTo>
                    <a:pt x="7025" y="1943"/>
                  </a:lnTo>
                  <a:cubicBezTo>
                    <a:pt x="5954" y="871"/>
                    <a:pt x="5129" y="135"/>
                    <a:pt x="5045" y="62"/>
                  </a:cubicBezTo>
                  <a:cubicBezTo>
                    <a:pt x="4999" y="21"/>
                    <a:pt x="4940" y="0"/>
                    <a:pt x="4880"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1901338" y="778475"/>
              <a:ext cx="79825" cy="128100"/>
            </a:xfrm>
            <a:custGeom>
              <a:avLst/>
              <a:gdLst/>
              <a:ahLst/>
              <a:cxnLst/>
              <a:rect l="l" t="t" r="r" b="b"/>
              <a:pathLst>
                <a:path w="3193" h="5124" extrusionOk="0">
                  <a:moveTo>
                    <a:pt x="701" y="1"/>
                  </a:moveTo>
                  <a:cubicBezTo>
                    <a:pt x="642" y="1"/>
                    <a:pt x="582" y="3"/>
                    <a:pt x="522" y="7"/>
                  </a:cubicBezTo>
                  <a:cubicBezTo>
                    <a:pt x="432" y="12"/>
                    <a:pt x="362" y="91"/>
                    <a:pt x="367" y="181"/>
                  </a:cubicBezTo>
                  <a:cubicBezTo>
                    <a:pt x="372" y="268"/>
                    <a:pt x="442" y="337"/>
                    <a:pt x="531" y="337"/>
                  </a:cubicBezTo>
                  <a:cubicBezTo>
                    <a:pt x="535" y="337"/>
                    <a:pt x="539" y="336"/>
                    <a:pt x="543" y="336"/>
                  </a:cubicBezTo>
                  <a:cubicBezTo>
                    <a:pt x="598" y="333"/>
                    <a:pt x="653" y="331"/>
                    <a:pt x="708" y="331"/>
                  </a:cubicBezTo>
                  <a:cubicBezTo>
                    <a:pt x="1327" y="331"/>
                    <a:pt x="1941" y="556"/>
                    <a:pt x="2416" y="955"/>
                  </a:cubicBezTo>
                  <a:cubicBezTo>
                    <a:pt x="2664" y="1165"/>
                    <a:pt x="2800" y="1376"/>
                    <a:pt x="2819" y="1583"/>
                  </a:cubicBezTo>
                  <a:cubicBezTo>
                    <a:pt x="2849" y="1922"/>
                    <a:pt x="2556" y="2220"/>
                    <a:pt x="2253" y="2338"/>
                  </a:cubicBezTo>
                  <a:cubicBezTo>
                    <a:pt x="2027" y="2428"/>
                    <a:pt x="1774" y="2451"/>
                    <a:pt x="1525" y="2451"/>
                  </a:cubicBezTo>
                  <a:cubicBezTo>
                    <a:pt x="1384" y="2451"/>
                    <a:pt x="1245" y="2444"/>
                    <a:pt x="1112" y="2437"/>
                  </a:cubicBezTo>
                  <a:cubicBezTo>
                    <a:pt x="1109" y="2437"/>
                    <a:pt x="1105" y="2436"/>
                    <a:pt x="1102" y="2436"/>
                  </a:cubicBezTo>
                  <a:cubicBezTo>
                    <a:pt x="1013" y="2436"/>
                    <a:pt x="944" y="2503"/>
                    <a:pt x="937" y="2590"/>
                  </a:cubicBezTo>
                  <a:cubicBezTo>
                    <a:pt x="931" y="2679"/>
                    <a:pt x="998" y="2757"/>
                    <a:pt x="1087" y="2766"/>
                  </a:cubicBezTo>
                  <a:cubicBezTo>
                    <a:pt x="1377" y="2794"/>
                    <a:pt x="1675" y="2823"/>
                    <a:pt x="1942" y="2924"/>
                  </a:cubicBezTo>
                  <a:cubicBezTo>
                    <a:pt x="2218" y="3029"/>
                    <a:pt x="2429" y="3211"/>
                    <a:pt x="2519" y="3424"/>
                  </a:cubicBezTo>
                  <a:cubicBezTo>
                    <a:pt x="2713" y="3878"/>
                    <a:pt x="2339" y="4441"/>
                    <a:pt x="1874" y="4640"/>
                  </a:cubicBezTo>
                  <a:cubicBezTo>
                    <a:pt x="1605" y="4756"/>
                    <a:pt x="1311" y="4793"/>
                    <a:pt x="1015" y="4793"/>
                  </a:cubicBezTo>
                  <a:cubicBezTo>
                    <a:pt x="737" y="4793"/>
                    <a:pt x="457" y="4760"/>
                    <a:pt x="194" y="4729"/>
                  </a:cubicBezTo>
                  <a:cubicBezTo>
                    <a:pt x="188" y="4728"/>
                    <a:pt x="182" y="4728"/>
                    <a:pt x="175" y="4728"/>
                  </a:cubicBezTo>
                  <a:cubicBezTo>
                    <a:pt x="94" y="4728"/>
                    <a:pt x="21" y="4791"/>
                    <a:pt x="11" y="4874"/>
                  </a:cubicBezTo>
                  <a:cubicBezTo>
                    <a:pt x="0" y="4964"/>
                    <a:pt x="66" y="5047"/>
                    <a:pt x="156" y="5057"/>
                  </a:cubicBezTo>
                  <a:cubicBezTo>
                    <a:pt x="419" y="5089"/>
                    <a:pt x="712" y="5123"/>
                    <a:pt x="1014" y="5123"/>
                  </a:cubicBezTo>
                  <a:cubicBezTo>
                    <a:pt x="1345" y="5123"/>
                    <a:pt x="1688" y="5082"/>
                    <a:pt x="2003" y="4944"/>
                  </a:cubicBezTo>
                  <a:cubicBezTo>
                    <a:pt x="2611" y="4683"/>
                    <a:pt x="3097" y="3942"/>
                    <a:pt x="2821" y="3294"/>
                  </a:cubicBezTo>
                  <a:cubicBezTo>
                    <a:pt x="2716" y="3045"/>
                    <a:pt x="2510" y="2838"/>
                    <a:pt x="2234" y="2693"/>
                  </a:cubicBezTo>
                  <a:cubicBezTo>
                    <a:pt x="2281" y="2681"/>
                    <a:pt x="2327" y="2665"/>
                    <a:pt x="2373" y="2646"/>
                  </a:cubicBezTo>
                  <a:cubicBezTo>
                    <a:pt x="2777" y="2487"/>
                    <a:pt x="3193" y="2077"/>
                    <a:pt x="3148" y="1553"/>
                  </a:cubicBezTo>
                  <a:cubicBezTo>
                    <a:pt x="3121" y="1257"/>
                    <a:pt x="2947" y="970"/>
                    <a:pt x="2627" y="703"/>
                  </a:cubicBezTo>
                  <a:cubicBezTo>
                    <a:pt x="2092" y="251"/>
                    <a:pt x="1400" y="1"/>
                    <a:pt x="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6" name="Google Shape;36;p2"/>
            <p:cNvGrpSpPr/>
            <p:nvPr/>
          </p:nvGrpSpPr>
          <p:grpSpPr>
            <a:xfrm>
              <a:off x="8235188" y="4526838"/>
              <a:ext cx="81600" cy="153300"/>
              <a:chOff x="2919650" y="2694575"/>
              <a:chExt cx="81600" cy="153300"/>
            </a:xfrm>
          </p:grpSpPr>
          <p:sp>
            <p:nvSpPr>
              <p:cNvPr id="37" name="Google Shape;37;p2"/>
              <p:cNvSpPr/>
              <p:nvPr/>
            </p:nvSpPr>
            <p:spPr>
              <a:xfrm>
                <a:off x="2919650" y="2694575"/>
                <a:ext cx="81600" cy="98325"/>
              </a:xfrm>
              <a:custGeom>
                <a:avLst/>
                <a:gdLst/>
                <a:ahLst/>
                <a:cxnLst/>
                <a:rect l="l" t="t" r="r" b="b"/>
                <a:pathLst>
                  <a:path w="3264" h="3933" extrusionOk="0">
                    <a:moveTo>
                      <a:pt x="1790" y="1"/>
                    </a:moveTo>
                    <a:cubicBezTo>
                      <a:pt x="1727" y="1"/>
                      <a:pt x="1667" y="37"/>
                      <a:pt x="1639" y="98"/>
                    </a:cubicBezTo>
                    <a:cubicBezTo>
                      <a:pt x="1306" y="840"/>
                      <a:pt x="478" y="2299"/>
                      <a:pt x="36" y="2972"/>
                    </a:cubicBezTo>
                    <a:cubicBezTo>
                      <a:pt x="5" y="3018"/>
                      <a:pt x="0" y="3075"/>
                      <a:pt x="20" y="3125"/>
                    </a:cubicBezTo>
                    <a:cubicBezTo>
                      <a:pt x="39" y="3174"/>
                      <a:pt x="83" y="3211"/>
                      <a:pt x="135" y="3224"/>
                    </a:cubicBezTo>
                    <a:lnTo>
                      <a:pt x="3044" y="3928"/>
                    </a:lnTo>
                    <a:cubicBezTo>
                      <a:pt x="3056" y="3932"/>
                      <a:pt x="3070" y="3933"/>
                      <a:pt x="3082" y="3933"/>
                    </a:cubicBezTo>
                    <a:cubicBezTo>
                      <a:pt x="3157" y="3933"/>
                      <a:pt x="3225" y="3882"/>
                      <a:pt x="3240" y="3807"/>
                    </a:cubicBezTo>
                    <a:cubicBezTo>
                      <a:pt x="3263" y="3718"/>
                      <a:pt x="3208" y="3628"/>
                      <a:pt x="3119" y="3607"/>
                    </a:cubicBezTo>
                    <a:lnTo>
                      <a:pt x="438" y="2959"/>
                    </a:lnTo>
                    <a:cubicBezTo>
                      <a:pt x="904" y="2218"/>
                      <a:pt x="1621" y="944"/>
                      <a:pt x="1940" y="234"/>
                    </a:cubicBezTo>
                    <a:cubicBezTo>
                      <a:pt x="1978" y="150"/>
                      <a:pt x="1942" y="54"/>
                      <a:pt x="1858" y="15"/>
                    </a:cubicBezTo>
                    <a:cubicBezTo>
                      <a:pt x="1836" y="6"/>
                      <a:pt x="1813" y="1"/>
                      <a:pt x="1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2958700" y="2739075"/>
                <a:ext cx="37825" cy="108800"/>
              </a:xfrm>
              <a:custGeom>
                <a:avLst/>
                <a:gdLst/>
                <a:ahLst/>
                <a:cxnLst/>
                <a:rect l="l" t="t" r="r" b="b"/>
                <a:pathLst>
                  <a:path w="1513" h="4352" extrusionOk="0">
                    <a:moveTo>
                      <a:pt x="1329" y="1"/>
                    </a:moveTo>
                    <a:cubicBezTo>
                      <a:pt x="1258" y="1"/>
                      <a:pt x="1191" y="49"/>
                      <a:pt x="1170" y="121"/>
                    </a:cubicBezTo>
                    <a:lnTo>
                      <a:pt x="25" y="4141"/>
                    </a:lnTo>
                    <a:cubicBezTo>
                      <a:pt x="1" y="4229"/>
                      <a:pt x="51" y="4320"/>
                      <a:pt x="139" y="4346"/>
                    </a:cubicBezTo>
                    <a:cubicBezTo>
                      <a:pt x="155" y="4351"/>
                      <a:pt x="170" y="4352"/>
                      <a:pt x="185" y="4352"/>
                    </a:cubicBezTo>
                    <a:cubicBezTo>
                      <a:pt x="257" y="4352"/>
                      <a:pt x="323" y="4305"/>
                      <a:pt x="343" y="4231"/>
                    </a:cubicBezTo>
                    <a:lnTo>
                      <a:pt x="1488" y="211"/>
                    </a:lnTo>
                    <a:cubicBezTo>
                      <a:pt x="1513" y="124"/>
                      <a:pt x="1462" y="32"/>
                      <a:pt x="1374" y="7"/>
                    </a:cubicBezTo>
                    <a:cubicBezTo>
                      <a:pt x="1359" y="3"/>
                      <a:pt x="1344" y="1"/>
                      <a:pt x="1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 name="Google Shape;39;p2"/>
            <p:cNvGrpSpPr/>
            <p:nvPr/>
          </p:nvGrpSpPr>
          <p:grpSpPr>
            <a:xfrm>
              <a:off x="958275" y="3512538"/>
              <a:ext cx="98300" cy="106575"/>
              <a:chOff x="5007475" y="2174550"/>
              <a:chExt cx="98300" cy="106575"/>
            </a:xfrm>
          </p:grpSpPr>
          <p:sp>
            <p:nvSpPr>
              <p:cNvPr id="40" name="Google Shape;40;p2"/>
              <p:cNvSpPr/>
              <p:nvPr/>
            </p:nvSpPr>
            <p:spPr>
              <a:xfrm>
                <a:off x="5031450" y="2190525"/>
                <a:ext cx="44425" cy="71775"/>
              </a:xfrm>
              <a:custGeom>
                <a:avLst/>
                <a:gdLst/>
                <a:ahLst/>
                <a:cxnLst/>
                <a:rect l="l" t="t" r="r" b="b"/>
                <a:pathLst>
                  <a:path w="1777" h="2871" extrusionOk="0">
                    <a:moveTo>
                      <a:pt x="189" y="1"/>
                    </a:moveTo>
                    <a:cubicBezTo>
                      <a:pt x="154" y="1"/>
                      <a:pt x="118" y="12"/>
                      <a:pt x="88" y="34"/>
                    </a:cubicBezTo>
                    <a:cubicBezTo>
                      <a:pt x="14" y="90"/>
                      <a:pt x="1" y="194"/>
                      <a:pt x="56" y="267"/>
                    </a:cubicBezTo>
                    <a:cubicBezTo>
                      <a:pt x="636" y="1029"/>
                      <a:pt x="1100" y="1869"/>
                      <a:pt x="1435" y="2764"/>
                    </a:cubicBezTo>
                    <a:cubicBezTo>
                      <a:pt x="1460" y="2830"/>
                      <a:pt x="1524" y="2871"/>
                      <a:pt x="1591" y="2871"/>
                    </a:cubicBezTo>
                    <a:cubicBezTo>
                      <a:pt x="1610" y="2871"/>
                      <a:pt x="1630" y="2869"/>
                      <a:pt x="1648" y="2860"/>
                    </a:cubicBezTo>
                    <a:cubicBezTo>
                      <a:pt x="1733" y="2828"/>
                      <a:pt x="1777" y="2733"/>
                      <a:pt x="1746" y="2648"/>
                    </a:cubicBezTo>
                    <a:cubicBezTo>
                      <a:pt x="1398" y="1723"/>
                      <a:pt x="919" y="854"/>
                      <a:pt x="319" y="66"/>
                    </a:cubicBezTo>
                    <a:cubicBezTo>
                      <a:pt x="287" y="23"/>
                      <a:pt x="238"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5025175" y="2196175"/>
                <a:ext cx="61675" cy="60900"/>
              </a:xfrm>
              <a:custGeom>
                <a:avLst/>
                <a:gdLst/>
                <a:ahLst/>
                <a:cxnLst/>
                <a:rect l="l" t="t" r="r" b="b"/>
                <a:pathLst>
                  <a:path w="2467" h="2436" extrusionOk="0">
                    <a:moveTo>
                      <a:pt x="2286" y="0"/>
                    </a:moveTo>
                    <a:cubicBezTo>
                      <a:pt x="2243" y="0"/>
                      <a:pt x="2201" y="16"/>
                      <a:pt x="2169" y="48"/>
                    </a:cubicBezTo>
                    <a:lnTo>
                      <a:pt x="66" y="2153"/>
                    </a:lnTo>
                    <a:cubicBezTo>
                      <a:pt x="1" y="2219"/>
                      <a:pt x="1" y="2323"/>
                      <a:pt x="66" y="2387"/>
                    </a:cubicBezTo>
                    <a:cubicBezTo>
                      <a:pt x="97" y="2420"/>
                      <a:pt x="140" y="2435"/>
                      <a:pt x="182" y="2435"/>
                    </a:cubicBezTo>
                    <a:cubicBezTo>
                      <a:pt x="225" y="2435"/>
                      <a:pt x="266" y="2420"/>
                      <a:pt x="299" y="2387"/>
                    </a:cubicBezTo>
                    <a:lnTo>
                      <a:pt x="2403" y="283"/>
                    </a:lnTo>
                    <a:cubicBezTo>
                      <a:pt x="2466" y="217"/>
                      <a:pt x="2466" y="112"/>
                      <a:pt x="2403" y="48"/>
                    </a:cubicBezTo>
                    <a:cubicBezTo>
                      <a:pt x="2370" y="16"/>
                      <a:pt x="2328" y="0"/>
                      <a:pt x="2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5007475" y="2214325"/>
                <a:ext cx="98300" cy="27000"/>
              </a:xfrm>
              <a:custGeom>
                <a:avLst/>
                <a:gdLst/>
                <a:ahLst/>
                <a:cxnLst/>
                <a:rect l="l" t="t" r="r" b="b"/>
                <a:pathLst>
                  <a:path w="3932" h="1080" extrusionOk="0">
                    <a:moveTo>
                      <a:pt x="175" y="0"/>
                    </a:moveTo>
                    <a:cubicBezTo>
                      <a:pt x="94" y="0"/>
                      <a:pt x="22" y="62"/>
                      <a:pt x="12" y="145"/>
                    </a:cubicBezTo>
                    <a:cubicBezTo>
                      <a:pt x="0" y="237"/>
                      <a:pt x="65" y="320"/>
                      <a:pt x="156" y="330"/>
                    </a:cubicBezTo>
                    <a:cubicBezTo>
                      <a:pt x="1351" y="477"/>
                      <a:pt x="2543" y="726"/>
                      <a:pt x="3699" y="1073"/>
                    </a:cubicBezTo>
                    <a:cubicBezTo>
                      <a:pt x="3714" y="1076"/>
                      <a:pt x="3730" y="1079"/>
                      <a:pt x="3746" y="1079"/>
                    </a:cubicBezTo>
                    <a:cubicBezTo>
                      <a:pt x="3816" y="1079"/>
                      <a:pt x="3882" y="1033"/>
                      <a:pt x="3905" y="961"/>
                    </a:cubicBezTo>
                    <a:cubicBezTo>
                      <a:pt x="3931" y="875"/>
                      <a:pt x="3882" y="782"/>
                      <a:pt x="3794" y="756"/>
                    </a:cubicBezTo>
                    <a:cubicBezTo>
                      <a:pt x="2622" y="404"/>
                      <a:pt x="1410" y="150"/>
                      <a:pt x="196" y="1"/>
                    </a:cubicBezTo>
                    <a:cubicBezTo>
                      <a:pt x="189" y="0"/>
                      <a:pt x="182"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5038725" y="2174550"/>
                <a:ext cx="34700" cy="106575"/>
              </a:xfrm>
              <a:custGeom>
                <a:avLst/>
                <a:gdLst/>
                <a:ahLst/>
                <a:cxnLst/>
                <a:rect l="l" t="t" r="r" b="b"/>
                <a:pathLst>
                  <a:path w="1388" h="4263" extrusionOk="0">
                    <a:moveTo>
                      <a:pt x="1203" y="1"/>
                    </a:moveTo>
                    <a:cubicBezTo>
                      <a:pt x="1130" y="1"/>
                      <a:pt x="1064" y="51"/>
                      <a:pt x="1044" y="124"/>
                    </a:cubicBezTo>
                    <a:lnTo>
                      <a:pt x="23" y="4056"/>
                    </a:lnTo>
                    <a:cubicBezTo>
                      <a:pt x="1" y="4143"/>
                      <a:pt x="54" y="4234"/>
                      <a:pt x="142" y="4257"/>
                    </a:cubicBezTo>
                    <a:cubicBezTo>
                      <a:pt x="157" y="4261"/>
                      <a:pt x="170" y="4262"/>
                      <a:pt x="184" y="4262"/>
                    </a:cubicBezTo>
                    <a:cubicBezTo>
                      <a:pt x="258" y="4262"/>
                      <a:pt x="325" y="4213"/>
                      <a:pt x="343" y="4140"/>
                    </a:cubicBezTo>
                    <a:lnTo>
                      <a:pt x="1366" y="208"/>
                    </a:lnTo>
                    <a:cubicBezTo>
                      <a:pt x="1388" y="121"/>
                      <a:pt x="1334" y="30"/>
                      <a:pt x="1246" y="7"/>
                    </a:cubicBezTo>
                    <a:cubicBezTo>
                      <a:pt x="1232" y="3"/>
                      <a:pt x="1217"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chemeClr val="dk1"/>
        </a:solidFill>
        <a:effectLst/>
      </p:bgPr>
    </p:bg>
    <p:spTree>
      <p:nvGrpSpPr>
        <p:cNvPr id="1" name="Shape 44"/>
        <p:cNvGrpSpPr/>
        <p:nvPr/>
      </p:nvGrpSpPr>
      <p:grpSpPr>
        <a:xfrm>
          <a:off x="0" y="0"/>
          <a:ext cx="0" cy="0"/>
          <a:chOff x="0" y="0"/>
          <a:chExt cx="0" cy="0"/>
        </a:xfrm>
      </p:grpSpPr>
      <p:grpSp>
        <p:nvGrpSpPr>
          <p:cNvPr id="45" name="Google Shape;45;p3"/>
          <p:cNvGrpSpPr/>
          <p:nvPr/>
        </p:nvGrpSpPr>
        <p:grpSpPr>
          <a:xfrm>
            <a:off x="209375" y="211300"/>
            <a:ext cx="8725075" cy="4723350"/>
            <a:chOff x="209375" y="211300"/>
            <a:chExt cx="8725075" cy="4723350"/>
          </a:xfrm>
        </p:grpSpPr>
        <p:grpSp>
          <p:nvGrpSpPr>
            <p:cNvPr id="46" name="Google Shape;46;p3"/>
            <p:cNvGrpSpPr/>
            <p:nvPr/>
          </p:nvGrpSpPr>
          <p:grpSpPr>
            <a:xfrm>
              <a:off x="209375" y="211300"/>
              <a:ext cx="8725075" cy="4720800"/>
              <a:chOff x="209375" y="211300"/>
              <a:chExt cx="8725075" cy="4720800"/>
            </a:xfrm>
          </p:grpSpPr>
          <p:sp>
            <p:nvSpPr>
              <p:cNvPr id="47" name="Google Shape;47;p3"/>
              <p:cNvSpPr/>
              <p:nvPr/>
            </p:nvSpPr>
            <p:spPr>
              <a:xfrm>
                <a:off x="209550" y="211300"/>
                <a:ext cx="8724900" cy="472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3"/>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alpha val="217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49" name="Google Shape;49;p3"/>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50" name="Google Shape;50;p3"/>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51" name="Google Shape;51;p3"/>
            <p:cNvSpPr/>
            <p:nvPr/>
          </p:nvSpPr>
          <p:spPr>
            <a:xfrm>
              <a:off x="309638" y="12983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3"/>
            <p:cNvSpPr/>
            <p:nvPr/>
          </p:nvSpPr>
          <p:spPr>
            <a:xfrm>
              <a:off x="309638" y="4856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3"/>
            <p:cNvSpPr/>
            <p:nvPr/>
          </p:nvSpPr>
          <p:spPr>
            <a:xfrm>
              <a:off x="309638" y="45491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3"/>
            <p:cNvSpPr/>
            <p:nvPr/>
          </p:nvSpPr>
          <p:spPr>
            <a:xfrm>
              <a:off x="309638" y="37364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3"/>
            <p:cNvSpPr/>
            <p:nvPr/>
          </p:nvSpPr>
          <p:spPr>
            <a:xfrm>
              <a:off x="309638" y="29237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3"/>
            <p:cNvSpPr/>
            <p:nvPr/>
          </p:nvSpPr>
          <p:spPr>
            <a:xfrm>
              <a:off x="309638" y="21110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7" name="Google Shape;57;p3"/>
          <p:cNvSpPr txBox="1">
            <a:spLocks noGrp="1"/>
          </p:cNvSpPr>
          <p:nvPr>
            <p:ph type="title"/>
          </p:nvPr>
        </p:nvSpPr>
        <p:spPr>
          <a:xfrm>
            <a:off x="2391900" y="2934225"/>
            <a:ext cx="4360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58" name="Google Shape;58;p3"/>
          <p:cNvSpPr txBox="1">
            <a:spLocks noGrp="1"/>
          </p:cNvSpPr>
          <p:nvPr>
            <p:ph type="title" idx="2" hasCustomPrompt="1"/>
          </p:nvPr>
        </p:nvSpPr>
        <p:spPr>
          <a:xfrm>
            <a:off x="2996550" y="124057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9" name="Google Shape;59;p3"/>
          <p:cNvSpPr txBox="1">
            <a:spLocks noGrp="1"/>
          </p:cNvSpPr>
          <p:nvPr>
            <p:ph type="subTitle" idx="1"/>
          </p:nvPr>
        </p:nvSpPr>
        <p:spPr>
          <a:xfrm>
            <a:off x="2823500" y="3884175"/>
            <a:ext cx="3497100" cy="6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160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matchingName="Title only">
  <p:cSld name="Title only">
    <p:bg>
      <p:bgPr>
        <a:solidFill>
          <a:schemeClr val="dk1"/>
        </a:solidFill>
        <a:effectLst/>
      </p:bgPr>
    </p:bg>
    <p:spTree>
      <p:nvGrpSpPr>
        <p:cNvPr id="1" name="Shape 95"/>
        <p:cNvGrpSpPr/>
        <p:nvPr/>
      </p:nvGrpSpPr>
      <p:grpSpPr>
        <a:xfrm>
          <a:off x="0" y="0"/>
          <a:ext cx="0" cy="0"/>
          <a:chOff x="0" y="0"/>
          <a:chExt cx="0" cy="0"/>
        </a:xfrm>
      </p:grpSpPr>
      <p:grpSp>
        <p:nvGrpSpPr>
          <p:cNvPr id="96" name="Google Shape;96;p6"/>
          <p:cNvGrpSpPr/>
          <p:nvPr/>
        </p:nvGrpSpPr>
        <p:grpSpPr>
          <a:xfrm>
            <a:off x="209375" y="211300"/>
            <a:ext cx="8725075" cy="4723350"/>
            <a:chOff x="209375" y="211300"/>
            <a:chExt cx="8725075" cy="4723350"/>
          </a:xfrm>
        </p:grpSpPr>
        <p:grpSp>
          <p:nvGrpSpPr>
            <p:cNvPr id="97" name="Google Shape;97;p6"/>
            <p:cNvGrpSpPr/>
            <p:nvPr/>
          </p:nvGrpSpPr>
          <p:grpSpPr>
            <a:xfrm>
              <a:off x="209375" y="211300"/>
              <a:ext cx="8725075" cy="4720800"/>
              <a:chOff x="209375" y="211300"/>
              <a:chExt cx="8725075" cy="4720800"/>
            </a:xfrm>
          </p:grpSpPr>
          <p:sp>
            <p:nvSpPr>
              <p:cNvPr id="98" name="Google Shape;98;p6"/>
              <p:cNvSpPr/>
              <p:nvPr/>
            </p:nvSpPr>
            <p:spPr>
              <a:xfrm>
                <a:off x="209550" y="211300"/>
                <a:ext cx="8724900" cy="472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6"/>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00" name="Google Shape;100;p6"/>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101" name="Google Shape;101;p6"/>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102" name="Google Shape;102;p6"/>
            <p:cNvSpPr/>
            <p:nvPr/>
          </p:nvSpPr>
          <p:spPr>
            <a:xfrm>
              <a:off x="309638" y="12983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6"/>
            <p:cNvSpPr/>
            <p:nvPr/>
          </p:nvSpPr>
          <p:spPr>
            <a:xfrm>
              <a:off x="309638" y="4856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6"/>
            <p:cNvSpPr/>
            <p:nvPr/>
          </p:nvSpPr>
          <p:spPr>
            <a:xfrm>
              <a:off x="309638" y="45491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6"/>
            <p:cNvSpPr/>
            <p:nvPr/>
          </p:nvSpPr>
          <p:spPr>
            <a:xfrm>
              <a:off x="309638" y="37364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6"/>
            <p:cNvSpPr/>
            <p:nvPr/>
          </p:nvSpPr>
          <p:spPr>
            <a:xfrm>
              <a:off x="309638" y="29237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6"/>
            <p:cNvSpPr/>
            <p:nvPr/>
          </p:nvSpPr>
          <p:spPr>
            <a:xfrm>
              <a:off x="309638" y="21110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8" name="Google Shape;108;p6"/>
          <p:cNvSpPr txBox="1">
            <a:spLocks noGrp="1"/>
          </p:cNvSpPr>
          <p:nvPr>
            <p:ph type="title"/>
          </p:nvPr>
        </p:nvSpPr>
        <p:spPr>
          <a:xfrm>
            <a:off x="720000" y="4099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109" name="Google Shape;109;p6"/>
          <p:cNvCxnSpPr/>
          <p:nvPr/>
        </p:nvCxnSpPr>
        <p:spPr>
          <a:xfrm>
            <a:off x="825925" y="1005050"/>
            <a:ext cx="1209300" cy="0"/>
          </a:xfrm>
          <a:prstGeom prst="straightConnector1">
            <a:avLst/>
          </a:prstGeom>
          <a:noFill/>
          <a:ln w="19050" cap="flat" cmpd="sng">
            <a:solidFill>
              <a:schemeClr val="dk2"/>
            </a:solidFill>
            <a:prstDash val="lgDash"/>
            <a:round/>
            <a:headEnd type="none" w="med" len="med"/>
            <a:tailEnd type="none" w="med" len="med"/>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1"/>
        </a:solidFill>
        <a:effectLst/>
      </p:bgPr>
    </p:bg>
    <p:spTree>
      <p:nvGrpSpPr>
        <p:cNvPr id="1" name="Shape 110"/>
        <p:cNvGrpSpPr/>
        <p:nvPr/>
      </p:nvGrpSpPr>
      <p:grpSpPr>
        <a:xfrm>
          <a:off x="0" y="0"/>
          <a:ext cx="0" cy="0"/>
          <a:chOff x="0" y="0"/>
          <a:chExt cx="0" cy="0"/>
        </a:xfrm>
      </p:grpSpPr>
      <p:grpSp>
        <p:nvGrpSpPr>
          <p:cNvPr id="111" name="Google Shape;111;p7"/>
          <p:cNvGrpSpPr/>
          <p:nvPr/>
        </p:nvGrpSpPr>
        <p:grpSpPr>
          <a:xfrm>
            <a:off x="209375" y="211300"/>
            <a:ext cx="8725075" cy="4723350"/>
            <a:chOff x="209375" y="211300"/>
            <a:chExt cx="8725075" cy="4723350"/>
          </a:xfrm>
        </p:grpSpPr>
        <p:grpSp>
          <p:nvGrpSpPr>
            <p:cNvPr id="112" name="Google Shape;112;p7"/>
            <p:cNvGrpSpPr/>
            <p:nvPr/>
          </p:nvGrpSpPr>
          <p:grpSpPr>
            <a:xfrm>
              <a:off x="209375" y="211300"/>
              <a:ext cx="8725075" cy="4720800"/>
              <a:chOff x="209375" y="211300"/>
              <a:chExt cx="8725075" cy="4720800"/>
            </a:xfrm>
          </p:grpSpPr>
          <p:sp>
            <p:nvSpPr>
              <p:cNvPr id="113" name="Google Shape;113;p7"/>
              <p:cNvSpPr/>
              <p:nvPr/>
            </p:nvSpPr>
            <p:spPr>
              <a:xfrm>
                <a:off x="209550" y="211300"/>
                <a:ext cx="8724900" cy="472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7"/>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15" name="Google Shape;115;p7"/>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116" name="Google Shape;116;p7"/>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117" name="Google Shape;117;p7"/>
            <p:cNvSpPr/>
            <p:nvPr/>
          </p:nvSpPr>
          <p:spPr>
            <a:xfrm>
              <a:off x="309638" y="12983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7"/>
            <p:cNvSpPr/>
            <p:nvPr/>
          </p:nvSpPr>
          <p:spPr>
            <a:xfrm>
              <a:off x="309638" y="4856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7"/>
            <p:cNvSpPr/>
            <p:nvPr/>
          </p:nvSpPr>
          <p:spPr>
            <a:xfrm>
              <a:off x="309638" y="45491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7"/>
            <p:cNvSpPr/>
            <p:nvPr/>
          </p:nvSpPr>
          <p:spPr>
            <a:xfrm>
              <a:off x="309638" y="37364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7"/>
            <p:cNvSpPr/>
            <p:nvPr/>
          </p:nvSpPr>
          <p:spPr>
            <a:xfrm>
              <a:off x="309638" y="29237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7"/>
            <p:cNvSpPr/>
            <p:nvPr/>
          </p:nvSpPr>
          <p:spPr>
            <a:xfrm>
              <a:off x="309638" y="21110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3" name="Google Shape;123;p7"/>
          <p:cNvSpPr txBox="1">
            <a:spLocks noGrp="1"/>
          </p:cNvSpPr>
          <p:nvPr>
            <p:ph type="title"/>
          </p:nvPr>
        </p:nvSpPr>
        <p:spPr>
          <a:xfrm>
            <a:off x="720000" y="4099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 name="Google Shape;124;p7"/>
          <p:cNvSpPr txBox="1">
            <a:spLocks noGrp="1"/>
          </p:cNvSpPr>
          <p:nvPr>
            <p:ph type="subTitle" idx="1"/>
          </p:nvPr>
        </p:nvSpPr>
        <p:spPr>
          <a:xfrm>
            <a:off x="1968900" y="1557150"/>
            <a:ext cx="5206200" cy="80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160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p:txBody>
      </p:sp>
      <p:cxnSp>
        <p:nvCxnSpPr>
          <p:cNvPr id="125" name="Google Shape;125;p7"/>
          <p:cNvCxnSpPr/>
          <p:nvPr/>
        </p:nvCxnSpPr>
        <p:spPr>
          <a:xfrm>
            <a:off x="825925" y="1005050"/>
            <a:ext cx="1209300" cy="0"/>
          </a:xfrm>
          <a:prstGeom prst="straightConnector1">
            <a:avLst/>
          </a:prstGeom>
          <a:noFill/>
          <a:ln w="19050" cap="flat" cmpd="sng">
            <a:solidFill>
              <a:schemeClr val="dk2"/>
            </a:solidFill>
            <a:prstDash val="lgDash"/>
            <a:round/>
            <a:headEnd type="none" w="med" len="med"/>
            <a:tailEnd type="none" w="med" len="med"/>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2"/>
        </a:solidFill>
        <a:effectLst/>
      </p:bgPr>
    </p:bg>
    <p:spTree>
      <p:nvGrpSpPr>
        <p:cNvPr id="1" name="Shape 174"/>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223"/>
        <p:cNvGrpSpPr/>
        <p:nvPr/>
      </p:nvGrpSpPr>
      <p:grpSpPr>
        <a:xfrm>
          <a:off x="0" y="0"/>
          <a:ext cx="0" cy="0"/>
          <a:chOff x="0" y="0"/>
          <a:chExt cx="0" cy="0"/>
        </a:xfrm>
      </p:grpSpPr>
      <p:grpSp>
        <p:nvGrpSpPr>
          <p:cNvPr id="224" name="Google Shape;224;p16"/>
          <p:cNvGrpSpPr/>
          <p:nvPr/>
        </p:nvGrpSpPr>
        <p:grpSpPr>
          <a:xfrm>
            <a:off x="209375" y="211300"/>
            <a:ext cx="8725075" cy="4723350"/>
            <a:chOff x="209375" y="211300"/>
            <a:chExt cx="8725075" cy="4723350"/>
          </a:xfrm>
        </p:grpSpPr>
        <p:grpSp>
          <p:nvGrpSpPr>
            <p:cNvPr id="225" name="Google Shape;225;p16"/>
            <p:cNvGrpSpPr/>
            <p:nvPr/>
          </p:nvGrpSpPr>
          <p:grpSpPr>
            <a:xfrm>
              <a:off x="209375" y="211300"/>
              <a:ext cx="8725075" cy="4720800"/>
              <a:chOff x="209375" y="211300"/>
              <a:chExt cx="8725075" cy="4720800"/>
            </a:xfrm>
          </p:grpSpPr>
          <p:sp>
            <p:nvSpPr>
              <p:cNvPr id="226" name="Google Shape;226;p16"/>
              <p:cNvSpPr/>
              <p:nvPr/>
            </p:nvSpPr>
            <p:spPr>
              <a:xfrm>
                <a:off x="209550" y="211300"/>
                <a:ext cx="8724900" cy="472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16"/>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228" name="Google Shape;228;p16"/>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229" name="Google Shape;229;p16"/>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230" name="Google Shape;230;p16"/>
            <p:cNvSpPr/>
            <p:nvPr/>
          </p:nvSpPr>
          <p:spPr>
            <a:xfrm>
              <a:off x="309638" y="12983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16"/>
            <p:cNvSpPr/>
            <p:nvPr/>
          </p:nvSpPr>
          <p:spPr>
            <a:xfrm>
              <a:off x="309638" y="4856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16"/>
            <p:cNvSpPr/>
            <p:nvPr/>
          </p:nvSpPr>
          <p:spPr>
            <a:xfrm>
              <a:off x="309638" y="45491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16"/>
            <p:cNvSpPr/>
            <p:nvPr/>
          </p:nvSpPr>
          <p:spPr>
            <a:xfrm>
              <a:off x="309638" y="37364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16"/>
            <p:cNvSpPr/>
            <p:nvPr/>
          </p:nvSpPr>
          <p:spPr>
            <a:xfrm>
              <a:off x="309638" y="29237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16"/>
            <p:cNvSpPr/>
            <p:nvPr/>
          </p:nvSpPr>
          <p:spPr>
            <a:xfrm>
              <a:off x="309638" y="21110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6" name="Google Shape;236;p16"/>
          <p:cNvSpPr txBox="1">
            <a:spLocks noGrp="1"/>
          </p:cNvSpPr>
          <p:nvPr>
            <p:ph type="title"/>
          </p:nvPr>
        </p:nvSpPr>
        <p:spPr>
          <a:xfrm>
            <a:off x="1816700" y="1775725"/>
            <a:ext cx="2557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37" name="Google Shape;237;p16"/>
          <p:cNvSpPr txBox="1">
            <a:spLocks noGrp="1"/>
          </p:cNvSpPr>
          <p:nvPr>
            <p:ph type="title" idx="2" hasCustomPrompt="1"/>
          </p:nvPr>
        </p:nvSpPr>
        <p:spPr>
          <a:xfrm>
            <a:off x="720000" y="1728325"/>
            <a:ext cx="9237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
        <p:nvSpPr>
          <p:cNvPr id="238" name="Google Shape;238;p16"/>
          <p:cNvSpPr txBox="1">
            <a:spLocks noGrp="1"/>
          </p:cNvSpPr>
          <p:nvPr>
            <p:ph type="subTitle" idx="1"/>
          </p:nvPr>
        </p:nvSpPr>
        <p:spPr>
          <a:xfrm>
            <a:off x="1816700" y="2270600"/>
            <a:ext cx="23772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1600"/>
              </a:spcBef>
              <a:spcAft>
                <a:spcPts val="0"/>
              </a:spcAft>
              <a:buSzPts val="1600"/>
              <a:buNone/>
              <a:defRPr/>
            </a:lvl2pPr>
            <a:lvl3pPr lvl="2" rtl="0">
              <a:lnSpc>
                <a:spcPct val="100000"/>
              </a:lnSpc>
              <a:spcBef>
                <a:spcPts val="1600"/>
              </a:spcBef>
              <a:spcAft>
                <a:spcPts val="0"/>
              </a:spcAft>
              <a:buSzPts val="1600"/>
              <a:buNone/>
              <a:defRPr/>
            </a:lvl3pPr>
            <a:lvl4pPr lvl="3" rtl="0">
              <a:lnSpc>
                <a:spcPct val="100000"/>
              </a:lnSpc>
              <a:spcBef>
                <a:spcPts val="1600"/>
              </a:spcBef>
              <a:spcAft>
                <a:spcPts val="0"/>
              </a:spcAft>
              <a:buSzPts val="1600"/>
              <a:buNone/>
              <a:defRPr/>
            </a:lvl4pPr>
            <a:lvl5pPr lvl="4" rtl="0">
              <a:lnSpc>
                <a:spcPct val="100000"/>
              </a:lnSpc>
              <a:spcBef>
                <a:spcPts val="1600"/>
              </a:spcBef>
              <a:spcAft>
                <a:spcPts val="0"/>
              </a:spcAft>
              <a:buSzPts val="1600"/>
              <a:buNone/>
              <a:defRPr/>
            </a:lvl5pPr>
            <a:lvl6pPr lvl="5" rtl="0">
              <a:lnSpc>
                <a:spcPct val="100000"/>
              </a:lnSpc>
              <a:spcBef>
                <a:spcPts val="1600"/>
              </a:spcBef>
              <a:spcAft>
                <a:spcPts val="0"/>
              </a:spcAft>
              <a:buSzPts val="1600"/>
              <a:buNone/>
              <a:defRPr/>
            </a:lvl6pPr>
            <a:lvl7pPr lvl="6" rtl="0">
              <a:lnSpc>
                <a:spcPct val="100000"/>
              </a:lnSpc>
              <a:spcBef>
                <a:spcPts val="1600"/>
              </a:spcBef>
              <a:spcAft>
                <a:spcPts val="0"/>
              </a:spcAft>
              <a:buSzPts val="1600"/>
              <a:buNone/>
              <a:defRPr/>
            </a:lvl7pPr>
            <a:lvl8pPr lvl="7" rtl="0">
              <a:lnSpc>
                <a:spcPct val="100000"/>
              </a:lnSpc>
              <a:spcBef>
                <a:spcPts val="1600"/>
              </a:spcBef>
              <a:spcAft>
                <a:spcPts val="0"/>
              </a:spcAft>
              <a:buSzPts val="1600"/>
              <a:buNone/>
              <a:defRPr/>
            </a:lvl8pPr>
            <a:lvl9pPr lvl="8" rtl="0">
              <a:lnSpc>
                <a:spcPct val="100000"/>
              </a:lnSpc>
              <a:spcBef>
                <a:spcPts val="1600"/>
              </a:spcBef>
              <a:spcAft>
                <a:spcPts val="1600"/>
              </a:spcAft>
              <a:buSzPts val="1600"/>
              <a:buNone/>
              <a:defRPr/>
            </a:lvl9pPr>
          </a:lstStyle>
          <a:p/>
        </p:txBody>
      </p:sp>
      <p:sp>
        <p:nvSpPr>
          <p:cNvPr id="239" name="Google Shape;239;p16"/>
          <p:cNvSpPr txBox="1">
            <a:spLocks noGrp="1"/>
          </p:cNvSpPr>
          <p:nvPr>
            <p:ph type="title" idx="3"/>
          </p:nvPr>
        </p:nvSpPr>
        <p:spPr>
          <a:xfrm>
            <a:off x="720000" y="4099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0" name="Google Shape;240;p16"/>
          <p:cNvSpPr txBox="1">
            <a:spLocks noGrp="1"/>
          </p:cNvSpPr>
          <p:nvPr>
            <p:ph type="title" idx="4"/>
          </p:nvPr>
        </p:nvSpPr>
        <p:spPr>
          <a:xfrm>
            <a:off x="1816700" y="3289050"/>
            <a:ext cx="2557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41" name="Google Shape;241;p16"/>
          <p:cNvSpPr txBox="1">
            <a:spLocks noGrp="1"/>
          </p:cNvSpPr>
          <p:nvPr>
            <p:ph type="title" idx="5" hasCustomPrompt="1"/>
          </p:nvPr>
        </p:nvSpPr>
        <p:spPr>
          <a:xfrm>
            <a:off x="720000" y="3241650"/>
            <a:ext cx="9237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
        <p:nvSpPr>
          <p:cNvPr id="242" name="Google Shape;242;p16"/>
          <p:cNvSpPr txBox="1">
            <a:spLocks noGrp="1"/>
          </p:cNvSpPr>
          <p:nvPr>
            <p:ph type="subTitle" idx="6"/>
          </p:nvPr>
        </p:nvSpPr>
        <p:spPr>
          <a:xfrm>
            <a:off x="1816700" y="3783925"/>
            <a:ext cx="23772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1600"/>
              </a:spcBef>
              <a:spcAft>
                <a:spcPts val="0"/>
              </a:spcAft>
              <a:buSzPts val="1600"/>
              <a:buNone/>
              <a:defRPr/>
            </a:lvl2pPr>
            <a:lvl3pPr lvl="2" rtl="0">
              <a:lnSpc>
                <a:spcPct val="100000"/>
              </a:lnSpc>
              <a:spcBef>
                <a:spcPts val="1600"/>
              </a:spcBef>
              <a:spcAft>
                <a:spcPts val="0"/>
              </a:spcAft>
              <a:buSzPts val="1600"/>
              <a:buNone/>
              <a:defRPr/>
            </a:lvl3pPr>
            <a:lvl4pPr lvl="3" rtl="0">
              <a:lnSpc>
                <a:spcPct val="100000"/>
              </a:lnSpc>
              <a:spcBef>
                <a:spcPts val="1600"/>
              </a:spcBef>
              <a:spcAft>
                <a:spcPts val="0"/>
              </a:spcAft>
              <a:buSzPts val="1600"/>
              <a:buNone/>
              <a:defRPr/>
            </a:lvl4pPr>
            <a:lvl5pPr lvl="4" rtl="0">
              <a:lnSpc>
                <a:spcPct val="100000"/>
              </a:lnSpc>
              <a:spcBef>
                <a:spcPts val="1600"/>
              </a:spcBef>
              <a:spcAft>
                <a:spcPts val="0"/>
              </a:spcAft>
              <a:buSzPts val="1600"/>
              <a:buNone/>
              <a:defRPr/>
            </a:lvl5pPr>
            <a:lvl6pPr lvl="5" rtl="0">
              <a:lnSpc>
                <a:spcPct val="100000"/>
              </a:lnSpc>
              <a:spcBef>
                <a:spcPts val="1600"/>
              </a:spcBef>
              <a:spcAft>
                <a:spcPts val="0"/>
              </a:spcAft>
              <a:buSzPts val="1600"/>
              <a:buNone/>
              <a:defRPr/>
            </a:lvl6pPr>
            <a:lvl7pPr lvl="6" rtl="0">
              <a:lnSpc>
                <a:spcPct val="100000"/>
              </a:lnSpc>
              <a:spcBef>
                <a:spcPts val="1600"/>
              </a:spcBef>
              <a:spcAft>
                <a:spcPts val="0"/>
              </a:spcAft>
              <a:buSzPts val="1600"/>
              <a:buNone/>
              <a:defRPr/>
            </a:lvl7pPr>
            <a:lvl8pPr lvl="7" rtl="0">
              <a:lnSpc>
                <a:spcPct val="100000"/>
              </a:lnSpc>
              <a:spcBef>
                <a:spcPts val="1600"/>
              </a:spcBef>
              <a:spcAft>
                <a:spcPts val="0"/>
              </a:spcAft>
              <a:buSzPts val="1600"/>
              <a:buNone/>
              <a:defRPr/>
            </a:lvl8pPr>
            <a:lvl9pPr lvl="8" rtl="0">
              <a:lnSpc>
                <a:spcPct val="100000"/>
              </a:lnSpc>
              <a:spcBef>
                <a:spcPts val="1600"/>
              </a:spcBef>
              <a:spcAft>
                <a:spcPts val="1600"/>
              </a:spcAft>
              <a:buSzPts val="1600"/>
              <a:buNone/>
              <a:defRPr/>
            </a:lvl9pPr>
          </a:lstStyle>
          <a:p/>
        </p:txBody>
      </p:sp>
      <p:sp>
        <p:nvSpPr>
          <p:cNvPr id="243" name="Google Shape;243;p16"/>
          <p:cNvSpPr txBox="1">
            <a:spLocks noGrp="1"/>
          </p:cNvSpPr>
          <p:nvPr>
            <p:ph type="title" idx="7"/>
          </p:nvPr>
        </p:nvSpPr>
        <p:spPr>
          <a:xfrm>
            <a:off x="6046800" y="1775725"/>
            <a:ext cx="2377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44" name="Google Shape;244;p16"/>
          <p:cNvSpPr txBox="1">
            <a:spLocks noGrp="1"/>
          </p:cNvSpPr>
          <p:nvPr>
            <p:ph type="title" idx="8" hasCustomPrompt="1"/>
          </p:nvPr>
        </p:nvSpPr>
        <p:spPr>
          <a:xfrm>
            <a:off x="4950100" y="1728325"/>
            <a:ext cx="9237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
        <p:nvSpPr>
          <p:cNvPr id="245" name="Google Shape;245;p16"/>
          <p:cNvSpPr txBox="1">
            <a:spLocks noGrp="1"/>
          </p:cNvSpPr>
          <p:nvPr>
            <p:ph type="subTitle" idx="9"/>
          </p:nvPr>
        </p:nvSpPr>
        <p:spPr>
          <a:xfrm>
            <a:off x="6046800" y="2270600"/>
            <a:ext cx="23772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1600"/>
              </a:spcBef>
              <a:spcAft>
                <a:spcPts val="0"/>
              </a:spcAft>
              <a:buSzPts val="1600"/>
              <a:buNone/>
              <a:defRPr/>
            </a:lvl2pPr>
            <a:lvl3pPr lvl="2" rtl="0">
              <a:lnSpc>
                <a:spcPct val="100000"/>
              </a:lnSpc>
              <a:spcBef>
                <a:spcPts val="1600"/>
              </a:spcBef>
              <a:spcAft>
                <a:spcPts val="0"/>
              </a:spcAft>
              <a:buSzPts val="1600"/>
              <a:buNone/>
              <a:defRPr/>
            </a:lvl3pPr>
            <a:lvl4pPr lvl="3" rtl="0">
              <a:lnSpc>
                <a:spcPct val="100000"/>
              </a:lnSpc>
              <a:spcBef>
                <a:spcPts val="1600"/>
              </a:spcBef>
              <a:spcAft>
                <a:spcPts val="0"/>
              </a:spcAft>
              <a:buSzPts val="1600"/>
              <a:buNone/>
              <a:defRPr/>
            </a:lvl4pPr>
            <a:lvl5pPr lvl="4" rtl="0">
              <a:lnSpc>
                <a:spcPct val="100000"/>
              </a:lnSpc>
              <a:spcBef>
                <a:spcPts val="1600"/>
              </a:spcBef>
              <a:spcAft>
                <a:spcPts val="0"/>
              </a:spcAft>
              <a:buSzPts val="1600"/>
              <a:buNone/>
              <a:defRPr/>
            </a:lvl5pPr>
            <a:lvl6pPr lvl="5" rtl="0">
              <a:lnSpc>
                <a:spcPct val="100000"/>
              </a:lnSpc>
              <a:spcBef>
                <a:spcPts val="1600"/>
              </a:spcBef>
              <a:spcAft>
                <a:spcPts val="0"/>
              </a:spcAft>
              <a:buSzPts val="1600"/>
              <a:buNone/>
              <a:defRPr/>
            </a:lvl6pPr>
            <a:lvl7pPr lvl="6" rtl="0">
              <a:lnSpc>
                <a:spcPct val="100000"/>
              </a:lnSpc>
              <a:spcBef>
                <a:spcPts val="1600"/>
              </a:spcBef>
              <a:spcAft>
                <a:spcPts val="0"/>
              </a:spcAft>
              <a:buSzPts val="1600"/>
              <a:buNone/>
              <a:defRPr/>
            </a:lvl7pPr>
            <a:lvl8pPr lvl="7" rtl="0">
              <a:lnSpc>
                <a:spcPct val="100000"/>
              </a:lnSpc>
              <a:spcBef>
                <a:spcPts val="1600"/>
              </a:spcBef>
              <a:spcAft>
                <a:spcPts val="0"/>
              </a:spcAft>
              <a:buSzPts val="1600"/>
              <a:buNone/>
              <a:defRPr/>
            </a:lvl8pPr>
            <a:lvl9pPr lvl="8" rtl="0">
              <a:lnSpc>
                <a:spcPct val="100000"/>
              </a:lnSpc>
              <a:spcBef>
                <a:spcPts val="1600"/>
              </a:spcBef>
              <a:spcAft>
                <a:spcPts val="1600"/>
              </a:spcAft>
              <a:buSzPts val="1600"/>
              <a:buNone/>
              <a:defRPr/>
            </a:lvl9pPr>
          </a:lstStyle>
          <a:p/>
        </p:txBody>
      </p:sp>
      <p:sp>
        <p:nvSpPr>
          <p:cNvPr id="246" name="Google Shape;246;p16"/>
          <p:cNvSpPr txBox="1">
            <a:spLocks noGrp="1"/>
          </p:cNvSpPr>
          <p:nvPr>
            <p:ph type="title" idx="13"/>
          </p:nvPr>
        </p:nvSpPr>
        <p:spPr>
          <a:xfrm>
            <a:off x="6046800" y="3289050"/>
            <a:ext cx="2377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47" name="Google Shape;247;p16"/>
          <p:cNvSpPr txBox="1">
            <a:spLocks noGrp="1"/>
          </p:cNvSpPr>
          <p:nvPr>
            <p:ph type="title" idx="14" hasCustomPrompt="1"/>
          </p:nvPr>
        </p:nvSpPr>
        <p:spPr>
          <a:xfrm>
            <a:off x="4950100" y="3241650"/>
            <a:ext cx="9237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solidFill>
                  <a:schemeClr val="accent2"/>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
        <p:nvSpPr>
          <p:cNvPr id="248" name="Google Shape;248;p16"/>
          <p:cNvSpPr txBox="1">
            <a:spLocks noGrp="1"/>
          </p:cNvSpPr>
          <p:nvPr>
            <p:ph type="subTitle" idx="15"/>
          </p:nvPr>
        </p:nvSpPr>
        <p:spPr>
          <a:xfrm>
            <a:off x="6046800" y="3783925"/>
            <a:ext cx="23772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1600"/>
              </a:spcBef>
              <a:spcAft>
                <a:spcPts val="0"/>
              </a:spcAft>
              <a:buSzPts val="1600"/>
              <a:buNone/>
              <a:defRPr/>
            </a:lvl2pPr>
            <a:lvl3pPr lvl="2" rtl="0">
              <a:lnSpc>
                <a:spcPct val="100000"/>
              </a:lnSpc>
              <a:spcBef>
                <a:spcPts val="1600"/>
              </a:spcBef>
              <a:spcAft>
                <a:spcPts val="0"/>
              </a:spcAft>
              <a:buSzPts val="1600"/>
              <a:buNone/>
              <a:defRPr/>
            </a:lvl3pPr>
            <a:lvl4pPr lvl="3" rtl="0">
              <a:lnSpc>
                <a:spcPct val="100000"/>
              </a:lnSpc>
              <a:spcBef>
                <a:spcPts val="1600"/>
              </a:spcBef>
              <a:spcAft>
                <a:spcPts val="0"/>
              </a:spcAft>
              <a:buSzPts val="1600"/>
              <a:buNone/>
              <a:defRPr/>
            </a:lvl4pPr>
            <a:lvl5pPr lvl="4" rtl="0">
              <a:lnSpc>
                <a:spcPct val="100000"/>
              </a:lnSpc>
              <a:spcBef>
                <a:spcPts val="1600"/>
              </a:spcBef>
              <a:spcAft>
                <a:spcPts val="0"/>
              </a:spcAft>
              <a:buSzPts val="1600"/>
              <a:buNone/>
              <a:defRPr/>
            </a:lvl5pPr>
            <a:lvl6pPr lvl="5" rtl="0">
              <a:lnSpc>
                <a:spcPct val="100000"/>
              </a:lnSpc>
              <a:spcBef>
                <a:spcPts val="1600"/>
              </a:spcBef>
              <a:spcAft>
                <a:spcPts val="0"/>
              </a:spcAft>
              <a:buSzPts val="1600"/>
              <a:buNone/>
              <a:defRPr/>
            </a:lvl6pPr>
            <a:lvl7pPr lvl="6" rtl="0">
              <a:lnSpc>
                <a:spcPct val="100000"/>
              </a:lnSpc>
              <a:spcBef>
                <a:spcPts val="1600"/>
              </a:spcBef>
              <a:spcAft>
                <a:spcPts val="0"/>
              </a:spcAft>
              <a:buSzPts val="1600"/>
              <a:buNone/>
              <a:defRPr/>
            </a:lvl7pPr>
            <a:lvl8pPr lvl="7" rtl="0">
              <a:lnSpc>
                <a:spcPct val="100000"/>
              </a:lnSpc>
              <a:spcBef>
                <a:spcPts val="1600"/>
              </a:spcBef>
              <a:spcAft>
                <a:spcPts val="0"/>
              </a:spcAft>
              <a:buSzPts val="1600"/>
              <a:buNone/>
              <a:defRPr/>
            </a:lvl8pPr>
            <a:lvl9pPr lvl="8" rtl="0">
              <a:lnSpc>
                <a:spcPct val="100000"/>
              </a:lnSpc>
              <a:spcBef>
                <a:spcPts val="1600"/>
              </a:spcBef>
              <a:spcAft>
                <a:spcPts val="1600"/>
              </a:spcAft>
              <a:buSzPts val="1600"/>
              <a:buNone/>
              <a:defRPr/>
            </a:lvl9pPr>
          </a:lstStyle>
          <a:p/>
        </p:txBody>
      </p:sp>
      <p:cxnSp>
        <p:nvCxnSpPr>
          <p:cNvPr id="249" name="Google Shape;249;p16"/>
          <p:cNvCxnSpPr/>
          <p:nvPr/>
        </p:nvCxnSpPr>
        <p:spPr>
          <a:xfrm>
            <a:off x="825925" y="1005050"/>
            <a:ext cx="1209300" cy="0"/>
          </a:xfrm>
          <a:prstGeom prst="straightConnector1">
            <a:avLst/>
          </a:prstGeom>
          <a:noFill/>
          <a:ln w="19050" cap="flat" cmpd="sng">
            <a:solidFill>
              <a:schemeClr val="dk2"/>
            </a:solidFill>
            <a:prstDash val="lgDash"/>
            <a:round/>
            <a:headEnd type="none" w="med" len="med"/>
            <a:tailEnd type="none" w="med" len="med"/>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44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C0530ABB-2682-448E-9618-3E47EEC6D889}"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66DA4B3-3A17-4C7C-ABBC-3676A971A5E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dk1"/>
        </a:solidFill>
        <a:effectLst/>
      </p:bgPr>
    </p:bg>
    <p:spTree>
      <p:nvGrpSpPr>
        <p:cNvPr id="1" name="Shape 448"/>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1"/>
        </a:solidFill>
        <a:effectLst/>
      </p:bgPr>
    </p:bg>
    <p:spTree>
      <p:nvGrpSpPr>
        <p:cNvPr id="1" name="Shape 449"/>
        <p:cNvGrpSpPr/>
        <p:nvPr/>
      </p:nvGrpSpPr>
      <p:grpSpPr>
        <a:xfrm>
          <a:off x="0" y="0"/>
          <a:ext cx="0" cy="0"/>
          <a:chOff x="0" y="0"/>
          <a:chExt cx="0" cy="0"/>
        </a:xfrm>
      </p:grpSpPr>
      <p:grpSp>
        <p:nvGrpSpPr>
          <p:cNvPr id="450" name="Google Shape;450;p28"/>
          <p:cNvGrpSpPr/>
          <p:nvPr/>
        </p:nvGrpSpPr>
        <p:grpSpPr>
          <a:xfrm>
            <a:off x="209375" y="211300"/>
            <a:ext cx="8725075" cy="4723350"/>
            <a:chOff x="209375" y="211300"/>
            <a:chExt cx="8725075" cy="4723350"/>
          </a:xfrm>
        </p:grpSpPr>
        <p:grpSp>
          <p:nvGrpSpPr>
            <p:cNvPr id="451" name="Google Shape;451;p28"/>
            <p:cNvGrpSpPr/>
            <p:nvPr/>
          </p:nvGrpSpPr>
          <p:grpSpPr>
            <a:xfrm>
              <a:off x="209375" y="211300"/>
              <a:ext cx="8725075" cy="4720800"/>
              <a:chOff x="209375" y="211300"/>
              <a:chExt cx="8725075" cy="4720800"/>
            </a:xfrm>
          </p:grpSpPr>
          <p:sp>
            <p:nvSpPr>
              <p:cNvPr id="452" name="Google Shape;452;p28"/>
              <p:cNvSpPr/>
              <p:nvPr/>
            </p:nvSpPr>
            <p:spPr>
              <a:xfrm>
                <a:off x="209550" y="211300"/>
                <a:ext cx="8724900" cy="472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28"/>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454" name="Google Shape;454;p28"/>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455" name="Google Shape;455;p28"/>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456" name="Google Shape;456;p28"/>
            <p:cNvSpPr/>
            <p:nvPr/>
          </p:nvSpPr>
          <p:spPr>
            <a:xfrm>
              <a:off x="309638" y="12983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28"/>
            <p:cNvSpPr/>
            <p:nvPr/>
          </p:nvSpPr>
          <p:spPr>
            <a:xfrm>
              <a:off x="309638" y="4856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28"/>
            <p:cNvSpPr/>
            <p:nvPr/>
          </p:nvSpPr>
          <p:spPr>
            <a:xfrm>
              <a:off x="309638" y="45491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28"/>
            <p:cNvSpPr/>
            <p:nvPr/>
          </p:nvSpPr>
          <p:spPr>
            <a:xfrm>
              <a:off x="309638" y="37364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28"/>
            <p:cNvSpPr/>
            <p:nvPr/>
          </p:nvSpPr>
          <p:spPr>
            <a:xfrm>
              <a:off x="309638" y="29237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28"/>
            <p:cNvSpPr/>
            <p:nvPr/>
          </p:nvSpPr>
          <p:spPr>
            <a:xfrm>
              <a:off x="309638" y="21110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462"/>
        <p:cNvGrpSpPr/>
        <p:nvPr/>
      </p:nvGrpSpPr>
      <p:grpSpPr>
        <a:xfrm>
          <a:off x="0" y="0"/>
          <a:ext cx="0" cy="0"/>
          <a:chOff x="0" y="0"/>
          <a:chExt cx="0" cy="0"/>
        </a:xfrm>
      </p:grpSpPr>
      <p:grpSp>
        <p:nvGrpSpPr>
          <p:cNvPr id="463" name="Google Shape;463;p29"/>
          <p:cNvGrpSpPr/>
          <p:nvPr/>
        </p:nvGrpSpPr>
        <p:grpSpPr>
          <a:xfrm>
            <a:off x="209375" y="211300"/>
            <a:ext cx="8725075" cy="4723350"/>
            <a:chOff x="209375" y="211300"/>
            <a:chExt cx="8725075" cy="4723350"/>
          </a:xfrm>
        </p:grpSpPr>
        <p:grpSp>
          <p:nvGrpSpPr>
            <p:cNvPr id="464" name="Google Shape;464;p29"/>
            <p:cNvGrpSpPr/>
            <p:nvPr/>
          </p:nvGrpSpPr>
          <p:grpSpPr>
            <a:xfrm>
              <a:off x="209375" y="211300"/>
              <a:ext cx="8725075" cy="4720800"/>
              <a:chOff x="209375" y="211300"/>
              <a:chExt cx="8725075" cy="4720800"/>
            </a:xfrm>
          </p:grpSpPr>
          <p:sp>
            <p:nvSpPr>
              <p:cNvPr id="465" name="Google Shape;465;p29"/>
              <p:cNvSpPr/>
              <p:nvPr/>
            </p:nvSpPr>
            <p:spPr>
              <a:xfrm>
                <a:off x="209550" y="211300"/>
                <a:ext cx="8724900" cy="4720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29"/>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467" name="Google Shape;467;p29"/>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468" name="Google Shape;468;p29"/>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469" name="Google Shape;469;p29"/>
            <p:cNvSpPr/>
            <p:nvPr/>
          </p:nvSpPr>
          <p:spPr>
            <a:xfrm>
              <a:off x="309638" y="12983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29"/>
            <p:cNvSpPr/>
            <p:nvPr/>
          </p:nvSpPr>
          <p:spPr>
            <a:xfrm>
              <a:off x="309638" y="4856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29"/>
            <p:cNvSpPr/>
            <p:nvPr/>
          </p:nvSpPr>
          <p:spPr>
            <a:xfrm>
              <a:off x="309638" y="45491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29"/>
            <p:cNvSpPr/>
            <p:nvPr/>
          </p:nvSpPr>
          <p:spPr>
            <a:xfrm>
              <a:off x="309638" y="37364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29"/>
            <p:cNvSpPr/>
            <p:nvPr/>
          </p:nvSpPr>
          <p:spPr>
            <a:xfrm>
              <a:off x="309638" y="29237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29"/>
            <p:cNvSpPr/>
            <p:nvPr/>
          </p:nvSpPr>
          <p:spPr>
            <a:xfrm>
              <a:off x="309638" y="21110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BC4EB6-57A1-4574-B588-D5FA9F2C43DB}" type="datetimeFigureOut">
              <a:rPr lang="en-US" altLang="en-US"/>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976C9A9B-6ECE-4011-88F8-C5A312D07191}" type="slidenum">
              <a:rPr lang="en-US" altLang="en-US"/>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C0922D56-2FF3-4B21-8FEA-3C69AD798E6B}" type="datetimeFigureOut">
              <a:rPr lang="en-US" altLang="en-US"/>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D9D70CD7-B3AD-4A4A-94FA-38A5533A360E}" type="slidenum">
              <a:rPr lang="en-US" altLang="en-US"/>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81519D1E-3CBF-4BBC-A3D3-CEF04678E622}" type="datetimeFigureOut">
              <a:rPr lang="en-US" altLang="en-US"/>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5224BD32-DEF5-46F7-9571-B08A2DFF3B11}" type="slidenum">
              <a:rPr lang="en-US" altLang="en-US"/>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fld id="{1C0E6BDF-CBD6-4239-B0FF-9BC975336531}" type="datetimeFigureOut">
              <a:rPr lang="en-US" altLang="en-US"/>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480A0619-6887-4616-8B51-CE3ECCA22903}" type="slidenum">
              <a:rPr lang="en-US" altLang="en-US"/>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fld id="{48664C42-7C03-49C5-8B70-C8F2AAEB840B}" type="datetimeFigureOut">
              <a:rPr lang="en-US" altLang="en-US"/>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fld id="{0153A015-EB94-412E-B77D-D163A3D03709}" type="slidenum">
              <a:rPr lang="en-US" altLang="en-US"/>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7E585CB-CB01-41C2-AC8D-9CF8C9594B6B}" type="datetimeFigureOut">
              <a:rPr lang="en-US" altLang="en-US"/>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fld id="{403A7370-F287-4C11-B724-4A1D49D1F3F6}" type="slidenum">
              <a:rPr lang="en-US" altLang="en-US"/>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B141CA-7924-4491-93FF-E1CB3777B18F}" type="datetimeFigureOut">
              <a:rPr lang="en-US" altLang="en-US"/>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fld id="{0FC6E444-7E1D-443B-AEEA-1729DA76F4F7}"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C0530ABB-2682-448E-9618-3E47EEC6D889}"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66DA4B3-3A17-4C7C-ABBC-3676A971A5E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773EB87E-69F8-4D30-B919-F9D3ACCEB301}" type="datetimeFigureOut">
              <a:rPr lang="en-US" altLang="en-US"/>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52AAA686-BE89-44B3-9D51-BC852CAA60DA}" type="slidenum">
              <a:rPr lang="en-US" altLang="en-US"/>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AA2A78DE-E9F0-42FE-9B70-BCBC020387C7}" type="datetimeFigureOut">
              <a:rPr lang="en-US" altLang="en-US"/>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F3726944-A579-4C42-91E1-C4D7B8981E32}" type="slidenum">
              <a:rPr lang="en-US" altLang="en-US"/>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6D9FB084-6536-4A49-9B2B-446585E8130F}" type="datetimeFigureOut">
              <a:rPr lang="en-US" altLang="en-US"/>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7EBDC189-B4DA-46C2-8955-4C23BBA49676}" type="slidenum">
              <a:rPr lang="en-US" altLang="en-US"/>
            </a:fld>
            <a:endParaRPr lang="en-US"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EFBA2C31-83BA-4429-AB0E-C8C38E621915}" type="datetimeFigureOut">
              <a:rPr lang="en-US" altLang="en-US"/>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D359141B-B365-4625-A2A7-6F2F1B415B72}" type="slidenum">
              <a:rPr lang="en-US" altLang="en-US"/>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C0530ABB-2682-448E-9618-3E47EEC6D889}"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66DA4B3-3A17-4C7C-ABBC-3676A971A5E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0530ABB-2682-448E-9618-3E47EEC6D889}"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66DA4B3-3A17-4C7C-ABBC-3676A971A5E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30ABB-2682-448E-9618-3E47EEC6D889}"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66DA4B3-3A17-4C7C-ABBC-3676A971A5E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C0530ABB-2682-448E-9618-3E47EEC6D889}"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66DA4B3-3A17-4C7C-ABBC-3676A971A5E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C0530ABB-2682-448E-9618-3E47EEC6D889}"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66DA4B3-3A17-4C7C-ABBC-3676A971A5E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1" Type="http://schemas.openxmlformats.org/officeDocument/2006/relationships/theme" Target="../theme/theme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4" Type="http://schemas.openxmlformats.org/officeDocument/2006/relationships/theme" Target="../theme/theme4.xml"/><Relationship Id="rId13" Type="http://schemas.openxmlformats.org/officeDocument/2006/relationships/image" Target="../media/image3.jpeg"/><Relationship Id="rId12" Type="http://schemas.openxmlformats.org/officeDocument/2006/relationships/slideLayout" Target="../slideLayouts/slideLayout4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0530ABB-2682-448E-9618-3E47EEC6D889}" type="datetimeFigureOut">
              <a:rPr lang="zh-CN" altLang="en-US" smtClean="0"/>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66DA4B3-3A17-4C7C-ABBC-3676A971A5E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5948F6F-2428-462A-9C17-B471D69666C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C750DBB-D116-4F5E-87A5-6486A7600B90}"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099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1pPr>
            <a:lvl2pPr lvl="1"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2pPr>
            <a:lvl3pPr lvl="2"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3pPr>
            <a:lvl4pPr lvl="3"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4pPr>
            <a:lvl5pPr lvl="4"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5pPr>
            <a:lvl6pPr lvl="5"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6pPr>
            <a:lvl7pPr lvl="6"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7pPr>
            <a:lvl8pPr lvl="7"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8pPr>
            <a:lvl9pPr lvl="8"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9pPr>
          </a:lstStyle>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Abel"/>
              <a:buChar char="●"/>
              <a:defRPr sz="1600">
                <a:solidFill>
                  <a:schemeClr val="dk1"/>
                </a:solidFill>
                <a:latin typeface="Abel"/>
                <a:ea typeface="Abel"/>
                <a:cs typeface="Abel"/>
                <a:sym typeface="Abel"/>
              </a:defRPr>
            </a:lvl1pPr>
            <a:lvl2pPr marL="914400" lvl="1" indent="-330200">
              <a:lnSpc>
                <a:spcPct val="100000"/>
              </a:lnSpc>
              <a:spcBef>
                <a:spcPts val="1600"/>
              </a:spcBef>
              <a:spcAft>
                <a:spcPts val="0"/>
              </a:spcAft>
              <a:buClr>
                <a:schemeClr val="dk1"/>
              </a:buClr>
              <a:buSzPts val="1600"/>
              <a:buFont typeface="Abel"/>
              <a:buChar char="○"/>
              <a:defRPr sz="1600">
                <a:solidFill>
                  <a:schemeClr val="dk1"/>
                </a:solidFill>
                <a:latin typeface="Abel"/>
                <a:ea typeface="Abel"/>
                <a:cs typeface="Abel"/>
                <a:sym typeface="Abel"/>
              </a:defRPr>
            </a:lvl2pPr>
            <a:lvl3pPr marL="1371600" lvl="2" indent="-330200">
              <a:lnSpc>
                <a:spcPct val="100000"/>
              </a:lnSpc>
              <a:spcBef>
                <a:spcPts val="1600"/>
              </a:spcBef>
              <a:spcAft>
                <a:spcPts val="0"/>
              </a:spcAft>
              <a:buClr>
                <a:schemeClr val="dk1"/>
              </a:buClr>
              <a:buSzPts val="1600"/>
              <a:buFont typeface="Abel"/>
              <a:buChar char="■"/>
              <a:defRPr sz="1600">
                <a:solidFill>
                  <a:schemeClr val="dk1"/>
                </a:solidFill>
                <a:latin typeface="Abel"/>
                <a:ea typeface="Abel"/>
                <a:cs typeface="Abel"/>
                <a:sym typeface="Abel"/>
              </a:defRPr>
            </a:lvl3pPr>
            <a:lvl4pPr marL="1828800" lvl="3" indent="-330200">
              <a:lnSpc>
                <a:spcPct val="100000"/>
              </a:lnSpc>
              <a:spcBef>
                <a:spcPts val="1600"/>
              </a:spcBef>
              <a:spcAft>
                <a:spcPts val="0"/>
              </a:spcAft>
              <a:buClr>
                <a:schemeClr val="dk1"/>
              </a:buClr>
              <a:buSzPts val="1600"/>
              <a:buFont typeface="Abel"/>
              <a:buChar char="●"/>
              <a:defRPr sz="1600">
                <a:solidFill>
                  <a:schemeClr val="dk1"/>
                </a:solidFill>
                <a:latin typeface="Abel"/>
                <a:ea typeface="Abel"/>
                <a:cs typeface="Abel"/>
                <a:sym typeface="Abel"/>
              </a:defRPr>
            </a:lvl4pPr>
            <a:lvl5pPr marL="2286000" lvl="4" indent="-330200">
              <a:lnSpc>
                <a:spcPct val="100000"/>
              </a:lnSpc>
              <a:spcBef>
                <a:spcPts val="1600"/>
              </a:spcBef>
              <a:spcAft>
                <a:spcPts val="0"/>
              </a:spcAft>
              <a:buClr>
                <a:schemeClr val="dk1"/>
              </a:buClr>
              <a:buSzPts val="1600"/>
              <a:buFont typeface="Abel"/>
              <a:buChar char="○"/>
              <a:defRPr sz="1600">
                <a:solidFill>
                  <a:schemeClr val="dk1"/>
                </a:solidFill>
                <a:latin typeface="Abel"/>
                <a:ea typeface="Abel"/>
                <a:cs typeface="Abel"/>
                <a:sym typeface="Abel"/>
              </a:defRPr>
            </a:lvl5pPr>
            <a:lvl6pPr marL="2743200" lvl="5" indent="-330200">
              <a:lnSpc>
                <a:spcPct val="100000"/>
              </a:lnSpc>
              <a:spcBef>
                <a:spcPts val="1600"/>
              </a:spcBef>
              <a:spcAft>
                <a:spcPts val="0"/>
              </a:spcAft>
              <a:buClr>
                <a:schemeClr val="dk1"/>
              </a:buClr>
              <a:buSzPts val="1600"/>
              <a:buFont typeface="Abel"/>
              <a:buChar char="■"/>
              <a:defRPr sz="1600">
                <a:solidFill>
                  <a:schemeClr val="dk1"/>
                </a:solidFill>
                <a:latin typeface="Abel"/>
                <a:ea typeface="Abel"/>
                <a:cs typeface="Abel"/>
                <a:sym typeface="Abel"/>
              </a:defRPr>
            </a:lvl6pPr>
            <a:lvl7pPr marL="3200400" lvl="6" indent="-330200">
              <a:lnSpc>
                <a:spcPct val="100000"/>
              </a:lnSpc>
              <a:spcBef>
                <a:spcPts val="1600"/>
              </a:spcBef>
              <a:spcAft>
                <a:spcPts val="0"/>
              </a:spcAft>
              <a:buClr>
                <a:schemeClr val="dk1"/>
              </a:buClr>
              <a:buSzPts val="1600"/>
              <a:buFont typeface="Abel"/>
              <a:buChar char="●"/>
              <a:defRPr sz="1600">
                <a:solidFill>
                  <a:schemeClr val="dk1"/>
                </a:solidFill>
                <a:latin typeface="Abel"/>
                <a:ea typeface="Abel"/>
                <a:cs typeface="Abel"/>
                <a:sym typeface="Abel"/>
              </a:defRPr>
            </a:lvl7pPr>
            <a:lvl8pPr marL="3657600" lvl="7" indent="-330200">
              <a:lnSpc>
                <a:spcPct val="100000"/>
              </a:lnSpc>
              <a:spcBef>
                <a:spcPts val="1600"/>
              </a:spcBef>
              <a:spcAft>
                <a:spcPts val="0"/>
              </a:spcAft>
              <a:buClr>
                <a:schemeClr val="dk1"/>
              </a:buClr>
              <a:buSzPts val="1600"/>
              <a:buFont typeface="Abel"/>
              <a:buChar char="○"/>
              <a:defRPr sz="1600">
                <a:solidFill>
                  <a:schemeClr val="dk1"/>
                </a:solidFill>
                <a:latin typeface="Abel"/>
                <a:ea typeface="Abel"/>
                <a:cs typeface="Abel"/>
                <a:sym typeface="Abel"/>
              </a:defRPr>
            </a:lvl8pPr>
            <a:lvl9pPr marL="4114800" lvl="8" indent="-330200">
              <a:lnSpc>
                <a:spcPct val="100000"/>
              </a:lnSpc>
              <a:spcBef>
                <a:spcPts val="1600"/>
              </a:spcBef>
              <a:spcAft>
                <a:spcPts val="1600"/>
              </a:spcAft>
              <a:buClr>
                <a:schemeClr val="dk1"/>
              </a:buClr>
              <a:buSzPts val="1600"/>
              <a:buFont typeface="Abel"/>
              <a:buChar char="■"/>
              <a:defRPr sz="1600">
                <a:solidFill>
                  <a:schemeClr val="dk1"/>
                </a:solidFill>
                <a:latin typeface="Abel"/>
                <a:ea typeface="Abel"/>
                <a:cs typeface="Abel"/>
                <a:sym typeface="Abel"/>
              </a:defRPr>
            </a:lvl9pPr>
          </a:lstStyle>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lstStyle>
            <a:lvl1pPr eaLnBrk="1" hangingPunct="1">
              <a:defRPr sz="900">
                <a:solidFill>
                  <a:srgbClr val="898989"/>
                </a:solidFill>
                <a:latin typeface="Calibri" panose="020F0502020204030204" pitchFamily="34" charset="0"/>
              </a:defRPr>
            </a:lvl1pPr>
          </a:lstStyle>
          <a:p>
            <a:pPr>
              <a:defRPr/>
            </a:pPr>
            <a:fld id="{717E8EF0-8EE1-4075-8100-27E630988994}" type="datetimeFigureOut">
              <a:rPr lang="en-US" altLang="en-US"/>
            </a:fld>
            <a:endParaRPr lang="en-US" alt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lstStyle>
            <a:lvl1pPr algn="ctr" eaLnBrk="1" hangingPunct="1">
              <a:defRPr sz="900">
                <a:solidFill>
                  <a:srgbClr val="898989"/>
                </a:solidFill>
                <a:latin typeface="Calibri" panose="020F0502020204030204" pitchFamily="34" charset="0"/>
              </a:defRPr>
            </a:lvl1pPr>
          </a:lstStyle>
          <a:p>
            <a:pPr>
              <a:defRPr/>
            </a:pPr>
            <a:endParaRPr lang="en-US" alt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lstStyle>
            <a:lvl1pPr algn="r" eaLnBrk="1" hangingPunct="1">
              <a:defRPr sz="900">
                <a:solidFill>
                  <a:srgbClr val="898989"/>
                </a:solidFill>
                <a:latin typeface="Calibri" panose="020F0502020204030204" pitchFamily="34" charset="0"/>
              </a:defRPr>
            </a:lvl1pPr>
          </a:lstStyle>
          <a:p>
            <a:fld id="{908E008B-44C0-4321-878F-185533602151}"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530" indent="-214630"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2.mp4"/><Relationship Id="rId1" Type="http://schemas.openxmlformats.org/officeDocument/2006/relationships/video" Target="../media/media2.mp4"/></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GIF"/></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6.GIF"/><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3.xml"/><Relationship Id="rId2" Type="http://schemas.openxmlformats.org/officeDocument/2006/relationships/image" Target="../media/image25.png"/><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9.png"/><Relationship Id="rId7" Type="http://schemas.microsoft.com/office/2007/relationships/media" Target="../media/media3.mp4"/><Relationship Id="rId6" Type="http://schemas.openxmlformats.org/officeDocument/2006/relationships/video" Target="../media/media3.mp4"/><Relationship Id="rId5" Type="http://schemas.microsoft.com/office/2007/relationships/hdphoto" Target="../media/image38.wdp"/><Relationship Id="rId4" Type="http://schemas.openxmlformats.org/officeDocument/2006/relationships/image" Target="../media/image37.png"/><Relationship Id="rId3" Type="http://schemas.openxmlformats.org/officeDocument/2006/relationships/image" Target="../media/image28.png"/><Relationship Id="rId2" Type="http://schemas.openxmlformats.org/officeDocument/2006/relationships/image" Target="../media/image27.GIF"/><Relationship Id="rId10" Type="http://schemas.openxmlformats.org/officeDocument/2006/relationships/notesSlide" Target="../notesSlides/notesSlide21.xml"/><Relationship Id="rId1"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NULL"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image" Target="../media/image45.jpeg"/><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image" Target="../media/image4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screen"/>
          <a:stretch>
            <a:fillRect/>
          </a:stretch>
        </p:blipFill>
        <p:spPr>
          <a:xfrm>
            <a:off x="0" y="0"/>
            <a:ext cx="9144000" cy="5143500"/>
          </a:xfrm>
          <a:prstGeom prst="rect">
            <a:avLst/>
          </a:prstGeom>
        </p:spPr>
      </p:pic>
      <p:grpSp>
        <p:nvGrpSpPr>
          <p:cNvPr id="99" name="组合 98"/>
          <p:cNvGrpSpPr/>
          <p:nvPr/>
        </p:nvGrpSpPr>
        <p:grpSpPr>
          <a:xfrm>
            <a:off x="1630325" y="1027988"/>
            <a:ext cx="2095864" cy="2613314"/>
            <a:chOff x="1630325" y="1027988"/>
            <a:chExt cx="2095864" cy="2613314"/>
          </a:xfrm>
        </p:grpSpPr>
        <p:grpSp>
          <p:nvGrpSpPr>
            <p:cNvPr id="100" name="组合 99"/>
            <p:cNvGrpSpPr/>
            <p:nvPr/>
          </p:nvGrpSpPr>
          <p:grpSpPr>
            <a:xfrm>
              <a:off x="1630325" y="1027988"/>
              <a:ext cx="2095864" cy="2613314"/>
              <a:chOff x="3295850" y="1908877"/>
              <a:chExt cx="3738030" cy="4660916"/>
            </a:xfrm>
          </p:grpSpPr>
          <p:sp>
            <p:nvSpPr>
              <p:cNvPr id="102" name="圆角矩形 101"/>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Microsoft YaHei" panose="020B0503020204020204" pitchFamily="34" charset="-122"/>
                  <a:ea typeface="Microsoft YaHei" panose="020B0503020204020204" pitchFamily="34" charset="-122"/>
                </a:endParaRPr>
              </a:p>
            </p:txBody>
          </p:sp>
          <p:sp>
            <p:nvSpPr>
              <p:cNvPr id="103"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200">
                  <a:solidFill>
                    <a:prstClr val="black"/>
                  </a:solidFill>
                  <a:latin typeface="Microsoft YaHei" panose="020B0503020204020204" pitchFamily="34" charset="-122"/>
                  <a:ea typeface="Microsoft YaHei" panose="020B0503020204020204" pitchFamily="34" charset="-122"/>
                </a:endParaRPr>
              </a:p>
            </p:txBody>
          </p:sp>
          <p:sp>
            <p:nvSpPr>
              <p:cNvPr id="104" name="圆角矩形 103"/>
              <p:cNvSpPr/>
              <p:nvPr/>
            </p:nvSpPr>
            <p:spPr>
              <a:xfrm rot="2760000">
                <a:off x="2995078" y="2719449"/>
                <a:ext cx="3953507" cy="2592562"/>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Microsoft YaHei" panose="020B0503020204020204" pitchFamily="34" charset="-122"/>
                  <a:ea typeface="Microsoft YaHei" panose="020B0503020204020204" pitchFamily="34" charset="-122"/>
                </a:endParaRPr>
              </a:p>
            </p:txBody>
          </p:sp>
          <p:sp>
            <p:nvSpPr>
              <p:cNvPr id="105" name="Freeform 5"/>
              <p:cNvSpPr/>
              <p:nvPr/>
            </p:nvSpPr>
            <p:spPr bwMode="auto">
              <a:xfrm rot="10800000">
                <a:off x="3670325" y="2536283"/>
                <a:ext cx="2056647" cy="182279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200">
                  <a:solidFill>
                    <a:prstClr val="black"/>
                  </a:solidFill>
                  <a:latin typeface="Microsoft YaHei" panose="020B0503020204020204" pitchFamily="34" charset="-122"/>
                  <a:ea typeface="Microsoft YaHei" panose="020B0503020204020204" pitchFamily="34" charset="-122"/>
                </a:endParaRPr>
              </a:p>
            </p:txBody>
          </p:sp>
        </p:grpSp>
        <p:sp>
          <p:nvSpPr>
            <p:cNvPr id="101" name="文本框 100"/>
            <p:cNvSpPr txBox="1"/>
            <p:nvPr/>
          </p:nvSpPr>
          <p:spPr>
            <a:xfrm>
              <a:off x="1837029" y="1633930"/>
              <a:ext cx="1150000" cy="584775"/>
            </a:xfrm>
            <a:prstGeom prst="rect">
              <a:avLst/>
            </a:prstGeom>
            <a:noFill/>
          </p:spPr>
          <p:txBody>
            <a:bodyPr wrap="square" rtlCol="0">
              <a:spAutoFit/>
            </a:bodyPr>
            <a:lstStyle/>
            <a:p>
              <a:r>
                <a:rPr lang="vi-VN" altLang="zh-CN" sz="3200" b="1">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Chào</a:t>
              </a:r>
              <a:endParaRPr lang="zh-CN" altLang="en-US" sz="3200" b="1"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grpSp>
      <p:grpSp>
        <p:nvGrpSpPr>
          <p:cNvPr id="106" name="组合 105"/>
          <p:cNvGrpSpPr/>
          <p:nvPr/>
        </p:nvGrpSpPr>
        <p:grpSpPr>
          <a:xfrm>
            <a:off x="3099413" y="1027988"/>
            <a:ext cx="2320704" cy="2613314"/>
            <a:chOff x="3099413" y="1027988"/>
            <a:chExt cx="2320704" cy="2613314"/>
          </a:xfrm>
        </p:grpSpPr>
        <p:grpSp>
          <p:nvGrpSpPr>
            <p:cNvPr id="107" name="组合 106"/>
            <p:cNvGrpSpPr/>
            <p:nvPr/>
          </p:nvGrpSpPr>
          <p:grpSpPr>
            <a:xfrm>
              <a:off x="3099413" y="1027988"/>
              <a:ext cx="2088642" cy="2613314"/>
              <a:chOff x="3295850" y="1895995"/>
              <a:chExt cx="3725149" cy="4660916"/>
            </a:xfrm>
          </p:grpSpPr>
          <p:sp>
            <p:nvSpPr>
              <p:cNvPr id="109" name="圆角矩形 108"/>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Microsoft YaHei" panose="020B0503020204020204" pitchFamily="34" charset="-122"/>
                  <a:ea typeface="Microsoft YaHei" panose="020B0503020204020204" pitchFamily="34" charset="-122"/>
                </a:endParaRPr>
              </a:p>
            </p:txBody>
          </p:sp>
          <p:sp>
            <p:nvSpPr>
              <p:cNvPr id="110"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200">
                  <a:solidFill>
                    <a:prstClr val="black"/>
                  </a:solidFill>
                  <a:latin typeface="Microsoft YaHei" panose="020B0503020204020204" pitchFamily="34" charset="-122"/>
                  <a:ea typeface="Microsoft YaHei" panose="020B0503020204020204" pitchFamily="34" charset="-122"/>
                </a:endParaRPr>
              </a:p>
            </p:txBody>
          </p:sp>
          <p:sp>
            <p:nvSpPr>
              <p:cNvPr id="111" name="圆角矩形 110"/>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Microsoft YaHei" panose="020B0503020204020204" pitchFamily="34" charset="-122"/>
                  <a:ea typeface="Microsoft YaHei" panose="020B0503020204020204" pitchFamily="34" charset="-122"/>
                </a:endParaRPr>
              </a:p>
            </p:txBody>
          </p:sp>
          <p:sp>
            <p:nvSpPr>
              <p:cNvPr id="112" name="Freeform 5"/>
              <p:cNvSpPr/>
              <p:nvPr/>
            </p:nvSpPr>
            <p:spPr bwMode="auto">
              <a:xfrm rot="10800000">
                <a:off x="3603178" y="2523401"/>
                <a:ext cx="2056647" cy="182279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200">
                  <a:solidFill>
                    <a:prstClr val="black"/>
                  </a:solidFill>
                  <a:latin typeface="Microsoft YaHei" panose="020B0503020204020204" pitchFamily="34" charset="-122"/>
                  <a:ea typeface="Microsoft YaHei" panose="020B0503020204020204" pitchFamily="34" charset="-122"/>
                </a:endParaRPr>
              </a:p>
            </p:txBody>
          </p:sp>
        </p:grpSp>
        <p:sp>
          <p:nvSpPr>
            <p:cNvPr id="108" name="文本框 107"/>
            <p:cNvSpPr txBox="1"/>
            <p:nvPr/>
          </p:nvSpPr>
          <p:spPr>
            <a:xfrm>
              <a:off x="3250304" y="1621747"/>
              <a:ext cx="2169813" cy="584775"/>
            </a:xfrm>
            <a:prstGeom prst="rect">
              <a:avLst/>
            </a:prstGeom>
            <a:noFill/>
          </p:spPr>
          <p:txBody>
            <a:bodyPr wrap="square" rtlCol="0">
              <a:spAutoFit/>
            </a:bodyPr>
            <a:lstStyle/>
            <a:p>
              <a:r>
                <a:rPr lang="vi-VN" altLang="zh-CN" sz="3200" b="1">
                  <a:solidFill>
                    <a:schemeClr val="bg1"/>
                  </a:solidFill>
                  <a:latin typeface="#9Slide03 Arima Madurai Bold" panose="00000800000000000000" pitchFamily="2" charset="0"/>
                  <a:ea typeface="Microsoft YaHei" panose="020B0503020204020204" pitchFamily="34" charset="-122"/>
                  <a:cs typeface="#9Slide03 Arima Madurai Bold" panose="00000800000000000000" pitchFamily="2" charset="0"/>
                </a:rPr>
                <a:t>Mừng</a:t>
              </a:r>
              <a:endParaRPr lang="zh-CN" altLang="en-US" sz="3200" b="1" dirty="0">
                <a:solidFill>
                  <a:schemeClr val="bg1"/>
                </a:solidFill>
                <a:latin typeface="#9Slide03 Arima Madurai Bold" panose="00000800000000000000" pitchFamily="2" charset="0"/>
                <a:ea typeface="Microsoft YaHei" panose="020B0503020204020204" pitchFamily="34" charset="-122"/>
                <a:cs typeface="#9Slide03 Arima Madurai Bold" panose="00000800000000000000" pitchFamily="2" charset="0"/>
              </a:endParaRPr>
            </a:p>
          </p:txBody>
        </p:sp>
      </p:grpSp>
      <p:grpSp>
        <p:nvGrpSpPr>
          <p:cNvPr id="113" name="组合 112"/>
          <p:cNvGrpSpPr/>
          <p:nvPr/>
        </p:nvGrpSpPr>
        <p:grpSpPr>
          <a:xfrm>
            <a:off x="4589518" y="1003554"/>
            <a:ext cx="2088642" cy="2613314"/>
            <a:chOff x="4589518" y="1003554"/>
            <a:chExt cx="2088642" cy="2613314"/>
          </a:xfrm>
        </p:grpSpPr>
        <p:grpSp>
          <p:nvGrpSpPr>
            <p:cNvPr id="114" name="组合 113"/>
            <p:cNvGrpSpPr/>
            <p:nvPr/>
          </p:nvGrpSpPr>
          <p:grpSpPr>
            <a:xfrm>
              <a:off x="4589518" y="1003554"/>
              <a:ext cx="2088642" cy="2613314"/>
              <a:chOff x="3295850" y="1895995"/>
              <a:chExt cx="3725149" cy="4660916"/>
            </a:xfrm>
          </p:grpSpPr>
          <p:sp>
            <p:nvSpPr>
              <p:cNvPr id="116" name="圆角矩形 115"/>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Microsoft YaHei" panose="020B0503020204020204" pitchFamily="34" charset="-122"/>
                  <a:ea typeface="Microsoft YaHei" panose="020B0503020204020204" pitchFamily="34" charset="-122"/>
                </a:endParaRPr>
              </a:p>
            </p:txBody>
          </p:sp>
          <p:sp>
            <p:nvSpPr>
              <p:cNvPr id="117"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200">
                  <a:solidFill>
                    <a:prstClr val="black"/>
                  </a:solidFill>
                  <a:latin typeface="Microsoft YaHei" panose="020B0503020204020204" pitchFamily="34" charset="-122"/>
                  <a:ea typeface="Microsoft YaHei" panose="020B0503020204020204" pitchFamily="34" charset="-122"/>
                </a:endParaRPr>
              </a:p>
            </p:txBody>
          </p:sp>
          <p:sp>
            <p:nvSpPr>
              <p:cNvPr id="118" name="圆角矩形 117"/>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Microsoft YaHei" panose="020B0503020204020204" pitchFamily="34" charset="-122"/>
                  <a:ea typeface="Microsoft YaHei" panose="020B0503020204020204" pitchFamily="34" charset="-122"/>
                </a:endParaRPr>
              </a:p>
            </p:txBody>
          </p:sp>
          <p:sp>
            <p:nvSpPr>
              <p:cNvPr id="119"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200">
                  <a:solidFill>
                    <a:prstClr val="black"/>
                  </a:solidFill>
                  <a:latin typeface="Microsoft YaHei" panose="020B0503020204020204" pitchFamily="34" charset="-122"/>
                  <a:ea typeface="Microsoft YaHei" panose="020B0503020204020204" pitchFamily="34" charset="-122"/>
                </a:endParaRPr>
              </a:p>
            </p:txBody>
          </p:sp>
        </p:grpSp>
        <p:sp>
          <p:nvSpPr>
            <p:cNvPr id="115" name="文本框 114"/>
            <p:cNvSpPr txBox="1"/>
            <p:nvPr/>
          </p:nvSpPr>
          <p:spPr>
            <a:xfrm>
              <a:off x="4870938" y="1621746"/>
              <a:ext cx="1783283" cy="584775"/>
            </a:xfrm>
            <a:prstGeom prst="rect">
              <a:avLst/>
            </a:prstGeom>
            <a:noFill/>
          </p:spPr>
          <p:txBody>
            <a:bodyPr wrap="square" rtlCol="0">
              <a:spAutoFit/>
            </a:bodyPr>
            <a:lstStyle/>
            <a:p>
              <a:r>
                <a:rPr lang="vi-VN" altLang="zh-CN" sz="3200" b="1">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Các </a:t>
              </a:r>
              <a:endParaRPr lang="zh-CN" altLang="en-US" sz="3200" b="1"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grpSp>
      <p:grpSp>
        <p:nvGrpSpPr>
          <p:cNvPr id="120" name="组合 119"/>
          <p:cNvGrpSpPr/>
          <p:nvPr/>
        </p:nvGrpSpPr>
        <p:grpSpPr>
          <a:xfrm>
            <a:off x="6054605" y="1003554"/>
            <a:ext cx="2198883" cy="2613314"/>
            <a:chOff x="6054605" y="1003554"/>
            <a:chExt cx="2198883" cy="2613314"/>
          </a:xfrm>
        </p:grpSpPr>
        <p:grpSp>
          <p:nvGrpSpPr>
            <p:cNvPr id="121" name="组合 120"/>
            <p:cNvGrpSpPr/>
            <p:nvPr/>
          </p:nvGrpSpPr>
          <p:grpSpPr>
            <a:xfrm>
              <a:off x="6054605" y="1003554"/>
              <a:ext cx="2088642" cy="2613314"/>
              <a:chOff x="3295850" y="1895995"/>
              <a:chExt cx="3725149" cy="4660916"/>
            </a:xfrm>
          </p:grpSpPr>
          <p:sp>
            <p:nvSpPr>
              <p:cNvPr id="123" name="圆角矩形 122"/>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Microsoft YaHei" panose="020B0503020204020204" pitchFamily="34" charset="-122"/>
                  <a:ea typeface="Microsoft YaHei" panose="020B0503020204020204" pitchFamily="34" charset="-122"/>
                </a:endParaRPr>
              </a:p>
            </p:txBody>
          </p:sp>
          <p:sp>
            <p:nvSpPr>
              <p:cNvPr id="12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200">
                  <a:solidFill>
                    <a:prstClr val="black"/>
                  </a:solidFill>
                  <a:latin typeface="Microsoft YaHei" panose="020B0503020204020204" pitchFamily="34" charset="-122"/>
                  <a:ea typeface="Microsoft YaHei" panose="020B0503020204020204" pitchFamily="34" charset="-122"/>
                </a:endParaRPr>
              </a:p>
            </p:txBody>
          </p:sp>
          <p:sp>
            <p:nvSpPr>
              <p:cNvPr id="125" name="圆角矩形 124"/>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Microsoft YaHei" panose="020B0503020204020204" pitchFamily="34" charset="-122"/>
                  <a:ea typeface="Microsoft YaHei" panose="020B0503020204020204" pitchFamily="34" charset="-122"/>
                </a:endParaRPr>
              </a:p>
            </p:txBody>
          </p:sp>
          <p:sp>
            <p:nvSpPr>
              <p:cNvPr id="12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77468A"/>
                  </a:gs>
                  <a:gs pos="100000">
                    <a:srgbClr val="553363"/>
                  </a:gs>
                </a:gsLst>
                <a:lin ang="2700000" scaled="1"/>
                <a:tileRect/>
              </a:gradFill>
              <a:ln w="25400">
                <a:gradFill flip="none" rotWithShape="1">
                  <a:gsLst>
                    <a:gs pos="100000">
                      <a:srgbClr val="8F54A6"/>
                    </a:gs>
                    <a:gs pos="0">
                      <a:srgbClr val="4A2C56"/>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200">
                  <a:solidFill>
                    <a:prstClr val="black"/>
                  </a:solidFill>
                  <a:latin typeface="Microsoft YaHei" panose="020B0503020204020204" pitchFamily="34" charset="-122"/>
                  <a:ea typeface="Microsoft YaHei" panose="020B0503020204020204" pitchFamily="34" charset="-122"/>
                </a:endParaRPr>
              </a:p>
            </p:txBody>
          </p:sp>
        </p:grpSp>
        <p:sp>
          <p:nvSpPr>
            <p:cNvPr id="122" name="文本框 121"/>
            <p:cNvSpPr txBox="1"/>
            <p:nvPr/>
          </p:nvSpPr>
          <p:spPr>
            <a:xfrm>
              <a:off x="6408991" y="1609141"/>
              <a:ext cx="1844497" cy="584775"/>
            </a:xfrm>
            <a:prstGeom prst="rect">
              <a:avLst/>
            </a:prstGeom>
            <a:noFill/>
          </p:spPr>
          <p:txBody>
            <a:bodyPr wrap="square" rtlCol="0">
              <a:spAutoFit/>
            </a:bodyPr>
            <a:lstStyle/>
            <a:p>
              <a:r>
                <a:rPr lang="vi-VN" altLang="zh-CN" sz="3200" b="1">
                  <a:solidFill>
                    <a:schemeClr val="bg1"/>
                  </a:solidFill>
                  <a:latin typeface="#9Slide03 Arima Madurai Bold" panose="00000800000000000000" pitchFamily="2" charset="0"/>
                  <a:ea typeface="Microsoft YaHei" panose="020B0503020204020204" pitchFamily="34" charset="-122"/>
                  <a:cs typeface="#9Slide03 Arima Madurai Bold" panose="00000800000000000000" pitchFamily="2" charset="0"/>
                </a:rPr>
                <a:t>Con</a:t>
              </a:r>
              <a:endParaRPr lang="zh-CN" altLang="en-US" sz="3200" b="1" dirty="0">
                <a:solidFill>
                  <a:schemeClr val="bg1"/>
                </a:solidFill>
                <a:latin typeface="#9Slide03 Arima Madurai Bold" panose="00000800000000000000" pitchFamily="2" charset="0"/>
                <a:ea typeface="Microsoft YaHei" panose="020B0503020204020204" pitchFamily="34" charset="-122"/>
                <a:cs typeface="#9Slide03 Arima Madurai Bold" panose="00000800000000000000" pitchFamily="2" charset="0"/>
              </a:endParaRPr>
            </a:p>
          </p:txBody>
        </p:sp>
      </p:grpSp>
      <p:sp>
        <p:nvSpPr>
          <p:cNvPr id="129" name="圆角矩形 128"/>
          <p:cNvSpPr/>
          <p:nvPr/>
        </p:nvSpPr>
        <p:spPr>
          <a:xfrm>
            <a:off x="1857641" y="3097589"/>
            <a:ext cx="4962545" cy="504056"/>
          </a:xfrm>
          <a:prstGeom prst="roundRect">
            <a:avLst>
              <a:gd name="adj" fmla="val 42270"/>
            </a:avLst>
          </a:prstGeom>
          <a:gradFill>
            <a:gsLst>
              <a:gs pos="99000">
                <a:schemeClr val="bg1"/>
              </a:gs>
              <a:gs pos="0">
                <a:schemeClr val="bg1">
                  <a:lumMod val="8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30" name="TextBox 40"/>
          <p:cNvSpPr txBox="1"/>
          <p:nvPr/>
        </p:nvSpPr>
        <p:spPr>
          <a:xfrm>
            <a:off x="3058933" y="3170300"/>
            <a:ext cx="2916184" cy="461665"/>
          </a:xfrm>
          <a:prstGeom prst="rect">
            <a:avLst/>
          </a:prstGeom>
          <a:noFill/>
        </p:spPr>
        <p:txBody>
          <a:bodyPr wrap="none" rtlCol="0">
            <a:spAutoFit/>
          </a:bodyPr>
          <a:lstStyle/>
          <a:p>
            <a:pPr algn="ctr"/>
            <a:r>
              <a:rPr lang="vi-VN" altLang="zh-CN" sz="2400">
                <a:solidFill>
                  <a:srgbClr val="E56666"/>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Khoa học tự nhiên 6</a:t>
            </a:r>
            <a:endParaRPr lang="zh-CN" altLang="en-US" sz="2400" dirty="0">
              <a:solidFill>
                <a:srgbClr val="E56666"/>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grpSp>
        <p:nvGrpSpPr>
          <p:cNvPr id="131" name="组合 130"/>
          <p:cNvGrpSpPr/>
          <p:nvPr/>
        </p:nvGrpSpPr>
        <p:grpSpPr>
          <a:xfrm>
            <a:off x="1831438" y="3075817"/>
            <a:ext cx="720079" cy="574619"/>
            <a:chOff x="899592" y="2377261"/>
            <a:chExt cx="720079" cy="574619"/>
          </a:xfrm>
          <a:effectLst>
            <a:outerShdw blurRad="50800" dist="38100" dir="2700000" algn="tl" rotWithShape="0">
              <a:prstClr val="black">
                <a:alpha val="40000"/>
              </a:prstClr>
            </a:outerShdw>
          </a:effectLst>
        </p:grpSpPr>
        <p:sp>
          <p:nvSpPr>
            <p:cNvPr id="132" name="圆角矩形 131"/>
            <p:cNvSpPr/>
            <p:nvPr/>
          </p:nvSpPr>
          <p:spPr>
            <a:xfrm>
              <a:off x="899592" y="2377261"/>
              <a:ext cx="720079" cy="574619"/>
            </a:xfrm>
            <a:prstGeom prst="roundRect">
              <a:avLst>
                <a:gd name="adj" fmla="val 42270"/>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icrosoft YaHei" panose="020B0503020204020204" pitchFamily="34" charset="-122"/>
                <a:ea typeface="Microsoft YaHei" panose="020B0503020204020204" pitchFamily="34" charset="-122"/>
              </a:endParaRPr>
            </a:p>
          </p:txBody>
        </p:sp>
        <p:sp>
          <p:nvSpPr>
            <p:cNvPr id="133" name="圆角矩形 132"/>
            <p:cNvSpPr/>
            <p:nvPr/>
          </p:nvSpPr>
          <p:spPr>
            <a:xfrm>
              <a:off x="920241" y="2397813"/>
              <a:ext cx="681258" cy="533516"/>
            </a:xfrm>
            <a:prstGeom prst="roundRect">
              <a:avLst>
                <a:gd name="adj" fmla="val 42270"/>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icrosoft YaHei" panose="020B0503020204020204" pitchFamily="34" charset="-122"/>
                <a:ea typeface="Microsoft YaHei" panose="020B0503020204020204" pitchFamily="34" charset="-122"/>
              </a:endParaRPr>
            </a:p>
          </p:txBody>
        </p:sp>
      </p:grpSp>
      <p:pic>
        <p:nvPicPr>
          <p:cNvPr id="134" name="Picture 2" descr="C:\Users\Administrator\Desktop\手.png"/>
          <p:cNvPicPr>
            <a:picLocks noChangeAspect="1" noChangeArrowheads="1"/>
          </p:cNvPicPr>
          <p:nvPr/>
        </p:nvPicPr>
        <p:blipFill>
          <a:blip r:embed="rId2"/>
          <a:srcRect/>
          <a:stretch>
            <a:fillRect/>
          </a:stretch>
        </p:blipFill>
        <p:spPr bwMode="auto">
          <a:xfrm flipH="1">
            <a:off x="1594300" y="3363126"/>
            <a:ext cx="2959860" cy="2876318"/>
          </a:xfrm>
          <a:prstGeom prst="rect">
            <a:avLst/>
          </a:prstGeom>
          <a:noFill/>
        </p:spPr>
      </p:pic>
      <p:sp>
        <p:nvSpPr>
          <p:cNvPr id="135" name="Freeform 5"/>
          <p:cNvSpPr/>
          <p:nvPr/>
        </p:nvSpPr>
        <p:spPr bwMode="auto">
          <a:xfrm rot="10800000">
            <a:off x="8242371" y="1103460"/>
            <a:ext cx="239180" cy="21198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Microsoft YaHei" panose="020B0503020204020204" pitchFamily="34" charset="-122"/>
              <a:ea typeface="Microsoft YaHei" panose="020B0503020204020204" pitchFamily="34" charset="-122"/>
            </a:endParaRPr>
          </a:p>
        </p:txBody>
      </p:sp>
      <p:sp>
        <p:nvSpPr>
          <p:cNvPr id="136" name="Freeform 5"/>
          <p:cNvSpPr/>
          <p:nvPr/>
        </p:nvSpPr>
        <p:spPr bwMode="auto">
          <a:xfrm rot="10800000">
            <a:off x="6071842" y="1049999"/>
            <a:ext cx="210992" cy="18700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Microsoft YaHei" panose="020B0503020204020204" pitchFamily="34" charset="-122"/>
              <a:ea typeface="Microsoft YaHei" panose="020B0503020204020204" pitchFamily="34" charset="-122"/>
            </a:endParaRPr>
          </a:p>
        </p:txBody>
      </p:sp>
      <p:sp>
        <p:nvSpPr>
          <p:cNvPr id="137" name="Freeform 5"/>
          <p:cNvSpPr/>
          <p:nvPr/>
        </p:nvSpPr>
        <p:spPr bwMode="auto">
          <a:xfrm rot="10800000">
            <a:off x="7742892" y="1932175"/>
            <a:ext cx="118950" cy="10542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Microsoft YaHei" panose="020B0503020204020204" pitchFamily="34" charset="-122"/>
              <a:ea typeface="Microsoft YaHei" panose="020B0503020204020204" pitchFamily="34" charset="-122"/>
            </a:endParaRPr>
          </a:p>
        </p:txBody>
      </p:sp>
      <p:sp>
        <p:nvSpPr>
          <p:cNvPr id="138" name="Freeform 5"/>
          <p:cNvSpPr/>
          <p:nvPr/>
        </p:nvSpPr>
        <p:spPr bwMode="auto">
          <a:xfrm rot="10800000">
            <a:off x="4375925" y="2569330"/>
            <a:ext cx="213593" cy="18930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77468A"/>
              </a:gs>
              <a:gs pos="100000">
                <a:srgbClr val="553363"/>
              </a:gs>
            </a:gsLst>
            <a:lin ang="2700000" scaled="1"/>
            <a:tileRect/>
          </a:gradFill>
          <a:ln w="25400">
            <a:gradFill flip="none" rotWithShape="1">
              <a:gsLst>
                <a:gs pos="100000">
                  <a:srgbClr val="8F54A6"/>
                </a:gs>
                <a:gs pos="0">
                  <a:srgbClr val="4A2C56"/>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Microsoft YaHei" panose="020B0503020204020204" pitchFamily="34" charset="-122"/>
              <a:ea typeface="Microsoft YaHei" panose="020B0503020204020204" pitchFamily="34" charset="-122"/>
            </a:endParaRPr>
          </a:p>
        </p:txBody>
      </p:sp>
      <p:sp>
        <p:nvSpPr>
          <p:cNvPr id="139" name="Freeform 5"/>
          <p:cNvSpPr/>
          <p:nvPr/>
        </p:nvSpPr>
        <p:spPr bwMode="auto">
          <a:xfrm rot="10800000">
            <a:off x="5880039" y="2554121"/>
            <a:ext cx="195587" cy="17334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Microsoft YaHei" panose="020B0503020204020204" pitchFamily="34" charset="-122"/>
              <a:ea typeface="Microsoft YaHei" panose="020B0503020204020204" pitchFamily="34" charset="-122"/>
            </a:endParaRPr>
          </a:p>
        </p:txBody>
      </p:sp>
      <p:sp>
        <p:nvSpPr>
          <p:cNvPr id="140" name="Freeform 5"/>
          <p:cNvSpPr/>
          <p:nvPr/>
        </p:nvSpPr>
        <p:spPr bwMode="auto">
          <a:xfrm rot="10800000">
            <a:off x="8022776" y="2209273"/>
            <a:ext cx="210992" cy="18700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Microsoft YaHei" panose="020B0503020204020204" pitchFamily="34" charset="-122"/>
              <a:ea typeface="Microsoft YaHei" panose="020B0503020204020204" pitchFamily="34" charset="-122"/>
            </a:endParaRPr>
          </a:p>
        </p:txBody>
      </p:sp>
      <p:sp>
        <p:nvSpPr>
          <p:cNvPr id="141" name="Freeform 5"/>
          <p:cNvSpPr/>
          <p:nvPr/>
        </p:nvSpPr>
        <p:spPr bwMode="auto">
          <a:xfrm rot="10800000">
            <a:off x="1052312" y="946436"/>
            <a:ext cx="213593" cy="18930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77468A"/>
              </a:gs>
              <a:gs pos="100000">
                <a:srgbClr val="553363"/>
              </a:gs>
            </a:gsLst>
            <a:lin ang="2700000" scaled="1"/>
            <a:tileRect/>
          </a:gradFill>
          <a:ln w="25400">
            <a:gradFill flip="none" rotWithShape="1">
              <a:gsLst>
                <a:gs pos="100000">
                  <a:srgbClr val="8F54A6"/>
                </a:gs>
                <a:gs pos="0">
                  <a:srgbClr val="4A2C56"/>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Microsoft YaHei" panose="020B0503020204020204" pitchFamily="34" charset="-122"/>
              <a:ea typeface="Microsoft YaHei" panose="020B0503020204020204" pitchFamily="34" charset="-122"/>
            </a:endParaRPr>
          </a:p>
        </p:txBody>
      </p:sp>
      <p:sp>
        <p:nvSpPr>
          <p:cNvPr id="142" name="Freeform 5"/>
          <p:cNvSpPr/>
          <p:nvPr/>
        </p:nvSpPr>
        <p:spPr bwMode="auto">
          <a:xfrm rot="10800000">
            <a:off x="2980642" y="1342435"/>
            <a:ext cx="195587" cy="17334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Microsoft YaHei" panose="020B0503020204020204" pitchFamily="34" charset="-122"/>
              <a:ea typeface="Microsoft YaHei" panose="020B0503020204020204" pitchFamily="34" charset="-122"/>
            </a:endParaRPr>
          </a:p>
        </p:txBody>
      </p:sp>
      <p:sp>
        <p:nvSpPr>
          <p:cNvPr id="143" name="Freeform 5"/>
          <p:cNvSpPr/>
          <p:nvPr/>
        </p:nvSpPr>
        <p:spPr bwMode="auto">
          <a:xfrm rot="10800000">
            <a:off x="1360213" y="1833919"/>
            <a:ext cx="136710" cy="12116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Microsoft YaHei" panose="020B0503020204020204" pitchFamily="34" charset="-122"/>
              <a:ea typeface="Microsoft YaHei" panose="020B0503020204020204" pitchFamily="34" charset="-122"/>
            </a:endParaRPr>
          </a:p>
        </p:txBody>
      </p:sp>
      <p:sp>
        <p:nvSpPr>
          <p:cNvPr id="144" name="Freeform 5"/>
          <p:cNvSpPr/>
          <p:nvPr/>
        </p:nvSpPr>
        <p:spPr bwMode="auto">
          <a:xfrm rot="10800000">
            <a:off x="995851" y="2287636"/>
            <a:ext cx="202443" cy="17942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strVal val="4/3*#ppt_w"/>
                                          </p:val>
                                        </p:tav>
                                        <p:tav tm="100000">
                                          <p:val>
                                            <p:strVal val="#ppt_w"/>
                                          </p:val>
                                        </p:tav>
                                      </p:tavLst>
                                    </p:anim>
                                    <p:anim calcmode="lin" valueType="num">
                                      <p:cBhvr>
                                        <p:cTn id="8" dur="500" fill="hold"/>
                                        <p:tgtEl>
                                          <p:spTgt spid="99"/>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0"/>
                                  </p:stCondLst>
                                  <p:childTnLst>
                                    <p:set>
                                      <p:cBhvr>
                                        <p:cTn id="10" dur="1" fill="hold">
                                          <p:stCondLst>
                                            <p:cond delay="0"/>
                                          </p:stCondLst>
                                        </p:cTn>
                                        <p:tgtEl>
                                          <p:spTgt spid="106"/>
                                        </p:tgtEl>
                                        <p:attrNameLst>
                                          <p:attrName>style.visibility</p:attrName>
                                        </p:attrNameLst>
                                      </p:cBhvr>
                                      <p:to>
                                        <p:strVal val="visible"/>
                                      </p:to>
                                    </p:set>
                                    <p:anim calcmode="lin" valueType="num">
                                      <p:cBhvr>
                                        <p:cTn id="11" dur="500" fill="hold"/>
                                        <p:tgtEl>
                                          <p:spTgt spid="106"/>
                                        </p:tgtEl>
                                        <p:attrNameLst>
                                          <p:attrName>ppt_w</p:attrName>
                                        </p:attrNameLst>
                                      </p:cBhvr>
                                      <p:tavLst>
                                        <p:tav tm="0">
                                          <p:val>
                                            <p:strVal val="4/3*#ppt_w"/>
                                          </p:val>
                                        </p:tav>
                                        <p:tav tm="100000">
                                          <p:val>
                                            <p:strVal val="#ppt_w"/>
                                          </p:val>
                                        </p:tav>
                                      </p:tavLst>
                                    </p:anim>
                                    <p:anim calcmode="lin" valueType="num">
                                      <p:cBhvr>
                                        <p:cTn id="12" dur="500" fill="hold"/>
                                        <p:tgtEl>
                                          <p:spTgt spid="106"/>
                                        </p:tgtEl>
                                        <p:attrNameLst>
                                          <p:attrName>ppt_h</p:attrName>
                                        </p:attrNameLst>
                                      </p:cBhvr>
                                      <p:tavLst>
                                        <p:tav tm="0">
                                          <p:val>
                                            <p:strVal val="4/3*#ppt_h"/>
                                          </p:val>
                                        </p:tav>
                                        <p:tav tm="100000">
                                          <p:val>
                                            <p:strVal val="#ppt_h"/>
                                          </p:val>
                                        </p:tav>
                                      </p:tavLst>
                                    </p:anim>
                                  </p:childTnLst>
                                </p:cTn>
                              </p:par>
                              <p:par>
                                <p:cTn id="13" presetID="23" presetClass="entr" presetSubtype="288" fill="hold" nodeType="withEffect">
                                  <p:stCondLst>
                                    <p:cond delay="0"/>
                                  </p:stCondLst>
                                  <p:childTnLst>
                                    <p:set>
                                      <p:cBhvr>
                                        <p:cTn id="14" dur="1" fill="hold">
                                          <p:stCondLst>
                                            <p:cond delay="0"/>
                                          </p:stCondLst>
                                        </p:cTn>
                                        <p:tgtEl>
                                          <p:spTgt spid="113"/>
                                        </p:tgtEl>
                                        <p:attrNameLst>
                                          <p:attrName>style.visibility</p:attrName>
                                        </p:attrNameLst>
                                      </p:cBhvr>
                                      <p:to>
                                        <p:strVal val="visible"/>
                                      </p:to>
                                    </p:set>
                                    <p:anim calcmode="lin" valueType="num">
                                      <p:cBhvr>
                                        <p:cTn id="15" dur="500" fill="hold"/>
                                        <p:tgtEl>
                                          <p:spTgt spid="113"/>
                                        </p:tgtEl>
                                        <p:attrNameLst>
                                          <p:attrName>ppt_w</p:attrName>
                                        </p:attrNameLst>
                                      </p:cBhvr>
                                      <p:tavLst>
                                        <p:tav tm="0">
                                          <p:val>
                                            <p:strVal val="4/3*#ppt_w"/>
                                          </p:val>
                                        </p:tav>
                                        <p:tav tm="100000">
                                          <p:val>
                                            <p:strVal val="#ppt_w"/>
                                          </p:val>
                                        </p:tav>
                                      </p:tavLst>
                                    </p:anim>
                                    <p:anim calcmode="lin" valueType="num">
                                      <p:cBhvr>
                                        <p:cTn id="16" dur="500" fill="hold"/>
                                        <p:tgtEl>
                                          <p:spTgt spid="113"/>
                                        </p:tgtEl>
                                        <p:attrNameLst>
                                          <p:attrName>ppt_h</p:attrName>
                                        </p:attrNameLst>
                                      </p:cBhvr>
                                      <p:tavLst>
                                        <p:tav tm="0">
                                          <p:val>
                                            <p:strVal val="4/3*#ppt_h"/>
                                          </p:val>
                                        </p:tav>
                                        <p:tav tm="100000">
                                          <p:val>
                                            <p:strVal val="#ppt_h"/>
                                          </p:val>
                                        </p:tav>
                                      </p:tavLst>
                                    </p:anim>
                                  </p:childTnLst>
                                </p:cTn>
                              </p:par>
                              <p:par>
                                <p:cTn id="17" presetID="23" presetClass="entr" presetSubtype="288" fill="hold" nodeType="withEffect">
                                  <p:stCondLst>
                                    <p:cond delay="0"/>
                                  </p:stCondLst>
                                  <p:childTnLst>
                                    <p:set>
                                      <p:cBhvr>
                                        <p:cTn id="18" dur="1" fill="hold">
                                          <p:stCondLst>
                                            <p:cond delay="0"/>
                                          </p:stCondLst>
                                        </p:cTn>
                                        <p:tgtEl>
                                          <p:spTgt spid="120"/>
                                        </p:tgtEl>
                                        <p:attrNameLst>
                                          <p:attrName>style.visibility</p:attrName>
                                        </p:attrNameLst>
                                      </p:cBhvr>
                                      <p:to>
                                        <p:strVal val="visible"/>
                                      </p:to>
                                    </p:set>
                                    <p:anim calcmode="lin" valueType="num">
                                      <p:cBhvr>
                                        <p:cTn id="19" dur="500" fill="hold"/>
                                        <p:tgtEl>
                                          <p:spTgt spid="120"/>
                                        </p:tgtEl>
                                        <p:attrNameLst>
                                          <p:attrName>ppt_w</p:attrName>
                                        </p:attrNameLst>
                                      </p:cBhvr>
                                      <p:tavLst>
                                        <p:tav tm="0">
                                          <p:val>
                                            <p:strVal val="4/3*#ppt_w"/>
                                          </p:val>
                                        </p:tav>
                                        <p:tav tm="100000">
                                          <p:val>
                                            <p:strVal val="#ppt_w"/>
                                          </p:val>
                                        </p:tav>
                                      </p:tavLst>
                                    </p:anim>
                                    <p:anim calcmode="lin" valueType="num">
                                      <p:cBhvr>
                                        <p:cTn id="20" dur="500" fill="hold"/>
                                        <p:tgtEl>
                                          <p:spTgt spid="120"/>
                                        </p:tgtEl>
                                        <p:attrNameLst>
                                          <p:attrName>ppt_h</p:attrName>
                                        </p:attrNameLst>
                                      </p:cBhvr>
                                      <p:tavLst>
                                        <p:tav tm="0">
                                          <p:val>
                                            <p:strVal val="4/3*#ppt_h"/>
                                          </p:val>
                                        </p:tav>
                                        <p:tav tm="100000">
                                          <p:val>
                                            <p:strVal val="#ppt_h"/>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135"/>
                                        </p:tgtEl>
                                        <p:attrNameLst>
                                          <p:attrName>style.visibility</p:attrName>
                                        </p:attrNameLst>
                                      </p:cBhvr>
                                      <p:to>
                                        <p:strVal val="visible"/>
                                      </p:to>
                                    </p:set>
                                    <p:anim calcmode="lin" valueType="num">
                                      <p:cBhvr>
                                        <p:cTn id="24" dur="500" fill="hold"/>
                                        <p:tgtEl>
                                          <p:spTgt spid="135"/>
                                        </p:tgtEl>
                                        <p:attrNameLst>
                                          <p:attrName>ppt_w</p:attrName>
                                        </p:attrNameLst>
                                      </p:cBhvr>
                                      <p:tavLst>
                                        <p:tav tm="0">
                                          <p:val>
                                            <p:fltVal val="0"/>
                                          </p:val>
                                        </p:tav>
                                        <p:tav tm="100000">
                                          <p:val>
                                            <p:strVal val="#ppt_w"/>
                                          </p:val>
                                        </p:tav>
                                      </p:tavLst>
                                    </p:anim>
                                    <p:anim calcmode="lin" valueType="num">
                                      <p:cBhvr>
                                        <p:cTn id="25" dur="500" fill="hold"/>
                                        <p:tgtEl>
                                          <p:spTgt spid="135"/>
                                        </p:tgtEl>
                                        <p:attrNameLst>
                                          <p:attrName>ppt_h</p:attrName>
                                        </p:attrNameLst>
                                      </p:cBhvr>
                                      <p:tavLst>
                                        <p:tav tm="0">
                                          <p:val>
                                            <p:fltVal val="0"/>
                                          </p:val>
                                        </p:tav>
                                        <p:tav tm="100000">
                                          <p:val>
                                            <p:strVal val="#ppt_h"/>
                                          </p:val>
                                        </p:tav>
                                      </p:tavLst>
                                    </p:anim>
                                    <p:animEffect transition="in" filter="fade">
                                      <p:cBhvr>
                                        <p:cTn id="26" dur="500"/>
                                        <p:tgtEl>
                                          <p:spTgt spid="135"/>
                                        </p:tgtEl>
                                      </p:cBhvr>
                                    </p:animEffect>
                                  </p:childTnLst>
                                </p:cTn>
                              </p:par>
                              <p:par>
                                <p:cTn id="27" presetID="53" presetClass="entr" presetSubtype="16" fill="hold" grpId="0" nodeType="withEffect">
                                  <p:stCondLst>
                                    <p:cond delay="100"/>
                                  </p:stCondLst>
                                  <p:childTnLst>
                                    <p:set>
                                      <p:cBhvr>
                                        <p:cTn id="28" dur="1" fill="hold">
                                          <p:stCondLst>
                                            <p:cond delay="0"/>
                                          </p:stCondLst>
                                        </p:cTn>
                                        <p:tgtEl>
                                          <p:spTgt spid="136"/>
                                        </p:tgtEl>
                                        <p:attrNameLst>
                                          <p:attrName>style.visibility</p:attrName>
                                        </p:attrNameLst>
                                      </p:cBhvr>
                                      <p:to>
                                        <p:strVal val="visible"/>
                                      </p:to>
                                    </p:set>
                                    <p:anim calcmode="lin" valueType="num">
                                      <p:cBhvr>
                                        <p:cTn id="29" dur="500" fill="hold"/>
                                        <p:tgtEl>
                                          <p:spTgt spid="136"/>
                                        </p:tgtEl>
                                        <p:attrNameLst>
                                          <p:attrName>ppt_w</p:attrName>
                                        </p:attrNameLst>
                                      </p:cBhvr>
                                      <p:tavLst>
                                        <p:tav tm="0">
                                          <p:val>
                                            <p:fltVal val="0"/>
                                          </p:val>
                                        </p:tav>
                                        <p:tav tm="100000">
                                          <p:val>
                                            <p:strVal val="#ppt_w"/>
                                          </p:val>
                                        </p:tav>
                                      </p:tavLst>
                                    </p:anim>
                                    <p:anim calcmode="lin" valueType="num">
                                      <p:cBhvr>
                                        <p:cTn id="30" dur="500" fill="hold"/>
                                        <p:tgtEl>
                                          <p:spTgt spid="136"/>
                                        </p:tgtEl>
                                        <p:attrNameLst>
                                          <p:attrName>ppt_h</p:attrName>
                                        </p:attrNameLst>
                                      </p:cBhvr>
                                      <p:tavLst>
                                        <p:tav tm="0">
                                          <p:val>
                                            <p:fltVal val="0"/>
                                          </p:val>
                                        </p:tav>
                                        <p:tav tm="100000">
                                          <p:val>
                                            <p:strVal val="#ppt_h"/>
                                          </p:val>
                                        </p:tav>
                                      </p:tavLst>
                                    </p:anim>
                                    <p:animEffect transition="in" filter="fade">
                                      <p:cBhvr>
                                        <p:cTn id="31" dur="500"/>
                                        <p:tgtEl>
                                          <p:spTgt spid="136"/>
                                        </p:tgtEl>
                                      </p:cBhvr>
                                    </p:animEffect>
                                  </p:childTnLst>
                                </p:cTn>
                              </p:par>
                              <p:par>
                                <p:cTn id="32" presetID="53" presetClass="entr" presetSubtype="16" fill="hold" grpId="0" nodeType="withEffect">
                                  <p:stCondLst>
                                    <p:cond delay="200"/>
                                  </p:stCondLst>
                                  <p:childTnLst>
                                    <p:set>
                                      <p:cBhvr>
                                        <p:cTn id="33" dur="1" fill="hold">
                                          <p:stCondLst>
                                            <p:cond delay="0"/>
                                          </p:stCondLst>
                                        </p:cTn>
                                        <p:tgtEl>
                                          <p:spTgt spid="137"/>
                                        </p:tgtEl>
                                        <p:attrNameLst>
                                          <p:attrName>style.visibility</p:attrName>
                                        </p:attrNameLst>
                                      </p:cBhvr>
                                      <p:to>
                                        <p:strVal val="visible"/>
                                      </p:to>
                                    </p:set>
                                    <p:anim calcmode="lin" valueType="num">
                                      <p:cBhvr>
                                        <p:cTn id="34" dur="500" fill="hold"/>
                                        <p:tgtEl>
                                          <p:spTgt spid="137"/>
                                        </p:tgtEl>
                                        <p:attrNameLst>
                                          <p:attrName>ppt_w</p:attrName>
                                        </p:attrNameLst>
                                      </p:cBhvr>
                                      <p:tavLst>
                                        <p:tav tm="0">
                                          <p:val>
                                            <p:fltVal val="0"/>
                                          </p:val>
                                        </p:tav>
                                        <p:tav tm="100000">
                                          <p:val>
                                            <p:strVal val="#ppt_w"/>
                                          </p:val>
                                        </p:tav>
                                      </p:tavLst>
                                    </p:anim>
                                    <p:anim calcmode="lin" valueType="num">
                                      <p:cBhvr>
                                        <p:cTn id="35" dur="500" fill="hold"/>
                                        <p:tgtEl>
                                          <p:spTgt spid="137"/>
                                        </p:tgtEl>
                                        <p:attrNameLst>
                                          <p:attrName>ppt_h</p:attrName>
                                        </p:attrNameLst>
                                      </p:cBhvr>
                                      <p:tavLst>
                                        <p:tav tm="0">
                                          <p:val>
                                            <p:fltVal val="0"/>
                                          </p:val>
                                        </p:tav>
                                        <p:tav tm="100000">
                                          <p:val>
                                            <p:strVal val="#ppt_h"/>
                                          </p:val>
                                        </p:tav>
                                      </p:tavLst>
                                    </p:anim>
                                    <p:animEffect transition="in" filter="fade">
                                      <p:cBhvr>
                                        <p:cTn id="36" dur="500"/>
                                        <p:tgtEl>
                                          <p:spTgt spid="13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8"/>
                                        </p:tgtEl>
                                        <p:attrNameLst>
                                          <p:attrName>style.visibility</p:attrName>
                                        </p:attrNameLst>
                                      </p:cBhvr>
                                      <p:to>
                                        <p:strVal val="visible"/>
                                      </p:to>
                                    </p:set>
                                    <p:anim calcmode="lin" valueType="num">
                                      <p:cBhvr>
                                        <p:cTn id="39" dur="500" fill="hold"/>
                                        <p:tgtEl>
                                          <p:spTgt spid="138"/>
                                        </p:tgtEl>
                                        <p:attrNameLst>
                                          <p:attrName>ppt_w</p:attrName>
                                        </p:attrNameLst>
                                      </p:cBhvr>
                                      <p:tavLst>
                                        <p:tav tm="0">
                                          <p:val>
                                            <p:fltVal val="0"/>
                                          </p:val>
                                        </p:tav>
                                        <p:tav tm="100000">
                                          <p:val>
                                            <p:strVal val="#ppt_w"/>
                                          </p:val>
                                        </p:tav>
                                      </p:tavLst>
                                    </p:anim>
                                    <p:anim calcmode="lin" valueType="num">
                                      <p:cBhvr>
                                        <p:cTn id="40" dur="500" fill="hold"/>
                                        <p:tgtEl>
                                          <p:spTgt spid="138"/>
                                        </p:tgtEl>
                                        <p:attrNameLst>
                                          <p:attrName>ppt_h</p:attrName>
                                        </p:attrNameLst>
                                      </p:cBhvr>
                                      <p:tavLst>
                                        <p:tav tm="0">
                                          <p:val>
                                            <p:fltVal val="0"/>
                                          </p:val>
                                        </p:tav>
                                        <p:tav tm="100000">
                                          <p:val>
                                            <p:strVal val="#ppt_h"/>
                                          </p:val>
                                        </p:tav>
                                      </p:tavLst>
                                    </p:anim>
                                    <p:animEffect transition="in" filter="fade">
                                      <p:cBhvr>
                                        <p:cTn id="41" dur="500"/>
                                        <p:tgtEl>
                                          <p:spTgt spid="138"/>
                                        </p:tgtEl>
                                      </p:cBhvr>
                                    </p:animEffect>
                                  </p:childTnLst>
                                </p:cTn>
                              </p:par>
                              <p:par>
                                <p:cTn id="42" presetID="53" presetClass="entr" presetSubtype="16" fill="hold" grpId="0" nodeType="withEffect">
                                  <p:stCondLst>
                                    <p:cond delay="300"/>
                                  </p:stCondLst>
                                  <p:childTnLst>
                                    <p:set>
                                      <p:cBhvr>
                                        <p:cTn id="43" dur="1" fill="hold">
                                          <p:stCondLst>
                                            <p:cond delay="0"/>
                                          </p:stCondLst>
                                        </p:cTn>
                                        <p:tgtEl>
                                          <p:spTgt spid="139"/>
                                        </p:tgtEl>
                                        <p:attrNameLst>
                                          <p:attrName>style.visibility</p:attrName>
                                        </p:attrNameLst>
                                      </p:cBhvr>
                                      <p:to>
                                        <p:strVal val="visible"/>
                                      </p:to>
                                    </p:set>
                                    <p:anim calcmode="lin" valueType="num">
                                      <p:cBhvr>
                                        <p:cTn id="44" dur="500" fill="hold"/>
                                        <p:tgtEl>
                                          <p:spTgt spid="139"/>
                                        </p:tgtEl>
                                        <p:attrNameLst>
                                          <p:attrName>ppt_w</p:attrName>
                                        </p:attrNameLst>
                                      </p:cBhvr>
                                      <p:tavLst>
                                        <p:tav tm="0">
                                          <p:val>
                                            <p:fltVal val="0"/>
                                          </p:val>
                                        </p:tav>
                                        <p:tav tm="100000">
                                          <p:val>
                                            <p:strVal val="#ppt_w"/>
                                          </p:val>
                                        </p:tav>
                                      </p:tavLst>
                                    </p:anim>
                                    <p:anim calcmode="lin" valueType="num">
                                      <p:cBhvr>
                                        <p:cTn id="45" dur="500" fill="hold"/>
                                        <p:tgtEl>
                                          <p:spTgt spid="139"/>
                                        </p:tgtEl>
                                        <p:attrNameLst>
                                          <p:attrName>ppt_h</p:attrName>
                                        </p:attrNameLst>
                                      </p:cBhvr>
                                      <p:tavLst>
                                        <p:tav tm="0">
                                          <p:val>
                                            <p:fltVal val="0"/>
                                          </p:val>
                                        </p:tav>
                                        <p:tav tm="100000">
                                          <p:val>
                                            <p:strVal val="#ppt_h"/>
                                          </p:val>
                                        </p:tav>
                                      </p:tavLst>
                                    </p:anim>
                                    <p:animEffect transition="in" filter="fade">
                                      <p:cBhvr>
                                        <p:cTn id="46" dur="500"/>
                                        <p:tgtEl>
                                          <p:spTgt spid="13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40"/>
                                        </p:tgtEl>
                                        <p:attrNameLst>
                                          <p:attrName>style.visibility</p:attrName>
                                        </p:attrNameLst>
                                      </p:cBhvr>
                                      <p:to>
                                        <p:strVal val="visible"/>
                                      </p:to>
                                    </p:set>
                                    <p:anim calcmode="lin" valueType="num">
                                      <p:cBhvr>
                                        <p:cTn id="49" dur="500" fill="hold"/>
                                        <p:tgtEl>
                                          <p:spTgt spid="140"/>
                                        </p:tgtEl>
                                        <p:attrNameLst>
                                          <p:attrName>ppt_w</p:attrName>
                                        </p:attrNameLst>
                                      </p:cBhvr>
                                      <p:tavLst>
                                        <p:tav tm="0">
                                          <p:val>
                                            <p:fltVal val="0"/>
                                          </p:val>
                                        </p:tav>
                                        <p:tav tm="100000">
                                          <p:val>
                                            <p:strVal val="#ppt_w"/>
                                          </p:val>
                                        </p:tav>
                                      </p:tavLst>
                                    </p:anim>
                                    <p:anim calcmode="lin" valueType="num">
                                      <p:cBhvr>
                                        <p:cTn id="50" dur="500" fill="hold"/>
                                        <p:tgtEl>
                                          <p:spTgt spid="140"/>
                                        </p:tgtEl>
                                        <p:attrNameLst>
                                          <p:attrName>ppt_h</p:attrName>
                                        </p:attrNameLst>
                                      </p:cBhvr>
                                      <p:tavLst>
                                        <p:tav tm="0">
                                          <p:val>
                                            <p:fltVal val="0"/>
                                          </p:val>
                                        </p:tav>
                                        <p:tav tm="100000">
                                          <p:val>
                                            <p:strVal val="#ppt_h"/>
                                          </p:val>
                                        </p:tav>
                                      </p:tavLst>
                                    </p:anim>
                                    <p:animEffect transition="in" filter="fade">
                                      <p:cBhvr>
                                        <p:cTn id="51" dur="500"/>
                                        <p:tgtEl>
                                          <p:spTgt spid="140"/>
                                        </p:tgtEl>
                                      </p:cBhvr>
                                    </p:animEffect>
                                  </p:childTnLst>
                                </p:cTn>
                              </p:par>
                              <p:par>
                                <p:cTn id="52" presetID="53" presetClass="entr" presetSubtype="16" fill="hold" grpId="0" nodeType="withEffect">
                                  <p:stCondLst>
                                    <p:cond delay="200"/>
                                  </p:stCondLst>
                                  <p:childTnLst>
                                    <p:set>
                                      <p:cBhvr>
                                        <p:cTn id="53" dur="1" fill="hold">
                                          <p:stCondLst>
                                            <p:cond delay="0"/>
                                          </p:stCondLst>
                                        </p:cTn>
                                        <p:tgtEl>
                                          <p:spTgt spid="142"/>
                                        </p:tgtEl>
                                        <p:attrNameLst>
                                          <p:attrName>style.visibility</p:attrName>
                                        </p:attrNameLst>
                                      </p:cBhvr>
                                      <p:to>
                                        <p:strVal val="visible"/>
                                      </p:to>
                                    </p:set>
                                    <p:anim calcmode="lin" valueType="num">
                                      <p:cBhvr>
                                        <p:cTn id="54" dur="500" fill="hold"/>
                                        <p:tgtEl>
                                          <p:spTgt spid="142"/>
                                        </p:tgtEl>
                                        <p:attrNameLst>
                                          <p:attrName>ppt_w</p:attrName>
                                        </p:attrNameLst>
                                      </p:cBhvr>
                                      <p:tavLst>
                                        <p:tav tm="0">
                                          <p:val>
                                            <p:fltVal val="0"/>
                                          </p:val>
                                        </p:tav>
                                        <p:tav tm="100000">
                                          <p:val>
                                            <p:strVal val="#ppt_w"/>
                                          </p:val>
                                        </p:tav>
                                      </p:tavLst>
                                    </p:anim>
                                    <p:anim calcmode="lin" valueType="num">
                                      <p:cBhvr>
                                        <p:cTn id="55" dur="500" fill="hold"/>
                                        <p:tgtEl>
                                          <p:spTgt spid="142"/>
                                        </p:tgtEl>
                                        <p:attrNameLst>
                                          <p:attrName>ppt_h</p:attrName>
                                        </p:attrNameLst>
                                      </p:cBhvr>
                                      <p:tavLst>
                                        <p:tav tm="0">
                                          <p:val>
                                            <p:fltVal val="0"/>
                                          </p:val>
                                        </p:tav>
                                        <p:tav tm="100000">
                                          <p:val>
                                            <p:strVal val="#ppt_h"/>
                                          </p:val>
                                        </p:tav>
                                      </p:tavLst>
                                    </p:anim>
                                    <p:animEffect transition="in" filter="fade">
                                      <p:cBhvr>
                                        <p:cTn id="56" dur="500"/>
                                        <p:tgtEl>
                                          <p:spTgt spid="142"/>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43"/>
                                        </p:tgtEl>
                                        <p:attrNameLst>
                                          <p:attrName>style.visibility</p:attrName>
                                        </p:attrNameLst>
                                      </p:cBhvr>
                                      <p:to>
                                        <p:strVal val="visible"/>
                                      </p:to>
                                    </p:set>
                                    <p:anim calcmode="lin" valueType="num">
                                      <p:cBhvr>
                                        <p:cTn id="59" dur="500" fill="hold"/>
                                        <p:tgtEl>
                                          <p:spTgt spid="143"/>
                                        </p:tgtEl>
                                        <p:attrNameLst>
                                          <p:attrName>ppt_w</p:attrName>
                                        </p:attrNameLst>
                                      </p:cBhvr>
                                      <p:tavLst>
                                        <p:tav tm="0">
                                          <p:val>
                                            <p:fltVal val="0"/>
                                          </p:val>
                                        </p:tav>
                                        <p:tav tm="100000">
                                          <p:val>
                                            <p:strVal val="#ppt_w"/>
                                          </p:val>
                                        </p:tav>
                                      </p:tavLst>
                                    </p:anim>
                                    <p:anim calcmode="lin" valueType="num">
                                      <p:cBhvr>
                                        <p:cTn id="60" dur="500" fill="hold"/>
                                        <p:tgtEl>
                                          <p:spTgt spid="143"/>
                                        </p:tgtEl>
                                        <p:attrNameLst>
                                          <p:attrName>ppt_h</p:attrName>
                                        </p:attrNameLst>
                                      </p:cBhvr>
                                      <p:tavLst>
                                        <p:tav tm="0">
                                          <p:val>
                                            <p:fltVal val="0"/>
                                          </p:val>
                                        </p:tav>
                                        <p:tav tm="100000">
                                          <p:val>
                                            <p:strVal val="#ppt_h"/>
                                          </p:val>
                                        </p:tav>
                                      </p:tavLst>
                                    </p:anim>
                                    <p:animEffect transition="in" filter="fade">
                                      <p:cBhvr>
                                        <p:cTn id="61" dur="500"/>
                                        <p:tgtEl>
                                          <p:spTgt spid="143"/>
                                        </p:tgtEl>
                                      </p:cBhvr>
                                    </p:animEffect>
                                  </p:childTnLst>
                                </p:cTn>
                              </p:par>
                              <p:par>
                                <p:cTn id="62" presetID="53" presetClass="entr" presetSubtype="16" fill="hold" grpId="0" nodeType="withEffect">
                                  <p:stCondLst>
                                    <p:cond delay="300"/>
                                  </p:stCondLst>
                                  <p:childTnLst>
                                    <p:set>
                                      <p:cBhvr>
                                        <p:cTn id="63" dur="1" fill="hold">
                                          <p:stCondLst>
                                            <p:cond delay="0"/>
                                          </p:stCondLst>
                                        </p:cTn>
                                        <p:tgtEl>
                                          <p:spTgt spid="144"/>
                                        </p:tgtEl>
                                        <p:attrNameLst>
                                          <p:attrName>style.visibility</p:attrName>
                                        </p:attrNameLst>
                                      </p:cBhvr>
                                      <p:to>
                                        <p:strVal val="visible"/>
                                      </p:to>
                                    </p:set>
                                    <p:anim calcmode="lin" valueType="num">
                                      <p:cBhvr>
                                        <p:cTn id="64" dur="500" fill="hold"/>
                                        <p:tgtEl>
                                          <p:spTgt spid="144"/>
                                        </p:tgtEl>
                                        <p:attrNameLst>
                                          <p:attrName>ppt_w</p:attrName>
                                        </p:attrNameLst>
                                      </p:cBhvr>
                                      <p:tavLst>
                                        <p:tav tm="0">
                                          <p:val>
                                            <p:fltVal val="0"/>
                                          </p:val>
                                        </p:tav>
                                        <p:tav tm="100000">
                                          <p:val>
                                            <p:strVal val="#ppt_w"/>
                                          </p:val>
                                        </p:tav>
                                      </p:tavLst>
                                    </p:anim>
                                    <p:anim calcmode="lin" valueType="num">
                                      <p:cBhvr>
                                        <p:cTn id="65" dur="500" fill="hold"/>
                                        <p:tgtEl>
                                          <p:spTgt spid="144"/>
                                        </p:tgtEl>
                                        <p:attrNameLst>
                                          <p:attrName>ppt_h</p:attrName>
                                        </p:attrNameLst>
                                      </p:cBhvr>
                                      <p:tavLst>
                                        <p:tav tm="0">
                                          <p:val>
                                            <p:fltVal val="0"/>
                                          </p:val>
                                        </p:tav>
                                        <p:tav tm="100000">
                                          <p:val>
                                            <p:strVal val="#ppt_h"/>
                                          </p:val>
                                        </p:tav>
                                      </p:tavLst>
                                    </p:anim>
                                    <p:animEffect transition="in" filter="fade">
                                      <p:cBhvr>
                                        <p:cTn id="66" dur="500"/>
                                        <p:tgtEl>
                                          <p:spTgt spid="14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41"/>
                                        </p:tgtEl>
                                        <p:attrNameLst>
                                          <p:attrName>style.visibility</p:attrName>
                                        </p:attrNameLst>
                                      </p:cBhvr>
                                      <p:to>
                                        <p:strVal val="visible"/>
                                      </p:to>
                                    </p:set>
                                    <p:anim calcmode="lin" valueType="num">
                                      <p:cBhvr>
                                        <p:cTn id="69" dur="500" fill="hold"/>
                                        <p:tgtEl>
                                          <p:spTgt spid="141"/>
                                        </p:tgtEl>
                                        <p:attrNameLst>
                                          <p:attrName>ppt_w</p:attrName>
                                        </p:attrNameLst>
                                      </p:cBhvr>
                                      <p:tavLst>
                                        <p:tav tm="0">
                                          <p:val>
                                            <p:fltVal val="0"/>
                                          </p:val>
                                        </p:tav>
                                        <p:tav tm="100000">
                                          <p:val>
                                            <p:strVal val="#ppt_w"/>
                                          </p:val>
                                        </p:tav>
                                      </p:tavLst>
                                    </p:anim>
                                    <p:anim calcmode="lin" valueType="num">
                                      <p:cBhvr>
                                        <p:cTn id="70" dur="500" fill="hold"/>
                                        <p:tgtEl>
                                          <p:spTgt spid="141"/>
                                        </p:tgtEl>
                                        <p:attrNameLst>
                                          <p:attrName>ppt_h</p:attrName>
                                        </p:attrNameLst>
                                      </p:cBhvr>
                                      <p:tavLst>
                                        <p:tav tm="0">
                                          <p:val>
                                            <p:fltVal val="0"/>
                                          </p:val>
                                        </p:tav>
                                        <p:tav tm="100000">
                                          <p:val>
                                            <p:strVal val="#ppt_h"/>
                                          </p:val>
                                        </p:tav>
                                      </p:tavLst>
                                    </p:anim>
                                    <p:animEffect transition="in" filter="fade">
                                      <p:cBhvr>
                                        <p:cTn id="71" dur="500"/>
                                        <p:tgtEl>
                                          <p:spTgt spid="141"/>
                                        </p:tgtEl>
                                      </p:cBhvr>
                                    </p:animEffect>
                                  </p:childTnLst>
                                </p:cTn>
                              </p:par>
                            </p:childTnLst>
                          </p:cTn>
                        </p:par>
                        <p:par>
                          <p:cTn id="72" fill="hold">
                            <p:stCondLst>
                              <p:cond delay="1000"/>
                            </p:stCondLst>
                            <p:childTnLst>
                              <p:par>
                                <p:cTn id="73" presetID="10" presetClass="entr" presetSubtype="0" fill="hold" grpId="0" nodeType="afterEffect">
                                  <p:stCondLst>
                                    <p:cond delay="400"/>
                                  </p:stCondLst>
                                  <p:childTnLst>
                                    <p:set>
                                      <p:cBhvr>
                                        <p:cTn id="74" dur="1" fill="hold">
                                          <p:stCondLst>
                                            <p:cond delay="0"/>
                                          </p:stCondLst>
                                        </p:cTn>
                                        <p:tgtEl>
                                          <p:spTgt spid="129"/>
                                        </p:tgtEl>
                                        <p:attrNameLst>
                                          <p:attrName>style.visibility</p:attrName>
                                        </p:attrNameLst>
                                      </p:cBhvr>
                                      <p:to>
                                        <p:strVal val="visible"/>
                                      </p:to>
                                    </p:set>
                                    <p:animEffect transition="in" filter="fade">
                                      <p:cBhvr>
                                        <p:cTn id="75" dur="500"/>
                                        <p:tgtEl>
                                          <p:spTgt spid="129"/>
                                        </p:tgtEl>
                                      </p:cBhvr>
                                    </p:animEffect>
                                  </p:childTnLst>
                                </p:cTn>
                              </p:par>
                              <p:par>
                                <p:cTn id="76" presetID="10" presetClass="entr" presetSubtype="0" fill="hold" nodeType="withEffect">
                                  <p:stCondLst>
                                    <p:cond delay="400"/>
                                  </p:stCondLst>
                                  <p:childTnLst>
                                    <p:set>
                                      <p:cBhvr>
                                        <p:cTn id="77" dur="1" fill="hold">
                                          <p:stCondLst>
                                            <p:cond delay="0"/>
                                          </p:stCondLst>
                                        </p:cTn>
                                        <p:tgtEl>
                                          <p:spTgt spid="131"/>
                                        </p:tgtEl>
                                        <p:attrNameLst>
                                          <p:attrName>style.visibility</p:attrName>
                                        </p:attrNameLst>
                                      </p:cBhvr>
                                      <p:to>
                                        <p:strVal val="visible"/>
                                      </p:to>
                                    </p:set>
                                    <p:animEffect transition="in" filter="fade">
                                      <p:cBhvr>
                                        <p:cTn id="78" dur="500"/>
                                        <p:tgtEl>
                                          <p:spTgt spid="131"/>
                                        </p:tgtEl>
                                      </p:cBhvr>
                                    </p:animEffect>
                                  </p:childTnLst>
                                </p:cTn>
                              </p:par>
                            </p:childTnLst>
                          </p:cTn>
                        </p:par>
                        <p:par>
                          <p:cTn id="79" fill="hold">
                            <p:stCondLst>
                              <p:cond delay="1900"/>
                            </p:stCondLst>
                            <p:childTnLst>
                              <p:par>
                                <p:cTn id="80" presetID="1" presetClass="entr" presetSubtype="0" fill="hold" nodeType="afterEffect">
                                  <p:stCondLst>
                                    <p:cond delay="0"/>
                                  </p:stCondLst>
                                  <p:childTnLst>
                                    <p:set>
                                      <p:cBhvr>
                                        <p:cTn id="81" dur="1" fill="hold">
                                          <p:stCondLst>
                                            <p:cond delay="0"/>
                                          </p:stCondLst>
                                        </p:cTn>
                                        <p:tgtEl>
                                          <p:spTgt spid="131"/>
                                        </p:tgtEl>
                                        <p:attrNameLst>
                                          <p:attrName>style.visibility</p:attrName>
                                        </p:attrNameLst>
                                      </p:cBhvr>
                                      <p:to>
                                        <p:strVal val="visible"/>
                                      </p:to>
                                    </p:set>
                                  </p:childTnLst>
                                </p:cTn>
                              </p:par>
                              <p:par>
                                <p:cTn id="82" presetID="63" presetClass="path" presetSubtype="0" accel="50000" decel="50000" fill="hold" nodeType="withEffect">
                                  <p:stCondLst>
                                    <p:cond delay="0"/>
                                  </p:stCondLst>
                                  <p:childTnLst>
                                    <p:animMotion origin="layout" path="M 0.00677 -0.00463 L 0.5283 -0.00463 " pathEditMode="relative" rAng="0" ptsTypes="AA">
                                      <p:cBhvr>
                                        <p:cTn id="83" dur="2000" fill="hold"/>
                                        <p:tgtEl>
                                          <p:spTgt spid="131"/>
                                        </p:tgtEl>
                                        <p:attrNameLst>
                                          <p:attrName>ppt_x</p:attrName>
                                          <p:attrName>ppt_y</p:attrName>
                                        </p:attrNameLst>
                                      </p:cBhvr>
                                      <p:rCtr x="26076" y="0"/>
                                    </p:animMotion>
                                  </p:childTnLst>
                                </p:cTn>
                              </p:par>
                              <p:par>
                                <p:cTn id="84" presetID="22" presetClass="entr" presetSubtype="8" fill="hold" grpId="0" nodeType="withEffect">
                                  <p:stCondLst>
                                    <p:cond delay="250"/>
                                  </p:stCondLst>
                                  <p:childTnLst>
                                    <p:set>
                                      <p:cBhvr>
                                        <p:cTn id="85" dur="1" fill="hold">
                                          <p:stCondLst>
                                            <p:cond delay="0"/>
                                          </p:stCondLst>
                                        </p:cTn>
                                        <p:tgtEl>
                                          <p:spTgt spid="130"/>
                                        </p:tgtEl>
                                        <p:attrNameLst>
                                          <p:attrName>style.visibility</p:attrName>
                                        </p:attrNameLst>
                                      </p:cBhvr>
                                      <p:to>
                                        <p:strVal val="visible"/>
                                      </p:to>
                                    </p:set>
                                    <p:animEffect transition="in" filter="wipe(left)">
                                      <p:cBhvr>
                                        <p:cTn id="86" dur="1750"/>
                                        <p:tgtEl>
                                          <p:spTgt spid="130"/>
                                        </p:tgtEl>
                                      </p:cBhvr>
                                    </p:animEffect>
                                  </p:childTnLst>
                                </p:cTn>
                              </p:par>
                              <p:par>
                                <p:cTn id="87" presetID="1" presetClass="entr" presetSubtype="0" fill="hold" nodeType="withEffect">
                                  <p:stCondLst>
                                    <p:cond delay="0"/>
                                  </p:stCondLst>
                                  <p:childTnLst>
                                    <p:set>
                                      <p:cBhvr>
                                        <p:cTn id="88" dur="1" fill="hold">
                                          <p:stCondLst>
                                            <p:cond delay="0"/>
                                          </p:stCondLst>
                                        </p:cTn>
                                        <p:tgtEl>
                                          <p:spTgt spid="134"/>
                                        </p:tgtEl>
                                        <p:attrNameLst>
                                          <p:attrName>style.visibility</p:attrName>
                                        </p:attrNameLst>
                                      </p:cBhvr>
                                      <p:to>
                                        <p:strVal val="visible"/>
                                      </p:to>
                                    </p:set>
                                  </p:childTnLst>
                                </p:cTn>
                              </p:par>
                              <p:par>
                                <p:cTn id="89" presetID="63" presetClass="path" presetSubtype="0" accel="50000" decel="50000" fill="hold" nodeType="withEffect">
                                  <p:stCondLst>
                                    <p:cond delay="0"/>
                                  </p:stCondLst>
                                  <p:childTnLst>
                                    <p:animMotion origin="layout" path="M -3.61111E-6 -3.08642E-6 L 0.53351 -3.08642E-6 " pathEditMode="relative" rAng="0" ptsTypes="AA">
                                      <p:cBhvr>
                                        <p:cTn id="90" dur="2000" fill="hold"/>
                                        <p:tgtEl>
                                          <p:spTgt spid="134"/>
                                        </p:tgtEl>
                                        <p:attrNameLst>
                                          <p:attrName>ppt_x</p:attrName>
                                          <p:attrName>ppt_y</p:attrName>
                                        </p:attrNameLst>
                                      </p:cBhvr>
                                      <p:rCtr x="26667" y="0"/>
                                    </p:animMotion>
                                  </p:childTnLst>
                                </p:cTn>
                              </p:par>
                              <p:par>
                                <p:cTn id="91" presetID="42" presetClass="exit" presetSubtype="0" fill="hold" nodeType="withEffect">
                                  <p:stCondLst>
                                    <p:cond delay="0"/>
                                  </p:stCondLst>
                                  <p:childTnLst>
                                    <p:animEffect transition="out" filter="fade">
                                      <p:cBhvr>
                                        <p:cTn id="92" dur="1000"/>
                                        <p:tgtEl>
                                          <p:spTgt spid="134"/>
                                        </p:tgtEl>
                                      </p:cBhvr>
                                    </p:animEffect>
                                    <p:anim calcmode="lin" valueType="num">
                                      <p:cBhvr>
                                        <p:cTn id="93" dur="1000"/>
                                        <p:tgtEl>
                                          <p:spTgt spid="134"/>
                                        </p:tgtEl>
                                        <p:attrNameLst>
                                          <p:attrName>ppt_x</p:attrName>
                                        </p:attrNameLst>
                                      </p:cBhvr>
                                      <p:tavLst>
                                        <p:tav tm="0">
                                          <p:val>
                                            <p:strVal val="ppt_x"/>
                                          </p:val>
                                        </p:tav>
                                        <p:tav tm="100000">
                                          <p:val>
                                            <p:strVal val="ppt_x"/>
                                          </p:val>
                                        </p:tav>
                                      </p:tavLst>
                                    </p:anim>
                                    <p:anim calcmode="lin" valueType="num">
                                      <p:cBhvr>
                                        <p:cTn id="94" dur="1000"/>
                                        <p:tgtEl>
                                          <p:spTgt spid="134"/>
                                        </p:tgtEl>
                                        <p:attrNameLst>
                                          <p:attrName>ppt_y</p:attrName>
                                        </p:attrNameLst>
                                      </p:cBhvr>
                                      <p:tavLst>
                                        <p:tav tm="0">
                                          <p:val>
                                            <p:strVal val="ppt_y"/>
                                          </p:val>
                                        </p:tav>
                                        <p:tav tm="100000">
                                          <p:val>
                                            <p:strVal val="ppt_y+.1"/>
                                          </p:val>
                                        </p:tav>
                                      </p:tavLst>
                                    </p:anim>
                                    <p:set>
                                      <p:cBhvr>
                                        <p:cTn id="95" dur="1" fill="hold">
                                          <p:stCondLst>
                                            <p:cond delay="999"/>
                                          </p:stCondLst>
                                        </p:cTn>
                                        <p:tgtEl>
                                          <p:spTgt spid="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30" grpId="0"/>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93;p31"/>
          <p:cNvGrpSpPr/>
          <p:nvPr/>
        </p:nvGrpSpPr>
        <p:grpSpPr>
          <a:xfrm>
            <a:off x="2876679" y="1353762"/>
            <a:ext cx="6327532" cy="3789738"/>
            <a:chOff x="-26" y="1343351"/>
            <a:chExt cx="9144028" cy="3789738"/>
          </a:xfrm>
        </p:grpSpPr>
        <p:sp>
          <p:nvSpPr>
            <p:cNvPr id="12"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3" name="Google Shape;325;p31"/>
            <p:cNvGrpSpPr/>
            <p:nvPr/>
          </p:nvGrpSpPr>
          <p:grpSpPr>
            <a:xfrm>
              <a:off x="-26" y="2942175"/>
              <a:ext cx="1575668" cy="2015021"/>
              <a:chOff x="-25" y="2942175"/>
              <a:chExt cx="1575668" cy="2015021"/>
            </a:xfrm>
          </p:grpSpPr>
          <p:sp>
            <p:nvSpPr>
              <p:cNvPr id="44"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9" name="Cloud 8"/>
          <p:cNvSpPr/>
          <p:nvPr/>
        </p:nvSpPr>
        <p:spPr>
          <a:xfrm>
            <a:off x="2328519" y="981129"/>
            <a:ext cx="4152748" cy="1557467"/>
          </a:xfrm>
          <a:prstGeom prst="cloud">
            <a:avLst/>
          </a:prstGeom>
          <a:noFill/>
          <a:ln>
            <a:solidFill>
              <a:srgbClr val="00B7CA"/>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2650235" y="1332452"/>
            <a:ext cx="3901237" cy="830997"/>
          </a:xfrm>
          <a:prstGeom prst="rect">
            <a:avLst/>
          </a:prstGeom>
          <a:noFill/>
        </p:spPr>
        <p:txBody>
          <a:bodyPr wrap="square" rtlCol="0">
            <a:spAutoFit/>
          </a:bodyPr>
          <a:lstStyle/>
          <a:p>
            <a:pPr algn="ctr"/>
            <a:r>
              <a:rPr lang="vi-VN" sz="2400">
                <a:latin typeface="#9Slide03 Arima Madurai Black" panose="00000A00000000000000" pitchFamily="2" charset="0"/>
                <a:cs typeface="#9Slide03 Arima Madurai Black" panose="00000A00000000000000" pitchFamily="2" charset="0"/>
              </a:rPr>
              <a:t>Các em hãy xem đoạn video sau đây</a:t>
            </a:r>
            <a:endParaRPr lang="en-US" sz="2400">
              <a:latin typeface="#9Slide03 Arima Madurai Black" panose="00000A00000000000000" pitchFamily="2" charset="0"/>
              <a:cs typeface="#9Slide03 Arima Madurai Black" panose="00000A00000000000000" pitchFamily="2" charset="0"/>
            </a:endParaRPr>
          </a:p>
        </p:txBody>
      </p:sp>
      <p:sp>
        <p:nvSpPr>
          <p:cNvPr id="93"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Tìm hiểu về lực hấp dẫn</a:t>
            </a:r>
            <a:endParaRPr lang="zh-CN" altLang="en-US" sz="24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228983" y="347936"/>
            <a:ext cx="118508" cy="118509"/>
            <a:chOff x="4486616" y="3001075"/>
            <a:chExt cx="274695" cy="274699"/>
          </a:xfrm>
        </p:grpSpPr>
        <p:sp>
          <p:nvSpPr>
            <p:cNvPr id="4"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5"/>
          <p:cNvGrpSpPr/>
          <p:nvPr/>
        </p:nvGrpSpPr>
        <p:grpSpPr>
          <a:xfrm>
            <a:off x="0" y="369521"/>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9"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Tìm hiểu về lực hấp dẫn</a:t>
            </a:r>
            <a:endParaRPr lang="zh-CN" altLang="en-US" sz="24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pic>
        <p:nvPicPr>
          <p:cNvPr id="10" name="học vật lý trực tuyến Lực hấp dẫn, định luật vạn vật hấp dẫn của newto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39674" y="942692"/>
            <a:ext cx="7897165" cy="4126742"/>
          </a:xfrm>
          <a:prstGeom prst="rect">
            <a:avLst/>
          </a:prstGeom>
        </p:spPr>
      </p:pic>
      <p:sp>
        <p:nvSpPr>
          <p:cNvPr id="11" name="TextBox 10"/>
          <p:cNvSpPr txBox="1"/>
          <p:nvPr/>
        </p:nvSpPr>
        <p:spPr>
          <a:xfrm>
            <a:off x="4220578" y="566764"/>
            <a:ext cx="4213848" cy="400110"/>
          </a:xfrm>
          <a:prstGeom prst="rect">
            <a:avLst/>
          </a:prstGeom>
          <a:noFill/>
        </p:spPr>
        <p:txBody>
          <a:bodyPr wrap="square" rtlCol="0">
            <a:spAutoFit/>
          </a:bodyPr>
          <a:lstStyle/>
          <a:p>
            <a:r>
              <a:rPr lang="vi-VN" sz="2000">
                <a:latin typeface="#9Slide03 Arima Madurai Bold" panose="00000800000000000000" pitchFamily="2" charset="0"/>
                <a:cs typeface="#9Slide03 Arima Madurai Bold" panose="00000800000000000000" pitchFamily="2" charset="0"/>
              </a:rPr>
              <a:t>Nguồn gốc tìm ra lực hấp dẫn</a:t>
            </a:r>
            <a:endParaRPr lang="en-US" sz="2000">
              <a:latin typeface="#9Slide03 Arima Madurai Bold" panose="00000800000000000000" pitchFamily="2" charset="0"/>
              <a:cs typeface="#9Slide03 Arima Madurai Bold" panose="000008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331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0"/>
                    </p:tgtEl>
                  </p:cMediaNode>
                </p:video>
              </p:childTnLst>
            </p:cTn>
          </p:par>
        </p:tnLst>
        <p:bldLst>
          <p:bldP spid="2" grpId="0" animBg="1"/>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331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0"/>
                    </p:tgtEl>
                  </p:cMediaNode>
                </p:video>
              </p:childTnLst>
            </p:cTn>
          </p:par>
        </p:tnLst>
        <p:bldLst>
          <p:bldP spid="2" grpId="0" animBg="1"/>
          <p:bldP spid="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nvGraphicFramePr>
        <p:xfrm>
          <a:off x="363682" y="143804"/>
          <a:ext cx="8427027" cy="4805115"/>
        </p:xfrm>
        <a:graphic>
          <a:graphicData uri="http://schemas.openxmlformats.org/drawingml/2006/table">
            <a:tbl>
              <a:tblPr firstRow="1" firstCol="1" bandRow="1">
                <a:tableStyleId>{B301B821-A1FF-4177-AEE7-76D212191A09}</a:tableStyleId>
              </a:tblPr>
              <a:tblGrid>
                <a:gridCol w="8427027"/>
              </a:tblGrid>
              <a:tr h="464454">
                <a:tc>
                  <a:txBody>
                    <a:bodyPr/>
                    <a:lstStyle/>
                    <a:p>
                      <a:pPr algn="ctr">
                        <a:lnSpc>
                          <a:spcPct val="107000"/>
                        </a:lnSpc>
                        <a:spcBef>
                          <a:spcPts val="200"/>
                        </a:spcBef>
                        <a:spcAft>
                          <a:spcPts val="600"/>
                        </a:spcAft>
                      </a:pPr>
                      <a:r>
                        <a:rPr lang="en-US" sz="2400" dirty="0" err="1">
                          <a:solidFill>
                            <a:schemeClr val="bg1"/>
                          </a:solidFill>
                          <a:effectLst/>
                          <a:latin typeface="#9Slide03 Arima Madurai Black" panose="00000A00000000000000" pitchFamily="2" charset="0"/>
                          <a:cs typeface="#9Slide03 Arima Madurai Black" panose="00000A00000000000000" pitchFamily="2" charset="0"/>
                        </a:rPr>
                        <a:t>Phiếu</a:t>
                      </a:r>
                      <a:r>
                        <a:rPr lang="en-US" sz="2400"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dirty="0" err="1">
                          <a:solidFill>
                            <a:schemeClr val="bg1"/>
                          </a:solidFill>
                          <a:effectLst/>
                          <a:latin typeface="#9Slide03 Arima Madurai Black" panose="00000A00000000000000" pitchFamily="2" charset="0"/>
                          <a:cs typeface="#9Slide03 Arima Madurai Black" panose="00000A00000000000000" pitchFamily="2" charset="0"/>
                        </a:rPr>
                        <a:t>học</a:t>
                      </a:r>
                      <a:r>
                        <a:rPr lang="en-US" sz="2400"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dirty="0" err="1">
                          <a:solidFill>
                            <a:schemeClr val="bg1"/>
                          </a:solidFill>
                          <a:effectLst/>
                          <a:latin typeface="#9Slide03 Arima Madurai Black" panose="00000A00000000000000" pitchFamily="2" charset="0"/>
                          <a:cs typeface="#9Slide03 Arima Madurai Black" panose="00000A00000000000000" pitchFamily="2" charset="0"/>
                        </a:rPr>
                        <a:t>tập</a:t>
                      </a:r>
                      <a:endParaRPr lang="en-US" sz="2400" dirty="0">
                        <a:solidFill>
                          <a:schemeClr val="bg1"/>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mpd="sng">
                      <a:noFill/>
                    </a:lnL>
                    <a:lnR w="12700" cmpd="sng">
                      <a:noFill/>
                    </a:lnR>
                    <a:lnT w="12700" cmpd="sng">
                      <a:noFill/>
                    </a:lnT>
                    <a:lnB w="9525"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B7CA"/>
                    </a:solidFill>
                  </a:tcPr>
                </a:tc>
              </a:tr>
              <a:tr h="439221">
                <a:tc>
                  <a:txBody>
                    <a:bodyPr/>
                    <a:lstStyle/>
                    <a:p>
                      <a:pPr algn="just">
                        <a:lnSpc>
                          <a:spcPct val="107000"/>
                        </a:lnSpc>
                        <a:spcBef>
                          <a:spcPts val="200"/>
                        </a:spcBef>
                        <a:spcAft>
                          <a:spcPts val="600"/>
                        </a:spcAft>
                      </a:pPr>
                      <a:r>
                        <a:rPr lang="en-US" sz="2400">
                          <a:effectLst/>
                          <a:latin typeface="#9Slide03 Arima Madurai Black" panose="00000A00000000000000" pitchFamily="2" charset="0"/>
                          <a:cs typeface="#9Slide03 Arima Madurai Black" panose="00000A00000000000000" pitchFamily="2" charset="0"/>
                        </a:rPr>
                        <a:t>Nhiệm vụ: Tìm từ thích hợp điền vào chỗ trống:</a:t>
                      </a:r>
                      <a:endParaRPr lang="en-US" sz="24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mpd="sng">
                      <a:noFill/>
                    </a:lnL>
                    <a:lnR w="12700" cmpd="sng">
                      <a:noFill/>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r>
              <a:tr h="2281159">
                <a:tc>
                  <a:txBody>
                    <a:bodyPr/>
                    <a:lstStyle/>
                    <a:p>
                      <a:pPr marL="0" marR="0" lvl="0" indent="0" algn="l" defTabSz="685800" rtl="0" eaLnBrk="1" fontAlgn="auto" latinLnBrk="0" hangingPunct="1">
                        <a:lnSpc>
                          <a:spcPct val="100000"/>
                        </a:lnSpc>
                        <a:spcBef>
                          <a:spcPts val="200"/>
                        </a:spcBef>
                        <a:spcAft>
                          <a:spcPts val="600"/>
                        </a:spcAft>
                        <a:buClrTx/>
                        <a:buSzTx/>
                        <a:buFontTx/>
                        <a:buNone/>
                        <a:tabLst>
                          <a:tab pos="8101330" algn="l"/>
                        </a:tabLst>
                        <a:defRPr/>
                      </a:pPr>
                      <a:endParaRPr lang="vi-VN" sz="2400" b="1" kern="1200" dirty="0">
                        <a:solidFill>
                          <a:schemeClr val="dk1"/>
                        </a:solidFill>
                        <a:effectLst/>
                        <a:latin typeface="#9Slide03 Arima Madurai ExtraLi" panose="00000300000000000000" pitchFamily="2" charset="0"/>
                        <a:ea typeface="+mn-ea"/>
                        <a:cs typeface="#9Slide03 Arima Madurai ExtraLi" panose="00000300000000000000" pitchFamily="2" charset="0"/>
                      </a:endParaRPr>
                    </a:p>
                    <a:p>
                      <a:pPr marL="0" marR="0" lvl="0" indent="0" algn="l" defTabSz="685800" rtl="0" eaLnBrk="1" fontAlgn="auto" latinLnBrk="0" hangingPunct="1">
                        <a:lnSpc>
                          <a:spcPct val="100000"/>
                        </a:lnSpc>
                        <a:spcBef>
                          <a:spcPts val="200"/>
                        </a:spcBef>
                        <a:spcAft>
                          <a:spcPts val="600"/>
                        </a:spcAft>
                        <a:buClrTx/>
                        <a:buSzTx/>
                        <a:buFontTx/>
                        <a:buNone/>
                        <a:tabLst>
                          <a:tab pos="8101330" algn="l"/>
                        </a:tabLst>
                        <a:defRPr/>
                      </a:pPr>
                      <a:r>
                        <a:rPr lang="vi-VN" sz="2400" b="1" kern="1200" dirty="0">
                          <a:solidFill>
                            <a:schemeClr val="dk1"/>
                          </a:solidFill>
                          <a:effectLst/>
                          <a:latin typeface="#9Slide03 Arima Madurai ExtraLi" panose="00000300000000000000" pitchFamily="2" charset="0"/>
                          <a:ea typeface="+mn-ea"/>
                          <a:cs typeface="#9Slide03 Arima Madurai ExtraLi" panose="00000300000000000000" pitchFamily="2" charset="0"/>
                        </a:rPr>
                        <a:t>1.</a:t>
                      </a:r>
                      <a:r>
                        <a:rPr lang="vi-VN" sz="2400" b="1" kern="1200" baseline="0" dirty="0">
                          <a:solidFill>
                            <a:schemeClr val="dk1"/>
                          </a:solidFill>
                          <a:effectLst/>
                          <a:latin typeface="#9Slide03 Arima Madurai ExtraLi" panose="00000300000000000000" pitchFamily="2" charset="0"/>
                          <a:ea typeface="+mn-ea"/>
                          <a:cs typeface="#9Slide03 Arima Madurai ExtraLi" panose="00000300000000000000" pitchFamily="2" charset="0"/>
                        </a:rPr>
                        <a:t> </a:t>
                      </a:r>
                      <a:r>
                        <a:rPr lang="vi-VN" sz="2400" b="1" kern="1200" dirty="0">
                          <a:solidFill>
                            <a:schemeClr val="dk1"/>
                          </a:solidFill>
                          <a:effectLst/>
                          <a:latin typeface="#9Slide03 Arima Madurai ExtraLi" panose="00000300000000000000" pitchFamily="2" charset="0"/>
                          <a:ea typeface="+mn-ea"/>
                          <a:cs typeface="#9Slide03 Arima Madurai ExtraLi" panose="00000300000000000000" pitchFamily="2" charset="0"/>
                        </a:rPr>
                        <a:t>Tại sao khi rụng khỏi cành cây quả táo luôn rơi xuống mặt đất?</a:t>
                      </a:r>
                      <a:endParaRPr lang="en-US" sz="2400" b="1" kern="1200" dirty="0">
                        <a:solidFill>
                          <a:schemeClr val="dk1"/>
                        </a:solidFill>
                        <a:effectLst/>
                        <a:latin typeface="#9Slide03 Arima Madurai ExtraLi" panose="00000300000000000000" pitchFamily="2" charset="0"/>
                        <a:ea typeface="+mn-ea"/>
                        <a:cs typeface="#9Slide03 Arima Madurai ExtraLi" panose="00000300000000000000" pitchFamily="2" charset="0"/>
                      </a:endParaRPr>
                    </a:p>
                    <a:p>
                      <a:pPr>
                        <a:lnSpc>
                          <a:spcPct val="100000"/>
                        </a:lnSpc>
                        <a:spcBef>
                          <a:spcPts val="200"/>
                        </a:spcBef>
                        <a:spcAft>
                          <a:spcPts val="600"/>
                        </a:spcAft>
                        <a:tabLst>
                          <a:tab pos="8101330" algn="l"/>
                        </a:tabLst>
                      </a:pPr>
                      <a:endParaRPr lang="vi-VN" sz="2400" b="1" kern="1200" dirty="0">
                        <a:effectLst/>
                        <a:latin typeface="#9Slide03 Arima Madurai ExtraLi" panose="00000300000000000000" pitchFamily="2" charset="0"/>
                        <a:cs typeface="#9Slide03 Arima Madurai ExtraLi" panose="00000300000000000000" pitchFamily="2" charset="0"/>
                      </a:endParaRPr>
                    </a:p>
                    <a:p>
                      <a:pPr>
                        <a:lnSpc>
                          <a:spcPct val="100000"/>
                        </a:lnSpc>
                        <a:spcBef>
                          <a:spcPts val="200"/>
                        </a:spcBef>
                        <a:spcAft>
                          <a:spcPts val="600"/>
                        </a:spcAft>
                        <a:tabLst>
                          <a:tab pos="8101330" algn="l"/>
                        </a:tabLst>
                      </a:pPr>
                      <a:r>
                        <a:rPr lang="en-US" sz="2400" b="1" kern="1200" dirty="0">
                          <a:effectLst/>
                          <a:latin typeface="#9Slide03 Arima Madurai ExtraLi" panose="00000300000000000000" pitchFamily="2" charset="0"/>
                          <a:cs typeface="#9Slide03 Arima Madurai ExtraLi" panose="00000300000000000000" pitchFamily="2" charset="0"/>
                        </a:rPr>
                        <a:t>……….</a:t>
                      </a:r>
                      <a:r>
                        <a:rPr lang="vi-VN" sz="2400" b="1" kern="1200" dirty="0">
                          <a:effectLst/>
                          <a:latin typeface="#9Slide03 Arima Madurai ExtraLi" panose="00000300000000000000" pitchFamily="2" charset="0"/>
                          <a:cs typeface="#9Slide03 Arima Madurai ExtraLi" panose="00000300000000000000" pitchFamily="2" charset="0"/>
                        </a:rPr>
                        <a:t>..............................................</a:t>
                      </a:r>
                      <a:endParaRPr lang="en-US" sz="2400" b="1" dirty="0">
                        <a:effectLst/>
                        <a:latin typeface="#9Slide03 Arima Madurai ExtraLi" panose="00000300000000000000" pitchFamily="2" charset="0"/>
                        <a:cs typeface="#9Slide03 Arima Madurai ExtraLi" panose="00000300000000000000" pitchFamily="2" charset="0"/>
                      </a:endParaRPr>
                    </a:p>
                    <a:p>
                      <a:pPr>
                        <a:lnSpc>
                          <a:spcPct val="100000"/>
                        </a:lnSpc>
                        <a:spcBef>
                          <a:spcPts val="200"/>
                        </a:spcBef>
                        <a:spcAft>
                          <a:spcPts val="600"/>
                        </a:spcAft>
                        <a:tabLst>
                          <a:tab pos="8101330" algn="l"/>
                        </a:tabLst>
                      </a:pPr>
                      <a:r>
                        <a:rPr lang="vi-VN" sz="2400" b="1" kern="1200" dirty="0">
                          <a:effectLst/>
                          <a:latin typeface="#9Slide03 Arima Madurai ExtraLi" panose="00000300000000000000" pitchFamily="2" charset="0"/>
                          <a:cs typeface="#9Slide03 Arima Madurai ExtraLi" panose="00000300000000000000" pitchFamily="2" charset="0"/>
                        </a:rPr>
                        <a:t>2.</a:t>
                      </a:r>
                      <a:r>
                        <a:rPr lang="vi-VN" sz="2400" b="1" kern="1200" baseline="0" dirty="0">
                          <a:effectLst/>
                          <a:latin typeface="#9Slide03 Arima Madurai ExtraLi" panose="00000300000000000000" pitchFamily="2" charset="0"/>
                          <a:cs typeface="#9Slide03 Arima Madurai ExtraLi" panose="00000300000000000000" pitchFamily="2" charset="0"/>
                        </a:rPr>
                        <a:t> Hai quả táo để gần nhau trên tay nhà bác học Newton, hãy cho biết chúng có lực hấp dẫn không?</a:t>
                      </a:r>
                      <a:endParaRPr lang="vi-VN" sz="2400" b="1" kern="1200" baseline="0" dirty="0">
                        <a:effectLst/>
                        <a:latin typeface="#9Slide03 Arima Madurai ExtraLi" panose="00000300000000000000" pitchFamily="2" charset="0"/>
                        <a:cs typeface="#9Slide03 Arima Madurai ExtraLi" panose="00000300000000000000" pitchFamily="2" charset="0"/>
                      </a:endParaRPr>
                    </a:p>
                    <a:p>
                      <a:pPr>
                        <a:lnSpc>
                          <a:spcPct val="100000"/>
                        </a:lnSpc>
                        <a:spcBef>
                          <a:spcPts val="200"/>
                        </a:spcBef>
                        <a:spcAft>
                          <a:spcPts val="600"/>
                        </a:spcAft>
                        <a:tabLst>
                          <a:tab pos="8101330" algn="l"/>
                        </a:tabLst>
                      </a:pPr>
                      <a:endParaRPr lang="vi-VN" sz="2400" b="1" kern="1200" baseline="0" dirty="0">
                        <a:effectLst/>
                        <a:latin typeface="#9Slide03 Arima Madurai ExtraLi" panose="00000300000000000000" pitchFamily="2" charset="0"/>
                        <a:cs typeface="#9Slide03 Arima Madurai ExtraLi" panose="00000300000000000000" pitchFamily="2" charset="0"/>
                      </a:endParaRPr>
                    </a:p>
                    <a:p>
                      <a:pPr>
                        <a:lnSpc>
                          <a:spcPct val="100000"/>
                        </a:lnSpc>
                        <a:spcBef>
                          <a:spcPts val="200"/>
                        </a:spcBef>
                        <a:spcAft>
                          <a:spcPts val="600"/>
                        </a:spcAft>
                        <a:tabLst>
                          <a:tab pos="8101330" algn="l"/>
                        </a:tabLst>
                      </a:pPr>
                      <a:r>
                        <a:rPr lang="vi-VN" sz="2400" b="1" kern="1200" dirty="0">
                          <a:effectLst/>
                          <a:latin typeface="#9Slide03 Arima Madurai ExtraLi" panose="00000300000000000000" pitchFamily="2" charset="0"/>
                          <a:cs typeface="#9Slide03 Arima Madurai ExtraLi" panose="00000300000000000000" pitchFamily="2" charset="0"/>
                        </a:rPr>
                        <a:t> .......................................................</a:t>
                      </a:r>
                      <a:endParaRPr lang="en-US" sz="2400" b="1" dirty="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68580" marR="68580" marT="0" marB="0">
                    <a:lnL w="12700" cmpd="sng">
                      <a:noFill/>
                    </a:lnL>
                    <a:lnR w="12700" cmpd="sng">
                      <a:noFill/>
                    </a:lnR>
                    <a:lnT w="9525" cap="flat" cmpd="sng" algn="ctr">
                      <a:solidFill>
                        <a:schemeClr val="tx1">
                          <a:lumMod val="75000"/>
                          <a:lumOff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
        <p:nvSpPr>
          <p:cNvPr id="2" name="Rectangle 1"/>
          <p:cNvSpPr/>
          <p:nvPr/>
        </p:nvSpPr>
        <p:spPr>
          <a:xfrm>
            <a:off x="363682" y="1991733"/>
            <a:ext cx="8188036" cy="830997"/>
          </a:xfrm>
          <a:prstGeom prst="rect">
            <a:avLst/>
          </a:prstGeom>
        </p:spPr>
        <p:txBody>
          <a:bodyPr wrap="square">
            <a:spAutoFit/>
          </a:bodyPr>
          <a:lstStyle/>
          <a:p>
            <a:pPr lvl="0">
              <a:spcBef>
                <a:spcPts val="200"/>
              </a:spcBef>
              <a:spcAft>
                <a:spcPts val="600"/>
              </a:spcAft>
              <a:tabLst>
                <a:tab pos="8101330" algn="l"/>
              </a:tabLst>
              <a:defRPr/>
            </a:pPr>
            <a:r>
              <a:rPr lang="vi-VN" sz="2400" b="1" dirty="0">
                <a:solidFill>
                  <a:schemeClr val="dk1"/>
                </a:solidFill>
                <a:latin typeface="#9Slide03 Arima Madurai Bold" panose="00000800000000000000" pitchFamily="2" charset="0"/>
                <a:cs typeface="#9Slide03 Arima Madurai Bold" panose="00000800000000000000" pitchFamily="2" charset="0"/>
              </a:rPr>
              <a:t>Khi rụng khỏi cành cây quả táo luôn rơi xuống mặt đất vì Trái Đất hút quả táo một lực.</a:t>
            </a:r>
            <a:endParaRPr lang="en-US" sz="2400" b="1" dirty="0">
              <a:solidFill>
                <a:schemeClr val="dk1"/>
              </a:solidFill>
              <a:latin typeface="#9Slide03 Arima Madurai Bold" panose="00000800000000000000" pitchFamily="2" charset="0"/>
              <a:cs typeface="#9Slide03 Arima Madurai Bold" panose="00000800000000000000" pitchFamily="2" charset="0"/>
            </a:endParaRPr>
          </a:p>
        </p:txBody>
      </p:sp>
      <p:sp>
        <p:nvSpPr>
          <p:cNvPr id="3" name="Rectangle 2"/>
          <p:cNvSpPr/>
          <p:nvPr/>
        </p:nvSpPr>
        <p:spPr>
          <a:xfrm>
            <a:off x="517481" y="4016650"/>
            <a:ext cx="6410242" cy="461665"/>
          </a:xfrm>
          <a:prstGeom prst="rect">
            <a:avLst/>
          </a:prstGeom>
        </p:spPr>
        <p:txBody>
          <a:bodyPr wrap="square">
            <a:spAutoFit/>
          </a:bodyPr>
          <a:lstStyle/>
          <a:p>
            <a:r>
              <a:rPr lang="vi-VN" sz="2400" dirty="0">
                <a:latin typeface="#9Slide03 Arima Madurai Bold" panose="00000800000000000000" pitchFamily="2" charset="0"/>
                <a:ea typeface="Arial" panose="020B0604020202020204" pitchFamily="34" charset="0"/>
                <a:cs typeface="#9Slide03 Arima Madurai Bold" panose="00000800000000000000" pitchFamily="2" charset="0"/>
              </a:rPr>
              <a:t>Có lực hấp dẫn giữa chúng.</a:t>
            </a:r>
            <a:endParaRPr lang="en-US" sz="2400" dirty="0">
              <a:latin typeface="#9Slide03 Arima Madurai Bold" panose="00000800000000000000" pitchFamily="2" charset="0"/>
              <a:cs typeface="#9Slide03 Arima Madurai Bold" panose="00000800000000000000" pitchFamily="2" charset="0"/>
            </a:endParaRPr>
          </a:p>
        </p:txBody>
      </p:sp>
      <p:grpSp>
        <p:nvGrpSpPr>
          <p:cNvPr id="7" name="Group 6"/>
          <p:cNvGrpSpPr/>
          <p:nvPr/>
        </p:nvGrpSpPr>
        <p:grpSpPr>
          <a:xfrm>
            <a:off x="1925195" y="1279357"/>
            <a:ext cx="4402336" cy="2255750"/>
            <a:chOff x="1925195" y="1279357"/>
            <a:chExt cx="4402336" cy="2255750"/>
          </a:xfrm>
        </p:grpSpPr>
        <p:sp>
          <p:nvSpPr>
            <p:cNvPr id="4" name="Cloud 3"/>
            <p:cNvSpPr/>
            <p:nvPr/>
          </p:nvSpPr>
          <p:spPr>
            <a:xfrm>
              <a:off x="1925195" y="1279357"/>
              <a:ext cx="4402336" cy="2255750"/>
            </a:xfrm>
            <a:prstGeom prst="cloud">
              <a:avLst/>
            </a:prstGeom>
            <a:solidFill>
              <a:schemeClr val="dk1">
                <a:alpha val="5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1988395" y="2082311"/>
              <a:ext cx="4339136" cy="707886"/>
            </a:xfrm>
            <a:prstGeom prst="rect">
              <a:avLst/>
            </a:prstGeom>
            <a:noFill/>
          </p:spPr>
          <p:txBody>
            <a:bodyPr wrap="square" rtlCol="0">
              <a:spAutoFit/>
            </a:bodyPr>
            <a:lstStyle/>
            <a:p>
              <a:r>
                <a:rPr lang="vi-VN" sz="4000">
                  <a:solidFill>
                    <a:schemeClr val="bg1"/>
                  </a:solidFill>
                  <a:latin typeface="#9Slide03 Arima Madurai Bold" panose="00000800000000000000" pitchFamily="2" charset="0"/>
                  <a:cs typeface="#9Slide03 Arima Madurai Bold" panose="00000800000000000000" pitchFamily="2" charset="0"/>
                </a:rPr>
                <a:t>Lực hấp dẫn là gì? </a:t>
              </a:r>
              <a:endParaRPr lang="en-US" sz="4000">
                <a:solidFill>
                  <a:schemeClr val="bg1"/>
                </a:solidFill>
                <a:latin typeface="#9Slide03 Arima Madurai Bold" panose="00000800000000000000" pitchFamily="2" charset="0"/>
                <a:cs typeface="#9Slide03 Arima Madurai Bold" panose="00000800000000000000" pitchFamily="2" charset="0"/>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02815" y="1323327"/>
              <a:ext cx="1514581" cy="74491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grpId="1" nodeType="clickEffect">
                                  <p:stCondLst>
                                    <p:cond delay="0"/>
                                  </p:stCondLst>
                                  <p:childTnLst>
                                    <p:anim calcmode="lin" valueType="num">
                                      <p:cBhvr>
                                        <p:cTn id="18" dur="500"/>
                                        <p:tgtEl>
                                          <p:spTgt spid="2"/>
                                        </p:tgtEl>
                                        <p:attrNameLst>
                                          <p:attrName>ppt_w</p:attrName>
                                        </p:attrNameLst>
                                      </p:cBhvr>
                                      <p:tavLst>
                                        <p:tav tm="0">
                                          <p:val>
                                            <p:strVal val="ppt_w"/>
                                          </p:val>
                                        </p:tav>
                                        <p:tav tm="100000">
                                          <p:val>
                                            <p:fltVal val="0"/>
                                          </p:val>
                                        </p:tav>
                                      </p:tavLst>
                                    </p:anim>
                                    <p:anim calcmode="lin" valueType="num">
                                      <p:cBhvr>
                                        <p:cTn id="19" dur="500"/>
                                        <p:tgtEl>
                                          <p:spTgt spid="2"/>
                                        </p:tgtEl>
                                        <p:attrNameLst>
                                          <p:attrName>ppt_h</p:attrName>
                                        </p:attrNameLst>
                                      </p:cBhvr>
                                      <p:tavLst>
                                        <p:tav tm="0">
                                          <p:val>
                                            <p:strVal val="ppt_h"/>
                                          </p:val>
                                        </p:tav>
                                        <p:tav tm="100000">
                                          <p:val>
                                            <p:fltVal val="0"/>
                                          </p:val>
                                        </p:tav>
                                      </p:tavLst>
                                    </p:anim>
                                    <p:set>
                                      <p:cBhvr>
                                        <p:cTn id="20" dur="1" fill="hold">
                                          <p:stCondLst>
                                            <p:cond delay="499"/>
                                          </p:stCondLst>
                                        </p:cTn>
                                        <p:tgtEl>
                                          <p:spTgt spid="2"/>
                                        </p:tgtEl>
                                        <p:attrNameLst>
                                          <p:attrName>style.visibility</p:attrName>
                                        </p:attrNameLst>
                                      </p:cBhvr>
                                      <p:to>
                                        <p:strVal val="hidden"/>
                                      </p:to>
                                    </p:set>
                                  </p:childTnLst>
                                </p:cTn>
                              </p:par>
                              <p:par>
                                <p:cTn id="21" presetID="23" presetClass="exit" presetSubtype="32" fill="hold" grpId="1" nodeType="withEffect">
                                  <p:stCondLst>
                                    <p:cond delay="0"/>
                                  </p:stCondLst>
                                  <p:childTnLst>
                                    <p:anim calcmode="lin" valueType="num">
                                      <p:cBhvr>
                                        <p:cTn id="22" dur="500"/>
                                        <p:tgtEl>
                                          <p:spTgt spid="3"/>
                                        </p:tgtEl>
                                        <p:attrNameLst>
                                          <p:attrName>ppt_w</p:attrName>
                                        </p:attrNameLst>
                                      </p:cBhvr>
                                      <p:tavLst>
                                        <p:tav tm="0">
                                          <p:val>
                                            <p:strVal val="ppt_w"/>
                                          </p:val>
                                        </p:tav>
                                        <p:tav tm="100000">
                                          <p:val>
                                            <p:fltVal val="0"/>
                                          </p:val>
                                        </p:tav>
                                      </p:tavLst>
                                    </p:anim>
                                    <p:anim calcmode="lin" valueType="num">
                                      <p:cBhvr>
                                        <p:cTn id="23" dur="500"/>
                                        <p:tgtEl>
                                          <p:spTgt spid="3"/>
                                        </p:tgtEl>
                                        <p:attrNameLst>
                                          <p:attrName>ppt_h</p:attrName>
                                        </p:attrNameLst>
                                      </p:cBhvr>
                                      <p:tavLst>
                                        <p:tav tm="0">
                                          <p:val>
                                            <p:strVal val="ppt_h"/>
                                          </p:val>
                                        </p:tav>
                                        <p:tav tm="100000">
                                          <p:val>
                                            <p:fltVal val="0"/>
                                          </p:val>
                                        </p:tav>
                                      </p:tavLst>
                                    </p:anim>
                                    <p:set>
                                      <p:cBhvr>
                                        <p:cTn id="24" dur="1" fill="hold">
                                          <p:stCondLst>
                                            <p:cond delay="499"/>
                                          </p:stCondLst>
                                        </p:cTn>
                                        <p:tgtEl>
                                          <p:spTgt spid="3"/>
                                        </p:tgtEl>
                                        <p:attrNameLst>
                                          <p:attrName>style.visibility</p:attrName>
                                        </p:attrNameLst>
                                      </p:cBhvr>
                                      <p:to>
                                        <p:strVal val="hidden"/>
                                      </p:to>
                                    </p:set>
                                  </p:childTnLst>
                                </p:cTn>
                              </p:par>
                              <p:par>
                                <p:cTn id="25" presetID="23" presetClass="exit" presetSubtype="32" fill="hold" nodeType="withEffect">
                                  <p:stCondLst>
                                    <p:cond delay="0"/>
                                  </p:stCondLst>
                                  <p:childTnLst>
                                    <p:anim calcmode="lin" valueType="num">
                                      <p:cBhvr>
                                        <p:cTn id="26" dur="500"/>
                                        <p:tgtEl>
                                          <p:spTgt spid="13"/>
                                        </p:tgtEl>
                                        <p:attrNameLst>
                                          <p:attrName>ppt_w</p:attrName>
                                        </p:attrNameLst>
                                      </p:cBhvr>
                                      <p:tavLst>
                                        <p:tav tm="0">
                                          <p:val>
                                            <p:strVal val="ppt_w"/>
                                          </p:val>
                                        </p:tav>
                                        <p:tav tm="100000">
                                          <p:val>
                                            <p:fltVal val="0"/>
                                          </p:val>
                                        </p:tav>
                                      </p:tavLst>
                                    </p:anim>
                                    <p:anim calcmode="lin" valueType="num">
                                      <p:cBhvr>
                                        <p:cTn id="27" dur="500"/>
                                        <p:tgtEl>
                                          <p:spTgt spid="13"/>
                                        </p:tgtEl>
                                        <p:attrNameLst>
                                          <p:attrName>ppt_h</p:attrName>
                                        </p:attrNameLst>
                                      </p:cBhvr>
                                      <p:tavLst>
                                        <p:tav tm="0">
                                          <p:val>
                                            <p:strVal val="ppt_h"/>
                                          </p:val>
                                        </p:tav>
                                        <p:tav tm="100000">
                                          <p:val>
                                            <p:fltVal val="0"/>
                                          </p:val>
                                        </p:tav>
                                      </p:tavLst>
                                    </p:anim>
                                    <p:set>
                                      <p:cBhvr>
                                        <p:cTn id="28" dur="1" fill="hold">
                                          <p:stCondLst>
                                            <p:cond delay="4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142358" y="224841"/>
            <a:ext cx="4076460" cy="461665"/>
          </a:xfrm>
          <a:prstGeom prst="rect">
            <a:avLst/>
          </a:prstGeom>
          <a:noFill/>
        </p:spPr>
        <p:txBody>
          <a:bodyPr wrap="square" rtlCol="0">
            <a:spAutoFit/>
          </a:bodyPr>
          <a:lstStyle/>
          <a:p>
            <a:pPr algn="ctr"/>
            <a:r>
              <a:rPr lang="en-US" altLang="zh-CN" sz="24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I. </a:t>
            </a:r>
            <a:r>
              <a:rPr lang="vi-VN" altLang="zh-CN" sz="24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LỰC HẤP DẪN</a:t>
            </a:r>
            <a:r>
              <a:rPr lang="en-US" altLang="zh-CN" sz="24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LÀ GÌ?</a:t>
            </a:r>
            <a:endParaRPr lang="zh-CN" altLang="en-US" sz="24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grpSp>
        <p:nvGrpSpPr>
          <p:cNvPr id="4" name="Group 3"/>
          <p:cNvGrpSpPr/>
          <p:nvPr/>
        </p:nvGrpSpPr>
        <p:grpSpPr>
          <a:xfrm>
            <a:off x="676100" y="-436418"/>
            <a:ext cx="8104218" cy="5382491"/>
            <a:chOff x="1845514" y="628453"/>
            <a:chExt cx="5115610" cy="1904438"/>
          </a:xfrm>
        </p:grpSpPr>
        <p:sp>
          <p:nvSpPr>
            <p:cNvPr id="2" name="Rounded Rectangle 1"/>
            <p:cNvSpPr/>
            <p:nvPr/>
          </p:nvSpPr>
          <p:spPr>
            <a:xfrm>
              <a:off x="1845514" y="1113237"/>
              <a:ext cx="4881894" cy="1419654"/>
            </a:xfrm>
            <a:prstGeom prst="roundRect">
              <a:avLst/>
            </a:prstGeom>
            <a:noFill/>
            <a:ln w="19050">
              <a:solidFill>
                <a:srgbClr val="ED7D3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213216" y="628453"/>
              <a:ext cx="747908" cy="646158"/>
            </a:xfrm>
            <a:prstGeom prst="rect">
              <a:avLst/>
            </a:prstGeom>
          </p:spPr>
        </p:pic>
      </p:grpSp>
      <p:sp>
        <p:nvSpPr>
          <p:cNvPr id="101" name="TextBox 100"/>
          <p:cNvSpPr txBox="1"/>
          <p:nvPr/>
        </p:nvSpPr>
        <p:spPr>
          <a:xfrm>
            <a:off x="788578" y="1047071"/>
            <a:ext cx="7098122" cy="3785652"/>
          </a:xfrm>
          <a:prstGeom prst="rect">
            <a:avLst/>
          </a:prstGeom>
          <a:noFill/>
        </p:spPr>
        <p:txBody>
          <a:bodyPr wrap="square">
            <a:spAutoFit/>
          </a:bodyPr>
          <a:lstStyle/>
          <a:p>
            <a:pPr algn="just">
              <a:lnSpc>
                <a:spcPct val="150000"/>
              </a:lnSpc>
            </a:pPr>
            <a:r>
              <a:rPr lang="vi-VN" sz="1800" b="1" i="0" dirty="0">
                <a:solidFill>
                  <a:srgbClr val="000000"/>
                </a:solidFill>
                <a:effectLst/>
                <a:latin typeface="OpenSans"/>
              </a:rPr>
              <a:t>- </a:t>
            </a:r>
            <a:r>
              <a:rPr lang="vi-VN" sz="2000" b="1" i="0" dirty="0">
                <a:solidFill>
                  <a:srgbClr val="000000"/>
                </a:solidFill>
                <a:effectLst/>
                <a:latin typeface="OpenSans"/>
              </a:rPr>
              <a:t>Không </a:t>
            </a:r>
            <a:r>
              <a:rPr lang="vi-VN" sz="2000" b="1" i="0" dirty="0" err="1">
                <a:solidFill>
                  <a:srgbClr val="000000"/>
                </a:solidFill>
                <a:effectLst/>
                <a:latin typeface="OpenSans"/>
              </a:rPr>
              <a:t>chỉ</a:t>
            </a:r>
            <a:r>
              <a:rPr lang="vi-VN" sz="2000" b="1" i="0" dirty="0">
                <a:solidFill>
                  <a:srgbClr val="000000"/>
                </a:solidFill>
                <a:effectLst/>
                <a:latin typeface="OpenSans"/>
              </a:rPr>
              <a:t> </a:t>
            </a:r>
            <a:r>
              <a:rPr lang="vi-VN" sz="2000" b="1" i="0" dirty="0" err="1">
                <a:solidFill>
                  <a:srgbClr val="000000"/>
                </a:solidFill>
                <a:effectLst/>
                <a:latin typeface="OpenSans"/>
              </a:rPr>
              <a:t>Trái</a:t>
            </a:r>
            <a:r>
              <a:rPr lang="vi-VN" sz="2000" b="1" i="0" dirty="0">
                <a:solidFill>
                  <a:srgbClr val="000000"/>
                </a:solidFill>
                <a:effectLst/>
                <a:latin typeface="OpenSans"/>
              </a:rPr>
              <a:t> </a:t>
            </a:r>
            <a:r>
              <a:rPr lang="vi-VN" sz="2000" b="1" i="0" dirty="0" err="1">
                <a:solidFill>
                  <a:srgbClr val="000000"/>
                </a:solidFill>
                <a:effectLst/>
                <a:latin typeface="OpenSans"/>
              </a:rPr>
              <a:t>Đất</a:t>
            </a:r>
            <a:r>
              <a:rPr lang="vi-VN" sz="2000" b="1" i="0" dirty="0">
                <a:solidFill>
                  <a:srgbClr val="000000"/>
                </a:solidFill>
                <a:effectLst/>
                <a:latin typeface="OpenSans"/>
              </a:rPr>
              <a:t> </a:t>
            </a:r>
            <a:r>
              <a:rPr lang="vi-VN" sz="2000" b="1" i="0" dirty="0" err="1">
                <a:solidFill>
                  <a:srgbClr val="000000"/>
                </a:solidFill>
                <a:effectLst/>
                <a:latin typeface="OpenSans"/>
              </a:rPr>
              <a:t>hút</a:t>
            </a:r>
            <a:r>
              <a:rPr lang="vi-VN" sz="2000" b="1" i="0" dirty="0">
                <a:solidFill>
                  <a:srgbClr val="000000"/>
                </a:solidFill>
                <a:effectLst/>
                <a:latin typeface="OpenSans"/>
              </a:rPr>
              <a:t> </a:t>
            </a:r>
            <a:r>
              <a:rPr lang="vi-VN" sz="2000" b="1" i="0" dirty="0" err="1">
                <a:solidFill>
                  <a:srgbClr val="000000"/>
                </a:solidFill>
                <a:effectLst/>
                <a:latin typeface="OpenSans"/>
              </a:rPr>
              <a:t>các</a:t>
            </a:r>
            <a:r>
              <a:rPr lang="vi-VN" sz="2000" b="1" i="0" dirty="0">
                <a:solidFill>
                  <a:srgbClr val="000000"/>
                </a:solidFill>
                <a:effectLst/>
                <a:latin typeface="OpenSans"/>
              </a:rPr>
              <a:t> </a:t>
            </a:r>
            <a:r>
              <a:rPr lang="vi-VN" sz="2000" b="1" i="0" dirty="0" err="1">
                <a:solidFill>
                  <a:srgbClr val="000000"/>
                </a:solidFill>
                <a:effectLst/>
                <a:latin typeface="OpenSans"/>
              </a:rPr>
              <a:t>vật</a:t>
            </a:r>
            <a:r>
              <a:rPr lang="vi-VN" sz="2000" b="1" i="0" dirty="0">
                <a:solidFill>
                  <a:srgbClr val="000000"/>
                </a:solidFill>
                <a:effectLst/>
                <a:latin typeface="OpenSans"/>
              </a:rPr>
              <a:t> </a:t>
            </a:r>
            <a:r>
              <a:rPr lang="vi-VN" sz="2000" b="1" i="0" dirty="0" err="1">
                <a:solidFill>
                  <a:srgbClr val="000000"/>
                </a:solidFill>
                <a:effectLst/>
                <a:latin typeface="OpenSans"/>
              </a:rPr>
              <a:t>mà</a:t>
            </a:r>
            <a:r>
              <a:rPr lang="vi-VN" sz="2000" b="1" i="0" dirty="0">
                <a:solidFill>
                  <a:srgbClr val="000000"/>
                </a:solidFill>
                <a:effectLst/>
                <a:latin typeface="OpenSans"/>
              </a:rPr>
              <a:t> </a:t>
            </a:r>
            <a:r>
              <a:rPr lang="vi-VN" sz="2000" b="1" i="0" dirty="0" err="1">
                <a:solidFill>
                  <a:srgbClr val="000000"/>
                </a:solidFill>
                <a:effectLst/>
                <a:latin typeface="OpenSans"/>
              </a:rPr>
              <a:t>mọi</a:t>
            </a:r>
            <a:r>
              <a:rPr lang="vi-VN" sz="2000" b="1" i="0" dirty="0">
                <a:solidFill>
                  <a:srgbClr val="000000"/>
                </a:solidFill>
                <a:effectLst/>
                <a:latin typeface="OpenSans"/>
              </a:rPr>
              <a:t> </a:t>
            </a:r>
            <a:r>
              <a:rPr lang="vi-VN" sz="2000" b="1" i="0" dirty="0" err="1">
                <a:solidFill>
                  <a:srgbClr val="000000"/>
                </a:solidFill>
                <a:effectLst/>
                <a:latin typeface="OpenSans"/>
              </a:rPr>
              <a:t>vật</a:t>
            </a:r>
            <a:r>
              <a:rPr lang="vi-VN" sz="2000" b="1" i="0" dirty="0">
                <a:solidFill>
                  <a:srgbClr val="000000"/>
                </a:solidFill>
                <a:effectLst/>
                <a:latin typeface="OpenSans"/>
              </a:rPr>
              <a:t> </a:t>
            </a:r>
            <a:r>
              <a:rPr lang="vi-VN" sz="2000" b="1" i="0" dirty="0" err="1">
                <a:solidFill>
                  <a:srgbClr val="000000"/>
                </a:solidFill>
                <a:effectLst/>
                <a:latin typeface="OpenSans"/>
              </a:rPr>
              <a:t>có</a:t>
            </a:r>
            <a:r>
              <a:rPr lang="vi-VN" sz="2000" b="1" i="0" dirty="0">
                <a:solidFill>
                  <a:srgbClr val="000000"/>
                </a:solidFill>
                <a:effectLst/>
                <a:latin typeface="OpenSans"/>
              </a:rPr>
              <a:t> </a:t>
            </a:r>
            <a:r>
              <a:rPr lang="vi-VN" sz="2000" b="1" i="0" dirty="0" err="1">
                <a:solidFill>
                  <a:srgbClr val="000000"/>
                </a:solidFill>
                <a:effectLst/>
                <a:latin typeface="OpenSans"/>
              </a:rPr>
              <a:t>khối</a:t>
            </a:r>
            <a:r>
              <a:rPr lang="vi-VN" sz="2000" b="1" i="0" dirty="0">
                <a:solidFill>
                  <a:srgbClr val="000000"/>
                </a:solidFill>
                <a:effectLst/>
                <a:latin typeface="OpenSans"/>
              </a:rPr>
              <a:t> </a:t>
            </a:r>
            <a:r>
              <a:rPr lang="vi-VN" sz="2000" b="1" i="0" dirty="0" err="1">
                <a:solidFill>
                  <a:srgbClr val="000000"/>
                </a:solidFill>
                <a:effectLst/>
                <a:latin typeface="OpenSans"/>
              </a:rPr>
              <a:t>lượng</a:t>
            </a:r>
            <a:r>
              <a:rPr lang="vi-VN" sz="2000" b="1" i="0" dirty="0">
                <a:solidFill>
                  <a:srgbClr val="000000"/>
                </a:solidFill>
                <a:effectLst/>
                <a:latin typeface="OpenSans"/>
              </a:rPr>
              <a:t> </a:t>
            </a:r>
            <a:r>
              <a:rPr lang="vi-VN" sz="2000" b="1" i="0" dirty="0" err="1">
                <a:solidFill>
                  <a:srgbClr val="000000"/>
                </a:solidFill>
                <a:effectLst/>
                <a:latin typeface="OpenSans"/>
              </a:rPr>
              <a:t>đều</a:t>
            </a:r>
            <a:r>
              <a:rPr lang="vi-VN" sz="2000" b="1" i="0" dirty="0">
                <a:solidFill>
                  <a:srgbClr val="000000"/>
                </a:solidFill>
                <a:effectLst/>
                <a:latin typeface="OpenSans"/>
              </a:rPr>
              <a:t> </a:t>
            </a:r>
            <a:r>
              <a:rPr lang="vi-VN" sz="2000" b="1" i="0" dirty="0" err="1">
                <a:solidFill>
                  <a:srgbClr val="000000"/>
                </a:solidFill>
                <a:effectLst/>
                <a:latin typeface="OpenSans"/>
              </a:rPr>
              <a:t>hút</a:t>
            </a:r>
            <a:r>
              <a:rPr lang="vi-VN" sz="2000" b="1" i="0" dirty="0">
                <a:solidFill>
                  <a:srgbClr val="000000"/>
                </a:solidFill>
                <a:effectLst/>
                <a:latin typeface="OpenSans"/>
              </a:rPr>
              <a:t> </a:t>
            </a:r>
            <a:r>
              <a:rPr lang="vi-VN" sz="2000" b="1" i="0" dirty="0" err="1">
                <a:solidFill>
                  <a:srgbClr val="000000"/>
                </a:solidFill>
                <a:effectLst/>
                <a:latin typeface="OpenSans"/>
              </a:rPr>
              <a:t>lẫn</a:t>
            </a:r>
            <a:r>
              <a:rPr lang="vi-VN" sz="2000" b="1" i="0" dirty="0">
                <a:solidFill>
                  <a:srgbClr val="000000"/>
                </a:solidFill>
                <a:effectLst/>
                <a:latin typeface="OpenSans"/>
              </a:rPr>
              <a:t> nhau. Lực hút này được gọi chung là </a:t>
            </a:r>
            <a:r>
              <a:rPr lang="vi-VN" sz="2000" b="1" i="0" u="sng" dirty="0">
                <a:solidFill>
                  <a:srgbClr val="FF0000"/>
                </a:solidFill>
                <a:effectLst/>
                <a:latin typeface="OpenSans"/>
              </a:rPr>
              <a:t>lực hấp </a:t>
            </a:r>
            <a:r>
              <a:rPr lang="vi-VN" sz="2000" b="1" i="0" u="sng" dirty="0" smtClean="0">
                <a:solidFill>
                  <a:srgbClr val="FF0000"/>
                </a:solidFill>
                <a:effectLst/>
                <a:latin typeface="OpenSans"/>
              </a:rPr>
              <a:t>dẫn</a:t>
            </a:r>
            <a:r>
              <a:rPr lang="en-US" sz="2000" b="1" i="0" dirty="0" smtClean="0">
                <a:solidFill>
                  <a:srgbClr val="FF0000"/>
                </a:solidFill>
                <a:effectLst/>
                <a:latin typeface="OpenSans"/>
              </a:rPr>
              <a:t>.</a:t>
            </a:r>
            <a:endParaRPr lang="vi-VN" sz="2000" b="1" i="0" dirty="0">
              <a:solidFill>
                <a:srgbClr val="FF0000"/>
              </a:solidFill>
              <a:effectLst/>
              <a:latin typeface="Times New Roman" panose="02020603050405020304" pitchFamily="18" charset="0"/>
              <a:cs typeface="Times New Roman" panose="02020603050405020304" pitchFamily="18" charset="0"/>
            </a:endParaRPr>
          </a:p>
          <a:p>
            <a:pPr marL="285750" indent="-285750" algn="l">
              <a:lnSpc>
                <a:spcPct val="150000"/>
              </a:lnSpc>
              <a:buFontTx/>
              <a:buChar char="-"/>
            </a:pPr>
            <a:r>
              <a:rPr lang="vi-VN" sz="2000" b="1" i="0" dirty="0" smtClean="0">
                <a:solidFill>
                  <a:srgbClr val="000000"/>
                </a:solidFill>
                <a:effectLst/>
                <a:latin typeface="OpenSans"/>
              </a:rPr>
              <a:t>Độ </a:t>
            </a:r>
            <a:r>
              <a:rPr lang="vi-VN" sz="2000" b="1" i="0" dirty="0">
                <a:solidFill>
                  <a:srgbClr val="000000"/>
                </a:solidFill>
                <a:effectLst/>
                <a:latin typeface="OpenSans"/>
              </a:rPr>
              <a:t>lớn lực hấp dẫn phụ thuộc vào khối lượng của các vật. Cùng một vật đặt trên các thiên thể khác nhau sẽ chịu lực hấp dẫn khác nhau</a:t>
            </a:r>
            <a:r>
              <a:rPr lang="vi-VN" sz="2000" b="1" i="0" dirty="0" smtClean="0">
                <a:solidFill>
                  <a:srgbClr val="000000"/>
                </a:solidFill>
                <a:effectLst/>
                <a:latin typeface="OpenSans"/>
              </a:rPr>
              <a:t>.</a:t>
            </a:r>
            <a:endParaRPr lang="en-US" sz="2000" b="1" i="0" dirty="0" smtClean="0">
              <a:solidFill>
                <a:srgbClr val="000000"/>
              </a:solidFill>
              <a:effectLst/>
              <a:latin typeface="OpenSans"/>
            </a:endParaRPr>
          </a:p>
          <a:p>
            <a:pPr marL="285750" indent="-285750">
              <a:lnSpc>
                <a:spcPct val="150000"/>
              </a:lnSpc>
              <a:buFontTx/>
              <a:buChar char="-"/>
            </a:pPr>
            <a:r>
              <a:rPr lang="vi-VN" sz="2000" b="1" dirty="0" smtClean="0">
                <a:solidFill>
                  <a:srgbClr val="FF0000"/>
                </a:solidFill>
                <a:latin typeface="OpenSans"/>
              </a:rPr>
              <a:t>Lực </a:t>
            </a:r>
            <a:r>
              <a:rPr lang="vi-VN" sz="2000" b="1" dirty="0">
                <a:solidFill>
                  <a:srgbClr val="FF0000"/>
                </a:solidFill>
                <a:latin typeface="OpenSans"/>
              </a:rPr>
              <a:t>mà Trái Đất tác dụng lên vật chính là lực hấp dẫn. Lực này còn được gọi là </a:t>
            </a:r>
            <a:r>
              <a:rPr lang="vi-VN" sz="2000" b="1" u="sng" dirty="0">
                <a:solidFill>
                  <a:srgbClr val="FF0000"/>
                </a:solidFill>
                <a:latin typeface="OpenSans"/>
              </a:rPr>
              <a:t>trọng lực</a:t>
            </a:r>
            <a:r>
              <a:rPr lang="vi-VN" sz="2000" b="1" dirty="0">
                <a:solidFill>
                  <a:srgbClr val="FF0000"/>
                </a:solidFill>
                <a:latin typeface="OpenSans"/>
              </a:rPr>
              <a:t>.</a:t>
            </a:r>
            <a:endParaRPr lang="vi-VN" sz="2000" b="1" i="0" dirty="0">
              <a:solidFill>
                <a:srgbClr val="FF0000"/>
              </a:solidFill>
              <a:effectLst/>
              <a:latin typeface="OpenSan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Tìm hiểu về lực hấp dẫn</a:t>
            </a:r>
            <a:endParaRPr lang="zh-CN" altLang="en-US" sz="24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grpSp>
        <p:nvGrpSpPr>
          <p:cNvPr id="53" name="Group 52"/>
          <p:cNvGrpSpPr/>
          <p:nvPr/>
        </p:nvGrpSpPr>
        <p:grpSpPr>
          <a:xfrm>
            <a:off x="144118" y="503101"/>
            <a:ext cx="8506378" cy="4362223"/>
            <a:chOff x="144118" y="503101"/>
            <a:chExt cx="8506378" cy="4362223"/>
          </a:xfrm>
        </p:grpSpPr>
        <p:grpSp>
          <p:nvGrpSpPr>
            <p:cNvPr id="9" name="Group 8"/>
            <p:cNvGrpSpPr/>
            <p:nvPr/>
          </p:nvGrpSpPr>
          <p:grpSpPr>
            <a:xfrm>
              <a:off x="144118" y="1000296"/>
              <a:ext cx="8041162" cy="3865028"/>
              <a:chOff x="144118" y="1000296"/>
              <a:chExt cx="8041162" cy="3865028"/>
            </a:xfrm>
          </p:grpSpPr>
          <p:sp>
            <p:nvSpPr>
              <p:cNvPr id="5" name="Rectangle 4"/>
              <p:cNvSpPr/>
              <p:nvPr/>
            </p:nvSpPr>
            <p:spPr>
              <a:xfrm>
                <a:off x="144118" y="2047706"/>
                <a:ext cx="5669280" cy="281761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4" descr="Hoạt động giáo dục STEM - Lớp 6"/>
              <p:cNvPicPr>
                <a:picLocks noChangeAspect="1" noChangeArrowheads="1"/>
              </p:cNvPicPr>
              <p:nvPr/>
            </p:nvPicPr>
            <p:blipFill rotWithShape="1">
              <a:blip r:embed="rId1">
                <a:extLst>
                  <a:ext uri="{28A0092B-C50C-407E-A947-70E740481C1C}">
                    <a14:useLocalDpi xmlns:a14="http://schemas.microsoft.com/office/drawing/2010/main" val="0"/>
                  </a:ext>
                </a:extLst>
              </a:blip>
              <a:srcRect l="15600" r="14613"/>
              <a:stretch>
                <a:fillRect/>
              </a:stretch>
            </p:blipFill>
            <p:spPr bwMode="auto">
              <a:xfrm>
                <a:off x="696322" y="2255523"/>
                <a:ext cx="2110863" cy="2401981"/>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Hoạt động trải nghiệm sáng tạo trong các môn học – lớp 6 | Shopee Việt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744" t="11723" r="18986" b="9759"/>
              <a:stretch>
                <a:fillRect/>
              </a:stretch>
            </p:blipFill>
            <p:spPr bwMode="auto">
              <a:xfrm>
                <a:off x="3112161" y="2245631"/>
                <a:ext cx="2097118" cy="232756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626867" y="1000296"/>
                <a:ext cx="5558413" cy="863468"/>
                <a:chOff x="3034191" y="959120"/>
                <a:chExt cx="5558413" cy="863468"/>
              </a:xfrm>
            </p:grpSpPr>
            <p:sp>
              <p:nvSpPr>
                <p:cNvPr id="6" name="Rectangle 5"/>
                <p:cNvSpPr/>
                <p:nvPr/>
              </p:nvSpPr>
              <p:spPr>
                <a:xfrm>
                  <a:off x="3145012" y="1090033"/>
                  <a:ext cx="5336772" cy="685059"/>
                </a:xfrm>
                <a:prstGeom prst="rect">
                  <a:avLst/>
                </a:prstGeom>
              </p:spPr>
              <p:txBody>
                <a:bodyPr wrap="square">
                  <a:spAutoFit/>
                </a:bodyPr>
                <a:lstStyle/>
                <a:p>
                  <a:pPr lvl="0">
                    <a:lnSpc>
                      <a:spcPct val="107000"/>
                    </a:lnSpc>
                    <a:spcBef>
                      <a:spcPts val="200"/>
                    </a:spcBef>
                    <a:spcAft>
                      <a:spcPts val="600"/>
                    </a:spcAft>
                  </a:pPr>
                  <a:r>
                    <a:rPr lang="vi-VN" sz="1800" dirty="0" err="1">
                      <a:latin typeface="#9Slide03 Arima Madurai Black" panose="00000A00000000000000" pitchFamily="2" charset="0"/>
                      <a:ea typeface="Arial" panose="020B0604020202020204" pitchFamily="34" charset="0"/>
                      <a:cs typeface="#9Slide03 Arima Madurai Black" panose="00000A00000000000000" pitchFamily="2" charset="0"/>
                    </a:rPr>
                    <a:t>Có</a:t>
                  </a:r>
                  <a:r>
                    <a:rPr lang="vi-VN" sz="1800" dirty="0">
                      <a:latin typeface="#9Slide03 Arima Madurai Black" panose="00000A00000000000000" pitchFamily="2" charset="0"/>
                      <a:ea typeface="Arial" panose="020B0604020202020204" pitchFamily="34" charset="0"/>
                      <a:cs typeface="#9Slide03 Arima Madurai Black" panose="00000A00000000000000" pitchFamily="2" charset="0"/>
                    </a:rPr>
                    <a:t> hai </a:t>
                  </a:r>
                  <a:r>
                    <a:rPr lang="vi-VN" sz="1800" dirty="0" err="1">
                      <a:latin typeface="#9Slide03 Arima Madurai Black" panose="00000A00000000000000" pitchFamily="2" charset="0"/>
                      <a:ea typeface="Arial" panose="020B0604020202020204" pitchFamily="34" charset="0"/>
                      <a:cs typeface="#9Slide03 Arima Madurai Black" panose="00000A00000000000000" pitchFamily="2" charset="0"/>
                    </a:rPr>
                    <a:t>quyển</a:t>
                  </a:r>
                  <a:r>
                    <a:rPr lang="vi-VN" sz="1800" dirty="0">
                      <a:latin typeface="#9Slide03 Arima Madurai Black" panose="00000A00000000000000" pitchFamily="2" charset="0"/>
                      <a:ea typeface="Arial" panose="020B0604020202020204" pitchFamily="34" charset="0"/>
                      <a:cs typeface="#9Slide03 Arima Madurai Black" panose="00000A00000000000000" pitchFamily="2" charset="0"/>
                    </a:rPr>
                    <a:t> </a:t>
                  </a:r>
                  <a:r>
                    <a:rPr lang="vi-VN" sz="1800" dirty="0" err="1">
                      <a:latin typeface="#9Slide03 Arima Madurai Black" panose="00000A00000000000000" pitchFamily="2" charset="0"/>
                      <a:ea typeface="Arial" panose="020B0604020202020204" pitchFamily="34" charset="0"/>
                      <a:cs typeface="#9Slide03 Arima Madurai Black" panose="00000A00000000000000" pitchFamily="2" charset="0"/>
                    </a:rPr>
                    <a:t>sách</a:t>
                  </a:r>
                  <a:r>
                    <a:rPr lang="vi-VN" sz="1800" dirty="0">
                      <a:latin typeface="#9Slide03 Arima Madurai Black" panose="00000A00000000000000" pitchFamily="2" charset="0"/>
                      <a:ea typeface="Arial" panose="020B0604020202020204" pitchFamily="34" charset="0"/>
                      <a:cs typeface="#9Slide03 Arima Madurai Black" panose="00000A00000000000000" pitchFamily="2" charset="0"/>
                    </a:rPr>
                    <a:t> </a:t>
                  </a:r>
                  <a:r>
                    <a:rPr lang="vi-VN" sz="1800" dirty="0" err="1">
                      <a:latin typeface="#9Slide03 Arima Madurai Black" panose="00000A00000000000000" pitchFamily="2" charset="0"/>
                      <a:ea typeface="Arial" panose="020B0604020202020204" pitchFamily="34" charset="0"/>
                      <a:cs typeface="#9Slide03 Arima Madurai Black" panose="00000A00000000000000" pitchFamily="2" charset="0"/>
                    </a:rPr>
                    <a:t>nằm</a:t>
                  </a:r>
                  <a:r>
                    <a:rPr lang="vi-VN" sz="1800" dirty="0">
                      <a:latin typeface="#9Slide03 Arima Madurai Black" panose="00000A00000000000000" pitchFamily="2" charset="0"/>
                      <a:ea typeface="Arial" panose="020B0604020202020204" pitchFamily="34" charset="0"/>
                      <a:cs typeface="#9Slide03 Arima Madurai Black" panose="00000A00000000000000" pitchFamily="2" charset="0"/>
                    </a:rPr>
                    <a:t> trên </a:t>
                  </a:r>
                  <a:r>
                    <a:rPr lang="vi-VN" sz="1800" dirty="0" err="1">
                      <a:latin typeface="#9Slide03 Arima Madurai Black" panose="00000A00000000000000" pitchFamily="2" charset="0"/>
                      <a:ea typeface="Arial" panose="020B0604020202020204" pitchFamily="34" charset="0"/>
                      <a:cs typeface="#9Slide03 Arima Madurai Black" panose="00000A00000000000000" pitchFamily="2" charset="0"/>
                    </a:rPr>
                    <a:t>mặt</a:t>
                  </a:r>
                  <a:r>
                    <a:rPr lang="vi-VN" sz="1800" dirty="0">
                      <a:latin typeface="#9Slide03 Arima Madurai Black" panose="00000A00000000000000" pitchFamily="2" charset="0"/>
                      <a:ea typeface="Arial" panose="020B0604020202020204" pitchFamily="34" charset="0"/>
                      <a:cs typeface="#9Slide03 Arima Madurai Black" panose="00000A00000000000000" pitchFamily="2" charset="0"/>
                    </a:rPr>
                    <a:t> </a:t>
                  </a:r>
                  <a:r>
                    <a:rPr lang="vi-VN" sz="1800" dirty="0" err="1">
                      <a:latin typeface="#9Slide03 Arima Madurai Black" panose="00000A00000000000000" pitchFamily="2" charset="0"/>
                      <a:ea typeface="Arial" panose="020B0604020202020204" pitchFamily="34" charset="0"/>
                      <a:cs typeface="#9Slide03 Arima Madurai Black" panose="00000A00000000000000" pitchFamily="2" charset="0"/>
                    </a:rPr>
                    <a:t>bàn</a:t>
                  </a:r>
                  <a:r>
                    <a:rPr lang="vi-VN" sz="1800" dirty="0">
                      <a:latin typeface="#9Slide03 Arima Madurai Black" panose="00000A00000000000000" pitchFamily="2" charset="0"/>
                      <a:ea typeface="Arial" panose="020B0604020202020204" pitchFamily="34" charset="0"/>
                      <a:cs typeface="#9Slide03 Arima Madurai Black" panose="00000A00000000000000" pitchFamily="2" charset="0"/>
                    </a:rPr>
                    <a:t>, em </a:t>
                  </a:r>
                  <a:r>
                    <a:rPr lang="vi-VN" sz="1800" dirty="0" err="1">
                      <a:latin typeface="#9Slide03 Arima Madurai Black" panose="00000A00000000000000" pitchFamily="2" charset="0"/>
                      <a:ea typeface="Arial" panose="020B0604020202020204" pitchFamily="34" charset="0"/>
                      <a:cs typeface="#9Slide03 Arima Madurai Black" panose="00000A00000000000000" pitchFamily="2" charset="0"/>
                    </a:rPr>
                    <a:t>hãy</a:t>
                  </a:r>
                  <a:r>
                    <a:rPr lang="vi-VN" sz="1800" dirty="0">
                      <a:latin typeface="#9Slide03 Arima Madurai Black" panose="00000A00000000000000" pitchFamily="2" charset="0"/>
                      <a:ea typeface="Arial" panose="020B0604020202020204" pitchFamily="34" charset="0"/>
                      <a:cs typeface="#9Slide03 Arima Madurai Black" panose="00000A00000000000000" pitchFamily="2" charset="0"/>
                    </a:rPr>
                    <a:t> cho </a:t>
                  </a:r>
                  <a:r>
                    <a:rPr lang="vi-VN" sz="1800" dirty="0" err="1">
                      <a:latin typeface="#9Slide03 Arima Madurai Black" panose="00000A00000000000000" pitchFamily="2" charset="0"/>
                      <a:ea typeface="Arial" panose="020B0604020202020204" pitchFamily="34" charset="0"/>
                      <a:cs typeface="#9Slide03 Arima Madurai Black" panose="00000A00000000000000" pitchFamily="2" charset="0"/>
                    </a:rPr>
                    <a:t>biết</a:t>
                  </a:r>
                  <a:r>
                    <a:rPr lang="vi-VN" sz="1800" dirty="0">
                      <a:latin typeface="#9Slide03 Arima Madurai Black" panose="00000A00000000000000" pitchFamily="2" charset="0"/>
                      <a:ea typeface="Arial" panose="020B0604020202020204" pitchFamily="34" charset="0"/>
                      <a:cs typeface="#9Slide03 Arima Madurai Black" panose="00000A00000000000000" pitchFamily="2" charset="0"/>
                    </a:rPr>
                    <a:t> </a:t>
                  </a:r>
                  <a:r>
                    <a:rPr lang="vi-VN" sz="1800" dirty="0" err="1">
                      <a:latin typeface="#9Slide03 Arima Madurai Black" panose="00000A00000000000000" pitchFamily="2" charset="0"/>
                      <a:ea typeface="Arial" panose="020B0604020202020204" pitchFamily="34" charset="0"/>
                      <a:cs typeface="#9Slide03 Arima Madurai Black" panose="00000A00000000000000" pitchFamily="2" charset="0"/>
                    </a:rPr>
                    <a:t>giữa</a:t>
                  </a:r>
                  <a:r>
                    <a:rPr lang="vi-VN" sz="1800" dirty="0">
                      <a:latin typeface="#9Slide03 Arima Madurai Black" panose="00000A00000000000000" pitchFamily="2" charset="0"/>
                      <a:ea typeface="Arial" panose="020B0604020202020204" pitchFamily="34" charset="0"/>
                      <a:cs typeface="#9Slide03 Arima Madurai Black" panose="00000A00000000000000" pitchFamily="2" charset="0"/>
                    </a:rPr>
                    <a:t> </a:t>
                  </a:r>
                  <a:r>
                    <a:rPr lang="vi-VN" sz="1800" dirty="0" err="1">
                      <a:latin typeface="#9Slide03 Arima Madurai Black" panose="00000A00000000000000" pitchFamily="2" charset="0"/>
                      <a:ea typeface="Arial" panose="020B0604020202020204" pitchFamily="34" charset="0"/>
                      <a:cs typeface="#9Slide03 Arima Madurai Black" panose="00000A00000000000000" pitchFamily="2" charset="0"/>
                    </a:rPr>
                    <a:t>chúng</a:t>
                  </a:r>
                  <a:r>
                    <a:rPr lang="vi-VN" sz="1800" dirty="0">
                      <a:latin typeface="#9Slide03 Arima Madurai Black" panose="00000A00000000000000" pitchFamily="2" charset="0"/>
                      <a:ea typeface="Arial" panose="020B0604020202020204" pitchFamily="34" charset="0"/>
                      <a:cs typeface="#9Slide03 Arima Madurai Black" panose="00000A00000000000000" pitchFamily="2" charset="0"/>
                    </a:rPr>
                    <a:t> </a:t>
                  </a:r>
                  <a:r>
                    <a:rPr lang="vi-VN" sz="1800" dirty="0" err="1">
                      <a:latin typeface="#9Slide03 Arima Madurai Black" panose="00000A00000000000000" pitchFamily="2" charset="0"/>
                      <a:ea typeface="Arial" panose="020B0604020202020204" pitchFamily="34" charset="0"/>
                      <a:cs typeface="#9Slide03 Arima Madurai Black" panose="00000A00000000000000" pitchFamily="2" charset="0"/>
                    </a:rPr>
                    <a:t>có</a:t>
                  </a:r>
                  <a:r>
                    <a:rPr lang="vi-VN" sz="1800" dirty="0">
                      <a:latin typeface="#9Slide03 Arima Madurai Black" panose="00000A00000000000000" pitchFamily="2" charset="0"/>
                      <a:ea typeface="Arial" panose="020B0604020202020204" pitchFamily="34" charset="0"/>
                      <a:cs typeface="#9Slide03 Arima Madurai Black" panose="00000A00000000000000" pitchFamily="2" charset="0"/>
                    </a:rPr>
                    <a:t> </a:t>
                  </a:r>
                  <a:r>
                    <a:rPr lang="vi-VN" sz="1800" dirty="0" err="1">
                      <a:latin typeface="#9Slide03 Arima Madurai Black" panose="00000A00000000000000" pitchFamily="2" charset="0"/>
                      <a:ea typeface="Arial" panose="020B0604020202020204" pitchFamily="34" charset="0"/>
                      <a:cs typeface="#9Slide03 Arima Madurai Black" panose="00000A00000000000000" pitchFamily="2" charset="0"/>
                    </a:rPr>
                    <a:t>lực</a:t>
                  </a:r>
                  <a:r>
                    <a:rPr lang="vi-VN" sz="1800" dirty="0">
                      <a:latin typeface="#9Slide03 Arima Madurai Black" panose="00000A00000000000000" pitchFamily="2" charset="0"/>
                      <a:ea typeface="Arial" panose="020B0604020202020204" pitchFamily="34" charset="0"/>
                      <a:cs typeface="#9Slide03 Arima Madurai Black" panose="00000A00000000000000" pitchFamily="2" charset="0"/>
                    </a:rPr>
                    <a:t> </a:t>
                  </a:r>
                  <a:r>
                    <a:rPr lang="vi-VN" sz="1800" dirty="0" err="1">
                      <a:latin typeface="#9Slide03 Arima Madurai Black" panose="00000A00000000000000" pitchFamily="2" charset="0"/>
                      <a:ea typeface="Arial" panose="020B0604020202020204" pitchFamily="34" charset="0"/>
                      <a:cs typeface="#9Slide03 Arima Madurai Black" panose="00000A00000000000000" pitchFamily="2" charset="0"/>
                    </a:rPr>
                    <a:t>hấp</a:t>
                  </a:r>
                  <a:r>
                    <a:rPr lang="vi-VN" sz="1800" dirty="0">
                      <a:latin typeface="#9Slide03 Arima Madurai Black" panose="00000A00000000000000" pitchFamily="2" charset="0"/>
                      <a:ea typeface="Arial" panose="020B0604020202020204" pitchFamily="34" charset="0"/>
                      <a:cs typeface="#9Slide03 Arima Madurai Black" panose="00000A00000000000000" pitchFamily="2" charset="0"/>
                    </a:rPr>
                    <a:t> </a:t>
                  </a:r>
                  <a:r>
                    <a:rPr lang="vi-VN" sz="1800" dirty="0" err="1">
                      <a:latin typeface="#9Slide03 Arima Madurai Black" panose="00000A00000000000000" pitchFamily="2" charset="0"/>
                      <a:ea typeface="Arial" panose="020B0604020202020204" pitchFamily="34" charset="0"/>
                      <a:cs typeface="#9Slide03 Arima Madurai Black" panose="00000A00000000000000" pitchFamily="2" charset="0"/>
                    </a:rPr>
                    <a:t>dẫn</a:t>
                  </a:r>
                  <a:r>
                    <a:rPr lang="vi-VN" sz="1800" dirty="0">
                      <a:latin typeface="#9Slide03 Arima Madurai Black" panose="00000A00000000000000" pitchFamily="2" charset="0"/>
                      <a:ea typeface="Arial" panose="020B0604020202020204" pitchFamily="34" charset="0"/>
                      <a:cs typeface="#9Slide03 Arima Madurai Black" panose="00000A00000000000000" pitchFamily="2" charset="0"/>
                    </a:rPr>
                    <a:t> không?</a:t>
                  </a:r>
                  <a:endParaRPr lang="en-US" sz="1400" dirty="0">
                    <a:effectLst/>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sp>
              <p:nvSpPr>
                <p:cNvPr id="7" name="Rounded Rectangle 6"/>
                <p:cNvSpPr/>
                <p:nvPr/>
              </p:nvSpPr>
              <p:spPr>
                <a:xfrm>
                  <a:off x="3034191" y="959120"/>
                  <a:ext cx="5558413" cy="863468"/>
                </a:xfrm>
                <a:prstGeom prst="roundRect">
                  <a:avLst/>
                </a:prstGeom>
                <a:noFill/>
                <a:ln w="12700">
                  <a:solidFill>
                    <a:srgbClr val="54AF5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9244" y="503101"/>
              <a:ext cx="1041252" cy="745524"/>
            </a:xfrm>
            <a:prstGeom prst="rect">
              <a:avLst/>
            </a:prstGeom>
          </p:spPr>
        </p:pic>
      </p:grpSp>
      <p:sp>
        <p:nvSpPr>
          <p:cNvPr id="20" name="TextBox 19"/>
          <p:cNvSpPr txBox="1"/>
          <p:nvPr/>
        </p:nvSpPr>
        <p:spPr>
          <a:xfrm>
            <a:off x="6081579" y="2221659"/>
            <a:ext cx="2216573" cy="1131079"/>
          </a:xfrm>
          <a:prstGeom prst="rect">
            <a:avLst/>
          </a:prstGeom>
          <a:noFill/>
        </p:spPr>
        <p:txBody>
          <a:bodyPr wrap="square">
            <a:spAutoFit/>
          </a:bodyPr>
          <a:lstStyle/>
          <a:p>
            <a:r>
              <a:rPr lang="en-US" b="1" dirty="0" err="1">
                <a:solidFill>
                  <a:srgbClr val="FF0000"/>
                </a:solidFill>
                <a:latin typeface="Arial" panose="020B0604020202020204" pitchFamily="34" charset="0"/>
              </a:rPr>
              <a:t>Trả</a:t>
            </a:r>
            <a:r>
              <a:rPr lang="en-US" b="1" dirty="0">
                <a:solidFill>
                  <a:srgbClr val="FF0000"/>
                </a:solidFill>
                <a:latin typeface="Arial" panose="020B0604020202020204" pitchFamily="34" charset="0"/>
              </a:rPr>
              <a:t> </a:t>
            </a:r>
            <a:r>
              <a:rPr lang="en-US" b="1" dirty="0" err="1">
                <a:solidFill>
                  <a:srgbClr val="FF0000"/>
                </a:solidFill>
                <a:latin typeface="Arial" panose="020B0604020202020204" pitchFamily="34" charset="0"/>
              </a:rPr>
              <a:t>lời</a:t>
            </a:r>
            <a:r>
              <a:rPr lang="en-US" b="1" dirty="0">
                <a:solidFill>
                  <a:srgbClr val="FF0000"/>
                </a:solidFill>
                <a:latin typeface="Arial" panose="020B0604020202020204" pitchFamily="34" charset="0"/>
              </a:rPr>
              <a:t>: G</a:t>
            </a:r>
            <a:r>
              <a:rPr lang="vi-VN" b="1" i="0" dirty="0" err="1">
                <a:solidFill>
                  <a:srgbClr val="FF0000"/>
                </a:solidFill>
                <a:effectLst/>
                <a:latin typeface="Arial" panose="020B0604020202020204" pitchFamily="34" charset="0"/>
              </a:rPr>
              <a:t>iữa</a:t>
            </a:r>
            <a:r>
              <a:rPr lang="vi-VN" b="1" i="0" dirty="0">
                <a:solidFill>
                  <a:srgbClr val="FF0000"/>
                </a:solidFill>
                <a:effectLst/>
                <a:latin typeface="Arial" panose="020B0604020202020204" pitchFamily="34" charset="0"/>
              </a:rPr>
              <a:t> </a:t>
            </a:r>
            <a:r>
              <a:rPr lang="vi-VN" b="1" i="0" dirty="0" err="1">
                <a:solidFill>
                  <a:srgbClr val="FF0000"/>
                </a:solidFill>
                <a:effectLst/>
                <a:latin typeface="Arial" panose="020B0604020202020204" pitchFamily="34" charset="0"/>
              </a:rPr>
              <a:t>chúng</a:t>
            </a:r>
            <a:r>
              <a:rPr lang="vi-VN" b="1" i="0" dirty="0">
                <a:solidFill>
                  <a:srgbClr val="FF0000"/>
                </a:solidFill>
                <a:effectLst/>
                <a:latin typeface="Arial" panose="020B0604020202020204" pitchFamily="34" charset="0"/>
              </a:rPr>
              <a:t> </a:t>
            </a:r>
            <a:r>
              <a:rPr lang="vi-VN" b="1" i="0" dirty="0" err="1">
                <a:solidFill>
                  <a:srgbClr val="FF0000"/>
                </a:solidFill>
                <a:effectLst/>
                <a:latin typeface="Arial" panose="020B0604020202020204" pitchFamily="34" charset="0"/>
              </a:rPr>
              <a:t>có</a:t>
            </a:r>
            <a:r>
              <a:rPr lang="vi-VN" b="1" i="0" dirty="0">
                <a:solidFill>
                  <a:srgbClr val="FF0000"/>
                </a:solidFill>
                <a:effectLst/>
                <a:latin typeface="Arial" panose="020B0604020202020204" pitchFamily="34" charset="0"/>
              </a:rPr>
              <a:t> </a:t>
            </a:r>
            <a:r>
              <a:rPr lang="vi-VN" b="1" i="0" dirty="0" err="1">
                <a:solidFill>
                  <a:srgbClr val="FF0000"/>
                </a:solidFill>
                <a:effectLst/>
                <a:latin typeface="Arial" panose="020B0604020202020204" pitchFamily="34" charset="0"/>
              </a:rPr>
              <a:t>lực</a:t>
            </a:r>
            <a:r>
              <a:rPr lang="vi-VN" b="1" i="0" dirty="0">
                <a:solidFill>
                  <a:srgbClr val="FF0000"/>
                </a:solidFill>
                <a:effectLst/>
                <a:latin typeface="Arial" panose="020B0604020202020204" pitchFamily="34" charset="0"/>
              </a:rPr>
              <a:t> </a:t>
            </a:r>
            <a:r>
              <a:rPr lang="vi-VN" b="1" i="0" dirty="0" err="1">
                <a:solidFill>
                  <a:srgbClr val="FF0000"/>
                </a:solidFill>
                <a:effectLst/>
                <a:latin typeface="Arial" panose="020B0604020202020204" pitchFamily="34" charset="0"/>
              </a:rPr>
              <a:t>hấp</a:t>
            </a:r>
            <a:r>
              <a:rPr lang="vi-VN" b="1" i="0" dirty="0">
                <a:solidFill>
                  <a:srgbClr val="FF0000"/>
                </a:solidFill>
                <a:effectLst/>
                <a:latin typeface="Arial" panose="020B0604020202020204" pitchFamily="34" charset="0"/>
              </a:rPr>
              <a:t> </a:t>
            </a:r>
            <a:r>
              <a:rPr lang="vi-VN" b="1" i="0" dirty="0" err="1">
                <a:solidFill>
                  <a:srgbClr val="FF0000"/>
                </a:solidFill>
                <a:effectLst/>
                <a:latin typeface="Arial" panose="020B0604020202020204" pitchFamily="34" charset="0"/>
              </a:rPr>
              <a:t>dẫn</a:t>
            </a:r>
            <a:r>
              <a:rPr lang="vi-VN" b="0" i="0" dirty="0">
                <a:solidFill>
                  <a:srgbClr val="FF0000"/>
                </a:solidFill>
                <a:effectLst/>
                <a:latin typeface="Arial" panose="020B0604020202020204" pitchFamily="34" charset="0"/>
              </a:rPr>
              <a:t>. </a:t>
            </a:r>
            <a:r>
              <a:rPr lang="vi-VN" b="0" i="0" dirty="0" err="1">
                <a:solidFill>
                  <a:srgbClr val="FF0000"/>
                </a:solidFill>
                <a:effectLst/>
                <a:latin typeface="Arial" panose="020B0604020202020204" pitchFamily="34" charset="0"/>
              </a:rPr>
              <a:t>Vì</a:t>
            </a:r>
            <a:r>
              <a:rPr lang="vi-VN" b="0" i="0" dirty="0">
                <a:solidFill>
                  <a:srgbClr val="FF0000"/>
                </a:solidFill>
                <a:effectLst/>
                <a:latin typeface="Arial" panose="020B0604020202020204" pitchFamily="34" charset="0"/>
              </a:rPr>
              <a:t> </a:t>
            </a:r>
            <a:r>
              <a:rPr lang="vi-VN" b="0" i="0" dirty="0" err="1">
                <a:solidFill>
                  <a:srgbClr val="FF0000"/>
                </a:solidFill>
                <a:effectLst/>
                <a:latin typeface="Arial" panose="020B0604020202020204" pitchFamily="34" charset="0"/>
              </a:rPr>
              <a:t>mọi</a:t>
            </a:r>
            <a:r>
              <a:rPr lang="vi-VN" b="0" i="0" dirty="0">
                <a:solidFill>
                  <a:srgbClr val="FF0000"/>
                </a:solidFill>
                <a:effectLst/>
                <a:latin typeface="Arial" panose="020B0604020202020204" pitchFamily="34" charset="0"/>
              </a:rPr>
              <a:t> </a:t>
            </a:r>
            <a:r>
              <a:rPr lang="vi-VN" b="0" i="0" dirty="0" err="1">
                <a:solidFill>
                  <a:srgbClr val="FF0000"/>
                </a:solidFill>
                <a:effectLst/>
                <a:latin typeface="Arial" panose="020B0604020202020204" pitchFamily="34" charset="0"/>
              </a:rPr>
              <a:t>vật</a:t>
            </a:r>
            <a:r>
              <a:rPr lang="vi-VN" b="0" i="0" dirty="0">
                <a:solidFill>
                  <a:srgbClr val="FF0000"/>
                </a:solidFill>
                <a:effectLst/>
                <a:latin typeface="Arial" panose="020B0604020202020204" pitchFamily="34" charset="0"/>
              </a:rPr>
              <a:t> </a:t>
            </a:r>
            <a:r>
              <a:rPr lang="vi-VN" b="1" i="0" dirty="0" err="1">
                <a:solidFill>
                  <a:srgbClr val="FF0000"/>
                </a:solidFill>
                <a:effectLst/>
                <a:latin typeface="Arial" panose="020B0604020202020204" pitchFamily="34" charset="0"/>
              </a:rPr>
              <a:t>có</a:t>
            </a:r>
            <a:r>
              <a:rPr lang="vi-VN" b="0" i="0" dirty="0">
                <a:solidFill>
                  <a:srgbClr val="FF0000"/>
                </a:solidFill>
                <a:effectLst/>
                <a:latin typeface="Arial" panose="020B0604020202020204" pitchFamily="34" charset="0"/>
              </a:rPr>
              <a:t> </a:t>
            </a:r>
            <a:r>
              <a:rPr lang="vi-VN" b="0" i="0" dirty="0" err="1">
                <a:solidFill>
                  <a:srgbClr val="FF0000"/>
                </a:solidFill>
                <a:effectLst/>
                <a:latin typeface="Arial" panose="020B0604020202020204" pitchFamily="34" charset="0"/>
              </a:rPr>
              <a:t>khối</a:t>
            </a:r>
            <a:r>
              <a:rPr lang="vi-VN" b="0" i="0" dirty="0">
                <a:solidFill>
                  <a:srgbClr val="FF0000"/>
                </a:solidFill>
                <a:effectLst/>
                <a:latin typeface="Arial" panose="020B0604020202020204" pitchFamily="34" charset="0"/>
              </a:rPr>
              <a:t> </a:t>
            </a:r>
            <a:r>
              <a:rPr lang="vi-VN" b="0" i="0" dirty="0" err="1">
                <a:solidFill>
                  <a:srgbClr val="FF0000"/>
                </a:solidFill>
                <a:effectLst/>
                <a:latin typeface="Arial" panose="020B0604020202020204" pitchFamily="34" charset="0"/>
              </a:rPr>
              <a:t>lượng</a:t>
            </a:r>
            <a:r>
              <a:rPr lang="vi-VN" b="0" i="0" dirty="0">
                <a:solidFill>
                  <a:srgbClr val="FF0000"/>
                </a:solidFill>
                <a:effectLst/>
                <a:latin typeface="Arial" panose="020B0604020202020204" pitchFamily="34" charset="0"/>
              </a:rPr>
              <a:t> </a:t>
            </a:r>
            <a:r>
              <a:rPr lang="vi-VN" b="0" i="0" dirty="0" err="1">
                <a:solidFill>
                  <a:srgbClr val="FF0000"/>
                </a:solidFill>
                <a:effectLst/>
                <a:latin typeface="Arial" panose="020B0604020202020204" pitchFamily="34" charset="0"/>
              </a:rPr>
              <a:t>đều</a:t>
            </a:r>
            <a:r>
              <a:rPr lang="vi-VN" b="0" i="0" dirty="0">
                <a:solidFill>
                  <a:srgbClr val="FF0000"/>
                </a:solidFill>
                <a:effectLst/>
                <a:latin typeface="Arial" panose="020B0604020202020204" pitchFamily="34" charset="0"/>
              </a:rPr>
              <a:t> </a:t>
            </a:r>
            <a:r>
              <a:rPr lang="vi-VN" b="0" i="0" dirty="0" err="1">
                <a:solidFill>
                  <a:srgbClr val="FF0000"/>
                </a:solidFill>
                <a:effectLst/>
                <a:latin typeface="Arial" panose="020B0604020202020204" pitchFamily="34" charset="0"/>
              </a:rPr>
              <a:t>hút</a:t>
            </a:r>
            <a:r>
              <a:rPr lang="vi-VN" b="0" i="0" dirty="0">
                <a:solidFill>
                  <a:srgbClr val="FF0000"/>
                </a:solidFill>
                <a:effectLst/>
                <a:latin typeface="Arial" panose="020B0604020202020204" pitchFamily="34" charset="0"/>
              </a:rPr>
              <a:t> nhau </a:t>
            </a:r>
            <a:r>
              <a:rPr lang="vi-VN" b="0" i="0" dirty="0" err="1">
                <a:solidFill>
                  <a:srgbClr val="FF0000"/>
                </a:solidFill>
                <a:effectLst/>
                <a:latin typeface="Arial" panose="020B0604020202020204" pitchFamily="34" charset="0"/>
              </a:rPr>
              <a:t>với</a:t>
            </a:r>
            <a:r>
              <a:rPr lang="vi-VN" b="0" i="0" dirty="0">
                <a:solidFill>
                  <a:srgbClr val="FF0000"/>
                </a:solidFill>
                <a:effectLst/>
                <a:latin typeface="Arial" panose="020B0604020202020204" pitchFamily="34" charset="0"/>
              </a:rPr>
              <a:t> </a:t>
            </a:r>
            <a:r>
              <a:rPr lang="vi-VN" b="0" i="0" dirty="0" err="1">
                <a:solidFill>
                  <a:srgbClr val="FF0000"/>
                </a:solidFill>
                <a:effectLst/>
                <a:latin typeface="Arial" panose="020B0604020202020204" pitchFamily="34" charset="0"/>
              </a:rPr>
              <a:t>một</a:t>
            </a:r>
            <a:r>
              <a:rPr lang="vi-VN" b="0" i="0" dirty="0">
                <a:solidFill>
                  <a:srgbClr val="FF0000"/>
                </a:solidFill>
                <a:effectLst/>
                <a:latin typeface="Arial" panose="020B0604020202020204" pitchFamily="34" charset="0"/>
              </a:rPr>
              <a:t> </a:t>
            </a:r>
            <a:r>
              <a:rPr lang="vi-VN" b="1" i="0" dirty="0" err="1">
                <a:solidFill>
                  <a:srgbClr val="FF0000"/>
                </a:solidFill>
                <a:effectLst/>
                <a:latin typeface="Arial" panose="020B0604020202020204" pitchFamily="34" charset="0"/>
              </a:rPr>
              <a:t>lực</a:t>
            </a:r>
            <a:r>
              <a:rPr lang="vi-VN" b="0" i="0" dirty="0">
                <a:solidFill>
                  <a:srgbClr val="FF0000"/>
                </a:solidFill>
                <a:effectLst/>
                <a:latin typeface="Arial" panose="020B0604020202020204" pitchFamily="34" charset="0"/>
              </a:rPr>
              <a:t> </a:t>
            </a:r>
            <a:r>
              <a:rPr lang="vi-VN" b="0" i="0" dirty="0" err="1">
                <a:solidFill>
                  <a:srgbClr val="FF0000"/>
                </a:solidFill>
                <a:effectLst/>
                <a:latin typeface="Arial" panose="020B0604020202020204" pitchFamily="34" charset="0"/>
              </a:rPr>
              <a:t>gọi</a:t>
            </a:r>
            <a:r>
              <a:rPr lang="vi-VN" b="0" i="0" dirty="0">
                <a:solidFill>
                  <a:srgbClr val="FF0000"/>
                </a:solidFill>
                <a:effectLst/>
                <a:latin typeface="Arial" panose="020B0604020202020204" pitchFamily="34" charset="0"/>
              </a:rPr>
              <a:t> </a:t>
            </a:r>
            <a:r>
              <a:rPr lang="vi-VN" b="0" i="0" dirty="0" err="1">
                <a:solidFill>
                  <a:srgbClr val="FF0000"/>
                </a:solidFill>
                <a:effectLst/>
                <a:latin typeface="Arial" panose="020B0604020202020204" pitchFamily="34" charset="0"/>
              </a:rPr>
              <a:t>là</a:t>
            </a:r>
            <a:r>
              <a:rPr lang="vi-VN" b="0" i="0" dirty="0">
                <a:solidFill>
                  <a:srgbClr val="FF0000"/>
                </a:solidFill>
                <a:effectLst/>
                <a:latin typeface="Arial" panose="020B0604020202020204" pitchFamily="34" charset="0"/>
              </a:rPr>
              <a:t> </a:t>
            </a:r>
            <a:r>
              <a:rPr lang="vi-VN" b="1" i="0" dirty="0" err="1">
                <a:solidFill>
                  <a:srgbClr val="FF0000"/>
                </a:solidFill>
                <a:effectLst/>
                <a:latin typeface="Arial" panose="020B0604020202020204" pitchFamily="34" charset="0"/>
              </a:rPr>
              <a:t>lực</a:t>
            </a:r>
            <a:r>
              <a:rPr lang="vi-VN" b="1" i="0" dirty="0">
                <a:solidFill>
                  <a:srgbClr val="FF0000"/>
                </a:solidFill>
                <a:effectLst/>
                <a:latin typeface="Arial" panose="020B0604020202020204" pitchFamily="34" charset="0"/>
              </a:rPr>
              <a:t> </a:t>
            </a:r>
            <a:r>
              <a:rPr lang="vi-VN" b="1" i="0" dirty="0" err="1">
                <a:solidFill>
                  <a:srgbClr val="FF0000"/>
                </a:solidFill>
                <a:effectLst/>
                <a:latin typeface="Arial" panose="020B0604020202020204" pitchFamily="34" charset="0"/>
              </a:rPr>
              <a:t>hấp</a:t>
            </a:r>
            <a:r>
              <a:rPr lang="vi-VN" b="1" i="0" dirty="0">
                <a:solidFill>
                  <a:srgbClr val="FF0000"/>
                </a:solidFill>
                <a:effectLst/>
                <a:latin typeface="Arial" panose="020B0604020202020204" pitchFamily="34" charset="0"/>
              </a:rPr>
              <a:t> </a:t>
            </a:r>
            <a:r>
              <a:rPr lang="vi-VN" b="1" i="0" dirty="0" err="1">
                <a:solidFill>
                  <a:srgbClr val="FF0000"/>
                </a:solidFill>
                <a:effectLst/>
                <a:latin typeface="Arial" panose="020B0604020202020204" pitchFamily="34" charset="0"/>
              </a:rPr>
              <a:t>dẫn</a:t>
            </a:r>
            <a:r>
              <a:rPr lang="vi-VN" b="0" i="0" dirty="0">
                <a:solidFill>
                  <a:srgbClr val="FF0000"/>
                </a:solidFill>
                <a:effectLst/>
                <a:latin typeface="Arial" panose="020B0604020202020204" pitchFamily="34" charset="0"/>
              </a:rPr>
              <a:t>.</a:t>
            </a:r>
            <a:endParaRPr lang="en-GB"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fill="hold"/>
                                            <p:tgtEl>
                                              <p:spTgt spid="53"/>
                                            </p:tgtEl>
                                            <p:attrNameLst>
                                              <p:attrName>ppt_x</p:attrName>
                                            </p:attrNameLst>
                                          </p:cBhvr>
                                          <p:tavLst>
                                            <p:tav tm="0">
                                              <p:val>
                                                <p:strVal val="#ppt_x"/>
                                              </p:val>
                                            </p:tav>
                                            <p:tav tm="100000">
                                              <p:val>
                                                <p:strVal val="#ppt_x"/>
                                              </p:val>
                                            </p:tav>
                                          </p:tavLst>
                                        </p:anim>
                                        <p:anim calcmode="lin" valueType="num">
                                          <p:cBhvr additive="base">
                                            <p:cTn id="25"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P spid="2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fill="hold"/>
                                            <p:tgtEl>
                                              <p:spTgt spid="53"/>
                                            </p:tgtEl>
                                            <p:attrNameLst>
                                              <p:attrName>ppt_x</p:attrName>
                                            </p:attrNameLst>
                                          </p:cBhvr>
                                          <p:tavLst>
                                            <p:tav tm="0">
                                              <p:val>
                                                <p:strVal val="#ppt_x"/>
                                              </p:val>
                                            </p:tav>
                                            <p:tav tm="100000">
                                              <p:val>
                                                <p:strVal val="#ppt_x"/>
                                              </p:val>
                                            </p:tav>
                                          </p:tavLst>
                                        </p:anim>
                                        <p:anim calcmode="lin" valueType="num">
                                          <p:cBhvr additive="base">
                                            <p:cTn id="25"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P spid="2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3014" y="3002972"/>
            <a:ext cx="1667741" cy="1911927"/>
          </a:xfrm>
          <a:prstGeom prst="rect">
            <a:avLst/>
          </a:prstGeom>
        </p:spPr>
      </p:pic>
      <p:sp>
        <p:nvSpPr>
          <p:cNvPr id="8" name="Cloud Callout 7"/>
          <p:cNvSpPr/>
          <p:nvPr/>
        </p:nvSpPr>
        <p:spPr>
          <a:xfrm>
            <a:off x="1878754" y="906309"/>
            <a:ext cx="4333009" cy="3002973"/>
          </a:xfrm>
          <a:prstGeom prst="cloudCallout">
            <a:avLst>
              <a:gd name="adj1" fmla="val -45533"/>
              <a:gd name="adj2" fmla="val 500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0" i="0" u="none" strike="noStrike" kern="0" cap="none" spc="0" normalizeH="0" baseline="0" noProof="0" dirty="0" err="1">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Tìm</a:t>
            </a:r>
            <a:r>
              <a:rPr kumimoji="0" lang="en-US" sz="2800" b="0" i="0" u="none" strike="noStrike" kern="0" cap="none" spc="0" normalizeH="0" baseline="0" noProof="0" dirty="0">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thêm</a:t>
            </a:r>
            <a:r>
              <a:rPr kumimoji="0" lang="en-US" sz="2800" b="0" i="0" u="none" strike="noStrike" kern="0" cap="none" spc="0" normalizeH="0" baseline="0" noProof="0" dirty="0">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các</a:t>
            </a:r>
            <a:r>
              <a:rPr kumimoji="0" lang="en-US" sz="2800" b="0" i="0" u="none" strike="noStrike" kern="0" cap="none" spc="0" normalizeH="0" baseline="0" noProof="0" dirty="0">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ví</a:t>
            </a:r>
            <a:r>
              <a:rPr kumimoji="0" lang="en-US" sz="2800" b="0" i="0" u="none" strike="noStrike" kern="0" cap="none" spc="0" normalizeH="0" baseline="0" noProof="0" dirty="0">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dụ</a:t>
            </a:r>
            <a:r>
              <a:rPr kumimoji="0" lang="en-US" sz="2800" b="0" i="0" u="none" strike="noStrike" kern="0" cap="none" spc="0" normalizeH="0" baseline="0" noProof="0" dirty="0">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về</a:t>
            </a:r>
            <a:r>
              <a:rPr kumimoji="0" lang="en-US" sz="2800" b="0" i="0" u="none" strike="noStrike" kern="0" cap="none" spc="0" normalizeH="0" baseline="0" noProof="0" dirty="0">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lực</a:t>
            </a:r>
            <a:r>
              <a:rPr kumimoji="0" lang="en-US" sz="2800" b="0" i="0" u="none" strike="noStrike" kern="0" cap="none" spc="0" normalizeH="0" baseline="0" noProof="0" dirty="0">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hút</a:t>
            </a:r>
            <a:r>
              <a:rPr kumimoji="0" lang="en-US" sz="2800" b="0" i="0" u="none" strike="noStrike" kern="0" cap="none" spc="0" normalizeH="0" baseline="0" noProof="0" dirty="0">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của</a:t>
            </a:r>
            <a:r>
              <a:rPr kumimoji="0" lang="en-US" sz="2800" b="0" i="0" u="none" strike="noStrike" kern="0" cap="none" spc="0" normalizeH="0" baseline="0" noProof="0" dirty="0">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Trái</a:t>
            </a:r>
            <a:r>
              <a:rPr kumimoji="0" lang="en-US" sz="2800" b="0" i="0" u="none" strike="noStrike" kern="0" cap="none" spc="0" normalizeH="0" baseline="0" noProof="0" dirty="0">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Đất</a:t>
            </a:r>
            <a:r>
              <a:rPr kumimoji="0" lang="en-US" sz="2800" b="0" i="0" u="none" strike="noStrike" kern="0" cap="none" spc="0" normalizeH="0" baseline="0" noProof="0" dirty="0">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a:t>
            </a:r>
            <a:endParaRPr kumimoji="0" lang="en-US" sz="2800" b="0" i="0" u="none" strike="noStrike" kern="0" cap="none" spc="0" normalizeH="0" baseline="0" noProof="0" dirty="0">
              <a:ln>
                <a:noFill/>
              </a:ln>
              <a:solidFill>
                <a:srgbClr val="585962">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9" name="TextBox 8"/>
          <p:cNvSpPr txBox="1"/>
          <p:nvPr/>
        </p:nvSpPr>
        <p:spPr>
          <a:xfrm>
            <a:off x="1455879" y="360146"/>
            <a:ext cx="734637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Hoạt</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động</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nhóm</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đôi</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Thảo</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luận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và</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hoàn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thành</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câu</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hỏi</a:t>
            </a:r>
            <a:r>
              <a:rPr 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000000"/>
                </a:solidFill>
                <a:latin typeface="Times New Roman" panose="02020603050405020304" pitchFamily="18" charset="0"/>
                <a:cs typeface="Times New Roman" panose="02020603050405020304" pitchFamily="18" charset="0"/>
                <a:sym typeface="Arial" panose="020B0604020202020204"/>
              </a:rPr>
              <a:t>sau</a:t>
            </a:r>
            <a:r>
              <a:rPr lang="en-US" sz="2800" kern="0" dirty="0">
                <a:solidFill>
                  <a:srgbClr val="000000"/>
                </a:solidFill>
                <a:latin typeface="Times New Roman" panose="02020603050405020304" pitchFamily="18" charset="0"/>
                <a:cs typeface="Times New Roman" panose="02020603050405020304" pitchFamily="18" charset="0"/>
                <a:sym typeface="Arial" panose="020B0604020202020204"/>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0" name="Right Arrow 9"/>
          <p:cNvSpPr/>
          <p:nvPr/>
        </p:nvSpPr>
        <p:spPr>
          <a:xfrm>
            <a:off x="719570" y="515081"/>
            <a:ext cx="654627" cy="322118"/>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C1997"/>
              </a:solidFill>
              <a:effectLst/>
              <a:uLnTx/>
              <a:uFillTx/>
              <a:latin typeface="Arial" panose="020B0604020202020204"/>
              <a:ea typeface="+mn-ea"/>
              <a:cs typeface="+mn-cs"/>
              <a:sym typeface="Arial" panose="020B0604020202020204"/>
            </a:endParaRPr>
          </a:p>
        </p:txBody>
      </p:sp>
      <p:pic>
        <p:nvPicPr>
          <p:cNvPr id="11" name="Picture 10"/>
          <p:cNvPicPr>
            <a:picLocks noChangeAspect="1"/>
          </p:cNvPicPr>
          <p:nvPr/>
        </p:nvPicPr>
        <p:blipFill>
          <a:blip r:embed="rId2"/>
          <a:stretch>
            <a:fillRect/>
          </a:stretch>
        </p:blipFill>
        <p:spPr>
          <a:xfrm>
            <a:off x="7802421" y="3171292"/>
            <a:ext cx="999831" cy="1743607"/>
          </a:xfrm>
          <a:prstGeom prst="rect">
            <a:avLst/>
          </a:prstGeom>
        </p:spPr>
      </p:pic>
      <p:pic>
        <p:nvPicPr>
          <p:cNvPr id="12" name="Picture 11"/>
          <p:cNvPicPr>
            <a:picLocks noChangeAspect="1"/>
          </p:cNvPicPr>
          <p:nvPr/>
        </p:nvPicPr>
        <p:blipFill>
          <a:blip r:embed="rId3"/>
          <a:stretch>
            <a:fillRect/>
          </a:stretch>
        </p:blipFill>
        <p:spPr>
          <a:xfrm>
            <a:off x="5387645" y="3232257"/>
            <a:ext cx="2566638" cy="16826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FFC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813732"/>
            <a:ext cx="6979640" cy="4329768"/>
          </a:xfrm>
          <a:prstGeom prst="rect">
            <a:avLst/>
          </a:prstGeom>
        </p:spPr>
      </p:pic>
      <p:pic>
        <p:nvPicPr>
          <p:cNvPr id="20" name="Picture 4" descr="children holding hands around world earth globe | Children holding hands,  Kids around the world, Globe ar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41" b="96420" l="3210" r="96173"/>
                    </a14:imgEffect>
                  </a14:imgLayer>
                </a14:imgProps>
              </a:ext>
              <a:ext uri="{28A0092B-C50C-407E-A947-70E740481C1C}">
                <a14:useLocalDpi xmlns:a14="http://schemas.microsoft.com/office/drawing/2010/main" val="0"/>
              </a:ext>
            </a:extLst>
          </a:blip>
          <a:srcRect l="1848" t="1953" r="1771" b="3401"/>
          <a:stretch>
            <a:fillRect/>
          </a:stretch>
        </p:blipFill>
        <p:spPr bwMode="auto">
          <a:xfrm>
            <a:off x="6102456" y="0"/>
            <a:ext cx="3464652" cy="26545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47793" y="1753299"/>
            <a:ext cx="1628054" cy="369332"/>
          </a:xfrm>
          <a:prstGeom prst="rect">
            <a:avLst/>
          </a:prstGeom>
          <a:noFill/>
        </p:spPr>
        <p:txBody>
          <a:bodyPr wrap="square" rtlCol="0">
            <a:spAutoFit/>
          </a:bodyPr>
          <a:lstStyle/>
          <a:p>
            <a:r>
              <a:rPr lang="vi-VN" sz="1800">
                <a:latin typeface="#9Slide03 Arima Madurai Black" panose="00000A00000000000000" pitchFamily="2" charset="0"/>
                <a:cs typeface="#9Slide03 Arima Madurai Black" panose="00000A00000000000000" pitchFamily="2" charset="0"/>
              </a:rPr>
              <a:t>Nam Cực</a:t>
            </a:r>
            <a:endParaRPr lang="en-US" sz="1800">
              <a:latin typeface="#9Slide03 Arima Madurai Black" panose="00000A00000000000000" pitchFamily="2" charset="0"/>
              <a:cs typeface="#9Slide03 Arima Madurai Black" panose="00000A00000000000000" pitchFamily="2" charset="0"/>
            </a:endParaRPr>
          </a:p>
        </p:txBody>
      </p:sp>
      <p:grpSp>
        <p:nvGrpSpPr>
          <p:cNvPr id="6" name="Group 5"/>
          <p:cNvGrpSpPr/>
          <p:nvPr/>
        </p:nvGrpSpPr>
        <p:grpSpPr>
          <a:xfrm>
            <a:off x="-71844" y="88616"/>
            <a:ext cx="3657600" cy="1371600"/>
            <a:chOff x="-71844" y="88616"/>
            <a:chExt cx="3657600" cy="1371600"/>
          </a:xfrm>
        </p:grpSpPr>
        <p:sp>
          <p:nvSpPr>
            <p:cNvPr id="24" name="AutoShape 5" descr="Parchment"/>
            <p:cNvSpPr txBox="1">
              <a:spLocks noChangeArrowheads="1"/>
            </p:cNvSpPr>
            <p:nvPr/>
          </p:nvSpPr>
          <p:spPr>
            <a:xfrm>
              <a:off x="-71844" y="88616"/>
              <a:ext cx="3657600" cy="1371600"/>
            </a:xfrm>
            <a:prstGeom prst="cloudCallout">
              <a:avLst>
                <a:gd name="adj1" fmla="val -22889"/>
                <a:gd name="adj2" fmla="val 105301"/>
              </a:avLst>
            </a:prstGeom>
            <a:solidFill>
              <a:schemeClr val="bg1"/>
            </a:solidFill>
            <a:ln>
              <a:noFill/>
              <a:prstDash val="dashDot"/>
              <a:round/>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80000"/>
                </a:lnSpc>
                <a:spcBef>
                  <a:spcPct val="0"/>
                </a:spcBef>
                <a:buFontTx/>
                <a:buNone/>
              </a:pPr>
              <a:endParaRPr lang="en-US" altLang="en-US" sz="1800" b="1">
                <a:latin typeface="#9Slide03 Arima Madurai Black" panose="00000A00000000000000" pitchFamily="2" charset="0"/>
                <a:cs typeface="#9Slide03 Arima Madurai Black" panose="00000A00000000000000" pitchFamily="2" charset="0"/>
              </a:endParaRPr>
            </a:p>
          </p:txBody>
        </p:sp>
        <p:sp>
          <p:nvSpPr>
            <p:cNvPr id="25" name="Rectangle 24"/>
            <p:cNvSpPr/>
            <p:nvPr/>
          </p:nvSpPr>
          <p:spPr>
            <a:xfrm>
              <a:off x="123083" y="395851"/>
              <a:ext cx="3267745" cy="757130"/>
            </a:xfrm>
            <a:prstGeom prst="rect">
              <a:avLst/>
            </a:prstGeom>
          </p:spPr>
          <p:txBody>
            <a:bodyPr wrap="square">
              <a:spAutoFit/>
            </a:bodyPr>
            <a:lstStyle/>
            <a:p>
              <a:pPr algn="ctr">
                <a:lnSpc>
                  <a:spcPct val="80000"/>
                </a:lnSpc>
                <a:spcBef>
                  <a:spcPct val="0"/>
                </a:spcBef>
                <a:buFontTx/>
                <a:buNone/>
              </a:pPr>
              <a:r>
                <a:rPr lang="en-US" altLang="en-US" sz="1800" b="1">
                  <a:latin typeface="#9Slide03 Arima Madurai Bold" panose="00000800000000000000" pitchFamily="2" charset="0"/>
                  <a:cs typeface="#9Slide03 Arima Madurai Bold" panose="00000800000000000000" pitchFamily="2" charset="0"/>
                </a:rPr>
                <a:t>Bố ơi! Tại sao người đứng ở Nam Cực không bị rơi ra ngoài Trái Đất?</a:t>
              </a:r>
              <a:endParaRPr lang="en-US" altLang="en-US" sz="1800" b="1">
                <a:latin typeface="#9Slide03 Arima Madurai Bold" panose="00000800000000000000" pitchFamily="2" charset="0"/>
                <a:cs typeface="#9Slide03 Arima Madurai Bold" panose="00000800000000000000" pitchFamily="2" charset="0"/>
              </a:endParaRPr>
            </a:p>
          </p:txBody>
        </p:sp>
      </p:grpSp>
      <p:grpSp>
        <p:nvGrpSpPr>
          <p:cNvPr id="7" name="Group 6"/>
          <p:cNvGrpSpPr/>
          <p:nvPr/>
        </p:nvGrpSpPr>
        <p:grpSpPr>
          <a:xfrm>
            <a:off x="3078607" y="813732"/>
            <a:ext cx="3657600" cy="1521794"/>
            <a:chOff x="3078607" y="813732"/>
            <a:chExt cx="3657600" cy="1521794"/>
          </a:xfrm>
        </p:grpSpPr>
        <p:sp>
          <p:nvSpPr>
            <p:cNvPr id="27" name="AutoShape 5" descr="Parchment"/>
            <p:cNvSpPr txBox="1">
              <a:spLocks noChangeArrowheads="1"/>
            </p:cNvSpPr>
            <p:nvPr/>
          </p:nvSpPr>
          <p:spPr>
            <a:xfrm>
              <a:off x="3078607" y="813732"/>
              <a:ext cx="3657600" cy="1371600"/>
            </a:xfrm>
            <a:prstGeom prst="cloudCallout">
              <a:avLst>
                <a:gd name="adj1" fmla="val -22889"/>
                <a:gd name="adj2" fmla="val 105301"/>
              </a:avLst>
            </a:prstGeom>
            <a:solidFill>
              <a:schemeClr val="bg1"/>
            </a:solidFill>
            <a:ln>
              <a:noFill/>
              <a:prstDash val="dashDot"/>
              <a:round/>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80000"/>
                </a:lnSpc>
                <a:spcBef>
                  <a:spcPct val="0"/>
                </a:spcBef>
                <a:buFontTx/>
                <a:buNone/>
              </a:pPr>
              <a:endParaRPr lang="en-US" altLang="en-US" sz="1800" b="1">
                <a:solidFill>
                  <a:srgbClr val="0070C0"/>
                </a:solidFill>
                <a:latin typeface="#9Slide03 Arima Madurai Black" panose="00000A00000000000000" pitchFamily="2" charset="0"/>
                <a:cs typeface="#9Slide03 Arima Madurai Black" panose="00000A00000000000000" pitchFamily="2" charset="0"/>
              </a:endParaRPr>
            </a:p>
          </p:txBody>
        </p:sp>
        <p:sp>
          <p:nvSpPr>
            <p:cNvPr id="28" name="Rectangle 27"/>
            <p:cNvSpPr/>
            <p:nvPr/>
          </p:nvSpPr>
          <p:spPr>
            <a:xfrm>
              <a:off x="3390828" y="1098264"/>
              <a:ext cx="3033159" cy="1237262"/>
            </a:xfrm>
            <a:prstGeom prst="rect">
              <a:avLst/>
            </a:prstGeom>
          </p:spPr>
          <p:txBody>
            <a:bodyPr wrap="square">
              <a:spAutoFit/>
            </a:bodyPr>
            <a:lstStyle/>
            <a:p>
              <a:pPr algn="ctr"/>
              <a:r>
                <a:rPr lang="en-US" altLang="en-US" sz="1800" b="1">
                  <a:solidFill>
                    <a:schemeClr val="accent1">
                      <a:lumMod val="75000"/>
                    </a:schemeClr>
                  </a:solidFill>
                  <a:latin typeface="#9Slide03 Arima Madurai Bold" panose="00000800000000000000" pitchFamily="2" charset="0"/>
                  <a:cs typeface="#9Slide03 Arima Madurai Bold" panose="00000800000000000000" pitchFamily="2" charset="0"/>
                </a:rPr>
                <a:t>Con </a:t>
              </a:r>
              <a:r>
                <a:rPr lang="vi-VN" altLang="en-US" sz="1800" b="1">
                  <a:solidFill>
                    <a:schemeClr val="accent1">
                      <a:lumMod val="75000"/>
                    </a:schemeClr>
                  </a:solidFill>
                  <a:latin typeface="#9Slide03 Arima Madurai Bold" panose="00000800000000000000" pitchFamily="2" charset="0"/>
                  <a:cs typeface="#9Slide03 Arima Madurai Bold" panose="00000800000000000000" pitchFamily="2" charset="0"/>
                </a:rPr>
                <a:t>à!</a:t>
              </a:r>
              <a:r>
                <a:rPr lang="en-US" altLang="en-US" sz="1800" b="1">
                  <a:solidFill>
                    <a:schemeClr val="accent1">
                      <a:lumMod val="75000"/>
                    </a:schemeClr>
                  </a:solidFill>
                  <a:latin typeface="#9Slide03 Arima Madurai Bold" panose="00000800000000000000" pitchFamily="2" charset="0"/>
                  <a:cs typeface="#9Slide03 Arima Madurai Bold" panose="00000800000000000000" pitchFamily="2" charset="0"/>
                </a:rPr>
                <a:t> Trái Đất hút tất cả mọi vật, </a:t>
              </a:r>
              <a:r>
                <a:rPr lang="vi-VN" altLang="en-US" sz="1800" b="1">
                  <a:solidFill>
                    <a:schemeClr val="accent1">
                      <a:lumMod val="75000"/>
                    </a:schemeClr>
                  </a:solidFill>
                  <a:latin typeface="#9Slide03 Arima Madurai Bold" panose="00000800000000000000" pitchFamily="2" charset="0"/>
                  <a:cs typeface="#9Slide03 Arima Madurai Bold" panose="00000800000000000000" pitchFamily="2" charset="0"/>
                </a:rPr>
                <a:t>bao gồm</a:t>
              </a:r>
              <a:r>
                <a:rPr lang="en-US" altLang="en-US" sz="1800" b="1">
                  <a:solidFill>
                    <a:schemeClr val="accent1">
                      <a:lumMod val="75000"/>
                    </a:schemeClr>
                  </a:solidFill>
                  <a:latin typeface="#9Slide03 Arima Madurai Bold" panose="00000800000000000000" pitchFamily="2" charset="0"/>
                  <a:cs typeface="#9Slide03 Arima Madurai Bold" panose="00000800000000000000" pitchFamily="2" charset="0"/>
                </a:rPr>
                <a:t> các vật ở Nam Cực</a:t>
              </a:r>
              <a:r>
                <a:rPr lang="vi-VN" altLang="en-US" sz="1800" b="1">
                  <a:solidFill>
                    <a:schemeClr val="accent1">
                      <a:lumMod val="75000"/>
                    </a:schemeClr>
                  </a:solidFill>
                  <a:latin typeface="#9Slide03 Arima Madurai Bold" panose="00000800000000000000" pitchFamily="2" charset="0"/>
                  <a:cs typeface="#9Slide03 Arima Madurai Bold" panose="00000800000000000000" pitchFamily="2" charset="0"/>
                </a:rPr>
                <a:t>.</a:t>
              </a:r>
              <a:endParaRPr lang="en-US" altLang="en-US" sz="1800" b="1">
                <a:solidFill>
                  <a:schemeClr val="accent1">
                    <a:lumMod val="75000"/>
                  </a:schemeClr>
                </a:solidFill>
                <a:latin typeface="#9Slide03 Arima Madurai Bold" panose="00000800000000000000" pitchFamily="2" charset="0"/>
                <a:cs typeface="#9Slide03 Arima Madurai Bold" panose="00000800000000000000" pitchFamily="2" charset="0"/>
              </a:endParaRPr>
            </a:p>
            <a:p>
              <a:pPr algn="ctr">
                <a:lnSpc>
                  <a:spcPct val="80000"/>
                </a:lnSpc>
              </a:pPr>
              <a:endParaRPr lang="en-US" altLang="en-US" sz="2400" b="1">
                <a:solidFill>
                  <a:schemeClr val="accent1">
                    <a:lumMod val="75000"/>
                  </a:schemeClr>
                </a:solidFill>
                <a:latin typeface="#9Slide03 Arima Madurai Bold" panose="00000800000000000000" pitchFamily="2" charset="0"/>
                <a:cs typeface="#9Slide03 Arima Madurai Bold" panose="00000800000000000000" pitchFamily="2"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93;p31"/>
          <p:cNvGrpSpPr/>
          <p:nvPr/>
        </p:nvGrpSpPr>
        <p:grpSpPr>
          <a:xfrm>
            <a:off x="2876679" y="1353762"/>
            <a:ext cx="6327532" cy="3789738"/>
            <a:chOff x="-26" y="1343351"/>
            <a:chExt cx="9144028" cy="3789738"/>
          </a:xfrm>
        </p:grpSpPr>
        <p:sp>
          <p:nvSpPr>
            <p:cNvPr id="12"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3" name="Google Shape;325;p31"/>
            <p:cNvGrpSpPr/>
            <p:nvPr/>
          </p:nvGrpSpPr>
          <p:grpSpPr>
            <a:xfrm>
              <a:off x="-26" y="2942175"/>
              <a:ext cx="1575668" cy="2015021"/>
              <a:chOff x="-25" y="2942175"/>
              <a:chExt cx="1575668" cy="2015021"/>
            </a:xfrm>
          </p:grpSpPr>
          <p:sp>
            <p:nvSpPr>
              <p:cNvPr id="44"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92" name="TextBox 91"/>
          <p:cNvSpPr txBox="1"/>
          <p:nvPr/>
        </p:nvSpPr>
        <p:spPr>
          <a:xfrm>
            <a:off x="2410715" y="895276"/>
            <a:ext cx="4521516" cy="1200329"/>
          </a:xfrm>
          <a:prstGeom prst="rect">
            <a:avLst/>
          </a:prstGeom>
          <a:noFill/>
        </p:spPr>
        <p:txBody>
          <a:bodyPr wrap="square" rtlCol="0">
            <a:spAutoFit/>
          </a:bodyPr>
          <a:lstStyle/>
          <a:p>
            <a:pPr algn="ctr"/>
            <a:r>
              <a:rPr lang="vi-VN" sz="2400">
                <a:latin typeface="#9Slide03 Arima Madurai Bold" panose="00000800000000000000" pitchFamily="2" charset="0"/>
                <a:cs typeface="#9Slide03 Arima Madurai Bold" panose="00000800000000000000" pitchFamily="2" charset="0"/>
              </a:rPr>
              <a:t>Người đứng ở Nam Cực không bị rơi ra ngoài vì Trái đất tác dụng lên con người một lực hút</a:t>
            </a:r>
            <a:endParaRPr lang="en-US" sz="2400">
              <a:latin typeface="#9Slide03 Arima Madurai Bold" panose="00000800000000000000" pitchFamily="2" charset="0"/>
              <a:cs typeface="#9Slide03 Arima Madurai Bold" panose="00000800000000000000" pitchFamily="2" charset="0"/>
            </a:endParaRPr>
          </a:p>
        </p:txBody>
      </p:sp>
      <p:sp>
        <p:nvSpPr>
          <p:cNvPr id="5" name="Cloud 4"/>
          <p:cNvSpPr/>
          <p:nvPr/>
        </p:nvSpPr>
        <p:spPr>
          <a:xfrm>
            <a:off x="2030051" y="435445"/>
            <a:ext cx="5388657" cy="2207317"/>
          </a:xfrm>
          <a:prstGeom prst="cloud">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2"/>
                                        </p:tgtEl>
                                        <p:attrNameLst>
                                          <p:attrName>style.visibility</p:attrName>
                                        </p:attrNameLst>
                                      </p:cBhvr>
                                      <p:to>
                                        <p:strVal val="visible"/>
                                      </p:to>
                                    </p:set>
                                    <p:anim calcmode="lin" valueType="num">
                                      <p:cBhvr>
                                        <p:cTn id="12" dur="500" fill="hold"/>
                                        <p:tgtEl>
                                          <p:spTgt spid="92"/>
                                        </p:tgtEl>
                                        <p:attrNameLst>
                                          <p:attrName>ppt_w</p:attrName>
                                        </p:attrNameLst>
                                      </p:cBhvr>
                                      <p:tavLst>
                                        <p:tav tm="0">
                                          <p:val>
                                            <p:fltVal val="0"/>
                                          </p:val>
                                        </p:tav>
                                        <p:tav tm="100000">
                                          <p:val>
                                            <p:strVal val="#ppt_w"/>
                                          </p:val>
                                        </p:tav>
                                      </p:tavLst>
                                    </p:anim>
                                    <p:anim calcmode="lin" valueType="num">
                                      <p:cBhvr>
                                        <p:cTn id="13" dur="500" fill="hold"/>
                                        <p:tgtEl>
                                          <p:spTgt spid="92"/>
                                        </p:tgtEl>
                                        <p:attrNameLst>
                                          <p:attrName>ppt_h</p:attrName>
                                        </p:attrNameLst>
                                      </p:cBhvr>
                                      <p:tavLst>
                                        <p:tav tm="0">
                                          <p:val>
                                            <p:fltVal val="0"/>
                                          </p:val>
                                        </p:tav>
                                        <p:tav tm="100000">
                                          <p:val>
                                            <p:strVal val="#ppt_h"/>
                                          </p:val>
                                        </p:tav>
                                      </p:tavLst>
                                    </p:anim>
                                    <p:animEffect transition="in" filter="fade">
                                      <p:cBhvr>
                                        <p:cTn id="1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84173" y="1568946"/>
            <a:ext cx="2072960" cy="2584754"/>
            <a:chOff x="3295850" y="1908877"/>
            <a:chExt cx="3738030" cy="4660916"/>
          </a:xfrm>
        </p:grpSpPr>
        <p:sp>
          <p:nvSpPr>
            <p:cNvPr id="3" name="圆角矩形 2"/>
            <p:cNvSpPr/>
            <p:nvPr/>
          </p:nvSpPr>
          <p:spPr>
            <a:xfrm rot="2760000">
              <a:off x="3098889" y="2634801"/>
              <a:ext cx="4660916" cy="3209067"/>
            </a:xfrm>
            <a:prstGeom prst="roundRect">
              <a:avLst>
                <a:gd name="adj" fmla="val 50000"/>
              </a:avLst>
            </a:prstGeom>
            <a:gradFill>
              <a:gsLst>
                <a:gs pos="33000">
                  <a:srgbClr val="6C6C6C">
                    <a:alpha val="42000"/>
                  </a:srgbClr>
                </a:gs>
                <a:gs pos="0">
                  <a:schemeClr val="tx1">
                    <a:alpha val="54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5" name="圆角矩形 4"/>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7" name="圆角矩形 6"/>
          <p:cNvSpPr/>
          <p:nvPr/>
        </p:nvSpPr>
        <p:spPr>
          <a:xfrm>
            <a:off x="2143927" y="1978925"/>
            <a:ext cx="6407791" cy="751080"/>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8" name="组合 7"/>
          <p:cNvGrpSpPr/>
          <p:nvPr/>
        </p:nvGrpSpPr>
        <p:grpSpPr>
          <a:xfrm>
            <a:off x="2245552" y="2283134"/>
            <a:ext cx="118508" cy="118509"/>
            <a:chOff x="4486616" y="3001075"/>
            <a:chExt cx="274695" cy="274699"/>
          </a:xfrm>
        </p:grpSpPr>
        <p:sp>
          <p:nvSpPr>
            <p:cNvPr id="9"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0"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11" name="组合 10"/>
          <p:cNvGrpSpPr/>
          <p:nvPr/>
        </p:nvGrpSpPr>
        <p:grpSpPr>
          <a:xfrm>
            <a:off x="1946047" y="2283134"/>
            <a:ext cx="118508" cy="118509"/>
            <a:chOff x="4486616" y="3001075"/>
            <a:chExt cx="274695" cy="274699"/>
          </a:xfrm>
        </p:grpSpPr>
        <p:sp>
          <p:nvSpPr>
            <p:cNvPr id="12"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3"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14" name="组合 13"/>
          <p:cNvGrpSpPr/>
          <p:nvPr/>
        </p:nvGrpSpPr>
        <p:grpSpPr>
          <a:xfrm>
            <a:off x="2012604" y="2316796"/>
            <a:ext cx="288238" cy="46073"/>
            <a:chOff x="4318304" y="3089060"/>
            <a:chExt cx="384317" cy="61430"/>
          </a:xfrm>
        </p:grpSpPr>
        <p:sp>
          <p:nvSpPr>
            <p:cNvPr id="15"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6"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17" name="文本框 16"/>
          <p:cNvSpPr txBox="1"/>
          <p:nvPr/>
        </p:nvSpPr>
        <p:spPr>
          <a:xfrm>
            <a:off x="3001820" y="2175993"/>
            <a:ext cx="5643415"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vi-VN" altLang="zh-CN" sz="2800" b="0" i="0" u="none" strike="noStrike" kern="1200" cap="none" spc="0" normalizeH="0" baseline="0" noProof="0" dirty="0">
                <a:ln>
                  <a:noFill/>
                </a:ln>
                <a:solidFill>
                  <a:prstClr val="white"/>
                </a:solidFill>
                <a:effectLst/>
                <a:uLnTx/>
                <a:uFillTx/>
                <a:latin typeface="#9Slide03 Arima Madurai Black" panose="00000A00000000000000" pitchFamily="2" charset="0"/>
                <a:ea typeface="造字工房悦黑体验版细体" pitchFamily="50" charset="-122"/>
                <a:cs typeface="#9Slide03 Arima Madurai Black" panose="00000A00000000000000" pitchFamily="2" charset="0"/>
              </a:rPr>
              <a:t>KHỐI LƯỢNG</a:t>
            </a:r>
            <a:r>
              <a:rPr kumimoji="0" lang="en-US" altLang="zh-CN" sz="2800" b="0" i="0" u="none" strike="noStrike" kern="1200" cap="none" spc="0" normalizeH="0" baseline="0" noProof="0" dirty="0">
                <a:ln>
                  <a:noFill/>
                </a:ln>
                <a:solidFill>
                  <a:prstClr val="white"/>
                </a:solidFill>
                <a:effectLst/>
                <a:uLnTx/>
                <a:uFillTx/>
                <a:latin typeface="#9Slide03 Arima Madurai Black" panose="00000A00000000000000" pitchFamily="2" charset="0"/>
                <a:ea typeface="造字工房悦黑体验版细体" pitchFamily="50" charset="-122"/>
                <a:cs typeface="#9Slide03 Arima Madurai Black" panose="00000A00000000000000" pitchFamily="2" charset="0"/>
              </a:rPr>
              <a:t> VÀ</a:t>
            </a:r>
            <a:r>
              <a:rPr kumimoji="0" lang="en-US" altLang="zh-CN" sz="2800" b="0" i="0" u="none" strike="noStrike" kern="1200" cap="none" spc="0" normalizeH="0" noProof="0" dirty="0">
                <a:ln>
                  <a:noFill/>
                </a:ln>
                <a:solidFill>
                  <a:prstClr val="white"/>
                </a:solidFill>
                <a:effectLst/>
                <a:uLnTx/>
                <a:uFillTx/>
                <a:latin typeface="#9Slide03 Arima Madurai Black" panose="00000A00000000000000" pitchFamily="2" charset="0"/>
                <a:ea typeface="造字工房悦黑体验版细体" pitchFamily="50" charset="-122"/>
                <a:cs typeface="#9Slide03 Arima Madurai Black" panose="00000A00000000000000" pitchFamily="2" charset="0"/>
              </a:rPr>
              <a:t> TRỌNG LƯỢNG</a:t>
            </a:r>
            <a:endParaRPr kumimoji="0" lang="zh-CN" altLang="en-US" sz="2800" b="0" i="0" u="none" strike="noStrike" kern="1200" cap="none" spc="0" normalizeH="0" baseline="0" noProof="0" dirty="0">
              <a:ln>
                <a:noFill/>
              </a:ln>
              <a:solidFill>
                <a:prstClr val="white"/>
              </a:solidFill>
              <a:effectLst/>
              <a:uLnTx/>
              <a:uFillTx/>
              <a:latin typeface="#9Slide03 Arima Madurai Black" panose="00000A00000000000000" pitchFamily="2" charset="0"/>
              <a:ea typeface="造字工房悦黑体验版细体" pitchFamily="50" charset="-122"/>
              <a:cs typeface="#9Slide03 Arima Madurai Black" panose="00000A00000000000000" pitchFamily="2" charset="0"/>
            </a:endParaRPr>
          </a:p>
        </p:txBody>
      </p:sp>
      <p:grpSp>
        <p:nvGrpSpPr>
          <p:cNvPr id="18" name="组合 17"/>
          <p:cNvGrpSpPr/>
          <p:nvPr/>
        </p:nvGrpSpPr>
        <p:grpSpPr>
          <a:xfrm>
            <a:off x="1066784" y="2072845"/>
            <a:ext cx="589923" cy="553376"/>
            <a:chOff x="3108756" y="2110160"/>
            <a:chExt cx="745081" cy="698920"/>
          </a:xfrm>
          <a:solidFill>
            <a:schemeClr val="bg1"/>
          </a:solidFill>
        </p:grpSpPr>
        <p:sp>
          <p:nvSpPr>
            <p:cNvPr id="19" name="Freeform 489"/>
            <p:cNvSpPr/>
            <p:nvPr/>
          </p:nvSpPr>
          <p:spPr bwMode="auto">
            <a:xfrm>
              <a:off x="3608602" y="2110160"/>
              <a:ext cx="245235" cy="303659"/>
            </a:xfrm>
            <a:custGeom>
              <a:avLst/>
              <a:gdLst>
                <a:gd name="T0" fmla="*/ 248 w 340"/>
                <a:gd name="T1" fmla="*/ 0 h 421"/>
                <a:gd name="T2" fmla="*/ 0 w 340"/>
                <a:gd name="T3" fmla="*/ 357 h 421"/>
                <a:gd name="T4" fmla="*/ 94 w 340"/>
                <a:gd name="T5" fmla="*/ 421 h 421"/>
                <a:gd name="T6" fmla="*/ 340 w 340"/>
                <a:gd name="T7" fmla="*/ 66 h 421"/>
                <a:gd name="T8" fmla="*/ 248 w 340"/>
                <a:gd name="T9" fmla="*/ 0 h 421"/>
              </a:gdLst>
              <a:ahLst/>
              <a:cxnLst>
                <a:cxn ang="0">
                  <a:pos x="T0" y="T1"/>
                </a:cxn>
                <a:cxn ang="0">
                  <a:pos x="T2" y="T3"/>
                </a:cxn>
                <a:cxn ang="0">
                  <a:pos x="T4" y="T5"/>
                </a:cxn>
                <a:cxn ang="0">
                  <a:pos x="T6" y="T7"/>
                </a:cxn>
                <a:cxn ang="0">
                  <a:pos x="T8" y="T9"/>
                </a:cxn>
              </a:cxnLst>
              <a:rect l="0" t="0" r="r" b="b"/>
              <a:pathLst>
                <a:path w="340" h="421">
                  <a:moveTo>
                    <a:pt x="248" y="0"/>
                  </a:moveTo>
                  <a:lnTo>
                    <a:pt x="0" y="357"/>
                  </a:lnTo>
                  <a:lnTo>
                    <a:pt x="94" y="421"/>
                  </a:lnTo>
                  <a:lnTo>
                    <a:pt x="340" y="66"/>
                  </a:lnTo>
                  <a:lnTo>
                    <a:pt x="2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 name="Freeform 490"/>
            <p:cNvSpPr/>
            <p:nvPr/>
          </p:nvSpPr>
          <p:spPr bwMode="auto">
            <a:xfrm>
              <a:off x="3584800" y="2379197"/>
              <a:ext cx="81505" cy="68522"/>
            </a:xfrm>
            <a:custGeom>
              <a:avLst/>
              <a:gdLst>
                <a:gd name="T0" fmla="*/ 14 w 113"/>
                <a:gd name="T1" fmla="*/ 12 h 95"/>
                <a:gd name="T2" fmla="*/ 0 w 113"/>
                <a:gd name="T3" fmla="*/ 33 h 95"/>
                <a:gd name="T4" fmla="*/ 14 w 113"/>
                <a:gd name="T5" fmla="*/ 43 h 95"/>
                <a:gd name="T6" fmla="*/ 26 w 113"/>
                <a:gd name="T7" fmla="*/ 52 h 95"/>
                <a:gd name="T8" fmla="*/ 90 w 113"/>
                <a:gd name="T9" fmla="*/ 95 h 95"/>
                <a:gd name="T10" fmla="*/ 113 w 113"/>
                <a:gd name="T11" fmla="*/ 62 h 95"/>
                <a:gd name="T12" fmla="*/ 23 w 113"/>
                <a:gd name="T13" fmla="*/ 0 h 95"/>
                <a:gd name="T14" fmla="*/ 14 w 113"/>
                <a:gd name="T15" fmla="*/ 12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95">
                  <a:moveTo>
                    <a:pt x="14" y="12"/>
                  </a:moveTo>
                  <a:lnTo>
                    <a:pt x="0" y="33"/>
                  </a:lnTo>
                  <a:lnTo>
                    <a:pt x="14" y="43"/>
                  </a:lnTo>
                  <a:lnTo>
                    <a:pt x="26" y="52"/>
                  </a:lnTo>
                  <a:lnTo>
                    <a:pt x="90" y="95"/>
                  </a:lnTo>
                  <a:lnTo>
                    <a:pt x="113" y="62"/>
                  </a:lnTo>
                  <a:lnTo>
                    <a:pt x="23" y="0"/>
                  </a:lnTo>
                  <a:lnTo>
                    <a:pt x="1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 name="Freeform 491"/>
            <p:cNvSpPr/>
            <p:nvPr/>
          </p:nvSpPr>
          <p:spPr bwMode="auto">
            <a:xfrm>
              <a:off x="3463625" y="2415261"/>
              <a:ext cx="177435" cy="226482"/>
            </a:xfrm>
            <a:custGeom>
              <a:avLst/>
              <a:gdLst>
                <a:gd name="T0" fmla="*/ 66 w 104"/>
                <a:gd name="T1" fmla="*/ 0 h 133"/>
                <a:gd name="T2" fmla="*/ 60 w 104"/>
                <a:gd name="T3" fmla="*/ 8 h 133"/>
                <a:gd name="T4" fmla="*/ 59 w 104"/>
                <a:gd name="T5" fmla="*/ 10 h 133"/>
                <a:gd name="T6" fmla="*/ 11 w 104"/>
                <a:gd name="T7" fmla="*/ 29 h 133"/>
                <a:gd name="T8" fmla="*/ 0 w 104"/>
                <a:gd name="T9" fmla="*/ 129 h 133"/>
                <a:gd name="T10" fmla="*/ 37 w 104"/>
                <a:gd name="T11" fmla="*/ 76 h 133"/>
                <a:gd name="T12" fmla="*/ 37 w 104"/>
                <a:gd name="T13" fmla="*/ 51 h 133"/>
                <a:gd name="T14" fmla="*/ 60 w 104"/>
                <a:gd name="T15" fmla="*/ 43 h 133"/>
                <a:gd name="T16" fmla="*/ 63 w 104"/>
                <a:gd name="T17" fmla="*/ 44 h 133"/>
                <a:gd name="T18" fmla="*/ 66 w 104"/>
                <a:gd name="T19" fmla="*/ 71 h 133"/>
                <a:gd name="T20" fmla="*/ 60 w 104"/>
                <a:gd name="T21" fmla="*/ 77 h 133"/>
                <a:gd name="T22" fmla="*/ 42 w 104"/>
                <a:gd name="T23" fmla="*/ 80 h 133"/>
                <a:gd name="T24" fmla="*/ 6 w 104"/>
                <a:gd name="T25" fmla="*/ 133 h 133"/>
                <a:gd name="T26" fmla="*/ 54 w 104"/>
                <a:gd name="T27" fmla="*/ 109 h 133"/>
                <a:gd name="T28" fmla="*/ 60 w 104"/>
                <a:gd name="T29" fmla="*/ 106 h 133"/>
                <a:gd name="T30" fmla="*/ 77 w 104"/>
                <a:gd name="T31" fmla="*/ 98 h 133"/>
                <a:gd name="T32" fmla="*/ 96 w 104"/>
                <a:gd name="T33" fmla="*/ 88 h 133"/>
                <a:gd name="T34" fmla="*/ 97 w 104"/>
                <a:gd name="T35" fmla="*/ 37 h 133"/>
                <a:gd name="T36" fmla="*/ 104 w 104"/>
                <a:gd name="T37" fmla="*/ 26 h 133"/>
                <a:gd name="T38" fmla="*/ 77 w 104"/>
                <a:gd name="T39" fmla="*/ 7 h 133"/>
                <a:gd name="T40" fmla="*/ 66 w 104"/>
                <a:gd name="T4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33">
                  <a:moveTo>
                    <a:pt x="66" y="0"/>
                  </a:moveTo>
                  <a:cubicBezTo>
                    <a:pt x="60" y="8"/>
                    <a:pt x="60" y="8"/>
                    <a:pt x="60" y="8"/>
                  </a:cubicBezTo>
                  <a:cubicBezTo>
                    <a:pt x="59" y="10"/>
                    <a:pt x="59" y="10"/>
                    <a:pt x="59" y="10"/>
                  </a:cubicBezTo>
                  <a:cubicBezTo>
                    <a:pt x="11" y="29"/>
                    <a:pt x="11" y="29"/>
                    <a:pt x="11" y="29"/>
                  </a:cubicBezTo>
                  <a:cubicBezTo>
                    <a:pt x="0" y="129"/>
                    <a:pt x="0" y="129"/>
                    <a:pt x="0" y="129"/>
                  </a:cubicBezTo>
                  <a:cubicBezTo>
                    <a:pt x="37" y="76"/>
                    <a:pt x="37" y="76"/>
                    <a:pt x="37" y="76"/>
                  </a:cubicBezTo>
                  <a:cubicBezTo>
                    <a:pt x="32" y="70"/>
                    <a:pt x="31" y="60"/>
                    <a:pt x="37" y="51"/>
                  </a:cubicBezTo>
                  <a:cubicBezTo>
                    <a:pt x="43" y="43"/>
                    <a:pt x="52" y="40"/>
                    <a:pt x="60" y="43"/>
                  </a:cubicBezTo>
                  <a:cubicBezTo>
                    <a:pt x="61" y="43"/>
                    <a:pt x="62" y="44"/>
                    <a:pt x="63" y="44"/>
                  </a:cubicBezTo>
                  <a:cubicBezTo>
                    <a:pt x="71" y="50"/>
                    <a:pt x="72" y="62"/>
                    <a:pt x="66" y="71"/>
                  </a:cubicBezTo>
                  <a:cubicBezTo>
                    <a:pt x="64" y="74"/>
                    <a:pt x="62" y="76"/>
                    <a:pt x="60" y="77"/>
                  </a:cubicBezTo>
                  <a:cubicBezTo>
                    <a:pt x="55" y="81"/>
                    <a:pt x="48" y="82"/>
                    <a:pt x="42" y="80"/>
                  </a:cubicBezTo>
                  <a:cubicBezTo>
                    <a:pt x="6" y="133"/>
                    <a:pt x="6" y="133"/>
                    <a:pt x="6" y="133"/>
                  </a:cubicBezTo>
                  <a:cubicBezTo>
                    <a:pt x="54" y="109"/>
                    <a:pt x="54" y="109"/>
                    <a:pt x="54" y="109"/>
                  </a:cubicBezTo>
                  <a:cubicBezTo>
                    <a:pt x="60" y="106"/>
                    <a:pt x="60" y="106"/>
                    <a:pt x="60" y="106"/>
                  </a:cubicBezTo>
                  <a:cubicBezTo>
                    <a:pt x="77" y="98"/>
                    <a:pt x="77" y="98"/>
                    <a:pt x="77" y="98"/>
                  </a:cubicBezTo>
                  <a:cubicBezTo>
                    <a:pt x="96" y="88"/>
                    <a:pt x="96" y="88"/>
                    <a:pt x="96" y="88"/>
                  </a:cubicBezTo>
                  <a:cubicBezTo>
                    <a:pt x="97" y="37"/>
                    <a:pt x="97" y="37"/>
                    <a:pt x="97" y="37"/>
                  </a:cubicBezTo>
                  <a:cubicBezTo>
                    <a:pt x="104" y="26"/>
                    <a:pt x="104" y="26"/>
                    <a:pt x="104" y="26"/>
                  </a:cubicBezTo>
                  <a:cubicBezTo>
                    <a:pt x="77" y="7"/>
                    <a:pt x="77" y="7"/>
                    <a:pt x="77" y="7"/>
                  </a:cubicBezTo>
                  <a:lnTo>
                    <a:pt x="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 name="Rectangle 492"/>
            <p:cNvSpPr>
              <a:spLocks noChangeArrowheads="1"/>
            </p:cNvSpPr>
            <p:nvPr/>
          </p:nvSpPr>
          <p:spPr bwMode="auto">
            <a:xfrm>
              <a:off x="3237144" y="2495323"/>
              <a:ext cx="168779" cy="151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 name="Rectangle 493"/>
            <p:cNvSpPr>
              <a:spLocks noChangeArrowheads="1"/>
            </p:cNvSpPr>
            <p:nvPr/>
          </p:nvSpPr>
          <p:spPr bwMode="auto">
            <a:xfrm>
              <a:off x="3237144" y="2449161"/>
              <a:ext cx="168779" cy="173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4" name="Rectangle 494"/>
            <p:cNvSpPr>
              <a:spLocks noChangeArrowheads="1"/>
            </p:cNvSpPr>
            <p:nvPr/>
          </p:nvSpPr>
          <p:spPr bwMode="auto">
            <a:xfrm>
              <a:off x="3237144" y="2403000"/>
              <a:ext cx="168779" cy="158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5" name="Rectangle 495"/>
            <p:cNvSpPr>
              <a:spLocks noChangeArrowheads="1"/>
            </p:cNvSpPr>
            <p:nvPr/>
          </p:nvSpPr>
          <p:spPr bwMode="auto">
            <a:xfrm>
              <a:off x="3237144" y="2357559"/>
              <a:ext cx="168779" cy="151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6" name="Freeform 496"/>
            <p:cNvSpPr/>
            <p:nvPr/>
          </p:nvSpPr>
          <p:spPr bwMode="auto">
            <a:xfrm>
              <a:off x="3108756" y="2215467"/>
              <a:ext cx="489749" cy="593613"/>
            </a:xfrm>
            <a:custGeom>
              <a:avLst/>
              <a:gdLst>
                <a:gd name="T0" fmla="*/ 268 w 287"/>
                <a:gd name="T1" fmla="*/ 303 h 348"/>
                <a:gd name="T2" fmla="*/ 245 w 287"/>
                <a:gd name="T3" fmla="*/ 331 h 348"/>
                <a:gd name="T4" fmla="*/ 90 w 287"/>
                <a:gd name="T5" fmla="*/ 331 h 348"/>
                <a:gd name="T6" fmla="*/ 90 w 287"/>
                <a:gd name="T7" fmla="*/ 281 h 348"/>
                <a:gd name="T8" fmla="*/ 76 w 287"/>
                <a:gd name="T9" fmla="*/ 263 h 348"/>
                <a:gd name="T10" fmla="*/ 17 w 287"/>
                <a:gd name="T11" fmla="*/ 263 h 348"/>
                <a:gd name="T12" fmla="*/ 17 w 287"/>
                <a:gd name="T13" fmla="*/ 59 h 348"/>
                <a:gd name="T14" fmla="*/ 40 w 287"/>
                <a:gd name="T15" fmla="*/ 27 h 348"/>
                <a:gd name="T16" fmla="*/ 251 w 287"/>
                <a:gd name="T17" fmla="*/ 27 h 348"/>
                <a:gd name="T18" fmla="*/ 268 w 287"/>
                <a:gd name="T19" fmla="*/ 52 h 348"/>
                <a:gd name="T20" fmla="*/ 268 w 287"/>
                <a:gd name="T21" fmla="*/ 104 h 348"/>
                <a:gd name="T22" fmla="*/ 268 w 287"/>
                <a:gd name="T23" fmla="*/ 104 h 348"/>
                <a:gd name="T24" fmla="*/ 285 w 287"/>
                <a:gd name="T25" fmla="*/ 83 h 348"/>
                <a:gd name="T26" fmla="*/ 285 w 287"/>
                <a:gd name="T27" fmla="*/ 45 h 348"/>
                <a:gd name="T28" fmla="*/ 252 w 287"/>
                <a:gd name="T29" fmla="*/ 8 h 348"/>
                <a:gd name="T30" fmla="*/ 70 w 287"/>
                <a:gd name="T31" fmla="*/ 8 h 348"/>
                <a:gd name="T32" fmla="*/ 40 w 287"/>
                <a:gd name="T33" fmla="*/ 8 h 348"/>
                <a:gd name="T34" fmla="*/ 0 w 287"/>
                <a:gd name="T35" fmla="*/ 44 h 348"/>
                <a:gd name="T36" fmla="*/ 0 w 287"/>
                <a:gd name="T37" fmla="*/ 294 h 348"/>
                <a:gd name="T38" fmla="*/ 82 w 287"/>
                <a:gd name="T39" fmla="*/ 346 h 348"/>
                <a:gd name="T40" fmla="*/ 252 w 287"/>
                <a:gd name="T41" fmla="*/ 346 h 348"/>
                <a:gd name="T42" fmla="*/ 285 w 287"/>
                <a:gd name="T43" fmla="*/ 321 h 348"/>
                <a:gd name="T44" fmla="*/ 285 w 287"/>
                <a:gd name="T45" fmla="*/ 228 h 348"/>
                <a:gd name="T46" fmla="*/ 268 w 287"/>
                <a:gd name="T47" fmla="*/ 238 h 348"/>
                <a:gd name="T48" fmla="*/ 268 w 287"/>
                <a:gd name="T49" fmla="*/ 30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7" h="348">
                  <a:moveTo>
                    <a:pt x="268" y="303"/>
                  </a:moveTo>
                  <a:cubicBezTo>
                    <a:pt x="268" y="303"/>
                    <a:pt x="272" y="331"/>
                    <a:pt x="245" y="331"/>
                  </a:cubicBezTo>
                  <a:cubicBezTo>
                    <a:pt x="217" y="331"/>
                    <a:pt x="90" y="331"/>
                    <a:pt x="90" y="331"/>
                  </a:cubicBezTo>
                  <a:cubicBezTo>
                    <a:pt x="90" y="281"/>
                    <a:pt x="90" y="281"/>
                    <a:pt x="90" y="281"/>
                  </a:cubicBezTo>
                  <a:cubicBezTo>
                    <a:pt x="90" y="281"/>
                    <a:pt x="91" y="263"/>
                    <a:pt x="76" y="263"/>
                  </a:cubicBezTo>
                  <a:cubicBezTo>
                    <a:pt x="60" y="263"/>
                    <a:pt x="17" y="263"/>
                    <a:pt x="17" y="263"/>
                  </a:cubicBezTo>
                  <a:cubicBezTo>
                    <a:pt x="17" y="59"/>
                    <a:pt x="17" y="59"/>
                    <a:pt x="17" y="59"/>
                  </a:cubicBezTo>
                  <a:cubicBezTo>
                    <a:pt x="17" y="59"/>
                    <a:pt x="13" y="27"/>
                    <a:pt x="40" y="27"/>
                  </a:cubicBezTo>
                  <a:cubicBezTo>
                    <a:pt x="251" y="27"/>
                    <a:pt x="251" y="27"/>
                    <a:pt x="251" y="27"/>
                  </a:cubicBezTo>
                  <a:cubicBezTo>
                    <a:pt x="251" y="27"/>
                    <a:pt x="268" y="30"/>
                    <a:pt x="268" y="52"/>
                  </a:cubicBezTo>
                  <a:cubicBezTo>
                    <a:pt x="268" y="57"/>
                    <a:pt x="268" y="77"/>
                    <a:pt x="268" y="104"/>
                  </a:cubicBezTo>
                  <a:cubicBezTo>
                    <a:pt x="268" y="104"/>
                    <a:pt x="268" y="104"/>
                    <a:pt x="268" y="104"/>
                  </a:cubicBezTo>
                  <a:cubicBezTo>
                    <a:pt x="285" y="83"/>
                    <a:pt x="285" y="83"/>
                    <a:pt x="285" y="83"/>
                  </a:cubicBezTo>
                  <a:cubicBezTo>
                    <a:pt x="285" y="60"/>
                    <a:pt x="285" y="45"/>
                    <a:pt x="285" y="45"/>
                  </a:cubicBezTo>
                  <a:cubicBezTo>
                    <a:pt x="285" y="45"/>
                    <a:pt x="287" y="8"/>
                    <a:pt x="252" y="8"/>
                  </a:cubicBezTo>
                  <a:cubicBezTo>
                    <a:pt x="70" y="8"/>
                    <a:pt x="70" y="8"/>
                    <a:pt x="70" y="8"/>
                  </a:cubicBezTo>
                  <a:cubicBezTo>
                    <a:pt x="40" y="8"/>
                    <a:pt x="40" y="8"/>
                    <a:pt x="40" y="8"/>
                  </a:cubicBezTo>
                  <a:cubicBezTo>
                    <a:pt x="40" y="8"/>
                    <a:pt x="0" y="0"/>
                    <a:pt x="0" y="44"/>
                  </a:cubicBezTo>
                  <a:cubicBezTo>
                    <a:pt x="0" y="87"/>
                    <a:pt x="0" y="294"/>
                    <a:pt x="0" y="294"/>
                  </a:cubicBezTo>
                  <a:cubicBezTo>
                    <a:pt x="82" y="346"/>
                    <a:pt x="82" y="346"/>
                    <a:pt x="82" y="346"/>
                  </a:cubicBezTo>
                  <a:cubicBezTo>
                    <a:pt x="252" y="346"/>
                    <a:pt x="252" y="346"/>
                    <a:pt x="252" y="346"/>
                  </a:cubicBezTo>
                  <a:cubicBezTo>
                    <a:pt x="252" y="346"/>
                    <a:pt x="285" y="348"/>
                    <a:pt x="285" y="321"/>
                  </a:cubicBezTo>
                  <a:cubicBezTo>
                    <a:pt x="285" y="312"/>
                    <a:pt x="285" y="274"/>
                    <a:pt x="285" y="228"/>
                  </a:cubicBezTo>
                  <a:cubicBezTo>
                    <a:pt x="268" y="238"/>
                    <a:pt x="268" y="238"/>
                    <a:pt x="268" y="238"/>
                  </a:cubicBezTo>
                  <a:cubicBezTo>
                    <a:pt x="268" y="275"/>
                    <a:pt x="268" y="303"/>
                    <a:pt x="268" y="3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grpSp>
        <p:nvGrpSpPr>
          <p:cNvPr id="27" name="组合 26"/>
          <p:cNvGrpSpPr/>
          <p:nvPr/>
        </p:nvGrpSpPr>
        <p:grpSpPr>
          <a:xfrm>
            <a:off x="2426099" y="2077270"/>
            <a:ext cx="723394" cy="591151"/>
            <a:chOff x="4977740" y="2884106"/>
            <a:chExt cx="700989" cy="562742"/>
          </a:xfrm>
        </p:grpSpPr>
        <p:sp>
          <p:nvSpPr>
            <p:cNvPr id="28"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9" name="文本框 28"/>
            <p:cNvSpPr txBox="1"/>
            <p:nvPr/>
          </p:nvSpPr>
          <p:spPr>
            <a:xfrm>
              <a:off x="4977740" y="2987313"/>
              <a:ext cx="700989" cy="43947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2400" b="1" dirty="0">
                  <a:solidFill>
                    <a:srgbClr val="FFB850"/>
                  </a:solidFill>
                  <a:latin typeface="#9Slide03 Arima Madurai Black" panose="00000A00000000000000" pitchFamily="2" charset="0"/>
                  <a:ea typeface="SimSun" panose="02010600030101010101" pitchFamily="2" charset="-122"/>
                  <a:cs typeface="#9Slide03 Arima Madurai Black" panose="00000A00000000000000" pitchFamily="2" charset="0"/>
                </a:rPr>
                <a:t>II</a:t>
              </a:r>
              <a:endParaRPr kumimoji="0" lang="zh-CN" altLang="en-US" sz="2400" b="1" i="0" u="none" strike="noStrike" kern="1200" cap="none" spc="0" normalizeH="0" baseline="0" noProof="0" dirty="0">
                <a:ln>
                  <a:noFill/>
                </a:ln>
                <a:solidFill>
                  <a:srgbClr val="FFB850"/>
                </a:solidFill>
                <a:effectLst/>
                <a:uLnTx/>
                <a:uFillTx/>
                <a:latin typeface="#9Slide03 Arima Madurai Black" panose="00000A00000000000000" pitchFamily="2" charset="0"/>
                <a:ea typeface="SimSun" panose="02010600030101010101" pitchFamily="2" charset="-122"/>
                <a:cs typeface="#9Slide03 Arima Madurai Black" panose="00000A00000000000000" pitchFamily="2"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ppt_w</p:attrName>
                                            </p:attrNameLst>
                                          </p:cBhvr>
                                          <p:tavLst>
                                            <p:tav tm="0">
                                              <p:val>
                                                <p:fltVal val="0"/>
                                              </p:val>
                                            </p:tav>
                                            <p:tav tm="100000">
                                              <p:val>
                                                <p:strVal val="#ppt_w"/>
                                              </p:val>
                                            </p:tav>
                                          </p:tavLst>
                                        </p:anim>
                                        <p:anim calcmode="lin" valueType="num">
                                          <p:cBhvr>
                                            <p:cTn id="8" dur="200" fill="hold"/>
                                            <p:tgtEl>
                                              <p:spTgt spid="2"/>
                                            </p:tgtEl>
                                            <p:attrNameLst>
                                              <p:attrName>ppt_h</p:attrName>
                                            </p:attrNameLst>
                                          </p:cBhvr>
                                          <p:tavLst>
                                            <p:tav tm="0">
                                              <p:val>
                                                <p:fltVal val="0"/>
                                              </p:val>
                                            </p:tav>
                                            <p:tav tm="100000">
                                              <p:val>
                                                <p:strVal val="#ppt_h"/>
                                              </p:val>
                                            </p:tav>
                                          </p:tavLst>
                                        </p:anim>
                                        <p:animEffect transition="in" filter="fade">
                                          <p:cBhvr>
                                            <p:cTn id="9" dur="2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50" fill="hold">
                                              <p:stCondLst>
                                                <p:cond delay="0"/>
                                              </p:stCondLst>
                                            </p:cTn>
                                            <p:tgtEl>
                                              <p:spTgt spid="2"/>
                                            </p:tgtEl>
                                            <p:attrNameLst>
                                              <p:attrName>r</p:attrName>
                                            </p:attrNameLst>
                                          </p:cBhvr>
                                        </p:animRot>
                                        <p:animRot by="-240000">
                                          <p:cBhvr>
                                            <p:cTn id="13" dur="100" fill="hold">
                                              <p:stCondLst>
                                                <p:cond delay="100"/>
                                              </p:stCondLst>
                                            </p:cTn>
                                            <p:tgtEl>
                                              <p:spTgt spid="2"/>
                                            </p:tgtEl>
                                            <p:attrNameLst>
                                              <p:attrName>r</p:attrName>
                                            </p:attrNameLst>
                                          </p:cBhvr>
                                        </p:animRot>
                                        <p:animRot by="240000">
                                          <p:cBhvr>
                                            <p:cTn id="14" dur="100" fill="hold">
                                              <p:stCondLst>
                                                <p:cond delay="200"/>
                                              </p:stCondLst>
                                            </p:cTn>
                                            <p:tgtEl>
                                              <p:spTgt spid="2"/>
                                            </p:tgtEl>
                                            <p:attrNameLst>
                                              <p:attrName>r</p:attrName>
                                            </p:attrNameLst>
                                          </p:cBhvr>
                                        </p:animRot>
                                        <p:animRot by="-240000">
                                          <p:cBhvr>
                                            <p:cTn id="15" dur="100" fill="hold">
                                              <p:stCondLst>
                                                <p:cond delay="300"/>
                                              </p:stCondLst>
                                            </p:cTn>
                                            <p:tgtEl>
                                              <p:spTgt spid="2"/>
                                            </p:tgtEl>
                                            <p:attrNameLst>
                                              <p:attrName>r</p:attrName>
                                            </p:attrNameLst>
                                          </p:cBhvr>
                                        </p:animRot>
                                        <p:animRot by="120000">
                                          <p:cBhvr>
                                            <p:cTn id="16" dur="100" fill="hold">
                                              <p:stCondLst>
                                                <p:cond delay="400"/>
                                              </p:stCondLst>
                                            </p:cTn>
                                            <p:tgtEl>
                                              <p:spTgt spid="2"/>
                                            </p:tgtEl>
                                            <p:attrNameLst>
                                              <p:attrName>r</p:attrName>
                                            </p:attrNameLst>
                                          </p:cBhvr>
                                        </p:animRo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700"/>
                                            <p:tgtEl>
                                              <p:spTgt spid="18"/>
                                            </p:tgtEl>
                                          </p:cBhvr>
                                        </p:animEffect>
                                        <p:anim calcmode="lin" valueType="num">
                                          <p:cBhvr>
                                            <p:cTn id="21" dur="700" fill="hold"/>
                                            <p:tgtEl>
                                              <p:spTgt spid="18"/>
                                            </p:tgtEl>
                                            <p:attrNameLst>
                                              <p:attrName>ppt_x</p:attrName>
                                            </p:attrNameLst>
                                          </p:cBhvr>
                                          <p:tavLst>
                                            <p:tav tm="0">
                                              <p:val>
                                                <p:strVal val="#ppt_x"/>
                                              </p:val>
                                            </p:tav>
                                            <p:tav tm="100000">
                                              <p:val>
                                                <p:strVal val="#ppt_x"/>
                                              </p:val>
                                            </p:tav>
                                          </p:tavLst>
                                        </p:anim>
                                        <p:anim calcmode="lin" valueType="num">
                                          <p:cBhvr>
                                            <p:cTn id="22" dur="630" decel="100000" fill="hold"/>
                                            <p:tgtEl>
                                              <p:spTgt spid="18"/>
                                            </p:tgtEl>
                                            <p:attrNameLst>
                                              <p:attrName>ppt_y</p:attrName>
                                            </p:attrNameLst>
                                          </p:cBhvr>
                                          <p:tavLst>
                                            <p:tav tm="0">
                                              <p:val>
                                                <p:strVal val="#ppt_y+1"/>
                                              </p:val>
                                            </p:tav>
                                            <p:tav tm="100000">
                                              <p:val>
                                                <p:strVal val="#ppt_y-.03"/>
                                              </p:val>
                                            </p:tav>
                                          </p:tavLst>
                                        </p:anim>
                                        <p:anim calcmode="lin" valueType="num">
                                          <p:cBhvr>
                                            <p:cTn id="23" dur="70" accel="100000" fill="hold">
                                              <p:stCondLst>
                                                <p:cond delay="630"/>
                                              </p:stCondLst>
                                            </p:cTn>
                                            <p:tgtEl>
                                              <p:spTgt spid="18"/>
                                            </p:tgtEl>
                                            <p:attrNameLst>
                                              <p:attrName>ppt_y</p:attrName>
                                            </p:attrNameLst>
                                          </p:cBhvr>
                                          <p:tavLst>
                                            <p:tav tm="0">
                                              <p:val>
                                                <p:strVal val="#ppt_y-.03"/>
                                              </p:val>
                                            </p:tav>
                                            <p:tav tm="100000">
                                              <p:val>
                                                <p:strVal val="#ppt_y"/>
                                              </p:val>
                                            </p:tav>
                                          </p:tavLst>
                                        </p:anim>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2500"/>
                                </p:stCondLst>
                                <p:childTnLst>
                                  <p:par>
                                    <p:cTn id="32" presetID="1"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2500"/>
                                </p:stCondLst>
                                <p:childTnLst>
                                  <p:par>
                                    <p:cTn id="35" presetID="2" presetClass="entr" presetSubtype="2" accel="70000" fill="hold" grpId="0" nodeType="afterEffect" p14:presetBounceEnd="50000">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14:bounceEnd="50000">
                                          <p:cBhvr additive="base">
                                            <p:cTn id="3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200" fill="hold"/>
                                            <p:tgtEl>
                                              <p:spTgt spid="27"/>
                                            </p:tgtEl>
                                            <p:attrNameLst>
                                              <p:attrName>ppt_w</p:attrName>
                                            </p:attrNameLst>
                                          </p:cBhvr>
                                          <p:tavLst>
                                            <p:tav tm="0">
                                              <p:val>
                                                <p:fltVal val="0"/>
                                              </p:val>
                                            </p:tav>
                                            <p:tav tm="100000">
                                              <p:val>
                                                <p:strVal val="#ppt_w"/>
                                              </p:val>
                                            </p:tav>
                                          </p:tavLst>
                                        </p:anim>
                                        <p:anim calcmode="lin" valueType="num">
                                          <p:cBhvr>
                                            <p:cTn id="43" dur="200" fill="hold"/>
                                            <p:tgtEl>
                                              <p:spTgt spid="27"/>
                                            </p:tgtEl>
                                            <p:attrNameLst>
                                              <p:attrName>ppt_h</p:attrName>
                                            </p:attrNameLst>
                                          </p:cBhvr>
                                          <p:tavLst>
                                            <p:tav tm="0">
                                              <p:val>
                                                <p:fltVal val="0"/>
                                              </p:val>
                                            </p:tav>
                                            <p:tav tm="100000">
                                              <p:val>
                                                <p:strVal val="#ppt_h"/>
                                              </p:val>
                                            </p:tav>
                                          </p:tavLst>
                                        </p:anim>
                                        <p:animEffect transition="in" filter="fade">
                                          <p:cBhvr>
                                            <p:cTn id="44" dur="200"/>
                                            <p:tgtEl>
                                              <p:spTgt spid="27"/>
                                            </p:tgtEl>
                                          </p:cBhvr>
                                        </p:animEffect>
                                      </p:childTnLst>
                                    </p:cTn>
                                  </p:par>
                                </p:childTnLst>
                              </p:cTn>
                            </p:par>
                            <p:par>
                              <p:cTn id="45" fill="hold">
                                <p:stCondLst>
                                  <p:cond delay="3500"/>
                                </p:stCondLst>
                                <p:childTnLst>
                                  <p:par>
                                    <p:cTn id="46" presetID="26" presetClass="emph" presetSubtype="0" fill="hold" nodeType="afterEffect">
                                      <p:stCondLst>
                                        <p:cond delay="0"/>
                                      </p:stCondLst>
                                      <p:childTnLst>
                                        <p:animEffect transition="out" filter="fade">
                                          <p:cBhvr>
                                            <p:cTn id="47" dur="500" tmFilter="0, 0; .2, .5; .8, .5; 1, 0"/>
                                            <p:tgtEl>
                                              <p:spTgt spid="27"/>
                                            </p:tgtEl>
                                          </p:cBhvr>
                                        </p:animEffect>
                                        <p:animScale>
                                          <p:cBhvr>
                                            <p:cTn id="48" dur="250" autoRev="1" fill="hold"/>
                                            <p:tgtEl>
                                              <p:spTgt spid="27"/>
                                            </p:tgtEl>
                                          </p:cBhvr>
                                          <p:by x="105000" y="105000"/>
                                        </p:animScale>
                                      </p:childTnLst>
                                    </p:cTn>
                                  </p:par>
                                </p:childTnLst>
                              </p:cTn>
                            </p:par>
                            <p:par>
                              <p:cTn id="49" fill="hold">
                                <p:stCondLst>
                                  <p:cond delay="4000"/>
                                </p:stCondLst>
                                <p:childTnLst>
                                  <p:par>
                                    <p:cTn id="50" presetID="16" presetClass="entr" presetSubtype="37" fill="hold" grpId="0" nodeType="afterEffect">
                                      <p:stCondLst>
                                        <p:cond delay="300"/>
                                      </p:stCondLst>
                                      <p:childTnLst>
                                        <p:set>
                                          <p:cBhvr>
                                            <p:cTn id="51" dur="1" fill="hold">
                                              <p:stCondLst>
                                                <p:cond delay="0"/>
                                              </p:stCondLst>
                                            </p:cTn>
                                            <p:tgtEl>
                                              <p:spTgt spid="17"/>
                                            </p:tgtEl>
                                            <p:attrNameLst>
                                              <p:attrName>style.visibility</p:attrName>
                                            </p:attrNameLst>
                                          </p:cBhvr>
                                          <p:to>
                                            <p:strVal val="visible"/>
                                          </p:to>
                                        </p:set>
                                        <p:animEffect transition="in" filter="barn(outVertical)">
                                          <p:cBhvr>
                                            <p:cTn id="52"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ppt_w</p:attrName>
                                            </p:attrNameLst>
                                          </p:cBhvr>
                                          <p:tavLst>
                                            <p:tav tm="0">
                                              <p:val>
                                                <p:fltVal val="0"/>
                                              </p:val>
                                            </p:tav>
                                            <p:tav tm="100000">
                                              <p:val>
                                                <p:strVal val="#ppt_w"/>
                                              </p:val>
                                            </p:tav>
                                          </p:tavLst>
                                        </p:anim>
                                        <p:anim calcmode="lin" valueType="num">
                                          <p:cBhvr>
                                            <p:cTn id="8" dur="200" fill="hold"/>
                                            <p:tgtEl>
                                              <p:spTgt spid="2"/>
                                            </p:tgtEl>
                                            <p:attrNameLst>
                                              <p:attrName>ppt_h</p:attrName>
                                            </p:attrNameLst>
                                          </p:cBhvr>
                                          <p:tavLst>
                                            <p:tav tm="0">
                                              <p:val>
                                                <p:fltVal val="0"/>
                                              </p:val>
                                            </p:tav>
                                            <p:tav tm="100000">
                                              <p:val>
                                                <p:strVal val="#ppt_h"/>
                                              </p:val>
                                            </p:tav>
                                          </p:tavLst>
                                        </p:anim>
                                        <p:animEffect transition="in" filter="fade">
                                          <p:cBhvr>
                                            <p:cTn id="9" dur="2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50" fill="hold">
                                              <p:stCondLst>
                                                <p:cond delay="0"/>
                                              </p:stCondLst>
                                            </p:cTn>
                                            <p:tgtEl>
                                              <p:spTgt spid="2"/>
                                            </p:tgtEl>
                                            <p:attrNameLst>
                                              <p:attrName>r</p:attrName>
                                            </p:attrNameLst>
                                          </p:cBhvr>
                                        </p:animRot>
                                        <p:animRot by="-240000">
                                          <p:cBhvr>
                                            <p:cTn id="13" dur="100" fill="hold">
                                              <p:stCondLst>
                                                <p:cond delay="100"/>
                                              </p:stCondLst>
                                            </p:cTn>
                                            <p:tgtEl>
                                              <p:spTgt spid="2"/>
                                            </p:tgtEl>
                                            <p:attrNameLst>
                                              <p:attrName>r</p:attrName>
                                            </p:attrNameLst>
                                          </p:cBhvr>
                                        </p:animRot>
                                        <p:animRot by="240000">
                                          <p:cBhvr>
                                            <p:cTn id="14" dur="100" fill="hold">
                                              <p:stCondLst>
                                                <p:cond delay="200"/>
                                              </p:stCondLst>
                                            </p:cTn>
                                            <p:tgtEl>
                                              <p:spTgt spid="2"/>
                                            </p:tgtEl>
                                            <p:attrNameLst>
                                              <p:attrName>r</p:attrName>
                                            </p:attrNameLst>
                                          </p:cBhvr>
                                        </p:animRot>
                                        <p:animRot by="-240000">
                                          <p:cBhvr>
                                            <p:cTn id="15" dur="100" fill="hold">
                                              <p:stCondLst>
                                                <p:cond delay="300"/>
                                              </p:stCondLst>
                                            </p:cTn>
                                            <p:tgtEl>
                                              <p:spTgt spid="2"/>
                                            </p:tgtEl>
                                            <p:attrNameLst>
                                              <p:attrName>r</p:attrName>
                                            </p:attrNameLst>
                                          </p:cBhvr>
                                        </p:animRot>
                                        <p:animRot by="120000">
                                          <p:cBhvr>
                                            <p:cTn id="16" dur="100" fill="hold">
                                              <p:stCondLst>
                                                <p:cond delay="400"/>
                                              </p:stCondLst>
                                            </p:cTn>
                                            <p:tgtEl>
                                              <p:spTgt spid="2"/>
                                            </p:tgtEl>
                                            <p:attrNameLst>
                                              <p:attrName>r</p:attrName>
                                            </p:attrNameLst>
                                          </p:cBhvr>
                                        </p:animRo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700"/>
                                            <p:tgtEl>
                                              <p:spTgt spid="18"/>
                                            </p:tgtEl>
                                          </p:cBhvr>
                                        </p:animEffect>
                                        <p:anim calcmode="lin" valueType="num">
                                          <p:cBhvr>
                                            <p:cTn id="21" dur="700" fill="hold"/>
                                            <p:tgtEl>
                                              <p:spTgt spid="18"/>
                                            </p:tgtEl>
                                            <p:attrNameLst>
                                              <p:attrName>ppt_x</p:attrName>
                                            </p:attrNameLst>
                                          </p:cBhvr>
                                          <p:tavLst>
                                            <p:tav tm="0">
                                              <p:val>
                                                <p:strVal val="#ppt_x"/>
                                              </p:val>
                                            </p:tav>
                                            <p:tav tm="100000">
                                              <p:val>
                                                <p:strVal val="#ppt_x"/>
                                              </p:val>
                                            </p:tav>
                                          </p:tavLst>
                                        </p:anim>
                                        <p:anim calcmode="lin" valueType="num">
                                          <p:cBhvr>
                                            <p:cTn id="22" dur="630" decel="100000" fill="hold"/>
                                            <p:tgtEl>
                                              <p:spTgt spid="18"/>
                                            </p:tgtEl>
                                            <p:attrNameLst>
                                              <p:attrName>ppt_y</p:attrName>
                                            </p:attrNameLst>
                                          </p:cBhvr>
                                          <p:tavLst>
                                            <p:tav tm="0">
                                              <p:val>
                                                <p:strVal val="#ppt_y+1"/>
                                              </p:val>
                                            </p:tav>
                                            <p:tav tm="100000">
                                              <p:val>
                                                <p:strVal val="#ppt_y-.03"/>
                                              </p:val>
                                            </p:tav>
                                          </p:tavLst>
                                        </p:anim>
                                        <p:anim calcmode="lin" valueType="num">
                                          <p:cBhvr>
                                            <p:cTn id="23" dur="70" accel="100000" fill="hold">
                                              <p:stCondLst>
                                                <p:cond delay="630"/>
                                              </p:stCondLst>
                                            </p:cTn>
                                            <p:tgtEl>
                                              <p:spTgt spid="18"/>
                                            </p:tgtEl>
                                            <p:attrNameLst>
                                              <p:attrName>ppt_y</p:attrName>
                                            </p:attrNameLst>
                                          </p:cBhvr>
                                          <p:tavLst>
                                            <p:tav tm="0">
                                              <p:val>
                                                <p:strVal val="#ppt_y-.03"/>
                                              </p:val>
                                            </p:tav>
                                            <p:tav tm="100000">
                                              <p:val>
                                                <p:strVal val="#ppt_y"/>
                                              </p:val>
                                            </p:tav>
                                          </p:tavLst>
                                        </p:anim>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2500"/>
                                </p:stCondLst>
                                <p:childTnLst>
                                  <p:par>
                                    <p:cTn id="32" presetID="1"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2500"/>
                                </p:stCondLst>
                                <p:childTnLst>
                                  <p:par>
                                    <p:cTn id="35" presetID="2" presetClass="entr" presetSubtype="2" accel="7000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200" fill="hold"/>
                                            <p:tgtEl>
                                              <p:spTgt spid="27"/>
                                            </p:tgtEl>
                                            <p:attrNameLst>
                                              <p:attrName>ppt_w</p:attrName>
                                            </p:attrNameLst>
                                          </p:cBhvr>
                                          <p:tavLst>
                                            <p:tav tm="0">
                                              <p:val>
                                                <p:fltVal val="0"/>
                                              </p:val>
                                            </p:tav>
                                            <p:tav tm="100000">
                                              <p:val>
                                                <p:strVal val="#ppt_w"/>
                                              </p:val>
                                            </p:tav>
                                          </p:tavLst>
                                        </p:anim>
                                        <p:anim calcmode="lin" valueType="num">
                                          <p:cBhvr>
                                            <p:cTn id="43" dur="200" fill="hold"/>
                                            <p:tgtEl>
                                              <p:spTgt spid="27"/>
                                            </p:tgtEl>
                                            <p:attrNameLst>
                                              <p:attrName>ppt_h</p:attrName>
                                            </p:attrNameLst>
                                          </p:cBhvr>
                                          <p:tavLst>
                                            <p:tav tm="0">
                                              <p:val>
                                                <p:fltVal val="0"/>
                                              </p:val>
                                            </p:tav>
                                            <p:tav tm="100000">
                                              <p:val>
                                                <p:strVal val="#ppt_h"/>
                                              </p:val>
                                            </p:tav>
                                          </p:tavLst>
                                        </p:anim>
                                        <p:animEffect transition="in" filter="fade">
                                          <p:cBhvr>
                                            <p:cTn id="44" dur="200"/>
                                            <p:tgtEl>
                                              <p:spTgt spid="27"/>
                                            </p:tgtEl>
                                          </p:cBhvr>
                                        </p:animEffect>
                                      </p:childTnLst>
                                    </p:cTn>
                                  </p:par>
                                </p:childTnLst>
                              </p:cTn>
                            </p:par>
                            <p:par>
                              <p:cTn id="45" fill="hold">
                                <p:stCondLst>
                                  <p:cond delay="3500"/>
                                </p:stCondLst>
                                <p:childTnLst>
                                  <p:par>
                                    <p:cTn id="46" presetID="26" presetClass="emph" presetSubtype="0" fill="hold" nodeType="afterEffect">
                                      <p:stCondLst>
                                        <p:cond delay="0"/>
                                      </p:stCondLst>
                                      <p:childTnLst>
                                        <p:animEffect transition="out" filter="fade">
                                          <p:cBhvr>
                                            <p:cTn id="47" dur="500" tmFilter="0, 0; .2, .5; .8, .5; 1, 0"/>
                                            <p:tgtEl>
                                              <p:spTgt spid="27"/>
                                            </p:tgtEl>
                                          </p:cBhvr>
                                        </p:animEffect>
                                        <p:animScale>
                                          <p:cBhvr>
                                            <p:cTn id="48" dur="250" autoRev="1" fill="hold"/>
                                            <p:tgtEl>
                                              <p:spTgt spid="27"/>
                                            </p:tgtEl>
                                          </p:cBhvr>
                                          <p:by x="105000" y="105000"/>
                                        </p:animScale>
                                      </p:childTnLst>
                                    </p:cTn>
                                  </p:par>
                                </p:childTnLst>
                              </p:cTn>
                            </p:par>
                            <p:par>
                              <p:cTn id="49" fill="hold">
                                <p:stCondLst>
                                  <p:cond delay="4000"/>
                                </p:stCondLst>
                                <p:childTnLst>
                                  <p:par>
                                    <p:cTn id="50" presetID="16" presetClass="entr" presetSubtype="37" fill="hold" grpId="0" nodeType="afterEffect">
                                      <p:stCondLst>
                                        <p:cond delay="300"/>
                                      </p:stCondLst>
                                      <p:childTnLst>
                                        <p:set>
                                          <p:cBhvr>
                                            <p:cTn id="51" dur="1" fill="hold">
                                              <p:stCondLst>
                                                <p:cond delay="0"/>
                                              </p:stCondLst>
                                            </p:cTn>
                                            <p:tgtEl>
                                              <p:spTgt spid="17"/>
                                            </p:tgtEl>
                                            <p:attrNameLst>
                                              <p:attrName>style.visibility</p:attrName>
                                            </p:attrNameLst>
                                          </p:cBhvr>
                                          <p:to>
                                            <p:strVal val="visible"/>
                                          </p:to>
                                        </p:set>
                                        <p:animEffect transition="in" filter="barn(outVertical)">
                                          <p:cBhvr>
                                            <p:cTn id="52"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3" name="组合 2"/>
          <p:cNvGrpSpPr/>
          <p:nvPr/>
        </p:nvGrpSpPr>
        <p:grpSpPr>
          <a:xfrm>
            <a:off x="228983" y="347936"/>
            <a:ext cx="118508" cy="118509"/>
            <a:chOff x="4486616" y="3001075"/>
            <a:chExt cx="274695" cy="274699"/>
          </a:xfrm>
        </p:grpSpPr>
        <p:sp>
          <p:nvSpPr>
            <p:cNvPr id="4"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5"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6" name="组合 5"/>
          <p:cNvGrpSpPr/>
          <p:nvPr/>
        </p:nvGrpSpPr>
        <p:grpSpPr>
          <a:xfrm>
            <a:off x="0" y="369521"/>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8"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9" name="文本框 8"/>
          <p:cNvSpPr txBox="1"/>
          <p:nvPr/>
        </p:nvSpPr>
        <p:spPr>
          <a:xfrm>
            <a:off x="-142358" y="224841"/>
            <a:ext cx="4076460"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9Slide03 Arima Madurai Black" panose="00000A00000000000000" pitchFamily="2" charset="0"/>
                <a:ea typeface="Microsoft YaHei" panose="020B0503020204020204" pitchFamily="34" charset="-122"/>
                <a:cs typeface="#9Slide03 Arima Madurai Black" panose="00000A00000000000000" pitchFamily="2" charset="0"/>
              </a:rPr>
              <a:t>1.</a:t>
            </a:r>
            <a:r>
              <a:rPr kumimoji="0" lang="en-US" altLang="zh-CN" sz="2400" b="0" i="0" u="none" strike="noStrike" kern="1200" cap="none" spc="0" normalizeH="0" noProof="0" dirty="0">
                <a:ln>
                  <a:noFill/>
                </a:ln>
                <a:solidFill>
                  <a:prstClr val="white"/>
                </a:solidFill>
                <a:effectLst/>
                <a:uLnTx/>
                <a:uFillTx/>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2400" noProof="0" dirty="0">
                <a:solidFill>
                  <a:prstClr val="white"/>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K</a:t>
            </a:r>
            <a:r>
              <a:rPr kumimoji="0" lang="vi-VN" altLang="zh-CN" sz="2400" b="0" i="0" u="none" strike="noStrike" kern="1200" cap="none" spc="0" normalizeH="0" baseline="0" noProof="0" dirty="0">
                <a:ln>
                  <a:noFill/>
                </a:ln>
                <a:solidFill>
                  <a:prstClr val="white"/>
                </a:solidFill>
                <a:effectLst/>
                <a:uLnTx/>
                <a:uFillTx/>
                <a:latin typeface="#9Slide03 Arima Madurai Black" panose="00000A00000000000000" pitchFamily="2" charset="0"/>
                <a:ea typeface="Microsoft YaHei" panose="020B0503020204020204" pitchFamily="34" charset="-122"/>
                <a:cs typeface="#9Slide03 Arima Madurai Black" panose="00000A00000000000000" pitchFamily="2" charset="0"/>
              </a:rPr>
              <a:t>hối lượng</a:t>
            </a:r>
            <a:endParaRPr kumimoji="0" lang="zh-CN" altLang="en-US" sz="2400" b="0" i="0" u="none" strike="noStrike" kern="1200" cap="none" spc="0" normalizeH="0" baseline="0" noProof="0" dirty="0">
              <a:ln>
                <a:noFill/>
              </a:ln>
              <a:solidFill>
                <a:prstClr val="white"/>
              </a:solidFill>
              <a:effectLst/>
              <a:uLnTx/>
              <a:uFillTx/>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grpSp>
        <p:nvGrpSpPr>
          <p:cNvPr id="19" name="Group 18"/>
          <p:cNvGrpSpPr/>
          <p:nvPr/>
        </p:nvGrpSpPr>
        <p:grpSpPr>
          <a:xfrm>
            <a:off x="551584" y="988792"/>
            <a:ext cx="5338643" cy="3611768"/>
            <a:chOff x="478432" y="981477"/>
            <a:chExt cx="5338643" cy="3611768"/>
          </a:xfrm>
        </p:grpSpPr>
        <p:sp>
          <p:nvSpPr>
            <p:cNvPr id="13" name="Rectangle 12"/>
            <p:cNvSpPr/>
            <p:nvPr/>
          </p:nvSpPr>
          <p:spPr>
            <a:xfrm>
              <a:off x="979284" y="2090420"/>
              <a:ext cx="3233318" cy="2106778"/>
            </a:xfrm>
            <a:prstGeom prst="rect">
              <a:avLst/>
            </a:prstGeom>
            <a:noFill/>
            <a:ln w="19050">
              <a:solidFill>
                <a:srgbClr val="00B7CA"/>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p:cNvPicPr/>
            <p:nvPr/>
          </p:nvPicPr>
          <p:blipFill>
            <a:blip r:embed="rId1"/>
            <a:stretch>
              <a:fillRect/>
            </a:stretch>
          </p:blipFill>
          <p:spPr>
            <a:xfrm>
              <a:off x="478432" y="2532378"/>
              <a:ext cx="3215743" cy="2060867"/>
            </a:xfrm>
            <a:prstGeom prst="rect">
              <a:avLst/>
            </a:prstGeom>
            <a:noFill/>
            <a:ln>
              <a:noFill/>
            </a:ln>
          </p:spPr>
        </p:pic>
        <p:pic>
          <p:nvPicPr>
            <p:cNvPr id="15" name="Picture 14"/>
            <p:cNvPicPr/>
            <p:nvPr/>
          </p:nvPicPr>
          <p:blipFill>
            <a:blip r:embed="rId2"/>
            <a:stretch>
              <a:fillRect/>
            </a:stretch>
          </p:blipFill>
          <p:spPr>
            <a:xfrm>
              <a:off x="2748068" y="981477"/>
              <a:ext cx="3069007" cy="1885594"/>
            </a:xfrm>
            <a:prstGeom prst="rect">
              <a:avLst/>
            </a:prstGeom>
            <a:noFill/>
            <a:ln>
              <a:noFill/>
            </a:ln>
          </p:spPr>
        </p:pic>
      </p:grpSp>
      <p:sp>
        <p:nvSpPr>
          <p:cNvPr id="20" name="Rectangle 19"/>
          <p:cNvSpPr/>
          <p:nvPr/>
        </p:nvSpPr>
        <p:spPr>
          <a:xfrm>
            <a:off x="4572000" y="3029713"/>
            <a:ext cx="4572000" cy="385362"/>
          </a:xfrm>
          <a:prstGeom prst="rect">
            <a:avLst/>
          </a:prstGeom>
        </p:spPr>
        <p:txBody>
          <a:bodyPr>
            <a:spAutoFit/>
          </a:bodyPr>
          <a:lstStyle/>
          <a:p>
            <a:pPr marL="0" marR="0" lvl="0" indent="0" algn="just" defTabSz="685800" rtl="0" eaLnBrk="1" fontAlgn="auto" latinLnBrk="0" hangingPunct="1">
              <a:lnSpc>
                <a:spcPct val="119000"/>
              </a:lnSpc>
              <a:spcBef>
                <a:spcPts val="0"/>
              </a:spcBef>
              <a:spcAft>
                <a:spcPts val="300"/>
              </a:spcAft>
              <a:buClr>
                <a:srgbClr val="000000"/>
              </a:buClr>
              <a:buSzPts val="1000"/>
              <a:buFontTx/>
              <a:buNone/>
              <a:tabLst>
                <a:tab pos="486410" algn="l"/>
              </a:tabLst>
              <a:defRPr/>
            </a:pPr>
            <a:r>
              <a:rPr kumimoji="0" lang="vi-VN" sz="1600" b="0" i="0" u="none" strike="noStrike" kern="1200" cap="none" spc="0" normalizeH="0" baseline="0" noProof="0" dirty="0">
                <a:ln>
                  <a:noFill/>
                </a:ln>
                <a:solidFill>
                  <a:prstClr val="black">
                    <a:lumMod val="75000"/>
                    <a:lumOff val="25000"/>
                  </a:prstClr>
                </a:solidFill>
                <a:effectLst/>
                <a:uLnTx/>
                <a:uFillTx/>
                <a:latin typeface="#9Slide03 Arima Madurai Bold" panose="00000800000000000000" pitchFamily="2" charset="0"/>
                <a:ea typeface="Segoe UI" panose="020B0502040204020203" pitchFamily="34" charset="0"/>
                <a:cs typeface="#9Slide03 Arima Madurai Bold" panose="00000800000000000000" pitchFamily="2" charset="0"/>
              </a:rPr>
              <a:t>Con số ghi đó chỉ lượng gạo có trong bao.</a:t>
            </a:r>
            <a:endParaRPr kumimoji="0" lang="en-US" sz="1600" b="0" i="0" u="none" strike="noStrike" kern="1200" cap="none" spc="0" normalizeH="0" baseline="0" noProof="0" dirty="0">
              <a:ln>
                <a:noFill/>
              </a:ln>
              <a:solidFill>
                <a:prstClr val="black">
                  <a:lumMod val="75000"/>
                  <a:lumOff val="25000"/>
                </a:prstClr>
              </a:solidFill>
              <a:effectLst/>
              <a:uLnTx/>
              <a:uFillTx/>
              <a:latin typeface="#9Slide03 Arima Madurai Bold" panose="00000800000000000000" pitchFamily="2" charset="0"/>
              <a:ea typeface="Segoe UI" panose="020B0502040204020203" pitchFamily="34" charset="0"/>
              <a:cs typeface="#9Slide03 Arima Madurai Bold" panose="00000800000000000000" pitchFamily="2" charset="0"/>
            </a:endParaRPr>
          </a:p>
        </p:txBody>
      </p:sp>
      <p:sp>
        <p:nvSpPr>
          <p:cNvPr id="21" name="Rectangle 20"/>
          <p:cNvSpPr/>
          <p:nvPr/>
        </p:nvSpPr>
        <p:spPr>
          <a:xfrm>
            <a:off x="3512716" y="4298296"/>
            <a:ext cx="3910045" cy="385362"/>
          </a:xfrm>
          <a:prstGeom prst="rect">
            <a:avLst/>
          </a:prstGeom>
        </p:spPr>
        <p:txBody>
          <a:bodyPr wrap="none">
            <a:spAutoFit/>
          </a:bodyPr>
          <a:lstStyle/>
          <a:p>
            <a:pPr marL="0" marR="0" lvl="0" indent="304800" algn="l" defTabSz="685800" rtl="0" eaLnBrk="1" fontAlgn="auto" latinLnBrk="0" hangingPunct="1">
              <a:lnSpc>
                <a:spcPct val="119000"/>
              </a:lnSpc>
              <a:spcBef>
                <a:spcPts val="0"/>
              </a:spcBef>
              <a:spcAft>
                <a:spcPts val="300"/>
              </a:spcAft>
              <a:buClrTx/>
              <a:buSzTx/>
              <a:buFontTx/>
              <a:buNone/>
              <a:defRPr/>
            </a:pPr>
            <a:r>
              <a:rPr kumimoji="0" lang="vi-VN" sz="1600" b="0" i="0" u="none" strike="noStrike" kern="1200" cap="none" spc="0" normalizeH="0" baseline="0" noProof="0" dirty="0">
                <a:ln>
                  <a:noFill/>
                </a:ln>
                <a:solidFill>
                  <a:prstClr val="black">
                    <a:lumMod val="75000"/>
                    <a:lumOff val="25000"/>
                  </a:prstClr>
                </a:solidFill>
                <a:effectLst/>
                <a:uLnTx/>
                <a:uFillTx/>
                <a:latin typeface="#9Slide03 Arima Madurai Bold" panose="00000800000000000000" pitchFamily="2" charset="0"/>
                <a:ea typeface="Segoe UI" panose="020B0502040204020203" pitchFamily="34" charset="0"/>
                <a:cs typeface="#9Slide03 Arima Madurai Bold" panose="00000800000000000000" pitchFamily="2" charset="0"/>
              </a:rPr>
              <a:t>Con số đó chỉ lượng sữa có trong hộp.</a:t>
            </a:r>
            <a:endParaRPr kumimoji="0" lang="en-US" sz="1600" b="0" i="0" u="none" strike="noStrike" kern="1200" cap="none" spc="0" normalizeH="0" baseline="0" noProof="0" dirty="0">
              <a:ln>
                <a:noFill/>
              </a:ln>
              <a:solidFill>
                <a:prstClr val="black">
                  <a:lumMod val="75000"/>
                  <a:lumOff val="25000"/>
                </a:prstClr>
              </a:solidFill>
              <a:effectLst/>
              <a:uLnTx/>
              <a:uFillTx/>
              <a:latin typeface="#9Slide03 Arima Madurai Bold" panose="00000800000000000000" pitchFamily="2" charset="0"/>
              <a:ea typeface="Segoe UI" panose="020B0502040204020203" pitchFamily="34" charset="0"/>
              <a:cs typeface="#9Slide03 Arima Madurai Bold" panose="00000800000000000000" pitchFamily="2" charset="0"/>
            </a:endParaRPr>
          </a:p>
        </p:txBody>
      </p:sp>
      <p:grpSp>
        <p:nvGrpSpPr>
          <p:cNvPr id="26" name="Group 25"/>
          <p:cNvGrpSpPr/>
          <p:nvPr/>
        </p:nvGrpSpPr>
        <p:grpSpPr>
          <a:xfrm>
            <a:off x="5676594" y="300126"/>
            <a:ext cx="3278702" cy="1700785"/>
            <a:chOff x="5676594" y="300126"/>
            <a:chExt cx="3278702" cy="1700785"/>
          </a:xfrm>
        </p:grpSpPr>
        <p:grpSp>
          <p:nvGrpSpPr>
            <p:cNvPr id="24" name="Group 23"/>
            <p:cNvGrpSpPr/>
            <p:nvPr/>
          </p:nvGrpSpPr>
          <p:grpSpPr>
            <a:xfrm>
              <a:off x="5890227" y="466446"/>
              <a:ext cx="3065069" cy="1534465"/>
              <a:chOff x="5890227" y="466446"/>
              <a:chExt cx="3065069" cy="1534465"/>
            </a:xfrm>
          </p:grpSpPr>
          <p:sp>
            <p:nvSpPr>
              <p:cNvPr id="22" name="Cloud 21"/>
              <p:cNvSpPr/>
              <p:nvPr/>
            </p:nvSpPr>
            <p:spPr>
              <a:xfrm>
                <a:off x="5890227" y="466446"/>
                <a:ext cx="3065069" cy="1534465"/>
              </a:xfrm>
              <a:prstGeom prst="cloud">
                <a:avLst/>
              </a:prstGeom>
              <a:solidFill>
                <a:srgbClr val="DEEC76"/>
              </a:solidFill>
              <a:ln>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3" name="TextBox 22"/>
              <p:cNvSpPr txBox="1"/>
              <p:nvPr/>
            </p:nvSpPr>
            <p:spPr>
              <a:xfrm>
                <a:off x="5992640" y="988792"/>
                <a:ext cx="2962656"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KHỐI LƯỢNG LÀ GÌ? </a:t>
                </a:r>
                <a:endParaRPr kumimoji="0" lang="en-US" sz="2400" b="0" i="0" u="none" strike="noStrike" kern="1200" cap="none" spc="0" normalizeH="0" baseline="0" noProof="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endParaRPr>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6594" y="300126"/>
              <a:ext cx="814941" cy="677278"/>
            </a:xfrm>
            <a:prstGeom prst="rect">
              <a:avLst/>
            </a:prstGeom>
          </p:spPr>
        </p:pic>
      </p:grpSp>
      <p:grpSp>
        <p:nvGrpSpPr>
          <p:cNvPr id="33" name="Group 32"/>
          <p:cNvGrpSpPr/>
          <p:nvPr/>
        </p:nvGrpSpPr>
        <p:grpSpPr>
          <a:xfrm>
            <a:off x="1895872" y="2230927"/>
            <a:ext cx="5211532" cy="1423929"/>
            <a:chOff x="1878329" y="2261301"/>
            <a:chExt cx="5211532" cy="1423929"/>
          </a:xfrm>
        </p:grpSpPr>
        <p:sp>
          <p:nvSpPr>
            <p:cNvPr id="27" name="Rectangle 26"/>
            <p:cNvSpPr/>
            <p:nvPr/>
          </p:nvSpPr>
          <p:spPr>
            <a:xfrm>
              <a:off x="1878329" y="2261301"/>
              <a:ext cx="5160129" cy="1423929"/>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1895872" y="2520481"/>
              <a:ext cx="4572000" cy="1080296"/>
            </a:xfrm>
            <a:prstGeom prst="rect">
              <a:avLst/>
            </a:prstGeom>
          </p:spPr>
          <p:txBody>
            <a:bodyPr>
              <a:spAutoFit/>
            </a:bodyPr>
            <a:lstStyle/>
            <a:p>
              <a:pPr marL="0" marR="0" lvl="0" indent="180340" algn="just" defTabSz="685800" rtl="0" eaLnBrk="1" fontAlgn="auto" latinLnBrk="0" hangingPunct="1">
                <a:lnSpc>
                  <a:spcPct val="107000"/>
                </a:lnSpc>
                <a:spcBef>
                  <a:spcPts val="200"/>
                </a:spcBef>
                <a:spcAft>
                  <a:spcPts val="600"/>
                </a:spcAft>
                <a:buClrTx/>
                <a:buSzTx/>
                <a:buFontTx/>
                <a:buNone/>
                <a:defRPr/>
              </a:pPr>
              <a:r>
                <a:rPr kumimoji="0" lang="vi-VN" sz="2000" b="1" i="0" u="none" strike="noStrike" kern="1200" cap="none" spc="0" normalizeH="0" baseline="0" noProof="0" dirty="0">
                  <a:ln>
                    <a:noFill/>
                  </a:ln>
                  <a:solidFill>
                    <a:prstClr val="white"/>
                  </a:solidFill>
                  <a:effectLst/>
                  <a:uLnTx/>
                  <a:uFillTx/>
                  <a:latin typeface="#9Slide03 Arima Madurai Black" panose="00000A00000000000000" pitchFamily="2" charset="0"/>
                  <a:ea typeface="Arial" panose="020B0604020202020204" pitchFamily="34" charset="0"/>
                  <a:cs typeface="#9Slide03 Arima Madurai Black" panose="00000A00000000000000" pitchFamily="2" charset="0"/>
                </a:rPr>
                <a:t>Khối lượng</a:t>
              </a:r>
              <a:r>
                <a:rPr kumimoji="0" lang="vi-VN" sz="2000" b="0" i="0" u="none" strike="noStrike" kern="1200" cap="none" spc="0" normalizeH="0" baseline="0" noProof="0" dirty="0">
                  <a:ln>
                    <a:noFill/>
                  </a:ln>
                  <a:solidFill>
                    <a:prstClr val="white"/>
                  </a:solidFill>
                  <a:effectLst/>
                  <a:uLnTx/>
                  <a:uFillTx/>
                  <a:latin typeface="#9Slide03 Arima Madurai Black" panose="00000A00000000000000" pitchFamily="2" charset="0"/>
                  <a:ea typeface="Arial" panose="020B0604020202020204" pitchFamily="34" charset="0"/>
                  <a:cs typeface="#9Slide03 Arima Madurai Black" panose="00000A00000000000000" pitchFamily="2" charset="0"/>
                </a:rPr>
                <a:t> là số đo lượng chất của một vật. Khi không tính bao bì thì khối lượng đó được gọi là </a:t>
              </a:r>
              <a:r>
                <a:rPr kumimoji="0" lang="vi-VN" sz="2000" b="1" i="0" u="none" strike="noStrike" kern="1200" cap="none" spc="0" normalizeH="0" baseline="0" noProof="0" dirty="0">
                  <a:ln>
                    <a:noFill/>
                  </a:ln>
                  <a:solidFill>
                    <a:schemeClr val="bg1"/>
                  </a:solidFill>
                  <a:effectLst/>
                  <a:uLnTx/>
                  <a:uFillTx/>
                  <a:latin typeface="#9Slide03 Arima Madurai Black" panose="00000A00000000000000" pitchFamily="2" charset="0"/>
                  <a:ea typeface="Arial" panose="020B0604020202020204" pitchFamily="34" charset="0"/>
                  <a:cs typeface="#9Slide03 Arima Madurai Black" panose="00000A00000000000000" pitchFamily="2" charset="0"/>
                </a:rPr>
                <a:t>khối lượng tịnh</a:t>
              </a:r>
              <a:r>
                <a:rPr kumimoji="0" lang="vi-VN" sz="2000" b="0" i="0" u="none" strike="noStrike" kern="1200" cap="none" spc="0" normalizeH="0" baseline="0" noProof="0" dirty="0">
                  <a:ln>
                    <a:noFill/>
                  </a:ln>
                  <a:solidFill>
                    <a:prstClr val="white"/>
                  </a:solidFill>
                  <a:effectLst/>
                  <a:uLnTx/>
                  <a:uFillTx/>
                  <a:latin typeface="#9Slide03 Arima Madurai Black" panose="00000A00000000000000" pitchFamily="2" charset="0"/>
                  <a:ea typeface="Arial" panose="020B0604020202020204" pitchFamily="34" charset="0"/>
                  <a:cs typeface="#9Slide03 Arima Madurai Black" panose="00000A00000000000000" pitchFamily="2" charset="0"/>
                </a:rPr>
                <a:t>.</a:t>
              </a:r>
              <a:endParaRPr kumimoji="0" lang="en-US" sz="2000" b="0" i="0" u="none" strike="noStrike" kern="1200" cap="none" spc="0" normalizeH="0" baseline="0" noProof="0" dirty="0">
                <a:ln>
                  <a:noFill/>
                </a:ln>
                <a:solidFill>
                  <a:prstClr val="white"/>
                </a:solidFill>
                <a:effectLst/>
                <a:uLnTx/>
                <a:uFillTx/>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8927" y="2319768"/>
              <a:ext cx="690934" cy="63623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heel(1)">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 calcmode="lin" valueType="num">
                                          <p:cBhvr>
                                            <p:cTn id="37" dur="500" fill="hold"/>
                                            <p:tgtEl>
                                              <p:spTgt spid="21"/>
                                            </p:tgtEl>
                                            <p:attrNameLst>
                                              <p:attrName>style.rotation</p:attrName>
                                            </p:attrNameLst>
                                          </p:cBhvr>
                                          <p:tavLst>
                                            <p:tav tm="0">
                                              <p:val>
                                                <p:fltVal val="90"/>
                                              </p:val>
                                            </p:tav>
                                            <p:tav tm="100000">
                                              <p:val>
                                                <p:fltVal val="0"/>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xit" presetSubtype="32" fill="hold" nodeType="clickEffect">
                                      <p:stCondLst>
                                        <p:cond delay="0"/>
                                      </p:stCondLst>
                                      <p:childTnLst>
                                        <p:anim calcmode="lin" valueType="num">
                                          <p:cBhvr>
                                            <p:cTn id="47" dur="500"/>
                                            <p:tgtEl>
                                              <p:spTgt spid="19"/>
                                            </p:tgtEl>
                                            <p:attrNameLst>
                                              <p:attrName>ppt_w</p:attrName>
                                            </p:attrNameLst>
                                          </p:cBhvr>
                                          <p:tavLst>
                                            <p:tav tm="0">
                                              <p:val>
                                                <p:strVal val="ppt_w"/>
                                              </p:val>
                                            </p:tav>
                                            <p:tav tm="100000">
                                              <p:val>
                                                <p:fltVal val="0"/>
                                              </p:val>
                                            </p:tav>
                                          </p:tavLst>
                                        </p:anim>
                                        <p:anim calcmode="lin" valueType="num">
                                          <p:cBhvr>
                                            <p:cTn id="48" dur="500"/>
                                            <p:tgtEl>
                                              <p:spTgt spid="19"/>
                                            </p:tgtEl>
                                            <p:attrNameLst>
                                              <p:attrName>ppt_h</p:attrName>
                                            </p:attrNameLst>
                                          </p:cBhvr>
                                          <p:tavLst>
                                            <p:tav tm="0">
                                              <p:val>
                                                <p:strVal val="ppt_h"/>
                                              </p:val>
                                            </p:tav>
                                            <p:tav tm="100000">
                                              <p:val>
                                                <p:fltVal val="0"/>
                                              </p:val>
                                            </p:tav>
                                          </p:tavLst>
                                        </p:anim>
                                        <p:set>
                                          <p:cBhvr>
                                            <p:cTn id="49" dur="1" fill="hold">
                                              <p:stCondLst>
                                                <p:cond delay="499"/>
                                              </p:stCondLst>
                                            </p:cTn>
                                            <p:tgtEl>
                                              <p:spTgt spid="19"/>
                                            </p:tgtEl>
                                            <p:attrNameLst>
                                              <p:attrName>style.visibility</p:attrName>
                                            </p:attrNameLst>
                                          </p:cBhvr>
                                          <p:to>
                                            <p:strVal val="hidden"/>
                                          </p:to>
                                        </p:set>
                                      </p:childTnLst>
                                    </p:cTn>
                                  </p:par>
                                  <p:par>
                                    <p:cTn id="50" presetID="23" presetClass="exit" presetSubtype="32" fill="hold" grpId="1" nodeType="withEffect">
                                      <p:stCondLst>
                                        <p:cond delay="0"/>
                                      </p:stCondLst>
                                      <p:childTnLst>
                                        <p:anim calcmode="lin" valueType="num">
                                          <p:cBhvr>
                                            <p:cTn id="51" dur="500"/>
                                            <p:tgtEl>
                                              <p:spTgt spid="20"/>
                                            </p:tgtEl>
                                            <p:attrNameLst>
                                              <p:attrName>ppt_w</p:attrName>
                                            </p:attrNameLst>
                                          </p:cBhvr>
                                          <p:tavLst>
                                            <p:tav tm="0">
                                              <p:val>
                                                <p:strVal val="ppt_w"/>
                                              </p:val>
                                            </p:tav>
                                            <p:tav tm="100000">
                                              <p:val>
                                                <p:fltVal val="0"/>
                                              </p:val>
                                            </p:tav>
                                          </p:tavLst>
                                        </p:anim>
                                        <p:anim calcmode="lin" valueType="num">
                                          <p:cBhvr>
                                            <p:cTn id="52" dur="500"/>
                                            <p:tgtEl>
                                              <p:spTgt spid="20"/>
                                            </p:tgtEl>
                                            <p:attrNameLst>
                                              <p:attrName>ppt_h</p:attrName>
                                            </p:attrNameLst>
                                          </p:cBhvr>
                                          <p:tavLst>
                                            <p:tav tm="0">
                                              <p:val>
                                                <p:strVal val="ppt_h"/>
                                              </p:val>
                                            </p:tav>
                                            <p:tav tm="100000">
                                              <p:val>
                                                <p:fltVal val="0"/>
                                              </p:val>
                                            </p:tav>
                                          </p:tavLst>
                                        </p:anim>
                                        <p:set>
                                          <p:cBhvr>
                                            <p:cTn id="53" dur="1" fill="hold">
                                              <p:stCondLst>
                                                <p:cond delay="499"/>
                                              </p:stCondLst>
                                            </p:cTn>
                                            <p:tgtEl>
                                              <p:spTgt spid="20"/>
                                            </p:tgtEl>
                                            <p:attrNameLst>
                                              <p:attrName>style.visibility</p:attrName>
                                            </p:attrNameLst>
                                          </p:cBhvr>
                                          <p:to>
                                            <p:strVal val="hidden"/>
                                          </p:to>
                                        </p:set>
                                      </p:childTnLst>
                                    </p:cTn>
                                  </p:par>
                                  <p:par>
                                    <p:cTn id="54" presetID="23" presetClass="exit" presetSubtype="32" fill="hold" grpId="1" nodeType="withEffect">
                                      <p:stCondLst>
                                        <p:cond delay="0"/>
                                      </p:stCondLst>
                                      <p:childTnLst>
                                        <p:anim calcmode="lin" valueType="num">
                                          <p:cBhvr>
                                            <p:cTn id="55" dur="500"/>
                                            <p:tgtEl>
                                              <p:spTgt spid="21"/>
                                            </p:tgtEl>
                                            <p:attrNameLst>
                                              <p:attrName>ppt_w</p:attrName>
                                            </p:attrNameLst>
                                          </p:cBhvr>
                                          <p:tavLst>
                                            <p:tav tm="0">
                                              <p:val>
                                                <p:strVal val="ppt_w"/>
                                              </p:val>
                                            </p:tav>
                                            <p:tav tm="100000">
                                              <p:val>
                                                <p:fltVal val="0"/>
                                              </p:val>
                                            </p:tav>
                                          </p:tavLst>
                                        </p:anim>
                                        <p:anim calcmode="lin" valueType="num">
                                          <p:cBhvr>
                                            <p:cTn id="56" dur="500"/>
                                            <p:tgtEl>
                                              <p:spTgt spid="21"/>
                                            </p:tgtEl>
                                            <p:attrNameLst>
                                              <p:attrName>ppt_h</p:attrName>
                                            </p:attrNameLst>
                                          </p:cBhvr>
                                          <p:tavLst>
                                            <p:tav tm="0">
                                              <p:val>
                                                <p:strVal val="ppt_h"/>
                                              </p:val>
                                            </p:tav>
                                            <p:tav tm="100000">
                                              <p:val>
                                                <p:fltVal val="0"/>
                                              </p:val>
                                            </p:tav>
                                          </p:tavLst>
                                        </p:anim>
                                        <p:set>
                                          <p:cBhvr>
                                            <p:cTn id="57" dur="1" fill="hold">
                                              <p:stCondLst>
                                                <p:cond delay="499"/>
                                              </p:stCondLst>
                                            </p:cTn>
                                            <p:tgtEl>
                                              <p:spTgt spid="21"/>
                                            </p:tgtEl>
                                            <p:attrNameLst>
                                              <p:attrName>style.visibility</p:attrName>
                                            </p:attrNameLst>
                                          </p:cBhvr>
                                          <p:to>
                                            <p:strVal val="hidden"/>
                                          </p:to>
                                        </p:set>
                                      </p:childTnLst>
                                    </p:cTn>
                                  </p:par>
                                  <p:par>
                                    <p:cTn id="58" presetID="2" presetClass="entr" presetSubtype="4"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fill="hold"/>
                                            <p:tgtEl>
                                              <p:spTgt spid="33"/>
                                            </p:tgtEl>
                                            <p:attrNameLst>
                                              <p:attrName>ppt_x</p:attrName>
                                            </p:attrNameLst>
                                          </p:cBhvr>
                                          <p:tavLst>
                                            <p:tav tm="0">
                                              <p:val>
                                                <p:strVal val="#ppt_x"/>
                                              </p:val>
                                            </p:tav>
                                            <p:tav tm="100000">
                                              <p:val>
                                                <p:strVal val="#ppt_x"/>
                                              </p:val>
                                            </p:tav>
                                          </p:tavLst>
                                        </p:anim>
                                        <p:anim calcmode="lin" valueType="num">
                                          <p:cBhvr additive="base">
                                            <p:cTn id="6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20" grpId="0"/>
          <p:bldP spid="20" grpId="1"/>
          <p:bldP spid="21" grpId="0"/>
          <p:bldP spid="21"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heel(1)">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 calcmode="lin" valueType="num">
                                          <p:cBhvr>
                                            <p:cTn id="37" dur="500" fill="hold"/>
                                            <p:tgtEl>
                                              <p:spTgt spid="21"/>
                                            </p:tgtEl>
                                            <p:attrNameLst>
                                              <p:attrName>style.rotation</p:attrName>
                                            </p:attrNameLst>
                                          </p:cBhvr>
                                          <p:tavLst>
                                            <p:tav tm="0">
                                              <p:val>
                                                <p:fltVal val="90"/>
                                              </p:val>
                                            </p:tav>
                                            <p:tav tm="100000">
                                              <p:val>
                                                <p:fltVal val="0"/>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xit" presetSubtype="32" fill="hold" nodeType="clickEffect">
                                      <p:stCondLst>
                                        <p:cond delay="0"/>
                                      </p:stCondLst>
                                      <p:childTnLst>
                                        <p:anim calcmode="lin" valueType="num">
                                          <p:cBhvr>
                                            <p:cTn id="47" dur="500"/>
                                            <p:tgtEl>
                                              <p:spTgt spid="19"/>
                                            </p:tgtEl>
                                            <p:attrNameLst>
                                              <p:attrName>ppt_w</p:attrName>
                                            </p:attrNameLst>
                                          </p:cBhvr>
                                          <p:tavLst>
                                            <p:tav tm="0">
                                              <p:val>
                                                <p:strVal val="ppt_w"/>
                                              </p:val>
                                            </p:tav>
                                            <p:tav tm="100000">
                                              <p:val>
                                                <p:fltVal val="0"/>
                                              </p:val>
                                            </p:tav>
                                          </p:tavLst>
                                        </p:anim>
                                        <p:anim calcmode="lin" valueType="num">
                                          <p:cBhvr>
                                            <p:cTn id="48" dur="500"/>
                                            <p:tgtEl>
                                              <p:spTgt spid="19"/>
                                            </p:tgtEl>
                                            <p:attrNameLst>
                                              <p:attrName>ppt_h</p:attrName>
                                            </p:attrNameLst>
                                          </p:cBhvr>
                                          <p:tavLst>
                                            <p:tav tm="0">
                                              <p:val>
                                                <p:strVal val="ppt_h"/>
                                              </p:val>
                                            </p:tav>
                                            <p:tav tm="100000">
                                              <p:val>
                                                <p:fltVal val="0"/>
                                              </p:val>
                                            </p:tav>
                                          </p:tavLst>
                                        </p:anim>
                                        <p:set>
                                          <p:cBhvr>
                                            <p:cTn id="49" dur="1" fill="hold">
                                              <p:stCondLst>
                                                <p:cond delay="499"/>
                                              </p:stCondLst>
                                            </p:cTn>
                                            <p:tgtEl>
                                              <p:spTgt spid="19"/>
                                            </p:tgtEl>
                                            <p:attrNameLst>
                                              <p:attrName>style.visibility</p:attrName>
                                            </p:attrNameLst>
                                          </p:cBhvr>
                                          <p:to>
                                            <p:strVal val="hidden"/>
                                          </p:to>
                                        </p:set>
                                      </p:childTnLst>
                                    </p:cTn>
                                  </p:par>
                                  <p:par>
                                    <p:cTn id="50" presetID="23" presetClass="exit" presetSubtype="32" fill="hold" grpId="1" nodeType="withEffect">
                                      <p:stCondLst>
                                        <p:cond delay="0"/>
                                      </p:stCondLst>
                                      <p:childTnLst>
                                        <p:anim calcmode="lin" valueType="num">
                                          <p:cBhvr>
                                            <p:cTn id="51" dur="500"/>
                                            <p:tgtEl>
                                              <p:spTgt spid="20"/>
                                            </p:tgtEl>
                                            <p:attrNameLst>
                                              <p:attrName>ppt_w</p:attrName>
                                            </p:attrNameLst>
                                          </p:cBhvr>
                                          <p:tavLst>
                                            <p:tav tm="0">
                                              <p:val>
                                                <p:strVal val="ppt_w"/>
                                              </p:val>
                                            </p:tav>
                                            <p:tav tm="100000">
                                              <p:val>
                                                <p:fltVal val="0"/>
                                              </p:val>
                                            </p:tav>
                                          </p:tavLst>
                                        </p:anim>
                                        <p:anim calcmode="lin" valueType="num">
                                          <p:cBhvr>
                                            <p:cTn id="52" dur="500"/>
                                            <p:tgtEl>
                                              <p:spTgt spid="20"/>
                                            </p:tgtEl>
                                            <p:attrNameLst>
                                              <p:attrName>ppt_h</p:attrName>
                                            </p:attrNameLst>
                                          </p:cBhvr>
                                          <p:tavLst>
                                            <p:tav tm="0">
                                              <p:val>
                                                <p:strVal val="ppt_h"/>
                                              </p:val>
                                            </p:tav>
                                            <p:tav tm="100000">
                                              <p:val>
                                                <p:fltVal val="0"/>
                                              </p:val>
                                            </p:tav>
                                          </p:tavLst>
                                        </p:anim>
                                        <p:set>
                                          <p:cBhvr>
                                            <p:cTn id="53" dur="1" fill="hold">
                                              <p:stCondLst>
                                                <p:cond delay="499"/>
                                              </p:stCondLst>
                                            </p:cTn>
                                            <p:tgtEl>
                                              <p:spTgt spid="20"/>
                                            </p:tgtEl>
                                            <p:attrNameLst>
                                              <p:attrName>style.visibility</p:attrName>
                                            </p:attrNameLst>
                                          </p:cBhvr>
                                          <p:to>
                                            <p:strVal val="hidden"/>
                                          </p:to>
                                        </p:set>
                                      </p:childTnLst>
                                    </p:cTn>
                                  </p:par>
                                  <p:par>
                                    <p:cTn id="54" presetID="23" presetClass="exit" presetSubtype="32" fill="hold" grpId="1" nodeType="withEffect">
                                      <p:stCondLst>
                                        <p:cond delay="0"/>
                                      </p:stCondLst>
                                      <p:childTnLst>
                                        <p:anim calcmode="lin" valueType="num">
                                          <p:cBhvr>
                                            <p:cTn id="55" dur="500"/>
                                            <p:tgtEl>
                                              <p:spTgt spid="21"/>
                                            </p:tgtEl>
                                            <p:attrNameLst>
                                              <p:attrName>ppt_w</p:attrName>
                                            </p:attrNameLst>
                                          </p:cBhvr>
                                          <p:tavLst>
                                            <p:tav tm="0">
                                              <p:val>
                                                <p:strVal val="ppt_w"/>
                                              </p:val>
                                            </p:tav>
                                            <p:tav tm="100000">
                                              <p:val>
                                                <p:fltVal val="0"/>
                                              </p:val>
                                            </p:tav>
                                          </p:tavLst>
                                        </p:anim>
                                        <p:anim calcmode="lin" valueType="num">
                                          <p:cBhvr>
                                            <p:cTn id="56" dur="500"/>
                                            <p:tgtEl>
                                              <p:spTgt spid="21"/>
                                            </p:tgtEl>
                                            <p:attrNameLst>
                                              <p:attrName>ppt_h</p:attrName>
                                            </p:attrNameLst>
                                          </p:cBhvr>
                                          <p:tavLst>
                                            <p:tav tm="0">
                                              <p:val>
                                                <p:strVal val="ppt_h"/>
                                              </p:val>
                                            </p:tav>
                                            <p:tav tm="100000">
                                              <p:val>
                                                <p:fltVal val="0"/>
                                              </p:val>
                                            </p:tav>
                                          </p:tavLst>
                                        </p:anim>
                                        <p:set>
                                          <p:cBhvr>
                                            <p:cTn id="57" dur="1" fill="hold">
                                              <p:stCondLst>
                                                <p:cond delay="499"/>
                                              </p:stCondLst>
                                            </p:cTn>
                                            <p:tgtEl>
                                              <p:spTgt spid="21"/>
                                            </p:tgtEl>
                                            <p:attrNameLst>
                                              <p:attrName>style.visibility</p:attrName>
                                            </p:attrNameLst>
                                          </p:cBhvr>
                                          <p:to>
                                            <p:strVal val="hidden"/>
                                          </p:to>
                                        </p:set>
                                      </p:childTnLst>
                                    </p:cTn>
                                  </p:par>
                                  <p:par>
                                    <p:cTn id="58" presetID="2" presetClass="entr" presetSubtype="4"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fill="hold"/>
                                            <p:tgtEl>
                                              <p:spTgt spid="33"/>
                                            </p:tgtEl>
                                            <p:attrNameLst>
                                              <p:attrName>ppt_x</p:attrName>
                                            </p:attrNameLst>
                                          </p:cBhvr>
                                          <p:tavLst>
                                            <p:tav tm="0">
                                              <p:val>
                                                <p:strVal val="#ppt_x"/>
                                              </p:val>
                                            </p:tav>
                                            <p:tav tm="100000">
                                              <p:val>
                                                <p:strVal val="#ppt_x"/>
                                              </p:val>
                                            </p:tav>
                                          </p:tavLst>
                                        </p:anim>
                                        <p:anim calcmode="lin" valueType="num">
                                          <p:cBhvr additive="base">
                                            <p:cTn id="6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20" grpId="0"/>
          <p:bldP spid="20" grpId="1"/>
          <p:bldP spid="21" grpId="0"/>
          <p:bldP spid="21" grpId="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17410" name="Picture 4" descr="newton_apple_tree_hg_wht_24412_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27623" y="1"/>
            <a:ext cx="3844528" cy="509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000250" y="-2000252"/>
            <a:ext cx="5143501" cy="9144001"/>
          </a:xfrm>
          <a:prstGeom prst="rect">
            <a:avLst/>
          </a:prstGeom>
        </p:spPr>
      </p:pic>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49807" t="6503" r="4936" b="70943"/>
          <a:stretch>
            <a:fillRect/>
          </a:stretch>
        </p:blipFill>
        <p:spPr>
          <a:xfrm>
            <a:off x="5679593" y="2311249"/>
            <a:ext cx="4669754" cy="3085724"/>
          </a:xfrm>
          <a:prstGeom prst="rect">
            <a:avLst/>
          </a:prstGeom>
        </p:spPr>
      </p:pic>
      <p:grpSp>
        <p:nvGrpSpPr>
          <p:cNvPr id="17" name="Group 2"/>
          <p:cNvGrpSpPr/>
          <p:nvPr/>
        </p:nvGrpSpPr>
        <p:grpSpPr>
          <a:xfrm>
            <a:off x="458795" y="468287"/>
            <a:ext cx="5453635" cy="737060"/>
            <a:chOff x="90840" y="-1407543"/>
            <a:chExt cx="2831956" cy="1662802"/>
          </a:xfrm>
        </p:grpSpPr>
        <p:sp>
          <p:nvSpPr>
            <p:cNvPr id="18" name="Freeform 3"/>
            <p:cNvSpPr/>
            <p:nvPr/>
          </p:nvSpPr>
          <p:spPr>
            <a:xfrm>
              <a:off x="90840" y="-1407543"/>
              <a:ext cx="2831956" cy="1662802"/>
            </a:xfrm>
            <a:custGeom>
              <a:avLst/>
              <a:gdLst/>
              <a:ahLst/>
              <a:cxnLst/>
              <a:rect l="l" t="t" r="r" b="b"/>
              <a:pathLst>
                <a:path w="5870049" h="8885467">
                  <a:moveTo>
                    <a:pt x="5242271" y="8830989"/>
                  </a:moveTo>
                  <a:cubicBezTo>
                    <a:pt x="5242271" y="8830989"/>
                    <a:pt x="4511397" y="8885467"/>
                    <a:pt x="3768204" y="8882846"/>
                  </a:cubicBezTo>
                  <a:cubicBezTo>
                    <a:pt x="2369313" y="8880683"/>
                    <a:pt x="1057074" y="8872859"/>
                    <a:pt x="1057074" y="8872859"/>
                  </a:cubicBezTo>
                  <a:cubicBezTo>
                    <a:pt x="812932" y="8864024"/>
                    <a:pt x="449110" y="8842794"/>
                    <a:pt x="282371" y="8784617"/>
                  </a:cubicBezTo>
                  <a:cubicBezTo>
                    <a:pt x="4469" y="8687654"/>
                    <a:pt x="0" y="8514374"/>
                    <a:pt x="0" y="6959562"/>
                  </a:cubicBezTo>
                  <a:lnTo>
                    <a:pt x="0" y="6959484"/>
                  </a:lnTo>
                  <a:cubicBezTo>
                    <a:pt x="8536" y="491230"/>
                    <a:pt x="0" y="345608"/>
                    <a:pt x="77597" y="223930"/>
                  </a:cubicBezTo>
                  <a:cubicBezTo>
                    <a:pt x="217372" y="4759"/>
                    <a:pt x="519255" y="4073"/>
                    <a:pt x="937909" y="4073"/>
                  </a:cubicBezTo>
                  <a:cubicBezTo>
                    <a:pt x="937909" y="4073"/>
                    <a:pt x="1782351" y="15681"/>
                    <a:pt x="3252386" y="7673"/>
                  </a:cubicBezTo>
                  <a:cubicBezTo>
                    <a:pt x="4292469" y="0"/>
                    <a:pt x="5009202" y="6979"/>
                    <a:pt x="5009202" y="6979"/>
                  </a:cubicBezTo>
                  <a:cubicBezTo>
                    <a:pt x="5377510" y="14458"/>
                    <a:pt x="5515770" y="42638"/>
                    <a:pt x="5713510" y="165219"/>
                  </a:cubicBezTo>
                  <a:cubicBezTo>
                    <a:pt x="5864527" y="258836"/>
                    <a:pt x="5870049" y="476157"/>
                    <a:pt x="5860909" y="6959483"/>
                  </a:cubicBezTo>
                  <a:lnTo>
                    <a:pt x="5860909" y="6959562"/>
                  </a:lnTo>
                  <a:cubicBezTo>
                    <a:pt x="5860908" y="8632340"/>
                    <a:pt x="5818124" y="8780927"/>
                    <a:pt x="5242271" y="8830989"/>
                  </a:cubicBezTo>
                  <a:close/>
                </a:path>
              </a:pathLst>
            </a:custGeom>
            <a:solidFill>
              <a:srgbClr val="CED8FF"/>
            </a:solidFill>
          </p:spPr>
        </p:sp>
      </p:grpSp>
      <p:sp>
        <p:nvSpPr>
          <p:cNvPr id="3" name="TextBox 2"/>
          <p:cNvSpPr txBox="1"/>
          <p:nvPr/>
        </p:nvSpPr>
        <p:spPr>
          <a:xfrm>
            <a:off x="571501" y="561109"/>
            <a:ext cx="1444336" cy="1200329"/>
          </a:xfrm>
          <a:prstGeom prst="rect">
            <a:avLst/>
          </a:prstGeom>
          <a:noFill/>
        </p:spPr>
        <p:txBody>
          <a:bodyPr wrap="square" rtlCol="0">
            <a:spAutoFit/>
          </a:bodyPr>
          <a:lstStyle/>
          <a:p>
            <a:r>
              <a:rPr lang="en-US" sz="2400" dirty="0" err="1">
                <a:solidFill>
                  <a:srgbClr val="FF0000"/>
                </a:solidFill>
                <a:latin typeface="#9Slide03 Arima Madurai" panose="00000500000000000000" pitchFamily="2" charset="0"/>
                <a:cs typeface="#9Slide03 Arima Madurai" panose="00000500000000000000" pitchFamily="2" charset="0"/>
              </a:rPr>
              <a:t>lượng</a:t>
            </a:r>
            <a:r>
              <a:rPr lang="en-US" sz="2400" dirty="0">
                <a:solidFill>
                  <a:srgbClr val="FF0000"/>
                </a:solidFill>
                <a:latin typeface="#9Slide03 Arima Madurai" panose="00000500000000000000" pitchFamily="2" charset="0"/>
                <a:cs typeface="#9Slide03 Arima Madurai" panose="00000500000000000000" pitchFamily="2" charset="0"/>
              </a:rPr>
              <a:t> 		</a:t>
            </a:r>
            <a:endParaRPr lang="en-US" sz="2400" dirty="0">
              <a:solidFill>
                <a:srgbClr val="FF0000"/>
              </a:solidFill>
              <a:latin typeface="#9Slide03 Arima Madurai" panose="00000500000000000000" pitchFamily="2" charset="0"/>
              <a:cs typeface="#9Slide03 Arima Madurai" panose="00000500000000000000" pitchFamily="2" charset="0"/>
            </a:endParaRPr>
          </a:p>
        </p:txBody>
      </p:sp>
      <p:sp>
        <p:nvSpPr>
          <p:cNvPr id="19" name="TextBox 18"/>
          <p:cNvSpPr txBox="1"/>
          <p:nvPr/>
        </p:nvSpPr>
        <p:spPr>
          <a:xfrm>
            <a:off x="2231928" y="561109"/>
            <a:ext cx="1922318" cy="461665"/>
          </a:xfrm>
          <a:prstGeom prst="rect">
            <a:avLst/>
          </a:prstGeom>
          <a:noFill/>
        </p:spPr>
        <p:txBody>
          <a:bodyPr wrap="square" rtlCol="0">
            <a:spAutoFit/>
          </a:bodyPr>
          <a:lstStyle/>
          <a:p>
            <a:r>
              <a:rPr lang="en-US" sz="2400" dirty="0">
                <a:solidFill>
                  <a:srgbClr val="FF0000"/>
                </a:solidFill>
                <a:latin typeface="#9Slide03 Arima Madurai" panose="00000500000000000000" pitchFamily="2" charset="0"/>
                <a:cs typeface="#9Slide03 Arima Madurai" panose="00000500000000000000" pitchFamily="2" charset="0"/>
              </a:rPr>
              <a:t>502 g</a:t>
            </a:r>
            <a:endParaRPr lang="en-US" sz="2400" dirty="0">
              <a:solidFill>
                <a:srgbClr val="FF0000"/>
              </a:solidFill>
              <a:latin typeface="#9Slide03 Arima Madurai" panose="00000500000000000000" pitchFamily="2" charset="0"/>
              <a:cs typeface="#9Slide03 Arima Madurai" panose="00000500000000000000" pitchFamily="2" charset="0"/>
            </a:endParaRPr>
          </a:p>
        </p:txBody>
      </p:sp>
      <p:sp>
        <p:nvSpPr>
          <p:cNvPr id="20" name="TextBox 19"/>
          <p:cNvSpPr txBox="1"/>
          <p:nvPr/>
        </p:nvSpPr>
        <p:spPr>
          <a:xfrm>
            <a:off x="3827604" y="561109"/>
            <a:ext cx="2197531" cy="461665"/>
          </a:xfrm>
          <a:prstGeom prst="rect">
            <a:avLst/>
          </a:prstGeom>
          <a:noFill/>
        </p:spPr>
        <p:txBody>
          <a:bodyPr wrap="square" rtlCol="0">
            <a:spAutoFit/>
          </a:bodyPr>
          <a:lstStyle/>
          <a:p>
            <a:r>
              <a:rPr lang="en-US" sz="2400" dirty="0" err="1">
                <a:solidFill>
                  <a:srgbClr val="FF0000"/>
                </a:solidFill>
                <a:latin typeface="#9Slide03 Arima Madurai" panose="00000500000000000000" pitchFamily="2" charset="0"/>
                <a:cs typeface="#9Slide03 Arima Madurai" panose="00000500000000000000" pitchFamily="2" charset="0"/>
              </a:rPr>
              <a:t>khối</a:t>
            </a:r>
            <a:r>
              <a:rPr lang="en-US" sz="2400" dirty="0">
                <a:solidFill>
                  <a:srgbClr val="FF0000"/>
                </a:solidFill>
                <a:latin typeface="#9Slide03 Arima Madurai" panose="00000500000000000000" pitchFamily="2" charset="0"/>
                <a:cs typeface="#9Slide03 Arima Madurai" panose="00000500000000000000" pitchFamily="2" charset="0"/>
              </a:rPr>
              <a:t> </a:t>
            </a:r>
            <a:r>
              <a:rPr lang="en-US" sz="2400" dirty="0" err="1">
                <a:solidFill>
                  <a:srgbClr val="FF0000"/>
                </a:solidFill>
                <a:latin typeface="#9Slide03 Arima Madurai" panose="00000500000000000000" pitchFamily="2" charset="0"/>
                <a:cs typeface="#9Slide03 Arima Madurai" panose="00000500000000000000" pitchFamily="2" charset="0"/>
              </a:rPr>
              <a:t>lượng</a:t>
            </a:r>
            <a:endParaRPr lang="en-US" sz="2400" dirty="0">
              <a:solidFill>
                <a:srgbClr val="FF0000"/>
              </a:solidFill>
              <a:latin typeface="#9Slide03 Arima Madurai" panose="00000500000000000000" pitchFamily="2" charset="0"/>
              <a:cs typeface="#9Slide03 Arima Madurai" panose="00000500000000000000" pitchFamily="2" charset="0"/>
            </a:endParaRPr>
          </a:p>
        </p:txBody>
      </p:sp>
      <p:sp>
        <p:nvSpPr>
          <p:cNvPr id="21" name="Rounded Rectangle 20"/>
          <p:cNvSpPr/>
          <p:nvPr/>
        </p:nvSpPr>
        <p:spPr>
          <a:xfrm>
            <a:off x="332510" y="1288473"/>
            <a:ext cx="6400800" cy="31796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9Slide03 Arima Madurai" panose="00000500000000000000" pitchFamily="2" charset="0"/>
                <a:cs typeface="#9Slide03 Arima Madurai" panose="00000500000000000000" pitchFamily="2" charset="0"/>
              </a:rPr>
              <a:t>Hãy</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tìm</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từ</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và</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số</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cho</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trong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khung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thích</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hợp</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với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chỗ</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có</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dấu</a:t>
            </a:r>
            <a:r>
              <a:rPr lang="en-US" sz="2400" dirty="0">
                <a:solidFill>
                  <a:schemeClr val="tx1"/>
                </a:solidFill>
                <a:latin typeface="#9Slide03 Arima Madurai" panose="00000500000000000000" pitchFamily="2" charset="0"/>
                <a:cs typeface="#9Slide03 Arima Madurai" panose="00000500000000000000" pitchFamily="2" charset="0"/>
              </a:rPr>
              <a:t> ….. </a:t>
            </a:r>
            <a:r>
              <a:rPr lang="en-US" sz="2400" dirty="0" err="1">
                <a:solidFill>
                  <a:schemeClr val="tx1"/>
                </a:solidFill>
                <a:latin typeface="#9Slide03 Arima Madurai" panose="00000500000000000000" pitchFamily="2" charset="0"/>
                <a:cs typeface="#9Slide03 Arima Madurai" panose="00000500000000000000" pitchFamily="2" charset="0"/>
              </a:rPr>
              <a:t>trong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các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câu</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sau</a:t>
            </a:r>
            <a:r>
              <a:rPr lang="en-US" dirty="0"/>
              <a:t> </a:t>
            </a:r>
            <a:endParaRPr lang="en-US" dirty="0"/>
          </a:p>
          <a:p>
            <a:r>
              <a:rPr lang="en-US" dirty="0"/>
              <a: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Mọi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vật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đều</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có</a:t>
            </a:r>
            <a:r>
              <a:rPr lang="en-US" sz="2400" dirty="0">
                <a:solidFill>
                  <a:schemeClr val="tx1"/>
                </a:solidFill>
                <a:latin typeface="#9Slide03 Arima Madurai" panose="00000500000000000000" pitchFamily="2" charset="0"/>
                <a:cs typeface="#9Slide03 Arima Madurai" panose="00000500000000000000" pitchFamily="2" charset="0"/>
              </a:rPr>
              <a:t> ………………………..</a:t>
            </a:r>
            <a:endParaRPr lang="en-US" sz="2400" dirty="0">
              <a:solidFill>
                <a:schemeClr val="tx1"/>
              </a:solidFill>
              <a:latin typeface="#9Slide03 Arima Madurai" panose="00000500000000000000" pitchFamily="2" charset="0"/>
              <a:cs typeface="#9Slide03 Arima Madurai" panose="00000500000000000000" pitchFamily="2" charset="0"/>
            </a:endParaRPr>
          </a:p>
          <a:p>
            <a:pPr marL="342900" indent="-342900">
              <a:buFontTx/>
              <a:buChar char="-"/>
            </a:pPr>
            <a:r>
              <a:rPr lang="en-US" sz="2400" dirty="0" err="1">
                <a:solidFill>
                  <a:schemeClr val="tx1"/>
                </a:solidFill>
                <a:latin typeface="#9Slide03 Arima Madurai" panose="00000500000000000000" pitchFamily="2" charset="0"/>
                <a:cs typeface="#9Slide03 Arima Madurai" panose="00000500000000000000" pitchFamily="2" charset="0"/>
              </a:rPr>
              <a:t>Khối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lượng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của</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bánh</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chứa</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trong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hộp</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là</a:t>
            </a:r>
            <a:r>
              <a:rPr lang="en-US" sz="2400" dirty="0">
                <a:solidFill>
                  <a:schemeClr val="tx1"/>
                </a:solidFill>
                <a:latin typeface="#9Slide03 Arima Madurai" panose="00000500000000000000" pitchFamily="2" charset="0"/>
                <a:cs typeface="#9Slide03 Arima Madurai" panose="00000500000000000000" pitchFamily="2" charset="0"/>
              </a:rPr>
              <a:t>…………………………………</a:t>
            </a:r>
            <a:endParaRPr lang="en-US" sz="2400" dirty="0">
              <a:solidFill>
                <a:schemeClr val="tx1"/>
              </a:solidFill>
              <a:latin typeface="#9Slide03 Arima Madurai" panose="00000500000000000000" pitchFamily="2" charset="0"/>
              <a:cs typeface="#9Slide03 Arima Madurai" panose="00000500000000000000" pitchFamily="2" charset="0"/>
            </a:endParaRPr>
          </a:p>
          <a:p>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Khối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lượng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của</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một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vật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chỉ</a:t>
            </a:r>
            <a:r>
              <a:rPr lang="en-US" sz="2400" dirty="0">
                <a:solidFill>
                  <a:schemeClr val="tx1"/>
                </a:solidFill>
                <a:latin typeface="#9Slide03 Arima Madurai" panose="00000500000000000000" pitchFamily="2" charset="0"/>
                <a:cs typeface="#9Slide03 Arima Madurai" panose="00000500000000000000" pitchFamily="2" charset="0"/>
              </a:rPr>
              <a:t> …………….. </a:t>
            </a:r>
            <a:r>
              <a:rPr lang="en-US" sz="2400" dirty="0" err="1">
                <a:solidFill>
                  <a:schemeClr val="tx1"/>
                </a:solidFill>
                <a:latin typeface="#9Slide03 Arima Madurai" panose="00000500000000000000" pitchFamily="2" charset="0"/>
                <a:cs typeface="#9Slide03 Arima Madurai" panose="00000500000000000000" pitchFamily="2" charset="0"/>
              </a:rPr>
              <a:t>chất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chứa</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trong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vật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0.02586 -0.00216 L -0.09428 0.32902 " pathEditMode="relative" rAng="0" ptsTypes="AA">
                                      <p:cBhvr>
                                        <p:cTn id="11" dur="2000" fill="hold"/>
                                        <p:tgtEl>
                                          <p:spTgt spid="20"/>
                                        </p:tgtEl>
                                        <p:attrNameLst>
                                          <p:attrName>ppt_x</p:attrName>
                                          <p:attrName>ppt_y</p:attrName>
                                        </p:attrNameLst>
                                      </p:cBhvr>
                                      <p:rCtr x="-6007" y="16543"/>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1.94444E-6 -3.7037E-6 L -0.08142 0.4747 " pathEditMode="relative" rAng="0" ptsTypes="AA">
                                      <p:cBhvr>
                                        <p:cTn id="15" dur="2000" fill="hold"/>
                                        <p:tgtEl>
                                          <p:spTgt spid="19"/>
                                        </p:tgtEl>
                                        <p:attrNameLst>
                                          <p:attrName>ppt_x</p:attrName>
                                          <p:attrName>ppt_y</p:attrName>
                                        </p:attrNameLst>
                                      </p:cBhvr>
                                      <p:rCtr x="-4080" y="23735"/>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3.05556E-6 2.71605E-6 L 0.41615 0.54413 " pathEditMode="relative" rAng="0" ptsTypes="AA">
                                      <p:cBhvr>
                                        <p:cTn id="19" dur="2000" fill="hold"/>
                                        <p:tgtEl>
                                          <p:spTgt spid="3"/>
                                        </p:tgtEl>
                                        <p:attrNameLst>
                                          <p:attrName>ppt_x</p:attrName>
                                          <p:attrName>ppt_y</p:attrName>
                                        </p:attrNameLst>
                                      </p:cBhvr>
                                      <p:rCtr x="20799" y="27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43345" y="1033825"/>
          <a:ext cx="8118764" cy="3977457"/>
        </p:xfrm>
        <a:graphic>
          <a:graphicData uri="http://schemas.openxmlformats.org/drawingml/2006/table">
            <a:tbl>
              <a:tblPr/>
              <a:tblGrid>
                <a:gridCol w="1014846"/>
                <a:gridCol w="2300315"/>
                <a:gridCol w="2367974"/>
                <a:gridCol w="2435629"/>
              </a:tblGrid>
              <a:tr h="3264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TN</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8EB4E3"/>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Hiện tượng</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8EB4E3"/>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 lực tác dụng</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8EB4E3"/>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 yếu tố của lực</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8EB4E3"/>
                    </a:solidFill>
                  </a:tcPr>
                </a:tc>
              </a:tr>
              <a:tr h="628588">
                <a:tc rowSpan="4">
                  <a:txBody>
                    <a:bodyPr/>
                    <a:lstStyle>
                      <a:lvl1pPr marL="342900" indent="-3429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15000"/>
                        </a:lnSpc>
                        <a:spcBef>
                          <a:spcPct val="0"/>
                        </a:spcBef>
                        <a:spcAft>
                          <a:spcPct val="0"/>
                        </a:spcAft>
                        <a:buClrTx/>
                        <a:buSzTx/>
                        <a:buFont typeface="+mj-lt"/>
                        <a:buNone/>
                      </a:pPr>
                      <a:r>
                        <a:rPr kumimoji="0" lang="en-US" altLang="en-US" sz="1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Treo </a:t>
                      </a:r>
                      <a:r>
                        <a:rPr kumimoji="0" lang="en-US" altLang="en-US" sz="1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quả</a:t>
                      </a:r>
                      <a:r>
                        <a:rPr kumimoji="0" lang="en-US" altLang="en-US" sz="1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nặng</a:t>
                      </a:r>
                      <a:r>
                        <a:rPr kumimoji="0" lang="en-US" altLang="en-US" sz="1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altLang="en-US" sz="1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lò</a:t>
                      </a:r>
                      <a:r>
                        <a:rPr kumimoji="0" lang="en-US" altLang="en-US" sz="1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xo</a:t>
                      </a:r>
                      <a:endParaRPr kumimoji="0" lang="en-US" altLang="en-US" sz="1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Phương:</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2523">
                <a:tc vMerge="1">
                  <a:tcPr/>
                </a:tc>
                <a:tc vMerge="1">
                  <a:tcPr/>
                </a:tc>
                <a:tc vMerge="1">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Chiều:</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2523">
                <a:tc vMerge="1">
                  <a:tcPr/>
                </a:tc>
                <a:tc vMerge="1">
                  <a:tcPr/>
                </a:tc>
                <a:tc row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endParaRPr kumimoji="0" lang="en-US" altLang="en-US" sz="1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Phương:</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3143">
                <a:tc vMerge="1">
                  <a:tcPr/>
                </a:tc>
                <a:tc vMerge="1">
                  <a:tcPr/>
                </a:tc>
                <a:tc vMerge="1">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Chiều:</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pP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0864">
                <a:tc rowSpan="2">
                  <a:txBody>
                    <a:bodyPr/>
                    <a:lstStyle>
                      <a:lvl1pPr marL="342900" indent="-3429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42900" marR="0" lvl="0" indent="-342900" algn="l" defTabSz="914400" rtl="0" eaLnBrk="1" fontAlgn="base" latinLnBrk="0" hangingPunct="1">
                        <a:lnSpc>
                          <a:spcPct val="115000"/>
                        </a:lnSpc>
                        <a:spcBef>
                          <a:spcPct val="0"/>
                        </a:spcBef>
                        <a:spcAft>
                          <a:spcPct val="0"/>
                        </a:spcAft>
                        <a:buClrTx/>
                        <a:buSzTx/>
                        <a:buFont typeface="+mj-lt"/>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Thả rơi viên phấn</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endParaRPr kumimoji="0" lang="en-US" altLang="en-US" sz="1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Phương:</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5585">
                <a:tc vMerge="1">
                  <a:tcPr/>
                </a:tc>
                <a:tc vMerge="1">
                  <a:tcPr/>
                </a:tc>
                <a:tc vMerge="1">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kumimoji="0" lang="en-US" altLang="en-US" sz="1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1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 name="TextBox 5"/>
          <p:cNvSpPr txBox="1"/>
          <p:nvPr/>
        </p:nvSpPr>
        <p:spPr>
          <a:xfrm>
            <a:off x="1849582" y="525993"/>
            <a:ext cx="7710055" cy="400110"/>
          </a:xfrm>
          <a:prstGeom prst="rect">
            <a:avLst/>
          </a:prstGeom>
          <a:noFill/>
        </p:spPr>
        <p:txBody>
          <a:bodyPr wrap="square" rtlCol="0">
            <a:spAutoFit/>
          </a:bodyPr>
          <a:lstStyle/>
          <a:p>
            <a:r>
              <a:rPr lang="en-US" sz="2000" b="1" dirty="0" err="1">
                <a:solidFill>
                  <a:schemeClr val="tx2"/>
                </a:solidFill>
              </a:rPr>
              <a:t>Thảo</a:t>
            </a:r>
            <a:r>
              <a:rPr lang="en-US" sz="2000" b="1" dirty="0">
                <a:solidFill>
                  <a:schemeClr val="tx2"/>
                </a:solidFill>
              </a:rPr>
              <a:t> </a:t>
            </a:r>
            <a:r>
              <a:rPr lang="en-US" sz="2000" b="1" dirty="0" err="1">
                <a:solidFill>
                  <a:schemeClr val="tx2"/>
                </a:solidFill>
              </a:rPr>
              <a:t>luận</a:t>
            </a:r>
            <a:r>
              <a:rPr lang="en-US" sz="2000" b="1" dirty="0">
                <a:solidFill>
                  <a:schemeClr val="tx2"/>
                </a:solidFill>
              </a:rPr>
              <a:t> </a:t>
            </a:r>
            <a:r>
              <a:rPr lang="en-US" sz="2000" b="1" dirty="0" err="1">
                <a:solidFill>
                  <a:schemeClr val="tx2"/>
                </a:solidFill>
              </a:rPr>
              <a:t>nhóm</a:t>
            </a:r>
            <a:r>
              <a:rPr lang="en-US" sz="2000" b="1" dirty="0">
                <a:solidFill>
                  <a:schemeClr val="tx2"/>
                </a:solidFill>
              </a:rPr>
              <a:t>: </a:t>
            </a:r>
            <a:r>
              <a:rPr lang="en-US" sz="2000" b="1" dirty="0" err="1">
                <a:solidFill>
                  <a:schemeClr val="tx2"/>
                </a:solidFill>
              </a:rPr>
              <a:t>Hoàn</a:t>
            </a:r>
            <a:r>
              <a:rPr lang="en-US" sz="2000" b="1" dirty="0">
                <a:solidFill>
                  <a:schemeClr val="tx2"/>
                </a:solidFill>
              </a:rPr>
              <a:t> </a:t>
            </a:r>
            <a:r>
              <a:rPr lang="en-US" sz="2000" b="1" dirty="0" err="1">
                <a:solidFill>
                  <a:schemeClr val="tx2"/>
                </a:solidFill>
              </a:rPr>
              <a:t>thành</a:t>
            </a:r>
            <a:r>
              <a:rPr lang="en-US" sz="2000" b="1" dirty="0">
                <a:solidFill>
                  <a:schemeClr val="tx2"/>
                </a:solidFill>
              </a:rPr>
              <a:t> </a:t>
            </a:r>
            <a:r>
              <a:rPr lang="en-US" sz="2000" b="1" dirty="0" err="1">
                <a:solidFill>
                  <a:schemeClr val="tx2"/>
                </a:solidFill>
              </a:rPr>
              <a:t>bảng</a:t>
            </a:r>
            <a:r>
              <a:rPr lang="en-US" sz="2000" b="1" dirty="0">
                <a:solidFill>
                  <a:schemeClr val="tx2"/>
                </a:solidFill>
              </a:rPr>
              <a:t> </a:t>
            </a:r>
            <a:r>
              <a:rPr lang="en-US" sz="2000" b="1" dirty="0" err="1">
                <a:solidFill>
                  <a:schemeClr val="tx2"/>
                </a:solidFill>
              </a:rPr>
              <a:t>kết</a:t>
            </a:r>
            <a:r>
              <a:rPr lang="en-US" sz="2000" b="1" dirty="0">
                <a:solidFill>
                  <a:schemeClr val="tx2"/>
                </a:solidFill>
              </a:rPr>
              <a:t> </a:t>
            </a:r>
            <a:r>
              <a:rPr lang="en-US" sz="2000" b="1" dirty="0" err="1">
                <a:solidFill>
                  <a:schemeClr val="tx2"/>
                </a:solidFill>
              </a:rPr>
              <a:t>quả</a:t>
            </a:r>
            <a:r>
              <a:rPr lang="en-US" sz="2000" b="1" dirty="0">
                <a:solidFill>
                  <a:schemeClr val="tx2"/>
                </a:solidFill>
              </a:rPr>
              <a:t>:</a:t>
            </a:r>
            <a:endParaRPr lang="en-GB" sz="2000" b="1" dirty="0">
              <a:solidFill>
                <a:schemeClr val="tx2"/>
              </a:solidFill>
            </a:endParaRPr>
          </a:p>
        </p:txBody>
      </p:sp>
      <p:sp>
        <p:nvSpPr>
          <p:cNvPr id="19" name="TextBox 18"/>
          <p:cNvSpPr txBox="1"/>
          <p:nvPr/>
        </p:nvSpPr>
        <p:spPr>
          <a:xfrm>
            <a:off x="69272" y="18161"/>
            <a:ext cx="2202873" cy="400110"/>
          </a:xfrm>
          <a:prstGeom prst="rect">
            <a:avLst/>
          </a:prstGeom>
          <a:noFill/>
        </p:spPr>
        <p:txBody>
          <a:bodyPr wrap="square">
            <a:spAutoFit/>
          </a:bodyPr>
          <a:lstStyle/>
          <a:p>
            <a:pPr algn="ctr"/>
            <a:r>
              <a:rPr lang="en-US" altLang="zh-CN" sz="2000" b="1" dirty="0">
                <a:solidFill>
                  <a:srgbClr val="FF000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2. T</a:t>
            </a:r>
            <a:r>
              <a:rPr lang="vi-VN" altLang="zh-CN" sz="2000" b="1" dirty="0" err="1">
                <a:solidFill>
                  <a:srgbClr val="FF000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rọng</a:t>
            </a:r>
            <a:r>
              <a:rPr lang="vi-VN" altLang="zh-CN" sz="2000" b="1" dirty="0">
                <a:solidFill>
                  <a:srgbClr val="FF000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vi-VN" altLang="zh-CN" sz="2000" b="1" dirty="0" err="1">
                <a:solidFill>
                  <a:srgbClr val="FF000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lượng</a:t>
            </a:r>
            <a:endParaRPr lang="zh-CN" altLang="en-US" sz="2000" b="1" dirty="0">
              <a:solidFill>
                <a:srgbClr val="FF0000"/>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481478" y="190322"/>
            <a:ext cx="4076460" cy="461665"/>
          </a:xfrm>
          <a:prstGeom prst="rect">
            <a:avLst/>
          </a:prstGeom>
          <a:noFill/>
        </p:spPr>
        <p:txBody>
          <a:bodyPr wrap="square" rtlCol="0">
            <a:spAutoFit/>
          </a:bodyPr>
          <a:lstStyle/>
          <a:p>
            <a:pPr algn="ctr"/>
            <a:r>
              <a:rPr lang="en-US" altLang="zh-CN" sz="24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2. T</a:t>
            </a:r>
            <a:r>
              <a:rPr lang="vi-VN" altLang="zh-CN" sz="24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rọng lượng</a:t>
            </a:r>
            <a:endParaRPr lang="zh-CN" altLang="en-US" sz="24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sp>
        <p:nvSpPr>
          <p:cNvPr id="2" name="TextBox 1"/>
          <p:cNvSpPr txBox="1"/>
          <p:nvPr/>
        </p:nvSpPr>
        <p:spPr>
          <a:xfrm>
            <a:off x="336717" y="1081366"/>
            <a:ext cx="5375838" cy="400110"/>
          </a:xfrm>
          <a:prstGeom prst="rect">
            <a:avLst/>
          </a:prstGeom>
          <a:noFill/>
        </p:spPr>
        <p:txBody>
          <a:bodyPr wrap="square" rtlCol="0">
            <a:spAutoFit/>
          </a:bodyPr>
          <a:lstStyle/>
          <a:p>
            <a:r>
              <a:rPr lang="vi-VN" sz="2000">
                <a:latin typeface="#9Slide03 Arima Madurai Bold" panose="00000800000000000000" pitchFamily="2" charset="0"/>
                <a:cs typeface="#9Slide03 Arima Madurai Bold" panose="00000800000000000000" pitchFamily="2" charset="0"/>
              </a:rPr>
              <a:t>1.Treo quả nặng vào lò xò</a:t>
            </a:r>
            <a:endParaRPr lang="vi-VN" sz="2000">
              <a:latin typeface="#9Slide03 Arima Madurai Bold" panose="00000800000000000000" pitchFamily="2" charset="0"/>
              <a:cs typeface="#9Slide03 Arima Madurai Bold" panose="00000800000000000000" pitchFamily="2" charset="0"/>
            </a:endParaRPr>
          </a:p>
        </p:txBody>
      </p:sp>
      <p:sp>
        <p:nvSpPr>
          <p:cNvPr id="3" name="Rectangle 2"/>
          <p:cNvSpPr/>
          <p:nvPr/>
        </p:nvSpPr>
        <p:spPr>
          <a:xfrm>
            <a:off x="5731052" y="1066560"/>
            <a:ext cx="2448106" cy="400110"/>
          </a:xfrm>
          <a:prstGeom prst="rect">
            <a:avLst/>
          </a:prstGeom>
        </p:spPr>
        <p:txBody>
          <a:bodyPr wrap="none">
            <a:spAutoFit/>
          </a:bodyPr>
          <a:lstStyle/>
          <a:p>
            <a:r>
              <a:rPr lang="vi-VN" sz="2000">
                <a:latin typeface="#9Slide03 Arima Madurai Bold" panose="00000800000000000000" pitchFamily="2" charset="0"/>
                <a:cs typeface="#9Slide03 Arima Madurai Bold" panose="00000800000000000000" pitchFamily="2" charset="0"/>
              </a:rPr>
              <a:t>2. Thả viên phấn rơi</a:t>
            </a:r>
            <a:endParaRPr lang="en-US" sz="2000">
              <a:latin typeface="#9Slide03 Arima Madurai Bold" panose="00000800000000000000" pitchFamily="2" charset="0"/>
              <a:cs typeface="#9Slide03 Arima Madurai Bold" panose="00000800000000000000" pitchFamily="2" charset="0"/>
            </a:endParaRPr>
          </a:p>
        </p:txBody>
      </p:sp>
      <p:sp>
        <p:nvSpPr>
          <p:cNvPr id="4" name="Rectangle 3"/>
          <p:cNvSpPr/>
          <p:nvPr/>
        </p:nvSpPr>
        <p:spPr>
          <a:xfrm>
            <a:off x="3704748" y="835728"/>
            <a:ext cx="1702710" cy="461665"/>
          </a:xfrm>
          <a:prstGeom prst="rect">
            <a:avLst/>
          </a:prstGeom>
        </p:spPr>
        <p:txBody>
          <a:bodyPr wrap="none">
            <a:spAutoFit/>
          </a:bodyPr>
          <a:lstStyle/>
          <a:p>
            <a:r>
              <a:rPr lang="vi-VN" sz="2400">
                <a:solidFill>
                  <a:srgbClr val="C00000"/>
                </a:solidFill>
                <a:latin typeface="#9Slide03 Arima Madurai Bold" panose="00000800000000000000" pitchFamily="2" charset="0"/>
                <a:cs typeface="#9Slide03 Arima Madurai Bold" panose="00000800000000000000" pitchFamily="2" charset="0"/>
              </a:rPr>
              <a:t>Thí nghiệm</a:t>
            </a:r>
            <a:endParaRPr lang="vi-VN" sz="2400">
              <a:solidFill>
                <a:srgbClr val="C00000"/>
              </a:solidFill>
              <a:latin typeface="#9Slide03 Arima Madurai Bold" panose="00000800000000000000" pitchFamily="2" charset="0"/>
              <a:cs typeface="#9Slide03 Arima Madurai Bold" panose="00000800000000000000" pitchFamily="2" charset="0"/>
            </a:endParaRPr>
          </a:p>
        </p:txBody>
      </p:sp>
      <p:cxnSp>
        <p:nvCxnSpPr>
          <p:cNvPr id="6" name="Straight Connector 5"/>
          <p:cNvCxnSpPr/>
          <p:nvPr/>
        </p:nvCxnSpPr>
        <p:spPr>
          <a:xfrm>
            <a:off x="4431069" y="1482059"/>
            <a:ext cx="16778" cy="2216205"/>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72700" y="1481476"/>
            <a:ext cx="4094199" cy="2476731"/>
            <a:chOff x="525703" y="1580231"/>
            <a:chExt cx="4094199" cy="2476731"/>
          </a:xfrm>
        </p:grpSpPr>
        <p:grpSp>
          <p:nvGrpSpPr>
            <p:cNvPr id="15" name="Group 8"/>
            <p:cNvGrpSpPr/>
            <p:nvPr/>
          </p:nvGrpSpPr>
          <p:grpSpPr bwMode="auto">
            <a:xfrm>
              <a:off x="1444839" y="1580231"/>
              <a:ext cx="1748925" cy="2476731"/>
              <a:chOff x="5864225" y="1676400"/>
              <a:chExt cx="1641475" cy="3382170"/>
            </a:xfrm>
          </p:grpSpPr>
          <p:pic>
            <p:nvPicPr>
              <p:cNvPr id="16" name="Picture 6" descr="5"/>
              <p:cNvPicPr>
                <a:picLocks noChangeAspect="1" noChangeArrowheads="1"/>
              </p:cNvPicPr>
              <p:nvPr/>
            </p:nvPicPr>
            <p:blipFill>
              <a:blip r:embed="rId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500000">
                <a:off x="6869113" y="2667000"/>
                <a:ext cx="5238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loxodo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6881232">
                <a:off x="6654801" y="2881312"/>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8"/>
              <p:cNvSpPr>
                <a:spLocks noChangeArrowheads="1"/>
              </p:cNvSpPr>
              <p:nvPr/>
            </p:nvSpPr>
            <p:spPr bwMode="auto">
              <a:xfrm rot="2700000" flipV="1">
                <a:off x="7161213" y="4551363"/>
                <a:ext cx="69850" cy="71437"/>
              </a:xfrm>
              <a:prstGeom prst="rect">
                <a:avLst/>
              </a:prstGeom>
              <a:solidFill>
                <a:schemeClr val="bg2"/>
              </a:solidFill>
              <a:ln w="9525">
                <a:miter lim="800000"/>
              </a:ln>
              <a:scene3d>
                <a:camera prst="legacyPerspectiveFront">
                  <a:rot lat="18000000" lon="0" rev="0"/>
                </a:camera>
                <a:lightRig rig="legacyFlat4" dir="b"/>
              </a:scene3d>
              <a:sp3d extrusionH="49200" prstMaterial="legacyMatte">
                <a:bevelT w="13500" h="13500" prst="angle"/>
                <a:bevelB w="13500" h="13500" prst="angle"/>
                <a:extrusionClr>
                  <a:schemeClr val="bg2"/>
                </a:extrusionClr>
                <a:contourClr>
                  <a:schemeClr val="bg2"/>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 name="Rectangle 9"/>
              <p:cNvSpPr>
                <a:spLocks noChangeArrowheads="1"/>
              </p:cNvSpPr>
              <p:nvPr/>
            </p:nvSpPr>
            <p:spPr bwMode="auto">
              <a:xfrm rot="2700000" flipV="1">
                <a:off x="5864225" y="4384675"/>
                <a:ext cx="69850" cy="69850"/>
              </a:xfrm>
              <a:prstGeom prst="rect">
                <a:avLst/>
              </a:prstGeom>
              <a:solidFill>
                <a:schemeClr val="bg2"/>
              </a:solidFill>
              <a:ln w="9525">
                <a:miter lim="800000"/>
              </a:ln>
              <a:scene3d>
                <a:camera prst="legacyPerspectiveFront">
                  <a:rot lat="18600000" lon="0" rev="0"/>
                </a:camera>
                <a:lightRig rig="legacyFlat4" dir="b"/>
              </a:scene3d>
              <a:sp3d extrusionH="49200" prstMaterial="legacyMatte">
                <a:bevelT w="13500" h="13500" prst="angle"/>
                <a:bevelB w="13500" h="13500" prst="angle"/>
                <a:extrusionClr>
                  <a:schemeClr val="bg2"/>
                </a:extrusionClr>
                <a:contourClr>
                  <a:schemeClr val="bg2"/>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0" name="AutoShape 10"/>
              <p:cNvSpPr>
                <a:spLocks noChangeArrowheads="1"/>
              </p:cNvSpPr>
              <p:nvPr/>
            </p:nvSpPr>
            <p:spPr bwMode="auto">
              <a:xfrm rot="7020000">
                <a:off x="6065846" y="1693808"/>
                <a:ext cx="79356" cy="438150"/>
              </a:xfrm>
              <a:prstGeom prst="can">
                <a:avLst>
                  <a:gd name="adj" fmla="val 713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21" name="Rectangle 11"/>
              <p:cNvSpPr>
                <a:spLocks noChangeArrowheads="1"/>
              </p:cNvSpPr>
              <p:nvPr/>
            </p:nvSpPr>
            <p:spPr bwMode="auto">
              <a:xfrm rot="2700000" flipV="1">
                <a:off x="6218238" y="1881188"/>
                <a:ext cx="265112" cy="174625"/>
              </a:xfrm>
              <a:prstGeom prst="rect">
                <a:avLst/>
              </a:prstGeom>
              <a:solidFill>
                <a:srgbClr val="5F5F5F"/>
              </a:solidFill>
              <a:ln w="9525">
                <a:miter lim="800000"/>
              </a:ln>
              <a:scene3d>
                <a:camera prst="legacyPerspectiveFront">
                  <a:rot lat="18000000" lon="0" rev="0"/>
                </a:camera>
                <a:lightRig rig="legacyFlat4" dir="b"/>
              </a:scene3d>
              <a:sp3d extrusionH="163500" prstMaterial="legacyMatte">
                <a:bevelT w="13500" h="13500" prst="angle"/>
                <a:bevelB w="13500" h="13500" prst="angle"/>
                <a:extrusionClr>
                  <a:schemeClr val="bg2"/>
                </a:extrusionClr>
                <a:contourClr>
                  <a:srgbClr val="5F5F5F"/>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2" name="Rectangle 12"/>
              <p:cNvSpPr>
                <a:spLocks noChangeArrowheads="1"/>
              </p:cNvSpPr>
              <p:nvPr/>
            </p:nvSpPr>
            <p:spPr bwMode="auto">
              <a:xfrm rot="2700000" flipV="1">
                <a:off x="6648450" y="4881563"/>
                <a:ext cx="69850" cy="71437"/>
              </a:xfrm>
              <a:prstGeom prst="rect">
                <a:avLst/>
              </a:prstGeom>
              <a:solidFill>
                <a:schemeClr val="bg2"/>
              </a:solidFill>
              <a:ln w="9525">
                <a:miter lim="800000"/>
              </a:ln>
              <a:scene3d>
                <a:camera prst="legacyPerspectiveFront">
                  <a:rot lat="18000000" lon="0" rev="0"/>
                </a:camera>
                <a:lightRig rig="legacyFlat4" dir="b"/>
              </a:scene3d>
              <a:sp3d extrusionH="49200" prstMaterial="legacyMatte">
                <a:bevelT w="13500" h="13500" prst="angle"/>
                <a:bevelB w="13500" h="13500" prst="angle"/>
                <a:extrusionClr>
                  <a:schemeClr val="bg2"/>
                </a:extrusionClr>
                <a:contourClr>
                  <a:schemeClr val="bg2"/>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Rectangle 13"/>
              <p:cNvSpPr>
                <a:spLocks noChangeArrowheads="1"/>
              </p:cNvSpPr>
              <p:nvPr/>
            </p:nvSpPr>
            <p:spPr bwMode="auto">
              <a:xfrm rot="2700000" flipV="1">
                <a:off x="5940425" y="4068763"/>
                <a:ext cx="1189038" cy="790575"/>
              </a:xfrm>
              <a:prstGeom prst="rect">
                <a:avLst/>
              </a:prstGeom>
              <a:gradFill rotWithShape="1">
                <a:gsLst>
                  <a:gs pos="0">
                    <a:srgbClr val="2C2C2C"/>
                  </a:gs>
                  <a:gs pos="100000">
                    <a:srgbClr val="5F5F5F"/>
                  </a:gs>
                </a:gsLst>
                <a:lin ang="18900000" scaled="1"/>
              </a:gradFill>
              <a:ln w="9525">
                <a:miter lim="800000"/>
              </a:ln>
              <a:scene3d>
                <a:camera prst="legacyPerspectiveFront">
                  <a:rot lat="18600000" lon="0" rev="0"/>
                </a:camera>
                <a:lightRig rig="legacyFlat4" dir="b"/>
              </a:scene3d>
              <a:sp3d extrusionH="23800" prstMaterial="legacyMatte">
                <a:bevelT w="13500" h="13500" prst="angle"/>
                <a:bevelB w="13500" h="13500" prst="angle"/>
                <a:extrusionClr>
                  <a:schemeClr val="bg2"/>
                </a:extrusionClr>
                <a:contourClr>
                  <a:srgbClr val="2C2C2C"/>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 name="AutoShape 14"/>
              <p:cNvSpPr/>
              <p:nvPr/>
            </p:nvSpPr>
            <p:spPr bwMode="auto">
              <a:xfrm rot="144122" flipV="1">
                <a:off x="6121400" y="4175125"/>
                <a:ext cx="350838" cy="2667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467 h 21600"/>
                </a:gdLst>
                <a:ahLst/>
                <a:cxnLst>
                  <a:cxn ang="T8">
                    <a:pos x="T0" y="T1"/>
                  </a:cxn>
                  <a:cxn ang="T9">
                    <a:pos x="T2" y="T3"/>
                  </a:cxn>
                  <a:cxn ang="T10">
                    <a:pos x="T4" y="T5"/>
                  </a:cxn>
                  <a:cxn ang="T11">
                    <a:pos x="T6" y="T7"/>
                  </a:cxn>
                </a:cxnLst>
                <a:rect l="T12" t="T13" r="T14" b="T15"/>
                <a:pathLst>
                  <a:path w="21600" h="21600">
                    <a:moveTo>
                      <a:pt x="10741" y="16169"/>
                    </a:moveTo>
                    <a:cubicBezTo>
                      <a:pt x="7798" y="16137"/>
                      <a:pt x="5430" y="13742"/>
                      <a:pt x="5430" y="10800"/>
                    </a:cubicBezTo>
                    <a:cubicBezTo>
                      <a:pt x="5430" y="7834"/>
                      <a:pt x="7834" y="5430"/>
                      <a:pt x="10800" y="5430"/>
                    </a:cubicBezTo>
                    <a:cubicBezTo>
                      <a:pt x="13765" y="5430"/>
                      <a:pt x="16170" y="7834"/>
                      <a:pt x="16170" y="10800"/>
                    </a:cubicBezTo>
                    <a:cubicBezTo>
                      <a:pt x="16170" y="13742"/>
                      <a:pt x="13801" y="16137"/>
                      <a:pt x="10858" y="16169"/>
                    </a:cubicBezTo>
                    <a:lnTo>
                      <a:pt x="10918" y="21599"/>
                    </a:lnTo>
                    <a:cubicBezTo>
                      <a:pt x="16836" y="21534"/>
                      <a:pt x="21600" y="16718"/>
                      <a:pt x="21600" y="10800"/>
                    </a:cubicBezTo>
                    <a:cubicBezTo>
                      <a:pt x="21600" y="4835"/>
                      <a:pt x="16764" y="0"/>
                      <a:pt x="10800" y="0"/>
                    </a:cubicBezTo>
                    <a:cubicBezTo>
                      <a:pt x="4835" y="0"/>
                      <a:pt x="0" y="4835"/>
                      <a:pt x="0" y="10800"/>
                    </a:cubicBezTo>
                    <a:cubicBezTo>
                      <a:pt x="-1" y="16718"/>
                      <a:pt x="4763" y="21534"/>
                      <a:pt x="10681" y="21599"/>
                    </a:cubicBezTo>
                    <a:lnTo>
                      <a:pt x="10741" y="16169"/>
                    </a:lnTo>
                    <a:close/>
                  </a:path>
                </a:pathLst>
              </a:custGeom>
              <a:solidFill>
                <a:schemeClr val="bg1"/>
              </a:solidFill>
              <a:ln w="9525">
                <a:round/>
              </a:ln>
              <a:scene3d>
                <a:camera prst="legacyObliqueTopRight">
                  <a:rot lat="18000000" lon="20699963" rev="0"/>
                </a:camera>
                <a:lightRig rig="legacyFlat3" dir="b"/>
              </a:scene3d>
              <a:sp3d prstMaterial="legacyMatte">
                <a:bevelT w="13500" h="13500" prst="angle"/>
                <a:bevelB w="13500" h="13500" prst="angle"/>
                <a:extrusionClr>
                  <a:schemeClr val="bg1"/>
                </a:extrusionClr>
                <a:contourClr>
                  <a:schemeClr val="bg1"/>
                </a:contourClr>
              </a:sp3d>
            </p:spPr>
            <p:txBody>
              <a:bodyPr wrap="none" anchor="ctr">
                <a:flatTx/>
              </a:bodyPr>
              <a:lstStyle/>
              <a:p>
                <a:endParaRPr lang="en-US"/>
              </a:p>
            </p:txBody>
          </p:sp>
          <p:sp>
            <p:nvSpPr>
              <p:cNvPr id="25" name="AutoShape 15"/>
              <p:cNvSpPr>
                <a:spLocks noChangeArrowheads="1"/>
              </p:cNvSpPr>
              <p:nvPr/>
            </p:nvSpPr>
            <p:spPr bwMode="auto">
              <a:xfrm>
                <a:off x="6226175" y="4066615"/>
                <a:ext cx="146050" cy="290444"/>
              </a:xfrm>
              <a:prstGeom prst="can">
                <a:avLst>
                  <a:gd name="adj" fmla="val 74335"/>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26" name="AutoShape 16"/>
              <p:cNvSpPr>
                <a:spLocks noChangeArrowheads="1"/>
              </p:cNvSpPr>
              <p:nvPr/>
            </p:nvSpPr>
            <p:spPr bwMode="auto">
              <a:xfrm>
                <a:off x="6256338" y="1676400"/>
                <a:ext cx="80962" cy="2461636"/>
              </a:xfrm>
              <a:prstGeom prst="can">
                <a:avLst>
                  <a:gd name="adj" fmla="val 55191"/>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27" name="AutoShape 17"/>
              <p:cNvSpPr>
                <a:spLocks noChangeArrowheads="1"/>
              </p:cNvSpPr>
              <p:nvPr/>
            </p:nvSpPr>
            <p:spPr bwMode="auto">
              <a:xfrm rot="7020000">
                <a:off x="6764346" y="1849295"/>
                <a:ext cx="79356" cy="876300"/>
              </a:xfrm>
              <a:prstGeom prst="can">
                <a:avLst>
                  <a:gd name="adj" fmla="val 6644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28" name="Rectangle 18"/>
              <p:cNvSpPr>
                <a:spLocks noChangeArrowheads="1"/>
              </p:cNvSpPr>
              <p:nvPr/>
            </p:nvSpPr>
            <p:spPr bwMode="auto">
              <a:xfrm rot="2700000" flipV="1">
                <a:off x="6103938" y="1982788"/>
                <a:ext cx="263525" cy="88900"/>
              </a:xfrm>
              <a:prstGeom prst="rect">
                <a:avLst/>
              </a:prstGeom>
              <a:solidFill>
                <a:srgbClr val="5F5F5F"/>
              </a:solidFill>
              <a:ln w="9525">
                <a:miter lim="800000"/>
              </a:ln>
              <a:scene3d>
                <a:camera prst="legacyPerspectiveFront">
                  <a:rot lat="18000000" lon="0" rev="0"/>
                </a:camera>
                <a:lightRig rig="legacyFlat4" dir="b"/>
              </a:scene3d>
              <a:sp3d extrusionH="163500" prstMaterial="legacyMatte">
                <a:bevelT w="13500" h="13500" prst="angle"/>
                <a:bevelB w="13500" h="13500" prst="angle"/>
                <a:extrusionClr>
                  <a:schemeClr val="bg2"/>
                </a:extrusionClr>
                <a:contourClr>
                  <a:srgbClr val="5F5F5F"/>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 name="Oval 19"/>
              <p:cNvSpPr>
                <a:spLocks noChangeArrowheads="1"/>
              </p:cNvSpPr>
              <p:nvPr/>
            </p:nvSpPr>
            <p:spPr bwMode="auto">
              <a:xfrm rot="-7200000">
                <a:off x="6135688" y="2062163"/>
                <a:ext cx="131762" cy="87312"/>
              </a:xfrm>
              <a:prstGeom prst="ellipse">
                <a:avLst/>
              </a:prstGeom>
              <a:solidFill>
                <a:srgbClr val="FFFFFF"/>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0" name="AutoShape 20"/>
              <p:cNvSpPr>
                <a:spLocks noChangeArrowheads="1"/>
              </p:cNvSpPr>
              <p:nvPr/>
            </p:nvSpPr>
            <p:spPr bwMode="auto">
              <a:xfrm rot="-7140000">
                <a:off x="6118225" y="2066925"/>
                <a:ext cx="85725" cy="123825"/>
              </a:xfrm>
              <a:prstGeom prst="can">
                <a:avLst>
                  <a:gd name="adj" fmla="val 72222"/>
                </a:avLst>
              </a:prstGeom>
              <a:solidFill>
                <a:srgbClr val="FF0000"/>
              </a:solidFill>
              <a:ln w="9525">
                <a:solidFill>
                  <a:srgbClr val="333333"/>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1" name="Rectangle 21"/>
              <p:cNvSpPr>
                <a:spLocks noChangeArrowheads="1"/>
              </p:cNvSpPr>
              <p:nvPr/>
            </p:nvSpPr>
            <p:spPr bwMode="auto">
              <a:xfrm rot="2700000" flipV="1">
                <a:off x="7148513" y="2363788"/>
                <a:ext cx="147637" cy="149225"/>
              </a:xfrm>
              <a:prstGeom prst="rect">
                <a:avLst/>
              </a:prstGeom>
              <a:solidFill>
                <a:srgbClr val="5F5F5F"/>
              </a:solidFill>
              <a:ln w="9525">
                <a:miter lim="800000"/>
              </a:ln>
              <a:scene3d>
                <a:camera prst="legacyPerspectiveFront">
                  <a:rot lat="18000000" lon="0" rev="0"/>
                </a:camera>
                <a:lightRig rig="legacyFlat4" dir="b"/>
              </a:scene3d>
              <a:sp3d extrusionH="138100" prstMaterial="legacyMatte">
                <a:bevelT w="13500" h="13500" prst="angle"/>
                <a:bevelB w="13500" h="13500" prst="angle"/>
                <a:extrusionClr>
                  <a:schemeClr val="bg2"/>
                </a:extrusionClr>
                <a:contourClr>
                  <a:srgbClr val="5F5F5F"/>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 name="AutoShape 22"/>
              <p:cNvSpPr>
                <a:spLocks noChangeArrowheads="1"/>
              </p:cNvSpPr>
              <p:nvPr/>
            </p:nvSpPr>
            <p:spPr bwMode="auto">
              <a:xfrm rot="7020000">
                <a:off x="7334259" y="2452474"/>
                <a:ext cx="79356" cy="263525"/>
              </a:xfrm>
              <a:prstGeom prst="can">
                <a:avLst>
                  <a:gd name="adj" fmla="val 71887"/>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33" name="Oval 23"/>
              <p:cNvSpPr>
                <a:spLocks noChangeArrowheads="1"/>
              </p:cNvSpPr>
              <p:nvPr/>
            </p:nvSpPr>
            <p:spPr bwMode="auto">
              <a:xfrm rot="-7200000">
                <a:off x="7105651" y="2490787"/>
                <a:ext cx="131762" cy="87313"/>
              </a:xfrm>
              <a:prstGeom prst="ellipse">
                <a:avLst/>
              </a:prstGeom>
              <a:solidFill>
                <a:srgbClr val="FFFFFF"/>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3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00000">
                <a:off x="6867525" y="2670175"/>
                <a:ext cx="5238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Freeform 25"/>
              <p:cNvSpPr/>
              <p:nvPr/>
            </p:nvSpPr>
            <p:spPr bwMode="auto">
              <a:xfrm flipH="1" flipV="1">
                <a:off x="7069138" y="2400300"/>
                <a:ext cx="80962" cy="361950"/>
              </a:xfrm>
              <a:custGeom>
                <a:avLst/>
                <a:gdLst>
                  <a:gd name="T0" fmla="*/ 2147483647 w 51"/>
                  <a:gd name="T1" fmla="*/ 2147483647 h 228"/>
                  <a:gd name="T2" fmla="*/ 2147483647 w 51"/>
                  <a:gd name="T3" fmla="*/ 2147483647 h 228"/>
                  <a:gd name="T4" fmla="*/ 2147483647 w 51"/>
                  <a:gd name="T5" fmla="*/ 2147483647 h 228"/>
                  <a:gd name="T6" fmla="*/ 2147483647 w 51"/>
                  <a:gd name="T7" fmla="*/ 2147483647 h 228"/>
                  <a:gd name="T8" fmla="*/ 0 60000 65536"/>
                  <a:gd name="T9" fmla="*/ 0 60000 65536"/>
                  <a:gd name="T10" fmla="*/ 0 60000 65536"/>
                  <a:gd name="T11" fmla="*/ 0 60000 65536"/>
                  <a:gd name="T12" fmla="*/ 0 w 51"/>
                  <a:gd name="T13" fmla="*/ 0 h 228"/>
                  <a:gd name="T14" fmla="*/ 51 w 51"/>
                  <a:gd name="T15" fmla="*/ 228 h 228"/>
                </a:gdLst>
                <a:ahLst/>
                <a:cxnLst>
                  <a:cxn ang="T8">
                    <a:pos x="T0" y="T1"/>
                  </a:cxn>
                  <a:cxn ang="T9">
                    <a:pos x="T2" y="T3"/>
                  </a:cxn>
                  <a:cxn ang="T10">
                    <a:pos x="T4" y="T5"/>
                  </a:cxn>
                  <a:cxn ang="T11">
                    <a:pos x="T6" y="T7"/>
                  </a:cxn>
                </a:cxnLst>
                <a:rect l="T12" t="T13" r="T14" b="T15"/>
                <a:pathLst>
                  <a:path w="51" h="228">
                    <a:moveTo>
                      <a:pt x="51" y="26"/>
                    </a:moveTo>
                    <a:cubicBezTo>
                      <a:pt x="45" y="25"/>
                      <a:pt x="22" y="0"/>
                      <a:pt x="15" y="17"/>
                    </a:cubicBezTo>
                    <a:cubicBezTo>
                      <a:pt x="0" y="23"/>
                      <a:pt x="10" y="85"/>
                      <a:pt x="9" y="128"/>
                    </a:cubicBezTo>
                    <a:lnTo>
                      <a:pt x="12" y="228"/>
                    </a:lnTo>
                  </a:path>
                </a:pathLst>
              </a:custGeom>
              <a:noFill/>
              <a:ln w="28575">
                <a:solidFill>
                  <a:srgbClr val="A50021"/>
                </a:solidFill>
                <a:rou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AutoShape 26"/>
              <p:cNvSpPr>
                <a:spLocks noChangeArrowheads="1"/>
              </p:cNvSpPr>
              <p:nvPr/>
            </p:nvSpPr>
            <p:spPr bwMode="auto">
              <a:xfrm rot="-7140000">
                <a:off x="7085807" y="2496344"/>
                <a:ext cx="88900" cy="122237"/>
              </a:xfrm>
              <a:prstGeom prst="can">
                <a:avLst>
                  <a:gd name="adj" fmla="val 68750"/>
                </a:avLst>
              </a:prstGeom>
              <a:solidFill>
                <a:srgbClr val="FF0000"/>
              </a:solidFill>
              <a:ln w="9525">
                <a:solidFill>
                  <a:srgbClr val="333333"/>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7" name="Freeform 27"/>
              <p:cNvSpPr/>
              <p:nvPr/>
            </p:nvSpPr>
            <p:spPr bwMode="auto">
              <a:xfrm>
                <a:off x="7092950" y="3590202"/>
                <a:ext cx="109538" cy="192088"/>
              </a:xfrm>
              <a:custGeom>
                <a:avLst/>
                <a:gdLst>
                  <a:gd name="T0" fmla="*/ 2147483647 w 69"/>
                  <a:gd name="T1" fmla="*/ 2147483647 h 121"/>
                  <a:gd name="T2" fmla="*/ 2147483647 w 69"/>
                  <a:gd name="T3" fmla="*/ 2147483647 h 121"/>
                  <a:gd name="T4" fmla="*/ 2147483647 w 69"/>
                  <a:gd name="T5" fmla="*/ 2147483647 h 121"/>
                  <a:gd name="T6" fmla="*/ 2147483647 w 69"/>
                  <a:gd name="T7" fmla="*/ 2147483647 h 121"/>
                  <a:gd name="T8" fmla="*/ 2147483647 w 69"/>
                  <a:gd name="T9" fmla="*/ 0 h 121"/>
                  <a:gd name="T10" fmla="*/ 0 60000 65536"/>
                  <a:gd name="T11" fmla="*/ 0 60000 65536"/>
                  <a:gd name="T12" fmla="*/ 0 60000 65536"/>
                  <a:gd name="T13" fmla="*/ 0 60000 65536"/>
                  <a:gd name="T14" fmla="*/ 0 60000 65536"/>
                  <a:gd name="T15" fmla="*/ 0 w 69"/>
                  <a:gd name="T16" fmla="*/ 0 h 121"/>
                  <a:gd name="T17" fmla="*/ 69 w 69"/>
                  <a:gd name="T18" fmla="*/ 121 h 121"/>
                </a:gdLst>
                <a:ahLst/>
                <a:cxnLst>
                  <a:cxn ang="T10">
                    <a:pos x="T0" y="T1"/>
                  </a:cxn>
                  <a:cxn ang="T11">
                    <a:pos x="T2" y="T3"/>
                  </a:cxn>
                  <a:cxn ang="T12">
                    <a:pos x="T4" y="T5"/>
                  </a:cxn>
                  <a:cxn ang="T13">
                    <a:pos x="T6" y="T7"/>
                  </a:cxn>
                  <a:cxn ang="T14">
                    <a:pos x="T8" y="T9"/>
                  </a:cxn>
                </a:cxnLst>
                <a:rect l="T15" t="T16" r="T17" b="T18"/>
                <a:pathLst>
                  <a:path w="69" h="121">
                    <a:moveTo>
                      <a:pt x="12" y="73"/>
                    </a:moveTo>
                    <a:cubicBezTo>
                      <a:pt x="0" y="120"/>
                      <a:pt x="39" y="119"/>
                      <a:pt x="48" y="120"/>
                    </a:cubicBezTo>
                    <a:cubicBezTo>
                      <a:pt x="57" y="121"/>
                      <a:pt x="69" y="94"/>
                      <a:pt x="66" y="81"/>
                    </a:cubicBezTo>
                    <a:cubicBezTo>
                      <a:pt x="57" y="57"/>
                      <a:pt x="38" y="56"/>
                      <a:pt x="32" y="42"/>
                    </a:cubicBezTo>
                    <a:cubicBezTo>
                      <a:pt x="26" y="28"/>
                      <a:pt x="31" y="9"/>
                      <a:pt x="30" y="0"/>
                    </a:cubicBezTo>
                  </a:path>
                </a:pathLst>
              </a:custGeom>
              <a:noFill/>
              <a:ln w="28575">
                <a:solidFill>
                  <a:srgbClr val="A50021"/>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 name="Group 28"/>
              <p:cNvGrpSpPr/>
              <p:nvPr/>
            </p:nvGrpSpPr>
            <p:grpSpPr bwMode="auto">
              <a:xfrm>
                <a:off x="6611938" y="4038606"/>
                <a:ext cx="609600" cy="695326"/>
                <a:chOff x="4368" y="2544"/>
                <a:chExt cx="384" cy="438"/>
              </a:xfrm>
            </p:grpSpPr>
            <p:sp>
              <p:nvSpPr>
                <p:cNvPr id="39" name="Freeform 29"/>
                <p:cNvSpPr/>
                <p:nvPr/>
              </p:nvSpPr>
              <p:spPr bwMode="auto">
                <a:xfrm>
                  <a:off x="4410" y="2615"/>
                  <a:ext cx="342" cy="367"/>
                </a:xfrm>
                <a:custGeom>
                  <a:avLst/>
                  <a:gdLst>
                    <a:gd name="T0" fmla="*/ 14 w 342"/>
                    <a:gd name="T1" fmla="*/ 94 h 367"/>
                    <a:gd name="T2" fmla="*/ 62 w 342"/>
                    <a:gd name="T3" fmla="*/ 34 h 367"/>
                    <a:gd name="T4" fmla="*/ 153 w 342"/>
                    <a:gd name="T5" fmla="*/ 9 h 367"/>
                    <a:gd name="T6" fmla="*/ 312 w 342"/>
                    <a:gd name="T7" fmla="*/ 92 h 367"/>
                    <a:gd name="T8" fmla="*/ 335 w 342"/>
                    <a:gd name="T9" fmla="*/ 200 h 367"/>
                    <a:gd name="T10" fmla="*/ 301 w 342"/>
                    <a:gd name="T11" fmla="*/ 285 h 367"/>
                    <a:gd name="T12" fmla="*/ 201 w 342"/>
                    <a:gd name="T13" fmla="*/ 305 h 367"/>
                    <a:gd name="T14" fmla="*/ 158 w 342"/>
                    <a:gd name="T15" fmla="*/ 345 h 367"/>
                    <a:gd name="T16" fmla="*/ 54 w 342"/>
                    <a:gd name="T17" fmla="*/ 360 h 367"/>
                    <a:gd name="T18" fmla="*/ 14 w 342"/>
                    <a:gd name="T19" fmla="*/ 300 h 367"/>
                    <a:gd name="T20" fmla="*/ 0 w 342"/>
                    <a:gd name="T21" fmla="*/ 179 h 367"/>
                    <a:gd name="T22" fmla="*/ 14 w 342"/>
                    <a:gd name="T23" fmla="*/ 94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2"/>
                    <a:gd name="T37" fmla="*/ 0 h 367"/>
                    <a:gd name="T38" fmla="*/ 342 w 342"/>
                    <a:gd name="T39" fmla="*/ 367 h 3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2" h="367">
                      <a:moveTo>
                        <a:pt x="14" y="94"/>
                      </a:moveTo>
                      <a:cubicBezTo>
                        <a:pt x="32" y="68"/>
                        <a:pt x="39" y="48"/>
                        <a:pt x="62" y="34"/>
                      </a:cubicBezTo>
                      <a:cubicBezTo>
                        <a:pt x="85" y="20"/>
                        <a:pt x="112" y="0"/>
                        <a:pt x="153" y="9"/>
                      </a:cubicBezTo>
                      <a:cubicBezTo>
                        <a:pt x="195" y="18"/>
                        <a:pt x="281" y="60"/>
                        <a:pt x="312" y="92"/>
                      </a:cubicBezTo>
                      <a:cubicBezTo>
                        <a:pt x="342" y="124"/>
                        <a:pt x="336" y="168"/>
                        <a:pt x="335" y="200"/>
                      </a:cubicBezTo>
                      <a:cubicBezTo>
                        <a:pt x="333" y="231"/>
                        <a:pt x="324" y="267"/>
                        <a:pt x="301" y="285"/>
                      </a:cubicBezTo>
                      <a:cubicBezTo>
                        <a:pt x="279" y="302"/>
                        <a:pt x="225" y="295"/>
                        <a:pt x="201" y="305"/>
                      </a:cubicBezTo>
                      <a:cubicBezTo>
                        <a:pt x="177" y="315"/>
                        <a:pt x="182" y="336"/>
                        <a:pt x="158" y="345"/>
                      </a:cubicBezTo>
                      <a:cubicBezTo>
                        <a:pt x="134" y="354"/>
                        <a:pt x="78" y="367"/>
                        <a:pt x="54" y="360"/>
                      </a:cubicBezTo>
                      <a:cubicBezTo>
                        <a:pt x="30" y="353"/>
                        <a:pt x="23" y="330"/>
                        <a:pt x="14" y="300"/>
                      </a:cubicBezTo>
                      <a:cubicBezTo>
                        <a:pt x="5" y="270"/>
                        <a:pt x="0" y="214"/>
                        <a:pt x="0" y="179"/>
                      </a:cubicBezTo>
                      <a:cubicBezTo>
                        <a:pt x="0" y="145"/>
                        <a:pt x="11" y="112"/>
                        <a:pt x="14" y="94"/>
                      </a:cubicBezTo>
                      <a:close/>
                    </a:path>
                  </a:pathLst>
                </a:custGeom>
                <a:gradFill rotWithShape="1">
                  <a:gsLst>
                    <a:gs pos="0">
                      <a:schemeClr val="accent1"/>
                    </a:gs>
                    <a:gs pos="100000">
                      <a:srgbClr val="777777"/>
                    </a:gs>
                  </a:gsLst>
                  <a:path path="rect">
                    <a:fillToRect l="50000" t="50000" r="50000" b="50000"/>
                  </a:path>
                </a:gradFill>
                <a:ln w="9525">
                  <a:solidFill>
                    <a:schemeClr val="bg2"/>
                  </a:solidFill>
                  <a:round/>
                </a:ln>
              </p:spPr>
              <p:txBody>
                <a:bodyPr/>
                <a:lstStyle/>
                <a:p>
                  <a:endParaRPr lang="en-US"/>
                </a:p>
              </p:txBody>
            </p:sp>
            <p:sp>
              <p:nvSpPr>
                <p:cNvPr id="40" name="Freeform 30"/>
                <p:cNvSpPr/>
                <p:nvPr/>
              </p:nvSpPr>
              <p:spPr bwMode="auto">
                <a:xfrm>
                  <a:off x="4516" y="2622"/>
                  <a:ext cx="162" cy="296"/>
                </a:xfrm>
                <a:custGeom>
                  <a:avLst/>
                  <a:gdLst>
                    <a:gd name="T0" fmla="*/ 240 w 157"/>
                    <a:gd name="T1" fmla="*/ 4262 h 259"/>
                    <a:gd name="T2" fmla="*/ 154 w 157"/>
                    <a:gd name="T3" fmla="*/ 1242 h 259"/>
                    <a:gd name="T4" fmla="*/ 0 w 157"/>
                    <a:gd name="T5" fmla="*/ 0 h 259"/>
                    <a:gd name="T6" fmla="*/ 0 60000 65536"/>
                    <a:gd name="T7" fmla="*/ 0 60000 65536"/>
                    <a:gd name="T8" fmla="*/ 0 60000 65536"/>
                    <a:gd name="T9" fmla="*/ 0 w 157"/>
                    <a:gd name="T10" fmla="*/ 0 h 259"/>
                    <a:gd name="T11" fmla="*/ 157 w 157"/>
                    <a:gd name="T12" fmla="*/ 259 h 259"/>
                  </a:gdLst>
                  <a:ahLst/>
                  <a:cxnLst>
                    <a:cxn ang="T6">
                      <a:pos x="T0" y="T1"/>
                    </a:cxn>
                    <a:cxn ang="T7">
                      <a:pos x="T2" y="T3"/>
                    </a:cxn>
                    <a:cxn ang="T8">
                      <a:pos x="T4" y="T5"/>
                    </a:cxn>
                  </a:cxnLst>
                  <a:rect l="T9" t="T10" r="T11" b="T12"/>
                  <a:pathLst>
                    <a:path w="157" h="259">
                      <a:moveTo>
                        <a:pt x="125" y="259"/>
                      </a:moveTo>
                      <a:cubicBezTo>
                        <a:pt x="157" y="258"/>
                        <a:pt x="100" y="118"/>
                        <a:pt x="79" y="75"/>
                      </a:cubicBezTo>
                      <a:cubicBezTo>
                        <a:pt x="58" y="32"/>
                        <a:pt x="16" y="16"/>
                        <a:pt x="0" y="0"/>
                      </a:cubicBezTo>
                    </a:path>
                  </a:pathLst>
                </a:custGeom>
                <a:noFill/>
                <a:ln w="9525">
                  <a:solidFill>
                    <a:srgbClr val="800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31"/>
                <p:cNvSpPr/>
                <p:nvPr/>
              </p:nvSpPr>
              <p:spPr bwMode="auto">
                <a:xfrm>
                  <a:off x="4368" y="2647"/>
                  <a:ext cx="281" cy="247"/>
                </a:xfrm>
                <a:custGeom>
                  <a:avLst/>
                  <a:gdLst>
                    <a:gd name="T0" fmla="*/ 103 w 272"/>
                    <a:gd name="T1" fmla="*/ 3595 h 216"/>
                    <a:gd name="T2" fmla="*/ 334 w 272"/>
                    <a:gd name="T3" fmla="*/ 778 h 216"/>
                    <a:gd name="T4" fmla="*/ 539 w 272"/>
                    <a:gd name="T5" fmla="*/ 0 h 216"/>
                    <a:gd name="T6" fmla="*/ 0 60000 65536"/>
                    <a:gd name="T7" fmla="*/ 0 60000 65536"/>
                    <a:gd name="T8" fmla="*/ 0 60000 65536"/>
                    <a:gd name="T9" fmla="*/ 0 w 272"/>
                    <a:gd name="T10" fmla="*/ 0 h 216"/>
                    <a:gd name="T11" fmla="*/ 272 w 272"/>
                    <a:gd name="T12" fmla="*/ 216 h 216"/>
                  </a:gdLst>
                  <a:ahLst/>
                  <a:cxnLst>
                    <a:cxn ang="T6">
                      <a:pos x="T0" y="T1"/>
                    </a:cxn>
                    <a:cxn ang="T7">
                      <a:pos x="T2" y="T3"/>
                    </a:cxn>
                    <a:cxn ang="T8">
                      <a:pos x="T4" y="T5"/>
                    </a:cxn>
                  </a:cxnLst>
                  <a:rect l="T9" t="T10" r="T11" b="T12"/>
                  <a:pathLst>
                    <a:path w="272" h="216">
                      <a:moveTo>
                        <a:pt x="52" y="216"/>
                      </a:moveTo>
                      <a:cubicBezTo>
                        <a:pt x="0" y="189"/>
                        <a:pt x="131" y="82"/>
                        <a:pt x="168" y="46"/>
                      </a:cubicBezTo>
                      <a:cubicBezTo>
                        <a:pt x="205" y="10"/>
                        <a:pt x="250" y="9"/>
                        <a:pt x="272" y="0"/>
                      </a:cubicBezTo>
                    </a:path>
                  </a:pathLst>
                </a:custGeom>
                <a:noFill/>
                <a:ln w="9525">
                  <a:solidFill>
                    <a:srgbClr val="800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32"/>
                <p:cNvSpPr/>
                <p:nvPr/>
              </p:nvSpPr>
              <p:spPr bwMode="auto">
                <a:xfrm>
                  <a:off x="4559" y="2544"/>
                  <a:ext cx="40" cy="132"/>
                </a:xfrm>
                <a:custGeom>
                  <a:avLst/>
                  <a:gdLst>
                    <a:gd name="T0" fmla="*/ 1 w 55"/>
                    <a:gd name="T1" fmla="*/ 5 h 156"/>
                    <a:gd name="T2" fmla="*/ 1 w 55"/>
                    <a:gd name="T3" fmla="*/ 3 h 156"/>
                    <a:gd name="T4" fmla="*/ 1 w 55"/>
                    <a:gd name="T5" fmla="*/ 3 h 156"/>
                    <a:gd name="T6" fmla="*/ 1 w 55"/>
                    <a:gd name="T7" fmla="*/ 5 h 156"/>
                    <a:gd name="T8" fmla="*/ 0 60000 65536"/>
                    <a:gd name="T9" fmla="*/ 0 60000 65536"/>
                    <a:gd name="T10" fmla="*/ 0 60000 65536"/>
                    <a:gd name="T11" fmla="*/ 0 60000 65536"/>
                    <a:gd name="T12" fmla="*/ 0 w 55"/>
                    <a:gd name="T13" fmla="*/ 0 h 156"/>
                    <a:gd name="T14" fmla="*/ 55 w 55"/>
                    <a:gd name="T15" fmla="*/ 156 h 156"/>
                  </a:gdLst>
                  <a:ahLst/>
                  <a:cxnLst>
                    <a:cxn ang="T8">
                      <a:pos x="T0" y="T1"/>
                    </a:cxn>
                    <a:cxn ang="T9">
                      <a:pos x="T2" y="T3"/>
                    </a:cxn>
                    <a:cxn ang="T10">
                      <a:pos x="T4" y="T5"/>
                    </a:cxn>
                    <a:cxn ang="T11">
                      <a:pos x="T6" y="T7"/>
                    </a:cxn>
                  </a:cxnLst>
                  <a:rect l="T12" t="T13" r="T14" b="T15"/>
                  <a:pathLst>
                    <a:path w="55" h="156">
                      <a:moveTo>
                        <a:pt x="25" y="156"/>
                      </a:moveTo>
                      <a:cubicBezTo>
                        <a:pt x="33" y="156"/>
                        <a:pt x="55" y="46"/>
                        <a:pt x="52" y="24"/>
                      </a:cubicBezTo>
                      <a:cubicBezTo>
                        <a:pt x="52" y="0"/>
                        <a:pt x="8" y="2"/>
                        <a:pt x="4" y="24"/>
                      </a:cubicBezTo>
                      <a:cubicBezTo>
                        <a:pt x="0" y="46"/>
                        <a:pt x="17" y="156"/>
                        <a:pt x="25" y="156"/>
                      </a:cubicBezTo>
                      <a:close/>
                    </a:path>
                  </a:pathLst>
                </a:custGeom>
                <a:noFill/>
                <a:ln w="9525">
                  <a:solidFill>
                    <a:srgbClr val="800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grpSp>
        <p:cxnSp>
          <p:nvCxnSpPr>
            <p:cNvPr id="44" name="Straight Arrow Connector 43"/>
            <p:cNvCxnSpPr/>
            <p:nvPr/>
          </p:nvCxnSpPr>
          <p:spPr bwMode="auto">
            <a:xfrm>
              <a:off x="1444839" y="2377544"/>
              <a:ext cx="340785" cy="365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38"/>
            <p:cNvSpPr txBox="1">
              <a:spLocks noChangeArrowheads="1"/>
            </p:cNvSpPr>
            <p:nvPr/>
          </p:nvSpPr>
          <p:spPr bwMode="auto">
            <a:xfrm>
              <a:off x="888476" y="2001815"/>
              <a:ext cx="11183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a:latin typeface="#9Slide03 Arima Madurai ExtraLi" panose="00000300000000000000" pitchFamily="2" charset="0"/>
                  <a:cs typeface="#9Slide03 Arima Madurai ExtraLi" panose="00000300000000000000" pitchFamily="2" charset="0"/>
                </a:rPr>
                <a:t>Giá đỡ</a:t>
              </a:r>
              <a:endParaRPr lang="en-US" altLang="en-US" sz="1600" b="1">
                <a:latin typeface="#9Slide03 Arima Madurai ExtraLi" panose="00000300000000000000" pitchFamily="2" charset="0"/>
                <a:cs typeface="#9Slide03 Arima Madurai ExtraLi" panose="00000300000000000000" pitchFamily="2" charset="0"/>
              </a:endParaRPr>
            </a:p>
          </p:txBody>
        </p:sp>
        <p:grpSp>
          <p:nvGrpSpPr>
            <p:cNvPr id="46" name="Group 39"/>
            <p:cNvGrpSpPr/>
            <p:nvPr/>
          </p:nvGrpSpPr>
          <p:grpSpPr bwMode="auto">
            <a:xfrm>
              <a:off x="3025306" y="2438008"/>
              <a:ext cx="1594596" cy="338554"/>
              <a:chOff x="7284688" y="2526710"/>
              <a:chExt cx="1594596" cy="278748"/>
            </a:xfrm>
          </p:grpSpPr>
          <p:cxnSp>
            <p:nvCxnSpPr>
              <p:cNvPr id="47" name="Straight Arrow Connector 46"/>
              <p:cNvCxnSpPr/>
              <p:nvPr/>
            </p:nvCxnSpPr>
            <p:spPr>
              <a:xfrm flipH="1" flipV="1">
                <a:off x="7284688" y="2743921"/>
                <a:ext cx="387986" cy="155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1"/>
              <p:cNvSpPr txBox="1">
                <a:spLocks noChangeArrowheads="1"/>
              </p:cNvSpPr>
              <p:nvPr/>
            </p:nvSpPr>
            <p:spPr bwMode="auto">
              <a:xfrm>
                <a:off x="7507684" y="2526710"/>
                <a:ext cx="1371600" cy="2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a:latin typeface="#9Slide03 Arima Madurai ExtraLi" panose="00000300000000000000" pitchFamily="2" charset="0"/>
                    <a:cs typeface="#9Slide03 Arima Madurai ExtraLi" panose="00000300000000000000" pitchFamily="2" charset="0"/>
                  </a:rPr>
                  <a:t>Lò xo</a:t>
                </a:r>
                <a:endParaRPr lang="en-US" altLang="en-US" sz="1600" b="1">
                  <a:latin typeface="#9Slide03 Arima Madurai ExtraLi" panose="00000300000000000000" pitchFamily="2" charset="0"/>
                  <a:cs typeface="#9Slide03 Arima Madurai ExtraLi" panose="00000300000000000000" pitchFamily="2" charset="0"/>
                </a:endParaRPr>
              </a:p>
            </p:txBody>
          </p:sp>
        </p:grpSp>
        <p:grpSp>
          <p:nvGrpSpPr>
            <p:cNvPr id="49" name="Group 42"/>
            <p:cNvGrpSpPr/>
            <p:nvPr/>
          </p:nvGrpSpPr>
          <p:grpSpPr bwMode="auto">
            <a:xfrm>
              <a:off x="525703" y="3622986"/>
              <a:ext cx="2057400" cy="338554"/>
              <a:chOff x="4935748" y="4570328"/>
              <a:chExt cx="2057400" cy="331912"/>
            </a:xfrm>
          </p:grpSpPr>
          <p:cxnSp>
            <p:nvCxnSpPr>
              <p:cNvPr id="50" name="Straight Arrow Connector 49"/>
              <p:cNvCxnSpPr/>
              <p:nvPr/>
            </p:nvCxnSpPr>
            <p:spPr>
              <a:xfrm flipV="1">
                <a:off x="6019800" y="4627563"/>
                <a:ext cx="681038" cy="1730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44"/>
              <p:cNvSpPr txBox="1">
                <a:spLocks noChangeArrowheads="1"/>
              </p:cNvSpPr>
              <p:nvPr/>
            </p:nvSpPr>
            <p:spPr bwMode="auto">
              <a:xfrm>
                <a:off x="4935748" y="4570328"/>
                <a:ext cx="2057400" cy="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a:latin typeface="#9Slide03 Arima Madurai ExtraLi" panose="00000300000000000000" pitchFamily="2" charset="0"/>
                    <a:cs typeface="#9Slide03 Arima Madurai ExtraLi" panose="00000300000000000000" pitchFamily="2" charset="0"/>
                  </a:rPr>
                  <a:t>Quả nặng</a:t>
                </a:r>
                <a:endParaRPr lang="en-US" altLang="en-US" sz="1600" b="1">
                  <a:latin typeface="#9Slide03 Arima Madurai ExtraLi" panose="00000300000000000000" pitchFamily="2" charset="0"/>
                  <a:cs typeface="#9Slide03 Arima Madurai ExtraLi" panose="00000300000000000000" pitchFamily="2" charset="0"/>
                </a:endParaRPr>
              </a:p>
            </p:txBody>
          </p:sp>
        </p:grpSp>
      </p:grpSp>
      <p:pic>
        <p:nvPicPr>
          <p:cNvPr id="12" name="Picture 11"/>
          <p:cNvPicPr>
            <a:picLocks noChangeAspect="1"/>
          </p:cNvPicPr>
          <p:nvPr/>
        </p:nvPicPr>
        <p:blipFill rotWithShape="1">
          <a:blip r:embed="rId4"/>
          <a:srcRect t="2529" r="4681"/>
          <a:stretch>
            <a:fillRect/>
          </a:stretch>
        </p:blipFill>
        <p:spPr>
          <a:xfrm>
            <a:off x="5675412" y="1377770"/>
            <a:ext cx="2341944" cy="2488288"/>
          </a:xfrm>
          <a:prstGeom prst="rect">
            <a:avLst/>
          </a:prstGeom>
        </p:spPr>
      </p:pic>
      <p:sp>
        <p:nvSpPr>
          <p:cNvPr id="52" name="Rectangle 51"/>
          <p:cNvSpPr/>
          <p:nvPr/>
        </p:nvSpPr>
        <p:spPr>
          <a:xfrm>
            <a:off x="144118" y="4059536"/>
            <a:ext cx="3963235" cy="1014380"/>
          </a:xfrm>
          <a:prstGeom prst="rect">
            <a:avLst/>
          </a:prstGeom>
        </p:spPr>
        <p:txBody>
          <a:bodyPr wrap="square">
            <a:spAutoFit/>
          </a:bodyPr>
          <a:lstStyle/>
          <a:p>
            <a:pPr indent="540385" algn="just">
              <a:lnSpc>
                <a:spcPct val="107000"/>
              </a:lnSpc>
              <a:spcBef>
                <a:spcPts val="200"/>
              </a:spcBef>
              <a:spcAft>
                <a:spcPts val="600"/>
              </a:spcAft>
            </a:pPr>
            <a:r>
              <a:rPr lang="vi-VN" sz="1400" b="1" dirty="0">
                <a:latin typeface="#9Slide03 Arima Madurai Black" panose="00000A00000000000000" pitchFamily="2" charset="0"/>
                <a:cs typeface="#9Slide03 Arima Madurai Black" panose="00000A00000000000000" pitchFamily="2" charset="0"/>
              </a:rPr>
              <a:t>Khi treo quả nặng vào lò xo thì lò xo bị dãn ra. Nguyên nhân của sự biến dạng này là do quả nặng chịu tác dụng lực hút Trái Đất nên đã kéo lò xo làm lò xo dãn ra.</a:t>
            </a:r>
            <a:endParaRPr lang="en-US" sz="1100" b="1" dirty="0">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sp>
        <p:nvSpPr>
          <p:cNvPr id="53" name="Rectangle 52"/>
          <p:cNvSpPr/>
          <p:nvPr/>
        </p:nvSpPr>
        <p:spPr>
          <a:xfrm>
            <a:off x="5037050" y="4041924"/>
            <a:ext cx="3836110" cy="609398"/>
          </a:xfrm>
          <a:prstGeom prst="rect">
            <a:avLst/>
          </a:prstGeom>
        </p:spPr>
        <p:txBody>
          <a:bodyPr wrap="square">
            <a:spAutoFit/>
          </a:bodyPr>
          <a:lstStyle/>
          <a:p>
            <a:pPr indent="254000" algn="ctr">
              <a:lnSpc>
                <a:spcPct val="120000"/>
              </a:lnSpc>
              <a:spcBef>
                <a:spcPts val="200"/>
              </a:spcBef>
              <a:spcAft>
                <a:spcPts val="600"/>
              </a:spcAft>
            </a:pPr>
            <a:r>
              <a:rPr lang="vi-VN" sz="1400" dirty="0">
                <a:latin typeface="#9Slide03 Arima Madurai Black" panose="00000A00000000000000" pitchFamily="2" charset="0"/>
                <a:cs typeface="#9Slide03 Arima Madurai Black" panose="00000A00000000000000" pitchFamily="2" charset="0"/>
              </a:rPr>
              <a:t>Viên phấn sẽ chuyển động rơi xuống đất vì bị Trái Đất tác dụng một lực hút.</a:t>
            </a:r>
            <a:endParaRPr lang="en-US" sz="1000" dirty="0">
              <a:latin typeface="#9Slide03 Arima Madurai Black" panose="00000A00000000000000" pitchFamily="2" charset="0"/>
              <a:ea typeface="Segoe UI" panose="020B0502040204020203" pitchFamily="34" charset="0"/>
              <a:cs typeface="#9Slide03 Arima Madurai Black" panose="00000A00000000000000" pitchFamily="2" charset="0"/>
            </a:endParaRPr>
          </a:p>
        </p:txBody>
      </p:sp>
      <p:sp>
        <p:nvSpPr>
          <p:cNvPr id="54" name="Rectangle 53"/>
          <p:cNvSpPr/>
          <p:nvPr/>
        </p:nvSpPr>
        <p:spPr>
          <a:xfrm>
            <a:off x="2484174" y="1785665"/>
            <a:ext cx="4199074" cy="1073562"/>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865819" y="2022995"/>
            <a:ext cx="4006791" cy="646331"/>
          </a:xfrm>
          <a:prstGeom prst="rect">
            <a:avLst/>
          </a:prstGeom>
        </p:spPr>
        <p:txBody>
          <a:bodyPr wrap="square">
            <a:spAutoFit/>
          </a:bodyPr>
          <a:lstStyle/>
          <a:p>
            <a:r>
              <a:rPr lang="vi-VN" sz="1800" dirty="0" err="1">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Lực</a:t>
            </a:r>
            <a:r>
              <a:rPr lang="vi-VN" sz="18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1800" dirty="0" err="1">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hút</a:t>
            </a:r>
            <a:r>
              <a:rPr lang="en-US" sz="18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1800" dirty="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do Trái Đất tác dụng lên quả nặng gọi là Trọng lực</a:t>
            </a:r>
            <a:r>
              <a:rPr lang="vi-VN" sz="1800" dirty="0" smtClean="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1800" dirty="0" smtClean="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barn(inVertical)">
                                          <p:cBhvr>
                                            <p:cTn id="54" dur="500"/>
                                            <p:tgtEl>
                                              <p:spTgt spid="5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barn(inVertical)">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23" presetClass="exit" presetSubtype="32" fill="hold" grpId="1" nodeType="clickEffect">
                                      <p:stCondLst>
                                        <p:cond delay="0"/>
                                      </p:stCondLst>
                                      <p:childTnLst>
                                        <p:anim calcmode="lin" valueType="num">
                                          <p:cBhvr>
                                            <p:cTn id="63" dur="500"/>
                                            <p:tgtEl>
                                              <p:spTgt spid="4"/>
                                            </p:tgtEl>
                                            <p:attrNameLst>
                                              <p:attrName>ppt_w</p:attrName>
                                            </p:attrNameLst>
                                          </p:cBhvr>
                                          <p:tavLst>
                                            <p:tav tm="0">
                                              <p:val>
                                                <p:strVal val="ppt_w"/>
                                              </p:val>
                                            </p:tav>
                                            <p:tav tm="100000">
                                              <p:val>
                                                <p:fltVal val="0"/>
                                              </p:val>
                                            </p:tav>
                                          </p:tavLst>
                                        </p:anim>
                                        <p:anim calcmode="lin" valueType="num">
                                          <p:cBhvr>
                                            <p:cTn id="64" dur="500"/>
                                            <p:tgtEl>
                                              <p:spTgt spid="4"/>
                                            </p:tgtEl>
                                            <p:attrNameLst>
                                              <p:attrName>ppt_h</p:attrName>
                                            </p:attrNameLst>
                                          </p:cBhvr>
                                          <p:tavLst>
                                            <p:tav tm="0">
                                              <p:val>
                                                <p:strVal val="ppt_h"/>
                                              </p:val>
                                            </p:tav>
                                            <p:tav tm="100000">
                                              <p:val>
                                                <p:fltVal val="0"/>
                                              </p:val>
                                            </p:tav>
                                          </p:tavLst>
                                        </p:anim>
                                        <p:set>
                                          <p:cBhvr>
                                            <p:cTn id="65" dur="1" fill="hold">
                                              <p:stCondLst>
                                                <p:cond delay="499"/>
                                              </p:stCondLst>
                                            </p:cTn>
                                            <p:tgtEl>
                                              <p:spTgt spid="4"/>
                                            </p:tgtEl>
                                            <p:attrNameLst>
                                              <p:attrName>style.visibility</p:attrName>
                                            </p:attrNameLst>
                                          </p:cBhvr>
                                          <p:to>
                                            <p:strVal val="hidden"/>
                                          </p:to>
                                        </p:set>
                                      </p:childTnLst>
                                    </p:cTn>
                                  </p:par>
                                  <p:par>
                                    <p:cTn id="66" presetID="23" presetClass="exit" presetSubtype="32" fill="hold" grpId="1" nodeType="withEffect">
                                      <p:stCondLst>
                                        <p:cond delay="0"/>
                                      </p:stCondLst>
                                      <p:childTnLst>
                                        <p:anim calcmode="lin" valueType="num">
                                          <p:cBhvr>
                                            <p:cTn id="67" dur="500"/>
                                            <p:tgtEl>
                                              <p:spTgt spid="2"/>
                                            </p:tgtEl>
                                            <p:attrNameLst>
                                              <p:attrName>ppt_w</p:attrName>
                                            </p:attrNameLst>
                                          </p:cBhvr>
                                          <p:tavLst>
                                            <p:tav tm="0">
                                              <p:val>
                                                <p:strVal val="ppt_w"/>
                                              </p:val>
                                            </p:tav>
                                            <p:tav tm="100000">
                                              <p:val>
                                                <p:fltVal val="0"/>
                                              </p:val>
                                            </p:tav>
                                          </p:tavLst>
                                        </p:anim>
                                        <p:anim calcmode="lin" valueType="num">
                                          <p:cBhvr>
                                            <p:cTn id="68" dur="500"/>
                                            <p:tgtEl>
                                              <p:spTgt spid="2"/>
                                            </p:tgtEl>
                                            <p:attrNameLst>
                                              <p:attrName>ppt_h</p:attrName>
                                            </p:attrNameLst>
                                          </p:cBhvr>
                                          <p:tavLst>
                                            <p:tav tm="0">
                                              <p:val>
                                                <p:strVal val="ppt_h"/>
                                              </p:val>
                                            </p:tav>
                                            <p:tav tm="100000">
                                              <p:val>
                                                <p:fltVal val="0"/>
                                              </p:val>
                                            </p:tav>
                                          </p:tavLst>
                                        </p:anim>
                                        <p:set>
                                          <p:cBhvr>
                                            <p:cTn id="69" dur="1" fill="hold">
                                              <p:stCondLst>
                                                <p:cond delay="499"/>
                                              </p:stCondLst>
                                            </p:cTn>
                                            <p:tgtEl>
                                              <p:spTgt spid="2"/>
                                            </p:tgtEl>
                                            <p:attrNameLst>
                                              <p:attrName>style.visibility</p:attrName>
                                            </p:attrNameLst>
                                          </p:cBhvr>
                                          <p:to>
                                            <p:strVal val="hidden"/>
                                          </p:to>
                                        </p:set>
                                      </p:childTnLst>
                                    </p:cTn>
                                  </p:par>
                                  <p:par>
                                    <p:cTn id="70" presetID="23" presetClass="exit" presetSubtype="32" fill="hold" grpId="1" nodeType="withEffect">
                                      <p:stCondLst>
                                        <p:cond delay="0"/>
                                      </p:stCondLst>
                                      <p:childTnLst>
                                        <p:anim calcmode="lin" valueType="num">
                                          <p:cBhvr>
                                            <p:cTn id="71" dur="500"/>
                                            <p:tgtEl>
                                              <p:spTgt spid="3"/>
                                            </p:tgtEl>
                                            <p:attrNameLst>
                                              <p:attrName>ppt_w</p:attrName>
                                            </p:attrNameLst>
                                          </p:cBhvr>
                                          <p:tavLst>
                                            <p:tav tm="0">
                                              <p:val>
                                                <p:strVal val="ppt_w"/>
                                              </p:val>
                                            </p:tav>
                                            <p:tav tm="100000">
                                              <p:val>
                                                <p:fltVal val="0"/>
                                              </p:val>
                                            </p:tav>
                                          </p:tavLst>
                                        </p:anim>
                                        <p:anim calcmode="lin" valueType="num">
                                          <p:cBhvr>
                                            <p:cTn id="72" dur="500"/>
                                            <p:tgtEl>
                                              <p:spTgt spid="3"/>
                                            </p:tgtEl>
                                            <p:attrNameLst>
                                              <p:attrName>ppt_h</p:attrName>
                                            </p:attrNameLst>
                                          </p:cBhvr>
                                          <p:tavLst>
                                            <p:tav tm="0">
                                              <p:val>
                                                <p:strVal val="ppt_h"/>
                                              </p:val>
                                            </p:tav>
                                            <p:tav tm="100000">
                                              <p:val>
                                                <p:fltVal val="0"/>
                                              </p:val>
                                            </p:tav>
                                          </p:tavLst>
                                        </p:anim>
                                        <p:set>
                                          <p:cBhvr>
                                            <p:cTn id="73" dur="1" fill="hold">
                                              <p:stCondLst>
                                                <p:cond delay="499"/>
                                              </p:stCondLst>
                                            </p:cTn>
                                            <p:tgtEl>
                                              <p:spTgt spid="3"/>
                                            </p:tgtEl>
                                            <p:attrNameLst>
                                              <p:attrName>style.visibility</p:attrName>
                                            </p:attrNameLst>
                                          </p:cBhvr>
                                          <p:to>
                                            <p:strVal val="hidden"/>
                                          </p:to>
                                        </p:set>
                                      </p:childTnLst>
                                    </p:cTn>
                                  </p:par>
                                  <p:par>
                                    <p:cTn id="74" presetID="23" presetClass="exit" presetSubtype="32" fill="hold" nodeType="withEffect">
                                      <p:stCondLst>
                                        <p:cond delay="0"/>
                                      </p:stCondLst>
                                      <p:childTnLst>
                                        <p:anim calcmode="lin" valueType="num">
                                          <p:cBhvr>
                                            <p:cTn id="75" dur="500"/>
                                            <p:tgtEl>
                                              <p:spTgt spid="11"/>
                                            </p:tgtEl>
                                            <p:attrNameLst>
                                              <p:attrName>ppt_w</p:attrName>
                                            </p:attrNameLst>
                                          </p:cBhvr>
                                          <p:tavLst>
                                            <p:tav tm="0">
                                              <p:val>
                                                <p:strVal val="ppt_w"/>
                                              </p:val>
                                            </p:tav>
                                            <p:tav tm="100000">
                                              <p:val>
                                                <p:fltVal val="0"/>
                                              </p:val>
                                            </p:tav>
                                          </p:tavLst>
                                        </p:anim>
                                        <p:anim calcmode="lin" valueType="num">
                                          <p:cBhvr>
                                            <p:cTn id="76" dur="500"/>
                                            <p:tgtEl>
                                              <p:spTgt spid="11"/>
                                            </p:tgtEl>
                                            <p:attrNameLst>
                                              <p:attrName>ppt_h</p:attrName>
                                            </p:attrNameLst>
                                          </p:cBhvr>
                                          <p:tavLst>
                                            <p:tav tm="0">
                                              <p:val>
                                                <p:strVal val="ppt_h"/>
                                              </p:val>
                                            </p:tav>
                                            <p:tav tm="100000">
                                              <p:val>
                                                <p:fltVal val="0"/>
                                              </p:val>
                                            </p:tav>
                                          </p:tavLst>
                                        </p:anim>
                                        <p:set>
                                          <p:cBhvr>
                                            <p:cTn id="77" dur="1" fill="hold">
                                              <p:stCondLst>
                                                <p:cond delay="499"/>
                                              </p:stCondLst>
                                            </p:cTn>
                                            <p:tgtEl>
                                              <p:spTgt spid="11"/>
                                            </p:tgtEl>
                                            <p:attrNameLst>
                                              <p:attrName>style.visibility</p:attrName>
                                            </p:attrNameLst>
                                          </p:cBhvr>
                                          <p:to>
                                            <p:strVal val="hidden"/>
                                          </p:to>
                                        </p:set>
                                      </p:childTnLst>
                                    </p:cTn>
                                  </p:par>
                                  <p:par>
                                    <p:cTn id="78" presetID="23" presetClass="exit" presetSubtype="32" fill="hold" nodeType="withEffect">
                                      <p:stCondLst>
                                        <p:cond delay="0"/>
                                      </p:stCondLst>
                                      <p:childTnLst>
                                        <p:anim calcmode="lin" valueType="num">
                                          <p:cBhvr>
                                            <p:cTn id="79" dur="500"/>
                                            <p:tgtEl>
                                              <p:spTgt spid="12"/>
                                            </p:tgtEl>
                                            <p:attrNameLst>
                                              <p:attrName>ppt_w</p:attrName>
                                            </p:attrNameLst>
                                          </p:cBhvr>
                                          <p:tavLst>
                                            <p:tav tm="0">
                                              <p:val>
                                                <p:strVal val="ppt_w"/>
                                              </p:val>
                                            </p:tav>
                                            <p:tav tm="100000">
                                              <p:val>
                                                <p:fltVal val="0"/>
                                              </p:val>
                                            </p:tav>
                                          </p:tavLst>
                                        </p:anim>
                                        <p:anim calcmode="lin" valueType="num">
                                          <p:cBhvr>
                                            <p:cTn id="80" dur="500"/>
                                            <p:tgtEl>
                                              <p:spTgt spid="12"/>
                                            </p:tgtEl>
                                            <p:attrNameLst>
                                              <p:attrName>ppt_h</p:attrName>
                                            </p:attrNameLst>
                                          </p:cBhvr>
                                          <p:tavLst>
                                            <p:tav tm="0">
                                              <p:val>
                                                <p:strVal val="ppt_h"/>
                                              </p:val>
                                            </p:tav>
                                            <p:tav tm="100000">
                                              <p:val>
                                                <p:fltVal val="0"/>
                                              </p:val>
                                            </p:tav>
                                          </p:tavLst>
                                        </p:anim>
                                        <p:set>
                                          <p:cBhvr>
                                            <p:cTn id="81" dur="1" fill="hold">
                                              <p:stCondLst>
                                                <p:cond delay="499"/>
                                              </p:stCondLst>
                                            </p:cTn>
                                            <p:tgtEl>
                                              <p:spTgt spid="12"/>
                                            </p:tgtEl>
                                            <p:attrNameLst>
                                              <p:attrName>style.visibility</p:attrName>
                                            </p:attrNameLst>
                                          </p:cBhvr>
                                          <p:to>
                                            <p:strVal val="hidden"/>
                                          </p:to>
                                        </p:set>
                                      </p:childTnLst>
                                    </p:cTn>
                                  </p:par>
                                  <p:par>
                                    <p:cTn id="82" presetID="23" presetClass="exit" presetSubtype="32" fill="hold" grpId="1" nodeType="withEffect">
                                      <p:stCondLst>
                                        <p:cond delay="0"/>
                                      </p:stCondLst>
                                      <p:childTnLst>
                                        <p:anim calcmode="lin" valueType="num">
                                          <p:cBhvr>
                                            <p:cTn id="83" dur="500"/>
                                            <p:tgtEl>
                                              <p:spTgt spid="52"/>
                                            </p:tgtEl>
                                            <p:attrNameLst>
                                              <p:attrName>ppt_w</p:attrName>
                                            </p:attrNameLst>
                                          </p:cBhvr>
                                          <p:tavLst>
                                            <p:tav tm="0">
                                              <p:val>
                                                <p:strVal val="ppt_w"/>
                                              </p:val>
                                            </p:tav>
                                            <p:tav tm="100000">
                                              <p:val>
                                                <p:fltVal val="0"/>
                                              </p:val>
                                            </p:tav>
                                          </p:tavLst>
                                        </p:anim>
                                        <p:anim calcmode="lin" valueType="num">
                                          <p:cBhvr>
                                            <p:cTn id="84" dur="500"/>
                                            <p:tgtEl>
                                              <p:spTgt spid="52"/>
                                            </p:tgtEl>
                                            <p:attrNameLst>
                                              <p:attrName>ppt_h</p:attrName>
                                            </p:attrNameLst>
                                          </p:cBhvr>
                                          <p:tavLst>
                                            <p:tav tm="0">
                                              <p:val>
                                                <p:strVal val="ppt_h"/>
                                              </p:val>
                                            </p:tav>
                                            <p:tav tm="100000">
                                              <p:val>
                                                <p:fltVal val="0"/>
                                              </p:val>
                                            </p:tav>
                                          </p:tavLst>
                                        </p:anim>
                                        <p:set>
                                          <p:cBhvr>
                                            <p:cTn id="85" dur="1" fill="hold">
                                              <p:stCondLst>
                                                <p:cond delay="499"/>
                                              </p:stCondLst>
                                            </p:cTn>
                                            <p:tgtEl>
                                              <p:spTgt spid="52"/>
                                            </p:tgtEl>
                                            <p:attrNameLst>
                                              <p:attrName>style.visibility</p:attrName>
                                            </p:attrNameLst>
                                          </p:cBhvr>
                                          <p:to>
                                            <p:strVal val="hidden"/>
                                          </p:to>
                                        </p:set>
                                      </p:childTnLst>
                                    </p:cTn>
                                  </p:par>
                                  <p:par>
                                    <p:cTn id="86" presetID="23" presetClass="exit" presetSubtype="32" fill="hold" grpId="1" nodeType="withEffect">
                                      <p:stCondLst>
                                        <p:cond delay="0"/>
                                      </p:stCondLst>
                                      <p:childTnLst>
                                        <p:anim calcmode="lin" valueType="num">
                                          <p:cBhvr>
                                            <p:cTn id="87" dur="500"/>
                                            <p:tgtEl>
                                              <p:spTgt spid="53"/>
                                            </p:tgtEl>
                                            <p:attrNameLst>
                                              <p:attrName>ppt_w</p:attrName>
                                            </p:attrNameLst>
                                          </p:cBhvr>
                                          <p:tavLst>
                                            <p:tav tm="0">
                                              <p:val>
                                                <p:strVal val="ppt_w"/>
                                              </p:val>
                                            </p:tav>
                                            <p:tav tm="100000">
                                              <p:val>
                                                <p:fltVal val="0"/>
                                              </p:val>
                                            </p:tav>
                                          </p:tavLst>
                                        </p:anim>
                                        <p:anim calcmode="lin" valueType="num">
                                          <p:cBhvr>
                                            <p:cTn id="88" dur="500"/>
                                            <p:tgtEl>
                                              <p:spTgt spid="53"/>
                                            </p:tgtEl>
                                            <p:attrNameLst>
                                              <p:attrName>ppt_h</p:attrName>
                                            </p:attrNameLst>
                                          </p:cBhvr>
                                          <p:tavLst>
                                            <p:tav tm="0">
                                              <p:val>
                                                <p:strVal val="ppt_h"/>
                                              </p:val>
                                            </p:tav>
                                            <p:tav tm="100000">
                                              <p:val>
                                                <p:fltVal val="0"/>
                                              </p:val>
                                            </p:tav>
                                          </p:tavLst>
                                        </p:anim>
                                        <p:set>
                                          <p:cBhvr>
                                            <p:cTn id="89" dur="1" fill="hold">
                                              <p:stCondLst>
                                                <p:cond delay="499"/>
                                              </p:stCondLst>
                                            </p:cTn>
                                            <p:tgtEl>
                                              <p:spTgt spid="53"/>
                                            </p:tgtEl>
                                            <p:attrNameLst>
                                              <p:attrName>style.visibility</p:attrName>
                                            </p:attrNameLst>
                                          </p:cBhvr>
                                          <p:to>
                                            <p:strVal val="hidden"/>
                                          </p:to>
                                        </p:set>
                                      </p:childTnLst>
                                    </p:cTn>
                                  </p:par>
                                  <p:par>
                                    <p:cTn id="90" presetID="23" presetClass="exit" presetSubtype="32" fill="hold" nodeType="withEffect">
                                      <p:stCondLst>
                                        <p:cond delay="0"/>
                                      </p:stCondLst>
                                      <p:childTnLst>
                                        <p:anim calcmode="lin" valueType="num">
                                          <p:cBhvr>
                                            <p:cTn id="91" dur="500"/>
                                            <p:tgtEl>
                                              <p:spTgt spid="6"/>
                                            </p:tgtEl>
                                            <p:attrNameLst>
                                              <p:attrName>ppt_w</p:attrName>
                                            </p:attrNameLst>
                                          </p:cBhvr>
                                          <p:tavLst>
                                            <p:tav tm="0">
                                              <p:val>
                                                <p:strVal val="ppt_w"/>
                                              </p:val>
                                            </p:tav>
                                            <p:tav tm="100000">
                                              <p:val>
                                                <p:fltVal val="0"/>
                                              </p:val>
                                            </p:tav>
                                          </p:tavLst>
                                        </p:anim>
                                        <p:anim calcmode="lin" valueType="num">
                                          <p:cBhvr>
                                            <p:cTn id="92" dur="500"/>
                                            <p:tgtEl>
                                              <p:spTgt spid="6"/>
                                            </p:tgtEl>
                                            <p:attrNameLst>
                                              <p:attrName>ppt_h</p:attrName>
                                            </p:attrNameLst>
                                          </p:cBhvr>
                                          <p:tavLst>
                                            <p:tav tm="0">
                                              <p:val>
                                                <p:strVal val="ppt_h"/>
                                              </p:val>
                                            </p:tav>
                                            <p:tav tm="100000">
                                              <p:val>
                                                <p:fltVal val="0"/>
                                              </p:val>
                                            </p:tav>
                                          </p:tavLst>
                                        </p:anim>
                                        <p:set>
                                          <p:cBhvr>
                                            <p:cTn id="93" dur="1" fill="hold">
                                              <p:stCondLst>
                                                <p:cond delay="499"/>
                                              </p:stCondLst>
                                            </p:cTn>
                                            <p:tgtEl>
                                              <p:spTgt spid="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barn(inVertical)">
                                          <p:cBhvr>
                                            <p:cTn id="98" dur="500"/>
                                            <p:tgtEl>
                                              <p:spTgt spid="54"/>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barn(inVertical)">
                                          <p:cBhvr>
                                            <p:cTn id="10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P spid="2" grpId="0"/>
          <p:bldP spid="2" grpId="1"/>
          <p:bldP spid="3" grpId="0"/>
          <p:bldP spid="3" grpId="1"/>
          <p:bldP spid="4" grpId="0"/>
          <p:bldP spid="4" grpId="1"/>
          <p:bldP spid="52" grpId="0"/>
          <p:bldP spid="52" grpId="1"/>
          <p:bldP spid="53" grpId="0"/>
          <p:bldP spid="53" grpId="1"/>
          <p:bldP spid="54" grpId="0" animBg="1"/>
          <p:bldP spid="5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barn(inVertical)">
                                          <p:cBhvr>
                                            <p:cTn id="54" dur="500"/>
                                            <p:tgtEl>
                                              <p:spTgt spid="5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barn(inVertical)">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23" presetClass="exit" presetSubtype="32" fill="hold" grpId="1" nodeType="clickEffect">
                                      <p:stCondLst>
                                        <p:cond delay="0"/>
                                      </p:stCondLst>
                                      <p:childTnLst>
                                        <p:anim calcmode="lin" valueType="num">
                                          <p:cBhvr>
                                            <p:cTn id="63" dur="500"/>
                                            <p:tgtEl>
                                              <p:spTgt spid="4"/>
                                            </p:tgtEl>
                                            <p:attrNameLst>
                                              <p:attrName>ppt_w</p:attrName>
                                            </p:attrNameLst>
                                          </p:cBhvr>
                                          <p:tavLst>
                                            <p:tav tm="0">
                                              <p:val>
                                                <p:strVal val="ppt_w"/>
                                              </p:val>
                                            </p:tav>
                                            <p:tav tm="100000">
                                              <p:val>
                                                <p:fltVal val="0"/>
                                              </p:val>
                                            </p:tav>
                                          </p:tavLst>
                                        </p:anim>
                                        <p:anim calcmode="lin" valueType="num">
                                          <p:cBhvr>
                                            <p:cTn id="64" dur="500"/>
                                            <p:tgtEl>
                                              <p:spTgt spid="4"/>
                                            </p:tgtEl>
                                            <p:attrNameLst>
                                              <p:attrName>ppt_h</p:attrName>
                                            </p:attrNameLst>
                                          </p:cBhvr>
                                          <p:tavLst>
                                            <p:tav tm="0">
                                              <p:val>
                                                <p:strVal val="ppt_h"/>
                                              </p:val>
                                            </p:tav>
                                            <p:tav tm="100000">
                                              <p:val>
                                                <p:fltVal val="0"/>
                                              </p:val>
                                            </p:tav>
                                          </p:tavLst>
                                        </p:anim>
                                        <p:set>
                                          <p:cBhvr>
                                            <p:cTn id="65" dur="1" fill="hold">
                                              <p:stCondLst>
                                                <p:cond delay="499"/>
                                              </p:stCondLst>
                                            </p:cTn>
                                            <p:tgtEl>
                                              <p:spTgt spid="4"/>
                                            </p:tgtEl>
                                            <p:attrNameLst>
                                              <p:attrName>style.visibility</p:attrName>
                                            </p:attrNameLst>
                                          </p:cBhvr>
                                          <p:to>
                                            <p:strVal val="hidden"/>
                                          </p:to>
                                        </p:set>
                                      </p:childTnLst>
                                    </p:cTn>
                                  </p:par>
                                  <p:par>
                                    <p:cTn id="66" presetID="23" presetClass="exit" presetSubtype="32" fill="hold" grpId="1" nodeType="withEffect">
                                      <p:stCondLst>
                                        <p:cond delay="0"/>
                                      </p:stCondLst>
                                      <p:childTnLst>
                                        <p:anim calcmode="lin" valueType="num">
                                          <p:cBhvr>
                                            <p:cTn id="67" dur="500"/>
                                            <p:tgtEl>
                                              <p:spTgt spid="2"/>
                                            </p:tgtEl>
                                            <p:attrNameLst>
                                              <p:attrName>ppt_w</p:attrName>
                                            </p:attrNameLst>
                                          </p:cBhvr>
                                          <p:tavLst>
                                            <p:tav tm="0">
                                              <p:val>
                                                <p:strVal val="ppt_w"/>
                                              </p:val>
                                            </p:tav>
                                            <p:tav tm="100000">
                                              <p:val>
                                                <p:fltVal val="0"/>
                                              </p:val>
                                            </p:tav>
                                          </p:tavLst>
                                        </p:anim>
                                        <p:anim calcmode="lin" valueType="num">
                                          <p:cBhvr>
                                            <p:cTn id="68" dur="500"/>
                                            <p:tgtEl>
                                              <p:spTgt spid="2"/>
                                            </p:tgtEl>
                                            <p:attrNameLst>
                                              <p:attrName>ppt_h</p:attrName>
                                            </p:attrNameLst>
                                          </p:cBhvr>
                                          <p:tavLst>
                                            <p:tav tm="0">
                                              <p:val>
                                                <p:strVal val="ppt_h"/>
                                              </p:val>
                                            </p:tav>
                                            <p:tav tm="100000">
                                              <p:val>
                                                <p:fltVal val="0"/>
                                              </p:val>
                                            </p:tav>
                                          </p:tavLst>
                                        </p:anim>
                                        <p:set>
                                          <p:cBhvr>
                                            <p:cTn id="69" dur="1" fill="hold">
                                              <p:stCondLst>
                                                <p:cond delay="499"/>
                                              </p:stCondLst>
                                            </p:cTn>
                                            <p:tgtEl>
                                              <p:spTgt spid="2"/>
                                            </p:tgtEl>
                                            <p:attrNameLst>
                                              <p:attrName>style.visibility</p:attrName>
                                            </p:attrNameLst>
                                          </p:cBhvr>
                                          <p:to>
                                            <p:strVal val="hidden"/>
                                          </p:to>
                                        </p:set>
                                      </p:childTnLst>
                                    </p:cTn>
                                  </p:par>
                                  <p:par>
                                    <p:cTn id="70" presetID="23" presetClass="exit" presetSubtype="32" fill="hold" grpId="1" nodeType="withEffect">
                                      <p:stCondLst>
                                        <p:cond delay="0"/>
                                      </p:stCondLst>
                                      <p:childTnLst>
                                        <p:anim calcmode="lin" valueType="num">
                                          <p:cBhvr>
                                            <p:cTn id="71" dur="500"/>
                                            <p:tgtEl>
                                              <p:spTgt spid="3"/>
                                            </p:tgtEl>
                                            <p:attrNameLst>
                                              <p:attrName>ppt_w</p:attrName>
                                            </p:attrNameLst>
                                          </p:cBhvr>
                                          <p:tavLst>
                                            <p:tav tm="0">
                                              <p:val>
                                                <p:strVal val="ppt_w"/>
                                              </p:val>
                                            </p:tav>
                                            <p:tav tm="100000">
                                              <p:val>
                                                <p:fltVal val="0"/>
                                              </p:val>
                                            </p:tav>
                                          </p:tavLst>
                                        </p:anim>
                                        <p:anim calcmode="lin" valueType="num">
                                          <p:cBhvr>
                                            <p:cTn id="72" dur="500"/>
                                            <p:tgtEl>
                                              <p:spTgt spid="3"/>
                                            </p:tgtEl>
                                            <p:attrNameLst>
                                              <p:attrName>ppt_h</p:attrName>
                                            </p:attrNameLst>
                                          </p:cBhvr>
                                          <p:tavLst>
                                            <p:tav tm="0">
                                              <p:val>
                                                <p:strVal val="ppt_h"/>
                                              </p:val>
                                            </p:tav>
                                            <p:tav tm="100000">
                                              <p:val>
                                                <p:fltVal val="0"/>
                                              </p:val>
                                            </p:tav>
                                          </p:tavLst>
                                        </p:anim>
                                        <p:set>
                                          <p:cBhvr>
                                            <p:cTn id="73" dur="1" fill="hold">
                                              <p:stCondLst>
                                                <p:cond delay="499"/>
                                              </p:stCondLst>
                                            </p:cTn>
                                            <p:tgtEl>
                                              <p:spTgt spid="3"/>
                                            </p:tgtEl>
                                            <p:attrNameLst>
                                              <p:attrName>style.visibility</p:attrName>
                                            </p:attrNameLst>
                                          </p:cBhvr>
                                          <p:to>
                                            <p:strVal val="hidden"/>
                                          </p:to>
                                        </p:set>
                                      </p:childTnLst>
                                    </p:cTn>
                                  </p:par>
                                  <p:par>
                                    <p:cTn id="74" presetID="23" presetClass="exit" presetSubtype="32" fill="hold" nodeType="withEffect">
                                      <p:stCondLst>
                                        <p:cond delay="0"/>
                                      </p:stCondLst>
                                      <p:childTnLst>
                                        <p:anim calcmode="lin" valueType="num">
                                          <p:cBhvr>
                                            <p:cTn id="75" dur="500"/>
                                            <p:tgtEl>
                                              <p:spTgt spid="11"/>
                                            </p:tgtEl>
                                            <p:attrNameLst>
                                              <p:attrName>ppt_w</p:attrName>
                                            </p:attrNameLst>
                                          </p:cBhvr>
                                          <p:tavLst>
                                            <p:tav tm="0">
                                              <p:val>
                                                <p:strVal val="ppt_w"/>
                                              </p:val>
                                            </p:tav>
                                            <p:tav tm="100000">
                                              <p:val>
                                                <p:fltVal val="0"/>
                                              </p:val>
                                            </p:tav>
                                          </p:tavLst>
                                        </p:anim>
                                        <p:anim calcmode="lin" valueType="num">
                                          <p:cBhvr>
                                            <p:cTn id="76" dur="500"/>
                                            <p:tgtEl>
                                              <p:spTgt spid="11"/>
                                            </p:tgtEl>
                                            <p:attrNameLst>
                                              <p:attrName>ppt_h</p:attrName>
                                            </p:attrNameLst>
                                          </p:cBhvr>
                                          <p:tavLst>
                                            <p:tav tm="0">
                                              <p:val>
                                                <p:strVal val="ppt_h"/>
                                              </p:val>
                                            </p:tav>
                                            <p:tav tm="100000">
                                              <p:val>
                                                <p:fltVal val="0"/>
                                              </p:val>
                                            </p:tav>
                                          </p:tavLst>
                                        </p:anim>
                                        <p:set>
                                          <p:cBhvr>
                                            <p:cTn id="77" dur="1" fill="hold">
                                              <p:stCondLst>
                                                <p:cond delay="499"/>
                                              </p:stCondLst>
                                            </p:cTn>
                                            <p:tgtEl>
                                              <p:spTgt spid="11"/>
                                            </p:tgtEl>
                                            <p:attrNameLst>
                                              <p:attrName>style.visibility</p:attrName>
                                            </p:attrNameLst>
                                          </p:cBhvr>
                                          <p:to>
                                            <p:strVal val="hidden"/>
                                          </p:to>
                                        </p:set>
                                      </p:childTnLst>
                                    </p:cTn>
                                  </p:par>
                                  <p:par>
                                    <p:cTn id="78" presetID="23" presetClass="exit" presetSubtype="32" fill="hold" nodeType="withEffect">
                                      <p:stCondLst>
                                        <p:cond delay="0"/>
                                      </p:stCondLst>
                                      <p:childTnLst>
                                        <p:anim calcmode="lin" valueType="num">
                                          <p:cBhvr>
                                            <p:cTn id="79" dur="500"/>
                                            <p:tgtEl>
                                              <p:spTgt spid="12"/>
                                            </p:tgtEl>
                                            <p:attrNameLst>
                                              <p:attrName>ppt_w</p:attrName>
                                            </p:attrNameLst>
                                          </p:cBhvr>
                                          <p:tavLst>
                                            <p:tav tm="0">
                                              <p:val>
                                                <p:strVal val="ppt_w"/>
                                              </p:val>
                                            </p:tav>
                                            <p:tav tm="100000">
                                              <p:val>
                                                <p:fltVal val="0"/>
                                              </p:val>
                                            </p:tav>
                                          </p:tavLst>
                                        </p:anim>
                                        <p:anim calcmode="lin" valueType="num">
                                          <p:cBhvr>
                                            <p:cTn id="80" dur="500"/>
                                            <p:tgtEl>
                                              <p:spTgt spid="12"/>
                                            </p:tgtEl>
                                            <p:attrNameLst>
                                              <p:attrName>ppt_h</p:attrName>
                                            </p:attrNameLst>
                                          </p:cBhvr>
                                          <p:tavLst>
                                            <p:tav tm="0">
                                              <p:val>
                                                <p:strVal val="ppt_h"/>
                                              </p:val>
                                            </p:tav>
                                            <p:tav tm="100000">
                                              <p:val>
                                                <p:fltVal val="0"/>
                                              </p:val>
                                            </p:tav>
                                          </p:tavLst>
                                        </p:anim>
                                        <p:set>
                                          <p:cBhvr>
                                            <p:cTn id="81" dur="1" fill="hold">
                                              <p:stCondLst>
                                                <p:cond delay="499"/>
                                              </p:stCondLst>
                                            </p:cTn>
                                            <p:tgtEl>
                                              <p:spTgt spid="12"/>
                                            </p:tgtEl>
                                            <p:attrNameLst>
                                              <p:attrName>style.visibility</p:attrName>
                                            </p:attrNameLst>
                                          </p:cBhvr>
                                          <p:to>
                                            <p:strVal val="hidden"/>
                                          </p:to>
                                        </p:set>
                                      </p:childTnLst>
                                    </p:cTn>
                                  </p:par>
                                  <p:par>
                                    <p:cTn id="82" presetID="23" presetClass="exit" presetSubtype="32" fill="hold" grpId="1" nodeType="withEffect">
                                      <p:stCondLst>
                                        <p:cond delay="0"/>
                                      </p:stCondLst>
                                      <p:childTnLst>
                                        <p:anim calcmode="lin" valueType="num">
                                          <p:cBhvr>
                                            <p:cTn id="83" dur="500"/>
                                            <p:tgtEl>
                                              <p:spTgt spid="52"/>
                                            </p:tgtEl>
                                            <p:attrNameLst>
                                              <p:attrName>ppt_w</p:attrName>
                                            </p:attrNameLst>
                                          </p:cBhvr>
                                          <p:tavLst>
                                            <p:tav tm="0">
                                              <p:val>
                                                <p:strVal val="ppt_w"/>
                                              </p:val>
                                            </p:tav>
                                            <p:tav tm="100000">
                                              <p:val>
                                                <p:fltVal val="0"/>
                                              </p:val>
                                            </p:tav>
                                          </p:tavLst>
                                        </p:anim>
                                        <p:anim calcmode="lin" valueType="num">
                                          <p:cBhvr>
                                            <p:cTn id="84" dur="500"/>
                                            <p:tgtEl>
                                              <p:spTgt spid="52"/>
                                            </p:tgtEl>
                                            <p:attrNameLst>
                                              <p:attrName>ppt_h</p:attrName>
                                            </p:attrNameLst>
                                          </p:cBhvr>
                                          <p:tavLst>
                                            <p:tav tm="0">
                                              <p:val>
                                                <p:strVal val="ppt_h"/>
                                              </p:val>
                                            </p:tav>
                                            <p:tav tm="100000">
                                              <p:val>
                                                <p:fltVal val="0"/>
                                              </p:val>
                                            </p:tav>
                                          </p:tavLst>
                                        </p:anim>
                                        <p:set>
                                          <p:cBhvr>
                                            <p:cTn id="85" dur="1" fill="hold">
                                              <p:stCondLst>
                                                <p:cond delay="499"/>
                                              </p:stCondLst>
                                            </p:cTn>
                                            <p:tgtEl>
                                              <p:spTgt spid="52"/>
                                            </p:tgtEl>
                                            <p:attrNameLst>
                                              <p:attrName>style.visibility</p:attrName>
                                            </p:attrNameLst>
                                          </p:cBhvr>
                                          <p:to>
                                            <p:strVal val="hidden"/>
                                          </p:to>
                                        </p:set>
                                      </p:childTnLst>
                                    </p:cTn>
                                  </p:par>
                                  <p:par>
                                    <p:cTn id="86" presetID="23" presetClass="exit" presetSubtype="32" fill="hold" grpId="1" nodeType="withEffect">
                                      <p:stCondLst>
                                        <p:cond delay="0"/>
                                      </p:stCondLst>
                                      <p:childTnLst>
                                        <p:anim calcmode="lin" valueType="num">
                                          <p:cBhvr>
                                            <p:cTn id="87" dur="500"/>
                                            <p:tgtEl>
                                              <p:spTgt spid="53"/>
                                            </p:tgtEl>
                                            <p:attrNameLst>
                                              <p:attrName>ppt_w</p:attrName>
                                            </p:attrNameLst>
                                          </p:cBhvr>
                                          <p:tavLst>
                                            <p:tav tm="0">
                                              <p:val>
                                                <p:strVal val="ppt_w"/>
                                              </p:val>
                                            </p:tav>
                                            <p:tav tm="100000">
                                              <p:val>
                                                <p:fltVal val="0"/>
                                              </p:val>
                                            </p:tav>
                                          </p:tavLst>
                                        </p:anim>
                                        <p:anim calcmode="lin" valueType="num">
                                          <p:cBhvr>
                                            <p:cTn id="88" dur="500"/>
                                            <p:tgtEl>
                                              <p:spTgt spid="53"/>
                                            </p:tgtEl>
                                            <p:attrNameLst>
                                              <p:attrName>ppt_h</p:attrName>
                                            </p:attrNameLst>
                                          </p:cBhvr>
                                          <p:tavLst>
                                            <p:tav tm="0">
                                              <p:val>
                                                <p:strVal val="ppt_h"/>
                                              </p:val>
                                            </p:tav>
                                            <p:tav tm="100000">
                                              <p:val>
                                                <p:fltVal val="0"/>
                                              </p:val>
                                            </p:tav>
                                          </p:tavLst>
                                        </p:anim>
                                        <p:set>
                                          <p:cBhvr>
                                            <p:cTn id="89" dur="1" fill="hold">
                                              <p:stCondLst>
                                                <p:cond delay="499"/>
                                              </p:stCondLst>
                                            </p:cTn>
                                            <p:tgtEl>
                                              <p:spTgt spid="53"/>
                                            </p:tgtEl>
                                            <p:attrNameLst>
                                              <p:attrName>style.visibility</p:attrName>
                                            </p:attrNameLst>
                                          </p:cBhvr>
                                          <p:to>
                                            <p:strVal val="hidden"/>
                                          </p:to>
                                        </p:set>
                                      </p:childTnLst>
                                    </p:cTn>
                                  </p:par>
                                  <p:par>
                                    <p:cTn id="90" presetID="23" presetClass="exit" presetSubtype="32" fill="hold" nodeType="withEffect">
                                      <p:stCondLst>
                                        <p:cond delay="0"/>
                                      </p:stCondLst>
                                      <p:childTnLst>
                                        <p:anim calcmode="lin" valueType="num">
                                          <p:cBhvr>
                                            <p:cTn id="91" dur="500"/>
                                            <p:tgtEl>
                                              <p:spTgt spid="6"/>
                                            </p:tgtEl>
                                            <p:attrNameLst>
                                              <p:attrName>ppt_w</p:attrName>
                                            </p:attrNameLst>
                                          </p:cBhvr>
                                          <p:tavLst>
                                            <p:tav tm="0">
                                              <p:val>
                                                <p:strVal val="ppt_w"/>
                                              </p:val>
                                            </p:tav>
                                            <p:tav tm="100000">
                                              <p:val>
                                                <p:fltVal val="0"/>
                                              </p:val>
                                            </p:tav>
                                          </p:tavLst>
                                        </p:anim>
                                        <p:anim calcmode="lin" valueType="num">
                                          <p:cBhvr>
                                            <p:cTn id="92" dur="500"/>
                                            <p:tgtEl>
                                              <p:spTgt spid="6"/>
                                            </p:tgtEl>
                                            <p:attrNameLst>
                                              <p:attrName>ppt_h</p:attrName>
                                            </p:attrNameLst>
                                          </p:cBhvr>
                                          <p:tavLst>
                                            <p:tav tm="0">
                                              <p:val>
                                                <p:strVal val="ppt_h"/>
                                              </p:val>
                                            </p:tav>
                                            <p:tav tm="100000">
                                              <p:val>
                                                <p:fltVal val="0"/>
                                              </p:val>
                                            </p:tav>
                                          </p:tavLst>
                                        </p:anim>
                                        <p:set>
                                          <p:cBhvr>
                                            <p:cTn id="93" dur="1" fill="hold">
                                              <p:stCondLst>
                                                <p:cond delay="499"/>
                                              </p:stCondLst>
                                            </p:cTn>
                                            <p:tgtEl>
                                              <p:spTgt spid="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barn(inVertical)">
                                          <p:cBhvr>
                                            <p:cTn id="98" dur="500"/>
                                            <p:tgtEl>
                                              <p:spTgt spid="54"/>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barn(inVertical)">
                                          <p:cBhvr>
                                            <p:cTn id="10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P spid="2" grpId="0"/>
          <p:bldP spid="2" grpId="1"/>
          <p:bldP spid="3" grpId="0"/>
          <p:bldP spid="3" grpId="1"/>
          <p:bldP spid="4" grpId="0"/>
          <p:bldP spid="4" grpId="1"/>
          <p:bldP spid="52" grpId="0"/>
          <p:bldP spid="52" grpId="1"/>
          <p:bldP spid="53" grpId="0"/>
          <p:bldP spid="53" grpId="1"/>
          <p:bldP spid="54" grpId="0" animBg="1"/>
          <p:bldP spid="5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43000" y="400050"/>
          <a:ext cx="6858000" cy="4757472"/>
        </p:xfrm>
        <a:graphic>
          <a:graphicData uri="http://schemas.openxmlformats.org/drawingml/2006/table">
            <a:tbl>
              <a:tblPr/>
              <a:tblGrid>
                <a:gridCol w="857250"/>
                <a:gridCol w="1943100"/>
                <a:gridCol w="2000250"/>
                <a:gridCol w="2057400"/>
              </a:tblGrid>
              <a:tr h="40005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TN</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8EB4E3"/>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Hiện tượng</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8EB4E3"/>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 lực tác dụng</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8EB4E3"/>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 yếu tố của lực</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8EB4E3"/>
                    </a:solidFill>
                  </a:tcPr>
                </a:tc>
              </a:tr>
              <a:tr h="770351">
                <a:tc rowSpan="4">
                  <a:txBody>
                    <a:bodyPr/>
                    <a:lstStyle>
                      <a:lvl1pPr marL="342900" indent="-3429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15000"/>
                        </a:lnSpc>
                        <a:spcBef>
                          <a:spcPct val="0"/>
                        </a:spcBef>
                        <a:spcAft>
                          <a:spcPct val="0"/>
                        </a:spcAft>
                        <a:buClrTx/>
                        <a:buSzTx/>
                        <a:buFont typeface="+mj-lt"/>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Treo quả nặng vào lò xo</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Phương:</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9387">
                <a:tc vMerge="1">
                  <a:tcPr/>
                </a:tc>
                <a:tc vMerge="1">
                  <a:tcPr/>
                </a:tc>
                <a:tc vMerge="1">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Chiều:</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9387">
                <a:tc vMerge="1">
                  <a:tcPr/>
                </a:tc>
                <a:tc vMerge="1">
                  <a:tcPr/>
                </a:tc>
                <a:tc row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Phương:</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0949">
                <a:tc vMerge="1">
                  <a:tcPr/>
                </a:tc>
                <a:tc vMerge="1">
                  <a:tcPr/>
                </a:tc>
                <a:tc vMerge="1">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Chiều:</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pP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5099">
                <a:tc rowSpan="2">
                  <a:txBody>
                    <a:bodyPr/>
                    <a:lstStyle>
                      <a:lvl1pPr marL="342900" indent="-3429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42900" marR="0" lvl="0" indent="-342900" algn="l" defTabSz="914400" rtl="0" eaLnBrk="1" fontAlgn="base" latinLnBrk="0" hangingPunct="1">
                        <a:lnSpc>
                          <a:spcPct val="115000"/>
                        </a:lnSpc>
                        <a:spcBef>
                          <a:spcPct val="0"/>
                        </a:spcBef>
                        <a:spcAft>
                          <a:spcPct val="0"/>
                        </a:spcAft>
                        <a:buClrTx/>
                        <a:buSzTx/>
                        <a:buFont typeface="+mj-lt"/>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Thả rơi viên phấn</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pP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Phương:</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3674">
                <a:tc vMerge="1">
                  <a:tcPr/>
                </a:tc>
                <a:tc vMerge="1">
                  <a:tcPr/>
                </a:tc>
                <a:tc vMerge="1">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Chiều:</a:t>
                      </a:r>
                      <a:endPar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026" marR="27026"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 name="TextBox 2"/>
          <p:cNvSpPr txBox="1">
            <a:spLocks noChangeArrowheads="1"/>
          </p:cNvSpPr>
          <p:nvPr/>
        </p:nvSpPr>
        <p:spPr bwMode="auto">
          <a:xfrm>
            <a:off x="3257550" y="0"/>
            <a:ext cx="3200400"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550" b="1">
                <a:solidFill>
                  <a:srgbClr val="FF0000"/>
                </a:solidFill>
                <a:latin typeface="Times New Roman" panose="02020603050405020304" pitchFamily="18" charset="0"/>
                <a:cs typeface="Times New Roman" panose="02020603050405020304" pitchFamily="18" charset="0"/>
              </a:rPr>
              <a:t>BẢNG KẾT QUẢ</a:t>
            </a:r>
            <a:endParaRPr lang="en-US" altLang="en-US" sz="2550"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1943100" y="1360885"/>
            <a:ext cx="2114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latin typeface="Times New Roman" panose="02020603050405020304" pitchFamily="18" charset="0"/>
                <a:cs typeface="Times New Roman" panose="02020603050405020304" pitchFamily="18" charset="0"/>
              </a:rPr>
              <a:t>- Lò xo bị biến dạng</a:t>
            </a:r>
            <a:endParaRPr lang="en-US" altLang="en-US" sz="1800" b="1">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943100" y="2625329"/>
            <a:ext cx="2228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latin typeface="Times New Roman" panose="02020603050405020304" pitchFamily="18" charset="0"/>
                <a:cs typeface="Times New Roman" panose="02020603050405020304" pitchFamily="18" charset="0"/>
              </a:rPr>
              <a:t>-Vật nặng đứng yên</a:t>
            </a:r>
            <a:endParaRPr lang="en-US" altLang="en-US" sz="1800" b="1">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943350" y="1371600"/>
            <a:ext cx="1885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Lực kéo của lò xo</a:t>
            </a:r>
            <a:endParaRPr lang="en-US" altLang="en-US" sz="1800" b="1">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000500" y="2634854"/>
            <a:ext cx="1885950"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Lực hút của Trái Đất</a:t>
            </a:r>
            <a:endParaRPr lang="en-US" altLang="en-US" sz="1800" b="1">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6286500" y="1143000"/>
            <a:ext cx="1428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Thẳng đứng</a:t>
            </a:r>
            <a:endParaRPr lang="en-US" altLang="en-US" sz="1800" b="1">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6115050" y="1885950"/>
            <a:ext cx="1885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Từ dưới lên trên</a:t>
            </a:r>
            <a:endParaRPr lang="en-US" altLang="en-US" sz="1800" b="1">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6286500" y="2571750"/>
            <a:ext cx="1428750"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Thẳng đứng</a:t>
            </a:r>
            <a:endParaRPr lang="en-US" altLang="en-US" sz="1800" b="1">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5943600" y="3257550"/>
            <a:ext cx="2379518"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solidFill>
                  <a:srgbClr val="FF0000"/>
                </a:solidFill>
                <a:latin typeface="Times New Roman" panose="02020603050405020304" pitchFamily="18" charset="0"/>
                <a:cs typeface="Times New Roman" panose="02020603050405020304" pitchFamily="18" charset="0"/>
              </a:rPr>
              <a:t>Từ</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trên</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xuống</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dưới</a:t>
            </a: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2114550" y="3714750"/>
            <a:ext cx="182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latin typeface="Times New Roman" panose="02020603050405020304" pitchFamily="18" charset="0"/>
                <a:cs typeface="Times New Roman" panose="02020603050405020304" pitchFamily="18" charset="0"/>
              </a:rPr>
              <a:t>-Viên phấn vừa biến đổi chuyển động, vừa biến dạng.</a:t>
            </a:r>
            <a:endParaRPr lang="en-US" altLang="en-US" sz="1800" b="1">
              <a:solidFill>
                <a:srgbClr val="0070C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4000500" y="3943350"/>
            <a:ext cx="1885950"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Lực hút của Trái Đất</a:t>
            </a:r>
            <a:endParaRPr lang="en-US" altLang="en-US" sz="1800" b="1">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6229350" y="3886200"/>
            <a:ext cx="1428750"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Thẳng đứng</a:t>
            </a:r>
            <a:endParaRPr lang="en-US" altLang="en-US" sz="1800" b="1">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a:spLocks noChangeArrowheads="1"/>
          </p:cNvSpPr>
          <p:nvPr/>
        </p:nvSpPr>
        <p:spPr bwMode="auto">
          <a:xfrm>
            <a:off x="5948362" y="4572000"/>
            <a:ext cx="2166938"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Từ trên xuống dưới</a:t>
            </a:r>
            <a:endParaRPr lang="en-US" altLang="en-US" sz="1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ox(i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ox(i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ox(i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ox(in)">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ox(i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ox(in)">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ox(in)">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ox(in)">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ox(in)">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ox(in)">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animBg="1"/>
      <p:bldP spid="9" grpId="0"/>
      <p:bldP spid="10" grpId="0"/>
      <p:bldP spid="11" grpId="0" animBg="1"/>
      <p:bldP spid="12" grpId="0" animBg="1"/>
      <p:bldP spid="13" grpId="0"/>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2133167"/>
            <a:ext cx="5143500" cy="3648075"/>
          </a:xfrm>
          <a:prstGeom prst="rect">
            <a:avLst/>
          </a:prstGeom>
        </p:spPr>
      </p:pic>
      <p:sp>
        <p:nvSpPr>
          <p:cNvPr id="4" name="TextBox 3"/>
          <p:cNvSpPr txBox="1"/>
          <p:nvPr/>
        </p:nvSpPr>
        <p:spPr>
          <a:xfrm>
            <a:off x="394855" y="310622"/>
            <a:ext cx="4572000" cy="338554"/>
          </a:xfrm>
          <a:prstGeom prst="rect">
            <a:avLst/>
          </a:prstGeom>
          <a:noFill/>
        </p:spPr>
        <p:txBody>
          <a:bodyPr wrap="square">
            <a:spAutoFit/>
          </a:bodyPr>
          <a:lstStyle/>
          <a:p>
            <a:r>
              <a:rPr lang="en-GB" sz="1600" b="1" dirty="0">
                <a:solidFill>
                  <a:srgbClr val="000000"/>
                </a:solidFill>
                <a:latin typeface="Open Sans" panose="020B0606030504020204" pitchFamily="34" charset="0"/>
              </a:rPr>
              <a:t>*</a:t>
            </a:r>
            <a:r>
              <a:rPr lang="en-GB" sz="1600" b="1" dirty="0" err="1">
                <a:solidFill>
                  <a:srgbClr val="000000"/>
                </a:solidFill>
                <a:latin typeface="Open Sans" panose="020B0606030504020204" pitchFamily="34" charset="0"/>
              </a:rPr>
              <a:t>Đ</a:t>
            </a:r>
            <a:r>
              <a:rPr lang="en-GB" sz="1600" b="1" i="0" dirty="0" err="1">
                <a:solidFill>
                  <a:srgbClr val="000000"/>
                </a:solidFill>
                <a:effectLst/>
                <a:latin typeface="Open Sans" panose="020B0606030504020204" pitchFamily="34" charset="0"/>
              </a:rPr>
              <a:t>ặc</a:t>
            </a:r>
            <a:r>
              <a:rPr lang="en-GB" sz="1600" b="1" i="0" dirty="0">
                <a:solidFill>
                  <a:srgbClr val="000000"/>
                </a:solidFill>
                <a:effectLst/>
                <a:latin typeface="Open Sans" panose="020B0606030504020204" pitchFamily="34" charset="0"/>
              </a:rPr>
              <a:t> </a:t>
            </a:r>
            <a:r>
              <a:rPr lang="en-GB" sz="1600" b="1" i="0" dirty="0" err="1">
                <a:solidFill>
                  <a:srgbClr val="000000"/>
                </a:solidFill>
                <a:effectLst/>
                <a:latin typeface="Open Sans" panose="020B0606030504020204" pitchFamily="34" charset="0"/>
              </a:rPr>
              <a:t>điểm</a:t>
            </a:r>
            <a:r>
              <a:rPr lang="en-GB" sz="1600" b="1" i="0" dirty="0">
                <a:solidFill>
                  <a:srgbClr val="000000"/>
                </a:solidFill>
                <a:effectLst/>
                <a:latin typeface="Open Sans" panose="020B0606030504020204" pitchFamily="34" charset="0"/>
              </a:rPr>
              <a:t> </a:t>
            </a:r>
            <a:r>
              <a:rPr lang="en-GB" sz="1600" b="1" i="0" dirty="0" err="1">
                <a:solidFill>
                  <a:srgbClr val="000000"/>
                </a:solidFill>
                <a:effectLst/>
                <a:latin typeface="Open Sans" panose="020B0606030504020204" pitchFamily="34" charset="0"/>
              </a:rPr>
              <a:t>của</a:t>
            </a:r>
            <a:r>
              <a:rPr lang="en-GB" sz="1600" b="1" i="0" dirty="0">
                <a:solidFill>
                  <a:srgbClr val="000000"/>
                </a:solidFill>
                <a:effectLst/>
                <a:latin typeface="Open Sans" panose="020B0606030504020204" pitchFamily="34" charset="0"/>
              </a:rPr>
              <a:t> </a:t>
            </a:r>
            <a:r>
              <a:rPr lang="en-GB" sz="1600" b="1" i="0" dirty="0" err="1">
                <a:solidFill>
                  <a:srgbClr val="000000"/>
                </a:solidFill>
                <a:effectLst/>
                <a:latin typeface="Open Sans" panose="020B0606030504020204" pitchFamily="34" charset="0"/>
              </a:rPr>
              <a:t>trọng</a:t>
            </a:r>
            <a:r>
              <a:rPr lang="en-GB" sz="1600" b="1" i="0" dirty="0">
                <a:solidFill>
                  <a:srgbClr val="000000"/>
                </a:solidFill>
                <a:effectLst/>
                <a:latin typeface="Open Sans" panose="020B0606030504020204" pitchFamily="34" charset="0"/>
              </a:rPr>
              <a:t> </a:t>
            </a:r>
            <a:r>
              <a:rPr lang="en-GB" sz="1600" b="1" i="0" dirty="0" err="1">
                <a:solidFill>
                  <a:srgbClr val="000000"/>
                </a:solidFill>
                <a:effectLst/>
                <a:latin typeface="Open Sans" panose="020B0606030504020204" pitchFamily="34" charset="0"/>
              </a:rPr>
              <a:t>lực</a:t>
            </a:r>
            <a:r>
              <a:rPr lang="en-GB" sz="1600" b="1" dirty="0">
                <a:solidFill>
                  <a:srgbClr val="000000"/>
                </a:solidFill>
                <a:latin typeface="Open Sans" panose="020B0606030504020204" pitchFamily="34" charset="0"/>
              </a:rPr>
              <a:t>:</a:t>
            </a:r>
            <a:endParaRPr lang="en-GB" sz="1600" b="1" dirty="0"/>
          </a:p>
        </p:txBody>
      </p:sp>
      <p:sp>
        <p:nvSpPr>
          <p:cNvPr id="6" name="TextBox 5"/>
          <p:cNvSpPr txBox="1"/>
          <p:nvPr/>
        </p:nvSpPr>
        <p:spPr>
          <a:xfrm>
            <a:off x="706581" y="883340"/>
            <a:ext cx="8084127" cy="646331"/>
          </a:xfrm>
          <a:prstGeom prst="rect">
            <a:avLst/>
          </a:prstGeom>
          <a:noFill/>
        </p:spPr>
        <p:txBody>
          <a:bodyPr wrap="square">
            <a:spAutoFit/>
          </a:bodyPr>
          <a:lstStyle/>
          <a:p>
            <a:r>
              <a:rPr lang="en-US"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Trọng</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lực</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có</a:t>
            </a:r>
            <a:r>
              <a:rPr lang="vi-VN" sz="1800" b="0" i="0" dirty="0">
                <a:solidFill>
                  <a:srgbClr val="000000"/>
                </a:solidFill>
                <a:effectLst/>
                <a:latin typeface="Open Sans" panose="020B0606030504020204" pitchFamily="34" charset="0"/>
              </a:rPr>
              <a:t> phương </a:t>
            </a:r>
            <a:r>
              <a:rPr lang="vi-VN" sz="1800" b="0" i="0" dirty="0" err="1">
                <a:solidFill>
                  <a:srgbClr val="000000"/>
                </a:solidFill>
                <a:effectLst/>
                <a:latin typeface="Open Sans" panose="020B0606030504020204" pitchFamily="34" charset="0"/>
              </a:rPr>
              <a:t>thẳng</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đứng</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và</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có</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chiều</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hướng</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về</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phía</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Trái</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Đất</a:t>
            </a:r>
            <a:r>
              <a:rPr lang="vi-VN" sz="1800" b="0" i="0" dirty="0">
                <a:solidFill>
                  <a:srgbClr val="000000"/>
                </a:solidFill>
                <a:effectLst/>
                <a:latin typeface="Open Sans" panose="020B0606030504020204" pitchFamily="34" charset="0"/>
              </a:rPr>
              <a:t>. </a:t>
            </a:r>
            <a:endParaRPr lang="en-US" sz="1800" b="0" i="0" dirty="0">
              <a:solidFill>
                <a:srgbClr val="000000"/>
              </a:solidFill>
              <a:effectLst/>
              <a:latin typeface="Open Sans" panose="020B0606030504020204" pitchFamily="34" charset="0"/>
            </a:endParaRPr>
          </a:p>
          <a:p>
            <a:r>
              <a:rPr lang="en-US"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Trọng</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lực</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có</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điểm</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đặt</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tại</a:t>
            </a:r>
            <a:r>
              <a:rPr lang="vi-VN" sz="1800" b="0" i="0" dirty="0">
                <a:solidFill>
                  <a:srgbClr val="000000"/>
                </a:solidFill>
                <a:effectLst/>
                <a:latin typeface="Open Sans" panose="020B0606030504020204" pitchFamily="34" charset="0"/>
              </a:rPr>
              <a:t> tâm </a:t>
            </a:r>
            <a:r>
              <a:rPr lang="vi-VN" sz="1800" b="0" i="0" dirty="0" err="1">
                <a:solidFill>
                  <a:srgbClr val="000000"/>
                </a:solidFill>
                <a:effectLst/>
                <a:latin typeface="Open Sans" panose="020B0606030504020204" pitchFamily="34" charset="0"/>
              </a:rPr>
              <a:t>của</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vật</a:t>
            </a:r>
            <a:r>
              <a:rPr lang="vi-VN" sz="1800" b="0" i="0" dirty="0">
                <a:solidFill>
                  <a:srgbClr val="000000"/>
                </a:solidFill>
                <a:effectLst/>
                <a:latin typeface="Open Sans" panose="020B0606030504020204" pitchFamily="34" charset="0"/>
              </a:rPr>
              <a:t>.</a:t>
            </a:r>
            <a:endParaRPr lang="en-GB" sz="1800"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21684" y="47334"/>
            <a:ext cx="3737559" cy="471192"/>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57824" y="56861"/>
            <a:ext cx="4076460" cy="461665"/>
          </a:xfrm>
          <a:prstGeom prst="rect">
            <a:avLst/>
          </a:prstGeom>
          <a:noFill/>
        </p:spPr>
        <p:txBody>
          <a:bodyPr wrap="square" rtlCol="0">
            <a:spAutoFit/>
          </a:bodyPr>
          <a:lstStyle/>
          <a:p>
            <a:pPr algn="ctr"/>
            <a:r>
              <a:rPr lang="vi-VN" altLang="zh-CN" sz="24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Tìm hiểu về trọng lượng</a:t>
            </a:r>
            <a:endParaRPr lang="zh-CN" altLang="en-US" sz="24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grpSp>
        <p:nvGrpSpPr>
          <p:cNvPr id="10" name="Google Shape;293;p31"/>
          <p:cNvGrpSpPr/>
          <p:nvPr/>
        </p:nvGrpSpPr>
        <p:grpSpPr>
          <a:xfrm>
            <a:off x="4895193" y="1353762"/>
            <a:ext cx="4309017" cy="3789738"/>
            <a:chOff x="-26" y="1343351"/>
            <a:chExt cx="9144028" cy="3789738"/>
          </a:xfrm>
        </p:grpSpPr>
        <p:sp>
          <p:nvSpPr>
            <p:cNvPr id="11"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2" name="Google Shape;325;p31"/>
            <p:cNvGrpSpPr/>
            <p:nvPr/>
          </p:nvGrpSpPr>
          <p:grpSpPr>
            <a:xfrm>
              <a:off x="-26" y="2942175"/>
              <a:ext cx="1575668" cy="2015021"/>
              <a:chOff x="-25" y="2942175"/>
              <a:chExt cx="1575668" cy="2015021"/>
            </a:xfrm>
          </p:grpSpPr>
          <p:sp>
            <p:nvSpPr>
              <p:cNvPr id="43"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5" name="Group 4"/>
          <p:cNvGrpSpPr/>
          <p:nvPr/>
        </p:nvGrpSpPr>
        <p:grpSpPr>
          <a:xfrm>
            <a:off x="144118" y="645876"/>
            <a:ext cx="8273083" cy="1532092"/>
            <a:chOff x="368589" y="702847"/>
            <a:chExt cx="8273083" cy="1532092"/>
          </a:xfrm>
        </p:grpSpPr>
        <p:sp>
          <p:nvSpPr>
            <p:cNvPr id="2" name="Rectangle 1"/>
            <p:cNvSpPr/>
            <p:nvPr/>
          </p:nvSpPr>
          <p:spPr>
            <a:xfrm>
              <a:off x="372044" y="702847"/>
              <a:ext cx="8269628" cy="707886"/>
            </a:xfrm>
            <a:prstGeom prst="rect">
              <a:avLst/>
            </a:prstGeom>
          </p:spPr>
          <p:txBody>
            <a:bodyPr wrap="square">
              <a:spAutoFit/>
            </a:bodyPr>
            <a:lstStyle/>
            <a:p>
              <a:pPr marL="342900" indent="-342900">
                <a:buFont typeface="Wingdings" panose="05000000000000000000" pitchFamily="2" charset="2"/>
                <a:buChar char="v"/>
              </a:pPr>
              <a:r>
                <a:rPr lang="vi-VN" sz="2000" b="1" dirty="0">
                  <a:solidFill>
                    <a:srgbClr val="C00000"/>
                  </a:solidFill>
                  <a:latin typeface="#9Slide03 Arima Madurai Black" panose="00000A00000000000000" pitchFamily="2" charset="0"/>
                  <a:cs typeface="#9Slide03 Arima Madurai Black" panose="00000A00000000000000" pitchFamily="2" charset="0"/>
                </a:rPr>
                <a:t>Trọng lượng </a:t>
              </a:r>
              <a:r>
                <a:rPr lang="vi-VN" sz="2000" dirty="0">
                  <a:latin typeface="#9Slide03 Arima Madurai Black" panose="00000A00000000000000" pitchFamily="2" charset="0"/>
                  <a:cs typeface="#9Slide03 Arima Madurai Black" panose="00000A00000000000000" pitchFamily="2" charset="0"/>
                </a:rPr>
                <a:t>của vật là độ lớn lực hút của Trái Đất tác dụng lên </a:t>
              </a:r>
              <a:r>
                <a:rPr lang="vi-VN" sz="2000" dirty="0" smtClean="0">
                  <a:latin typeface="#9Slide03 Arima Madurai Black" panose="00000A00000000000000" pitchFamily="2" charset="0"/>
                  <a:cs typeface="#9Slide03 Arima Madurai Black" panose="00000A00000000000000" pitchFamily="2" charset="0"/>
                </a:rPr>
                <a:t>vật</a:t>
              </a:r>
              <a:r>
                <a:rPr lang="en-US" sz="2000" dirty="0" smtClean="0">
                  <a:latin typeface="#9Slide03 Arima Madurai Black" panose="00000A00000000000000" pitchFamily="2" charset="0"/>
                  <a:cs typeface="#9Slide03 Arima Madurai Black" panose="00000A00000000000000" pitchFamily="2" charset="0"/>
                </a:rPr>
                <a:t> (</a:t>
              </a:r>
              <a:r>
                <a:rPr lang="en-US" sz="2000" dirty="0" err="1" smtClean="0">
                  <a:solidFill>
                    <a:srgbClr val="FF0000"/>
                  </a:solidFill>
                  <a:latin typeface="#9Slide03 Arima Madurai Black" panose="00000A00000000000000" pitchFamily="2" charset="0"/>
                  <a:cs typeface="#9Slide03 Arima Madurai Black" panose="00000A00000000000000" pitchFamily="2" charset="0"/>
                </a:rPr>
                <a:t>Độ</a:t>
              </a:r>
              <a:r>
                <a:rPr lang="en-US" sz="2000" dirty="0" smtClean="0">
                  <a:solidFill>
                    <a:srgbClr val="FF0000"/>
                  </a:solidFill>
                  <a:latin typeface="#9Slide03 Arima Madurai Black" panose="00000A00000000000000" pitchFamily="2" charset="0"/>
                  <a:cs typeface="#9Slide03 Arima Madurai Black" panose="00000A00000000000000" pitchFamily="2" charset="0"/>
                </a:rPr>
                <a:t> </a:t>
              </a:r>
              <a:r>
                <a:rPr lang="en-US" sz="2000" dirty="0" err="1" smtClean="0">
                  <a:solidFill>
                    <a:srgbClr val="FF0000"/>
                  </a:solidFill>
                  <a:latin typeface="#9Slide03 Arima Madurai Black" panose="00000A00000000000000" pitchFamily="2" charset="0"/>
                  <a:cs typeface="#9Slide03 Arima Madurai Black" panose="00000A00000000000000" pitchFamily="2" charset="0"/>
                </a:rPr>
                <a:t>lớn</a:t>
              </a:r>
              <a:r>
                <a:rPr lang="en-US" sz="2000" dirty="0" smtClean="0">
                  <a:solidFill>
                    <a:srgbClr val="FF0000"/>
                  </a:solidFill>
                  <a:latin typeface="#9Slide03 Arima Madurai Black" panose="00000A00000000000000" pitchFamily="2" charset="0"/>
                  <a:cs typeface="#9Slide03 Arima Madurai Black" panose="00000A00000000000000" pitchFamily="2" charset="0"/>
                </a:rPr>
                <a:t> </a:t>
              </a:r>
              <a:r>
                <a:rPr lang="en-US" sz="2000" dirty="0" err="1" smtClean="0">
                  <a:solidFill>
                    <a:srgbClr val="FF0000"/>
                  </a:solidFill>
                  <a:latin typeface="#9Slide03 Arima Madurai Black" panose="00000A00000000000000" pitchFamily="2" charset="0"/>
                  <a:cs typeface="#9Slide03 Arima Madurai Black" panose="00000A00000000000000" pitchFamily="2" charset="0"/>
                </a:rPr>
                <a:t>của</a:t>
              </a:r>
              <a:r>
                <a:rPr lang="en-US" sz="2000" dirty="0" smtClean="0">
                  <a:solidFill>
                    <a:srgbClr val="FF0000"/>
                  </a:solidFill>
                  <a:latin typeface="#9Slide03 Arima Madurai Black" panose="00000A00000000000000" pitchFamily="2" charset="0"/>
                  <a:cs typeface="#9Slide03 Arima Madurai Black" panose="00000A00000000000000" pitchFamily="2" charset="0"/>
                </a:rPr>
                <a:t> </a:t>
              </a:r>
              <a:r>
                <a:rPr lang="en-US" sz="2000" dirty="0" err="1" smtClean="0">
                  <a:solidFill>
                    <a:srgbClr val="FF0000"/>
                  </a:solidFill>
                  <a:latin typeface="#9Slide03 Arima Madurai Black" panose="00000A00000000000000" pitchFamily="2" charset="0"/>
                  <a:cs typeface="#9Slide03 Arima Madurai Black" panose="00000A00000000000000" pitchFamily="2" charset="0"/>
                </a:rPr>
                <a:t>trọng</a:t>
              </a:r>
              <a:r>
                <a:rPr lang="en-US" sz="2000" dirty="0" smtClean="0">
                  <a:solidFill>
                    <a:srgbClr val="FF0000"/>
                  </a:solidFill>
                  <a:latin typeface="#9Slide03 Arima Madurai Black" panose="00000A00000000000000" pitchFamily="2" charset="0"/>
                  <a:cs typeface="#9Slide03 Arima Madurai Black" panose="00000A00000000000000" pitchFamily="2" charset="0"/>
                </a:rPr>
                <a:t> </a:t>
              </a:r>
              <a:r>
                <a:rPr lang="en-US" sz="2000" dirty="0" err="1" smtClean="0">
                  <a:solidFill>
                    <a:srgbClr val="FF0000"/>
                  </a:solidFill>
                  <a:latin typeface="#9Slide03 Arima Madurai Black" panose="00000A00000000000000" pitchFamily="2" charset="0"/>
                  <a:cs typeface="#9Slide03 Arima Madurai Black" panose="00000A00000000000000" pitchFamily="2" charset="0"/>
                </a:rPr>
                <a:t>lực</a:t>
              </a:r>
              <a:r>
                <a:rPr lang="en-US" sz="2000" dirty="0" smtClean="0">
                  <a:latin typeface="#9Slide03 Arima Madurai Black" panose="00000A00000000000000" pitchFamily="2" charset="0"/>
                  <a:cs typeface="#9Slide03 Arima Madurai Black" panose="00000A00000000000000" pitchFamily="2" charset="0"/>
                </a:rPr>
                <a:t>)</a:t>
              </a:r>
              <a:r>
                <a:rPr lang="vi-VN" sz="2000" dirty="0" smtClean="0">
                  <a:latin typeface="#9Slide03 Arima Madurai Black" panose="00000A00000000000000" pitchFamily="2" charset="0"/>
                  <a:cs typeface="#9Slide03 Arima Madurai Black" panose="00000A00000000000000" pitchFamily="2" charset="0"/>
                </a:rPr>
                <a:t>.</a:t>
              </a:r>
              <a:endParaRPr lang="en-US" sz="2000" dirty="0">
                <a:latin typeface="#9Slide03 Arima Madurai Black" panose="00000A00000000000000" pitchFamily="2" charset="0"/>
                <a:cs typeface="#9Slide03 Arima Madurai Black" panose="00000A00000000000000" pitchFamily="2" charset="0"/>
              </a:endParaRPr>
            </a:p>
          </p:txBody>
        </p:sp>
        <p:sp>
          <p:nvSpPr>
            <p:cNvPr id="4" name="Rectangle 3"/>
            <p:cNvSpPr/>
            <p:nvPr/>
          </p:nvSpPr>
          <p:spPr>
            <a:xfrm>
              <a:off x="368589" y="1373165"/>
              <a:ext cx="2954655" cy="861774"/>
            </a:xfrm>
            <a:prstGeom prst="rect">
              <a:avLst/>
            </a:prstGeom>
          </p:spPr>
          <p:txBody>
            <a:bodyPr wrap="none">
              <a:spAutoFit/>
            </a:bodyPr>
            <a:lstStyle/>
            <a:p>
              <a:pPr marL="342900" indent="-342900">
                <a:spcBef>
                  <a:spcPct val="50000"/>
                </a:spcBef>
                <a:buFont typeface="Wingdings" panose="05000000000000000000" pitchFamily="2" charset="2"/>
                <a:buChar char="v"/>
              </a:pPr>
              <a:r>
                <a:rPr lang="vi-VN" altLang="en-US" sz="2000" b="1" i="1" dirty="0">
                  <a:latin typeface="Times New Roman" panose="02020603050405020304" pitchFamily="18" charset="0"/>
                  <a:cs typeface="Times New Roman" panose="02020603050405020304" pitchFamily="18" charset="0"/>
                </a:rPr>
                <a:t>Kí hiệu: P		</a:t>
              </a:r>
              <a:endParaRPr lang="en-US" altLang="en-US" sz="2000" b="1" i="1" dirty="0">
                <a:latin typeface="Times New Roman" panose="02020603050405020304" pitchFamily="18" charset="0"/>
                <a:cs typeface="Times New Roman" panose="02020603050405020304" pitchFamily="18" charset="0"/>
              </a:endParaRPr>
            </a:p>
            <a:p>
              <a:pPr marL="342900" indent="-342900">
                <a:spcBef>
                  <a:spcPct val="50000"/>
                </a:spcBef>
                <a:buFont typeface="Wingdings" panose="05000000000000000000" pitchFamily="2" charset="2"/>
                <a:buChar char="v"/>
              </a:pPr>
              <a:r>
                <a:rPr lang="vi-VN" altLang="en-US" sz="2000" b="1" i="1" dirty="0">
                  <a:latin typeface="Times New Roman" panose="02020603050405020304" pitchFamily="18" charset="0"/>
                  <a:cs typeface="Times New Roman" panose="02020603050405020304" pitchFamily="18" charset="0"/>
                </a:rPr>
                <a:t>Đơn vị: N</a:t>
              </a:r>
              <a:endParaRPr lang="en-US" altLang="en-US" sz="2000" b="1" dirty="0">
                <a:latin typeface="#9Slide03 Arima Madurai Black" panose="00000A00000000000000" pitchFamily="2" charset="0"/>
                <a:cs typeface="#9Slide03 Arima Madurai Black" panose="00000A00000000000000" pitchFamily="2" charset="0"/>
              </a:endParaRPr>
            </a:p>
          </p:txBody>
        </p:sp>
      </p:grpSp>
      <p:grpSp>
        <p:nvGrpSpPr>
          <p:cNvPr id="6" name="Group 5"/>
          <p:cNvGrpSpPr/>
          <p:nvPr/>
        </p:nvGrpSpPr>
        <p:grpSpPr>
          <a:xfrm>
            <a:off x="393660" y="2177968"/>
            <a:ext cx="4193453" cy="2873686"/>
            <a:chOff x="59219" y="2488038"/>
            <a:chExt cx="4193453" cy="2873686"/>
          </a:xfrm>
        </p:grpSpPr>
        <p:grpSp>
          <p:nvGrpSpPr>
            <p:cNvPr id="101" name="Group 24"/>
            <p:cNvGrpSpPr/>
            <p:nvPr/>
          </p:nvGrpSpPr>
          <p:grpSpPr bwMode="auto">
            <a:xfrm>
              <a:off x="603009" y="4356836"/>
              <a:ext cx="3649663" cy="1004888"/>
              <a:chOff x="2124" y="3897"/>
              <a:chExt cx="2299" cy="633"/>
            </a:xfrm>
          </p:grpSpPr>
          <p:sp>
            <p:nvSpPr>
              <p:cNvPr id="103" name="Rectangle 5"/>
              <p:cNvSpPr>
                <a:spLocks noChangeArrowheads="1"/>
              </p:cNvSpPr>
              <p:nvPr/>
            </p:nvSpPr>
            <p:spPr bwMode="auto">
              <a:xfrm>
                <a:off x="2124" y="3897"/>
                <a:ext cx="1101"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1400" b="1" dirty="0">
                    <a:solidFill>
                      <a:srgbClr val="C00000"/>
                    </a:solidFill>
                    <a:latin typeface="#9Slide03 Arima Madurai" panose="00000500000000000000" pitchFamily="2" charset="0"/>
                    <a:cs typeface="#9Slide03 Arima Madurai" panose="00000500000000000000" pitchFamily="2" charset="0"/>
                  </a:rPr>
                  <a:t>ISAAC NEWTON</a:t>
                </a:r>
                <a:endParaRPr lang="en-US" sz="1400" b="1" dirty="0">
                  <a:solidFill>
                    <a:srgbClr val="C00000"/>
                  </a:solidFill>
                  <a:latin typeface="#9Slide03 Arima Madurai" panose="00000500000000000000" pitchFamily="2" charset="0"/>
                  <a:cs typeface="#9Slide03 Arima Madurai" panose="00000500000000000000" pitchFamily="2" charset="0"/>
                </a:endParaRPr>
              </a:p>
            </p:txBody>
          </p:sp>
          <p:sp>
            <p:nvSpPr>
              <p:cNvPr id="104" name="Rectangle 6"/>
              <p:cNvSpPr>
                <a:spLocks noChangeArrowheads="1"/>
              </p:cNvSpPr>
              <p:nvPr/>
            </p:nvSpPr>
            <p:spPr bwMode="auto">
              <a:xfrm>
                <a:off x="2446" y="4065"/>
                <a:ext cx="1977"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1400" b="1">
                    <a:latin typeface="#9Slide03 Arima Madurai" panose="00000500000000000000" pitchFamily="2" charset="0"/>
                    <a:cs typeface="#9Slide03 Arima Madurai" panose="00000500000000000000" pitchFamily="2" charset="0"/>
                  </a:rPr>
                  <a:t>(1642-1727)</a:t>
                </a:r>
                <a:endParaRPr lang="en-US" altLang="en-US" sz="1400" b="1">
                  <a:latin typeface="#9Slide03 Arima Madurai" panose="00000500000000000000" pitchFamily="2" charset="0"/>
                  <a:cs typeface="#9Slide03 Arima Madurai" panose="00000500000000000000" pitchFamily="2" charset="0"/>
                </a:endParaRPr>
              </a:p>
              <a:p>
                <a:pPr algn="ctr" eaLnBrk="1" hangingPunct="1"/>
                <a:r>
                  <a:rPr lang="en-US" altLang="en-US" sz="1400" b="1">
                    <a:latin typeface="#9Slide03 Arima Madurai" panose="00000500000000000000" pitchFamily="2" charset="0"/>
                    <a:cs typeface="#9Slide03 Arima Madurai" panose="00000500000000000000" pitchFamily="2" charset="0"/>
                  </a:rPr>
                  <a:t> là nhà vật lý, toán học nước Anh, người đã tìm ra </a:t>
                </a:r>
                <a:r>
                  <a:rPr lang="en-US" altLang="en-US" sz="1400" b="1">
                    <a:solidFill>
                      <a:srgbClr val="C00000"/>
                    </a:solidFill>
                    <a:latin typeface="#9Slide03 Arima Madurai" panose="00000500000000000000" pitchFamily="2" charset="0"/>
                    <a:cs typeface="#9Slide03 Arima Madurai" panose="00000500000000000000" pitchFamily="2" charset="0"/>
                  </a:rPr>
                  <a:t>trọng lực</a:t>
                </a:r>
                <a:endParaRPr lang="en-US" altLang="en-US" sz="1400">
                  <a:solidFill>
                    <a:srgbClr val="C00000"/>
                  </a:solidFill>
                  <a:latin typeface="#9Slide03 Arima Madurai" panose="00000500000000000000" pitchFamily="2" charset="0"/>
                  <a:cs typeface="#9Slide03 Arima Madurai" panose="00000500000000000000" pitchFamily="2" charset="0"/>
                </a:endParaRPr>
              </a:p>
            </p:txBody>
          </p:sp>
        </p:grpSp>
        <p:pic>
          <p:nvPicPr>
            <p:cNvPr id="1026" name="Picture 2" descr="Từ cậu bé mồ côi, ốm yếu đến thiên tài Isaac Newton - Giáo dụ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219" y="2488038"/>
              <a:ext cx="3465584" cy="1793408"/>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p:cNvSpPr txBox="1"/>
          <p:nvPr/>
        </p:nvSpPr>
        <p:spPr>
          <a:xfrm>
            <a:off x="-2751621" y="2240936"/>
            <a:ext cx="2686697" cy="1631216"/>
          </a:xfrm>
          <a:prstGeom prst="rect">
            <a:avLst/>
          </a:prstGeom>
          <a:noFill/>
        </p:spPr>
        <p:txBody>
          <a:bodyPr wrap="square" rtlCol="0">
            <a:spAutoFit/>
          </a:bodyPr>
          <a:lstStyle/>
          <a:p>
            <a:pPr marL="342900" indent="-342900">
              <a:buFont typeface="Wingdings" panose="05000000000000000000" pitchFamily="2" charset="2"/>
              <a:buChar char="v"/>
            </a:pPr>
            <a:r>
              <a:rPr lang="en-US" sz="2000" dirty="0" err="1">
                <a:latin typeface="#9Slide03 Arima Madurai Black" panose="00000A00000000000000" pitchFamily="2" charset="0"/>
                <a:cs typeface="#9Slide03 Arima Madurai Black" panose="00000A00000000000000" pitchFamily="2" charset="0"/>
              </a:rPr>
              <a:t>Trọng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lượng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của</a:t>
            </a:r>
            <a:r>
              <a:rPr lang="en-US" sz="2000" dirty="0">
                <a:latin typeface="#9Slide03 Arima Madurai Black" panose="00000A00000000000000" pitchFamily="2" charset="0"/>
                <a:cs typeface="#9Slide03 Arima Madurai Black" panose="00000A00000000000000" pitchFamily="2" charset="0"/>
              </a:rPr>
              <a:t> 1 </a:t>
            </a:r>
            <a:r>
              <a:rPr lang="en-US" sz="2000" dirty="0" err="1">
                <a:latin typeface="#9Slide03 Arima Madurai Black" panose="00000A00000000000000" pitchFamily="2" charset="0"/>
                <a:cs typeface="#9Slide03 Arima Madurai Black" panose="00000A00000000000000" pitchFamily="2" charset="0"/>
              </a:rPr>
              <a:t>quả</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cân</a:t>
            </a:r>
            <a:r>
              <a:rPr lang="en-US" sz="2000" dirty="0">
                <a:latin typeface="#9Slide03 Arima Madurai Black" panose="00000A00000000000000" pitchFamily="2" charset="0"/>
                <a:cs typeface="#9Slide03 Arima Madurai Black" panose="00000A00000000000000" pitchFamily="2" charset="0"/>
              </a:rPr>
              <a:t> 100g </a:t>
            </a:r>
            <a:r>
              <a:rPr lang="en-US" sz="2000" dirty="0" err="1">
                <a:latin typeface="#9Slide03 Arima Madurai Black" panose="00000A00000000000000" pitchFamily="2" charset="0"/>
                <a:cs typeface="#9Slide03 Arima Madurai Black" panose="00000A00000000000000" pitchFamily="2" charset="0"/>
              </a:rPr>
              <a:t>là</a:t>
            </a:r>
            <a:r>
              <a:rPr lang="en-US" sz="2000" dirty="0">
                <a:latin typeface="#9Slide03 Arima Madurai Black" panose="00000A00000000000000" pitchFamily="2" charset="0"/>
                <a:cs typeface="#9Slide03 Arima Madurai Black" panose="00000A00000000000000" pitchFamily="2" charset="0"/>
              </a:rPr>
              <a:t> 1N</a:t>
            </a:r>
            <a:endParaRPr lang="en-US" sz="2000" dirty="0">
              <a:latin typeface="#9Slide03 Arima Madurai Black" panose="00000A00000000000000" pitchFamily="2" charset="0"/>
              <a:cs typeface="#9Slide03 Arima Madurai Black" panose="00000A00000000000000" pitchFamily="2" charset="0"/>
            </a:endParaRPr>
          </a:p>
          <a:p>
            <a:pPr marL="342900" indent="-342900">
              <a:buFont typeface="Wingdings" panose="05000000000000000000" pitchFamily="2" charset="2"/>
              <a:buChar char="v"/>
            </a:pPr>
            <a:r>
              <a:rPr lang="en-US" sz="2000" dirty="0" err="1">
                <a:latin typeface="#9Slide03 Arima Madurai Black" panose="00000A00000000000000" pitchFamily="2" charset="0"/>
                <a:cs typeface="#9Slide03 Arima Madurai Black" panose="00000A00000000000000" pitchFamily="2" charset="0"/>
              </a:rPr>
              <a:t>Trọng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lượng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của</a:t>
            </a:r>
            <a:r>
              <a:rPr lang="en-US" sz="2000" dirty="0">
                <a:latin typeface="#9Slide03 Arima Madurai Black" panose="00000A00000000000000" pitchFamily="2" charset="0"/>
                <a:cs typeface="#9Slide03 Arima Madurai Black" panose="00000A00000000000000" pitchFamily="2" charset="0"/>
              </a:rPr>
              <a:t> 1 </a:t>
            </a:r>
            <a:r>
              <a:rPr lang="en-US" sz="2000" dirty="0" err="1">
                <a:latin typeface="#9Slide03 Arima Madurai Black" panose="00000A00000000000000" pitchFamily="2" charset="0"/>
                <a:cs typeface="#9Slide03 Arima Madurai Black" panose="00000A00000000000000" pitchFamily="2" charset="0"/>
              </a:rPr>
              <a:t>quả</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cân</a:t>
            </a:r>
            <a:r>
              <a:rPr lang="en-US" sz="2000" dirty="0">
                <a:latin typeface="#9Slide03 Arima Madurai Black" panose="00000A00000000000000" pitchFamily="2" charset="0"/>
                <a:cs typeface="#9Slide03 Arima Madurai Black" panose="00000A00000000000000" pitchFamily="2" charset="0"/>
              </a:rPr>
              <a:t> 1 kg </a:t>
            </a:r>
            <a:r>
              <a:rPr lang="en-US" sz="2000" dirty="0" err="1">
                <a:latin typeface="#9Slide03 Arima Madurai Black" panose="00000A00000000000000" pitchFamily="2" charset="0"/>
                <a:cs typeface="#9Slide03 Arima Madurai Black" panose="00000A00000000000000" pitchFamily="2" charset="0"/>
              </a:rPr>
              <a:t>là</a:t>
            </a:r>
            <a:r>
              <a:rPr lang="en-US" sz="2000" dirty="0">
                <a:latin typeface="#9Slide03 Arima Madurai Black" panose="00000A00000000000000" pitchFamily="2" charset="0"/>
                <a:cs typeface="#9Slide03 Arima Madurai Black" panose="00000A00000000000000" pitchFamily="2" charset="0"/>
              </a:rPr>
              <a:t> 10N</a:t>
            </a:r>
            <a:endParaRPr lang="en-US" sz="2000" dirty="0">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30702" y="133912"/>
            <a:ext cx="5085686"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2" y="3746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 name="Google Shape;293;p31"/>
          <p:cNvGrpSpPr/>
          <p:nvPr/>
        </p:nvGrpSpPr>
        <p:grpSpPr>
          <a:xfrm>
            <a:off x="4895193" y="1353762"/>
            <a:ext cx="4309017" cy="3789738"/>
            <a:chOff x="-26" y="1343351"/>
            <a:chExt cx="9144028" cy="3789738"/>
          </a:xfrm>
        </p:grpSpPr>
        <p:sp>
          <p:nvSpPr>
            <p:cNvPr id="11"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2" name="Google Shape;325;p31"/>
            <p:cNvGrpSpPr/>
            <p:nvPr/>
          </p:nvGrpSpPr>
          <p:grpSpPr>
            <a:xfrm>
              <a:off x="-26" y="2942175"/>
              <a:ext cx="1575668" cy="2015021"/>
              <a:chOff x="-25" y="2942175"/>
              <a:chExt cx="1575668" cy="2015021"/>
            </a:xfrm>
          </p:grpSpPr>
          <p:sp>
            <p:nvSpPr>
              <p:cNvPr id="43"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7" name="Group 6"/>
          <p:cNvGrpSpPr/>
          <p:nvPr/>
        </p:nvGrpSpPr>
        <p:grpSpPr>
          <a:xfrm>
            <a:off x="928798" y="2703265"/>
            <a:ext cx="3515788" cy="1606702"/>
            <a:chOff x="951178" y="2957223"/>
            <a:chExt cx="3515788" cy="1606702"/>
          </a:xfrm>
        </p:grpSpPr>
        <p:sp>
          <p:nvSpPr>
            <p:cNvPr id="102" name="Rectangle 9"/>
            <p:cNvSpPr>
              <a:spLocks noChangeArrowheads="1"/>
            </p:cNvSpPr>
            <p:nvPr/>
          </p:nvSpPr>
          <p:spPr bwMode="auto">
            <a:xfrm>
              <a:off x="951178" y="2957223"/>
              <a:ext cx="1538373" cy="461665"/>
            </a:xfrm>
            <a:prstGeom prst="rect">
              <a:avLst/>
            </a:prstGeom>
            <a:solidFill>
              <a:srgbClr val="F3D08B"/>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a:latin typeface="#9Slide03 Arima Madurai Bold" panose="00000800000000000000" pitchFamily="2" charset="0"/>
                  <a:cs typeface="#9Slide03 Arima Madurai Bold" panose="00000800000000000000" pitchFamily="2" charset="0"/>
                </a:rPr>
                <a:t>P = 10.m</a:t>
              </a:r>
              <a:endParaRPr lang="en-US" altLang="en-US" sz="2400" b="1" dirty="0">
                <a:solidFill>
                  <a:srgbClr val="0000FF"/>
                </a:solidFill>
                <a:latin typeface="#9Slide03 Arima Madurai Bold" panose="00000800000000000000" pitchFamily="2" charset="0"/>
                <a:cs typeface="#9Slide03 Arima Madurai Bold" panose="00000800000000000000" pitchFamily="2" charset="0"/>
              </a:endParaRPr>
            </a:p>
          </p:txBody>
        </p:sp>
        <p:sp>
          <p:nvSpPr>
            <p:cNvPr id="3" name="TextBox 2"/>
            <p:cNvSpPr txBox="1"/>
            <p:nvPr/>
          </p:nvSpPr>
          <p:spPr>
            <a:xfrm>
              <a:off x="1178318" y="3640595"/>
              <a:ext cx="3288648" cy="923330"/>
            </a:xfrm>
            <a:prstGeom prst="rect">
              <a:avLst/>
            </a:prstGeom>
            <a:noFill/>
          </p:spPr>
          <p:txBody>
            <a:bodyPr wrap="square" rtlCol="0">
              <a:spAutoFit/>
            </a:bodyPr>
            <a:lstStyle/>
            <a:p>
              <a:r>
                <a:rPr lang="vi-VN" sz="1800" dirty="0">
                  <a:latin typeface="#9Slide03 Arima Madurai" panose="00000500000000000000" pitchFamily="2" charset="0"/>
                  <a:cs typeface="#9Slide03 Arima Madurai" panose="00000500000000000000" pitchFamily="2" charset="0"/>
                </a:rPr>
                <a:t>Trong đó: </a:t>
              </a:r>
              <a:endParaRPr lang="vi-VN" sz="1800" dirty="0">
                <a:latin typeface="#9Slide03 Arima Madurai" panose="00000500000000000000" pitchFamily="2" charset="0"/>
                <a:cs typeface="#9Slide03 Arima Madurai" panose="00000500000000000000" pitchFamily="2" charset="0"/>
              </a:endParaRPr>
            </a:p>
            <a:p>
              <a:r>
                <a:rPr lang="vi-VN" sz="1800" dirty="0">
                  <a:latin typeface="#9Slide03 Arima Madurai" panose="00000500000000000000" pitchFamily="2" charset="0"/>
                  <a:cs typeface="#9Slide03 Arima Madurai" panose="00000500000000000000" pitchFamily="2" charset="0"/>
                </a:rPr>
                <a:t>P là trọng </a:t>
              </a:r>
              <a:r>
                <a:rPr lang="vi-VN" sz="1800" dirty="0" smtClean="0">
                  <a:latin typeface="#9Slide03 Arima Madurai" panose="00000500000000000000" pitchFamily="2" charset="0"/>
                  <a:cs typeface="#9Slide03 Arima Madurai" panose="00000500000000000000" pitchFamily="2" charset="0"/>
                </a:rPr>
                <a:t>lượng</a:t>
              </a:r>
              <a:r>
                <a:rPr lang="en-US" sz="1800" dirty="0" smtClean="0">
                  <a:latin typeface="#9Slide03 Arima Madurai" panose="00000500000000000000" pitchFamily="2" charset="0"/>
                  <a:cs typeface="#9Slide03 Arima Madurai" panose="00000500000000000000" pitchFamily="2" charset="0"/>
                </a:rPr>
                <a:t> (N) </a:t>
              </a:r>
              <a:endParaRPr lang="vi-VN" sz="1800" dirty="0">
                <a:latin typeface="#9Slide03 Arima Madurai" panose="00000500000000000000" pitchFamily="2" charset="0"/>
                <a:cs typeface="#9Slide03 Arima Madurai" panose="00000500000000000000" pitchFamily="2" charset="0"/>
              </a:endParaRPr>
            </a:p>
            <a:p>
              <a:r>
                <a:rPr lang="vi-VN" sz="1800" dirty="0">
                  <a:latin typeface="#9Slide03 Arima Madurai" panose="00000500000000000000" pitchFamily="2" charset="0"/>
                  <a:cs typeface="#9Slide03 Arima Madurai" panose="00000500000000000000" pitchFamily="2" charset="0"/>
                </a:rPr>
                <a:t>m là khối lượng của vật (kg)</a:t>
              </a:r>
              <a:endParaRPr lang="en-US" sz="1800" dirty="0">
                <a:latin typeface="#9Slide03 Arima Madurai" panose="00000500000000000000" pitchFamily="2" charset="0"/>
                <a:cs typeface="#9Slide03 Arima Madurai" panose="00000500000000000000" pitchFamily="2" charset="0"/>
              </a:endParaRPr>
            </a:p>
          </p:txBody>
        </p:sp>
      </p:grpSp>
      <p:sp>
        <p:nvSpPr>
          <p:cNvPr id="6" name="TextBox 5"/>
          <p:cNvSpPr txBox="1"/>
          <p:nvPr/>
        </p:nvSpPr>
        <p:spPr>
          <a:xfrm>
            <a:off x="159979" y="2249351"/>
            <a:ext cx="5131689" cy="400110"/>
          </a:xfrm>
          <a:prstGeom prst="rect">
            <a:avLst/>
          </a:prstGeom>
          <a:noFill/>
        </p:spPr>
        <p:txBody>
          <a:bodyPr wrap="square" rtlCol="0">
            <a:spAutoFit/>
          </a:bodyPr>
          <a:lstStyle/>
          <a:p>
            <a:pPr marL="342900" indent="-342900">
              <a:buFont typeface="Wingdings" panose="05000000000000000000" pitchFamily="2" charset="2"/>
              <a:buChar char="v"/>
            </a:pPr>
            <a:r>
              <a:rPr lang="en-US" sz="2000" b="1" dirty="0" err="1">
                <a:latin typeface="#9Slide03 Arima Madurai" panose="00000500000000000000" pitchFamily="2" charset="0"/>
                <a:cs typeface="#9Slide03 Arima Madurai" panose="00000500000000000000" pitchFamily="2" charset="0"/>
              </a:rPr>
              <a:t>Công</a:t>
            </a:r>
            <a:r>
              <a:rPr lang="en-US" sz="2000" b="1" dirty="0">
                <a:latin typeface="#9Slide03 Arima Madurai" panose="00000500000000000000" pitchFamily="2" charset="0"/>
                <a:cs typeface="#9Slide03 Arima Madurai" panose="00000500000000000000" pitchFamily="2" charset="0"/>
              </a:rPr>
              <a:t> </a:t>
            </a:r>
            <a:r>
              <a:rPr lang="en-US" sz="2000" b="1" dirty="0" err="1">
                <a:latin typeface="#9Slide03 Arima Madurai" panose="00000500000000000000" pitchFamily="2" charset="0"/>
                <a:cs typeface="#9Slide03 Arima Madurai" panose="00000500000000000000" pitchFamily="2" charset="0"/>
              </a:rPr>
              <a:t>thức</a:t>
            </a:r>
            <a:r>
              <a:rPr lang="en-US" sz="2000" b="1" dirty="0">
                <a:latin typeface="#9Slide03 Arima Madurai" panose="00000500000000000000" pitchFamily="2" charset="0"/>
                <a:cs typeface="#9Slide03 Arima Madurai" panose="00000500000000000000" pitchFamily="2" charset="0"/>
              </a:rPr>
              <a:t> </a:t>
            </a:r>
            <a:r>
              <a:rPr lang="en-US" sz="2000" b="1" dirty="0" err="1">
                <a:latin typeface="#9Slide03 Arima Madurai" panose="00000500000000000000" pitchFamily="2" charset="0"/>
                <a:cs typeface="#9Slide03 Arima Madurai" panose="00000500000000000000" pitchFamily="2" charset="0"/>
              </a:rPr>
              <a:t>tính</a:t>
            </a:r>
            <a:r>
              <a:rPr lang="en-US" sz="2000" b="1" dirty="0">
                <a:latin typeface="#9Slide03 Arima Madurai" panose="00000500000000000000" pitchFamily="2" charset="0"/>
                <a:cs typeface="#9Slide03 Arima Madurai" panose="00000500000000000000" pitchFamily="2" charset="0"/>
              </a:rPr>
              <a:t> </a:t>
            </a:r>
            <a:r>
              <a:rPr lang="en-US" sz="2000" b="1" dirty="0" err="1">
                <a:latin typeface="#9Slide03 Arima Madurai" panose="00000500000000000000" pitchFamily="2" charset="0"/>
                <a:cs typeface="#9Slide03 Arima Madurai" panose="00000500000000000000" pitchFamily="2" charset="0"/>
              </a:rPr>
              <a:t>trọng</a:t>
            </a:r>
            <a:r>
              <a:rPr lang="en-US" sz="2000" b="1" dirty="0">
                <a:latin typeface="#9Slide03 Arima Madurai" panose="00000500000000000000" pitchFamily="2" charset="0"/>
                <a:cs typeface="#9Slide03 Arima Madurai" panose="00000500000000000000" pitchFamily="2" charset="0"/>
              </a:rPr>
              <a:t> </a:t>
            </a:r>
            <a:r>
              <a:rPr lang="en-US" sz="2000" b="1" dirty="0" err="1">
                <a:latin typeface="#9Slide03 Arima Madurai" panose="00000500000000000000" pitchFamily="2" charset="0"/>
                <a:cs typeface="#9Slide03 Arima Madurai" panose="00000500000000000000" pitchFamily="2" charset="0"/>
              </a:rPr>
              <a:t>lượng</a:t>
            </a:r>
            <a:r>
              <a:rPr lang="en-US" sz="2000" b="1" dirty="0">
                <a:latin typeface="#9Slide03 Arima Madurai" panose="00000500000000000000" pitchFamily="2" charset="0"/>
                <a:cs typeface="#9Slide03 Arima Madurai" panose="00000500000000000000" pitchFamily="2" charset="0"/>
              </a:rPr>
              <a:t> </a:t>
            </a:r>
            <a:r>
              <a:rPr lang="en-US" sz="2000" b="1" dirty="0" err="1">
                <a:latin typeface="#9Slide03 Arima Madurai" panose="00000500000000000000" pitchFamily="2" charset="0"/>
                <a:cs typeface="#9Slide03 Arima Madurai" panose="00000500000000000000" pitchFamily="2" charset="0"/>
              </a:rPr>
              <a:t>của</a:t>
            </a:r>
            <a:r>
              <a:rPr lang="en-US" sz="2000" b="1" dirty="0">
                <a:latin typeface="#9Slide03 Arima Madurai" panose="00000500000000000000" pitchFamily="2" charset="0"/>
                <a:cs typeface="#9Slide03 Arima Madurai" panose="00000500000000000000" pitchFamily="2" charset="0"/>
              </a:rPr>
              <a:t> </a:t>
            </a:r>
            <a:r>
              <a:rPr lang="en-US" sz="2000" b="1" dirty="0" err="1">
                <a:latin typeface="#9Slide03 Arima Madurai" panose="00000500000000000000" pitchFamily="2" charset="0"/>
                <a:cs typeface="#9Slide03 Arima Madurai" panose="00000500000000000000" pitchFamily="2" charset="0"/>
              </a:rPr>
              <a:t>vật</a:t>
            </a:r>
            <a:endParaRPr lang="en-US" sz="2000" b="1" dirty="0">
              <a:latin typeface="#9Slide03 Arima Madurai" panose="00000500000000000000" pitchFamily="2" charset="0"/>
              <a:cs typeface="#9Slide03 Arima Madurai" panose="00000500000000000000" pitchFamily="2" charset="0"/>
            </a:endParaRPr>
          </a:p>
        </p:txBody>
      </p:sp>
      <p:sp>
        <p:nvSpPr>
          <p:cNvPr id="100" name="文本框 8"/>
          <p:cNvSpPr txBox="1"/>
          <p:nvPr/>
        </p:nvSpPr>
        <p:spPr>
          <a:xfrm>
            <a:off x="-142358" y="224841"/>
            <a:ext cx="4076460" cy="461665"/>
          </a:xfrm>
          <a:prstGeom prst="rect">
            <a:avLst/>
          </a:prstGeom>
          <a:noFill/>
        </p:spPr>
        <p:txBody>
          <a:bodyPr wrap="square" rtlCol="0">
            <a:spAutoFit/>
          </a:bodyPr>
          <a:lstStyle/>
          <a:p>
            <a:pPr algn="ctr"/>
            <a:r>
              <a:rPr lang="vi-VN" altLang="zh-CN" sz="24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Tìm hiểu về trọng lượng</a:t>
            </a:r>
            <a:endParaRPr lang="zh-CN" altLang="en-US" sz="24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16" presetClass="entr" presetSubtype="37" fill="hold" grpId="0" nodeType="afterEffect">
                                      <p:stCondLst>
                                        <p:cond delay="300"/>
                                      </p:stCondLst>
                                      <p:childTnLst>
                                        <p:set>
                                          <p:cBhvr>
                                            <p:cTn id="27" dur="1" fill="hold">
                                              <p:stCondLst>
                                                <p:cond delay="0"/>
                                              </p:stCondLst>
                                            </p:cTn>
                                            <p:tgtEl>
                                              <p:spTgt spid="100"/>
                                            </p:tgtEl>
                                            <p:attrNameLst>
                                              <p:attrName>style.visibility</p:attrName>
                                            </p:attrNameLst>
                                          </p:cBhvr>
                                          <p:to>
                                            <p:strVal val="visible"/>
                                          </p:to>
                                        </p:set>
                                        <p:animEffect transition="in" filter="barn(outVertical)">
                                          <p:cBhvr>
                                            <p:cTn id="28" dur="7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6" grpId="0"/>
          <p:bldP spid="10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16" presetClass="entr" presetSubtype="37" fill="hold" grpId="0" nodeType="afterEffect">
                                      <p:stCondLst>
                                        <p:cond delay="300"/>
                                      </p:stCondLst>
                                      <p:childTnLst>
                                        <p:set>
                                          <p:cBhvr>
                                            <p:cTn id="27" dur="1" fill="hold">
                                              <p:stCondLst>
                                                <p:cond delay="0"/>
                                              </p:stCondLst>
                                            </p:cTn>
                                            <p:tgtEl>
                                              <p:spTgt spid="100"/>
                                            </p:tgtEl>
                                            <p:attrNameLst>
                                              <p:attrName>style.visibility</p:attrName>
                                            </p:attrNameLst>
                                          </p:cBhvr>
                                          <p:to>
                                            <p:strVal val="visible"/>
                                          </p:to>
                                        </p:set>
                                        <p:animEffect transition="in" filter="barn(outVertical)">
                                          <p:cBhvr>
                                            <p:cTn id="28" dur="7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6" grpId="0"/>
          <p:bldP spid="10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ọng lượng là gì? Khối lượng là gì? Công thức tính và đơn vị đ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83183" y="390073"/>
            <a:ext cx="4897120" cy="39634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707" y="55677"/>
            <a:ext cx="3832476" cy="4455066"/>
          </a:xfrm>
          <a:prstGeom prst="rect">
            <a:avLst/>
          </a:prstGeom>
          <a:noFill/>
        </p:spPr>
        <p:txBody>
          <a:bodyPr wrap="square">
            <a:spAutoFit/>
          </a:bodyPr>
          <a:lstStyle/>
          <a:p>
            <a:pPr algn="l"/>
            <a:r>
              <a:rPr lang="vi-VN" sz="1800" b="1" i="0" dirty="0">
                <a:solidFill>
                  <a:srgbClr val="000000"/>
                </a:solidFill>
                <a:effectLst/>
                <a:latin typeface="OpenSans"/>
              </a:rPr>
              <a:t>*</a:t>
            </a:r>
            <a:r>
              <a:rPr lang="vi-VN" sz="1800" b="1" i="0" dirty="0" err="1">
                <a:solidFill>
                  <a:srgbClr val="000000"/>
                </a:solidFill>
                <a:effectLst/>
                <a:latin typeface="OpenSans"/>
              </a:rPr>
              <a:t>Mở</a:t>
            </a:r>
            <a:r>
              <a:rPr lang="vi-VN" sz="1800" b="1" i="0" dirty="0">
                <a:solidFill>
                  <a:srgbClr val="000000"/>
                </a:solidFill>
                <a:effectLst/>
                <a:latin typeface="OpenSans"/>
              </a:rPr>
              <a:t> </a:t>
            </a:r>
            <a:r>
              <a:rPr lang="vi-VN" sz="1800" b="1" i="0" dirty="0" err="1">
                <a:solidFill>
                  <a:srgbClr val="000000"/>
                </a:solidFill>
                <a:effectLst/>
                <a:latin typeface="OpenSans"/>
              </a:rPr>
              <a:t>rộng</a:t>
            </a:r>
            <a:r>
              <a:rPr lang="vi-VN" sz="1800" b="1" i="0" dirty="0">
                <a:solidFill>
                  <a:srgbClr val="000000"/>
                </a:solidFill>
                <a:effectLst/>
                <a:latin typeface="OpenSans"/>
              </a:rPr>
              <a:t>:</a:t>
            </a:r>
            <a:endParaRPr lang="vi-VN" sz="1800" b="0" i="0" dirty="0">
              <a:solidFill>
                <a:srgbClr val="000000"/>
              </a:solidFill>
              <a:effectLst/>
              <a:latin typeface="OpenSans"/>
            </a:endParaRPr>
          </a:p>
          <a:p>
            <a:pPr marL="285750" indent="-285750" algn="l">
              <a:buFontTx/>
              <a:buChar char="-"/>
            </a:pPr>
            <a:r>
              <a:rPr lang="vi-VN" sz="1800" b="0" i="0" dirty="0" err="1">
                <a:solidFill>
                  <a:srgbClr val="000000"/>
                </a:solidFill>
                <a:effectLst/>
                <a:latin typeface="OpenSans"/>
              </a:rPr>
              <a:t>Vùng</a:t>
            </a:r>
            <a:r>
              <a:rPr lang="vi-VN" sz="1800" b="0" i="0" dirty="0">
                <a:solidFill>
                  <a:srgbClr val="000000"/>
                </a:solidFill>
                <a:effectLst/>
                <a:latin typeface="OpenSans"/>
              </a:rPr>
              <a:t> không gian trong </a:t>
            </a:r>
            <a:r>
              <a:rPr lang="vi-VN" sz="1800" b="0" i="0" dirty="0" err="1">
                <a:solidFill>
                  <a:srgbClr val="000000"/>
                </a:solidFill>
                <a:effectLst/>
                <a:latin typeface="OpenSans"/>
              </a:rPr>
              <a:t>đó</a:t>
            </a:r>
            <a:r>
              <a:rPr lang="vi-VN" sz="1800" b="0" i="0" dirty="0">
                <a:solidFill>
                  <a:srgbClr val="000000"/>
                </a:solidFill>
                <a:effectLst/>
                <a:latin typeface="OpenSans"/>
              </a:rPr>
              <a:t> </a:t>
            </a:r>
            <a:r>
              <a:rPr lang="vi-VN" sz="1800" b="0" i="0" dirty="0" err="1">
                <a:solidFill>
                  <a:srgbClr val="000000"/>
                </a:solidFill>
                <a:effectLst/>
                <a:latin typeface="OpenSans"/>
              </a:rPr>
              <a:t>các</a:t>
            </a:r>
            <a:r>
              <a:rPr lang="vi-VN" sz="1800" b="0" i="0" dirty="0">
                <a:solidFill>
                  <a:srgbClr val="000000"/>
                </a:solidFill>
                <a:effectLst/>
                <a:latin typeface="OpenSans"/>
              </a:rPr>
              <a:t> </a:t>
            </a:r>
            <a:r>
              <a:rPr lang="vi-VN" sz="1800" b="0" i="0" dirty="0" err="1">
                <a:solidFill>
                  <a:srgbClr val="000000"/>
                </a:solidFill>
                <a:effectLst/>
                <a:latin typeface="OpenSans"/>
              </a:rPr>
              <a:t>vật</a:t>
            </a:r>
            <a:r>
              <a:rPr lang="vi-VN" sz="1800" b="0" i="0" dirty="0">
                <a:solidFill>
                  <a:srgbClr val="000000"/>
                </a:solidFill>
                <a:effectLst/>
                <a:latin typeface="OpenSans"/>
              </a:rPr>
              <a:t> </a:t>
            </a:r>
            <a:r>
              <a:rPr lang="vi-VN" sz="1800" b="0" i="0" dirty="0" err="1">
                <a:solidFill>
                  <a:srgbClr val="000000"/>
                </a:solidFill>
                <a:effectLst/>
                <a:latin typeface="OpenSans"/>
              </a:rPr>
              <a:t>chịu</a:t>
            </a:r>
            <a:r>
              <a:rPr lang="vi-VN" sz="1800" b="0" i="0" dirty="0">
                <a:solidFill>
                  <a:srgbClr val="000000"/>
                </a:solidFill>
                <a:effectLst/>
                <a:latin typeface="OpenSans"/>
              </a:rPr>
              <a:t> </a:t>
            </a:r>
            <a:r>
              <a:rPr lang="vi-VN" sz="1800" b="0" i="0" dirty="0" err="1">
                <a:solidFill>
                  <a:srgbClr val="000000"/>
                </a:solidFill>
                <a:effectLst/>
                <a:latin typeface="OpenSans"/>
              </a:rPr>
              <a:t>tác</a:t>
            </a:r>
            <a:r>
              <a:rPr lang="vi-VN" sz="1800" b="0" i="0" dirty="0">
                <a:solidFill>
                  <a:srgbClr val="000000"/>
                </a:solidFill>
                <a:effectLst/>
                <a:latin typeface="OpenSans"/>
              </a:rPr>
              <a:t> </a:t>
            </a:r>
            <a:r>
              <a:rPr lang="vi-VN" sz="1800" b="0" i="0" dirty="0" err="1">
                <a:solidFill>
                  <a:srgbClr val="000000"/>
                </a:solidFill>
                <a:effectLst/>
                <a:latin typeface="OpenSans"/>
              </a:rPr>
              <a:t>dụng</a:t>
            </a:r>
            <a:r>
              <a:rPr lang="vi-VN" sz="1800" b="0" i="0" dirty="0">
                <a:solidFill>
                  <a:srgbClr val="000000"/>
                </a:solidFill>
                <a:effectLst/>
                <a:latin typeface="OpenSans"/>
              </a:rPr>
              <a:t> </a:t>
            </a:r>
            <a:r>
              <a:rPr lang="vi-VN" sz="1800" b="0" i="0" dirty="0" err="1">
                <a:solidFill>
                  <a:srgbClr val="000000"/>
                </a:solidFill>
                <a:effectLst/>
                <a:latin typeface="OpenSans"/>
              </a:rPr>
              <a:t>của</a:t>
            </a:r>
            <a:r>
              <a:rPr lang="vi-VN" sz="1800" b="0" i="0" dirty="0">
                <a:solidFill>
                  <a:srgbClr val="000000"/>
                </a:solidFill>
                <a:effectLst/>
                <a:latin typeface="OpenSans"/>
              </a:rPr>
              <a:t> </a:t>
            </a:r>
            <a:r>
              <a:rPr lang="vi-VN" sz="1800" b="0" i="0" dirty="0" err="1">
                <a:solidFill>
                  <a:srgbClr val="000000"/>
                </a:solidFill>
                <a:effectLst/>
                <a:latin typeface="OpenSans"/>
              </a:rPr>
              <a:t>lực</a:t>
            </a:r>
            <a:r>
              <a:rPr lang="vi-VN" sz="1800" b="0" i="0" dirty="0">
                <a:solidFill>
                  <a:srgbClr val="000000"/>
                </a:solidFill>
                <a:effectLst/>
                <a:latin typeface="OpenSans"/>
              </a:rPr>
              <a:t> </a:t>
            </a:r>
            <a:r>
              <a:rPr lang="vi-VN" sz="1800" b="0" i="0" dirty="0" err="1">
                <a:solidFill>
                  <a:srgbClr val="000000"/>
                </a:solidFill>
                <a:effectLst/>
                <a:latin typeface="OpenSans"/>
              </a:rPr>
              <a:t>gọi</a:t>
            </a:r>
            <a:r>
              <a:rPr lang="vi-VN" sz="1800" b="0" i="0" dirty="0">
                <a:solidFill>
                  <a:srgbClr val="000000"/>
                </a:solidFill>
                <a:effectLst/>
                <a:latin typeface="OpenSans"/>
              </a:rPr>
              <a:t> </a:t>
            </a:r>
            <a:r>
              <a:rPr lang="vi-VN" sz="1800" b="0" i="0" dirty="0" err="1">
                <a:solidFill>
                  <a:srgbClr val="000000"/>
                </a:solidFill>
                <a:effectLst/>
                <a:latin typeface="OpenSans"/>
              </a:rPr>
              <a:t>là</a:t>
            </a:r>
            <a:r>
              <a:rPr lang="vi-VN" sz="1800" b="0" i="0" dirty="0">
                <a:solidFill>
                  <a:srgbClr val="000000"/>
                </a:solidFill>
                <a:effectLst/>
                <a:latin typeface="OpenSans"/>
              </a:rPr>
              <a:t> </a:t>
            </a:r>
            <a:r>
              <a:rPr lang="vi-VN" sz="1800" b="0" i="0" dirty="0" err="1">
                <a:solidFill>
                  <a:srgbClr val="000000"/>
                </a:solidFill>
                <a:effectLst/>
                <a:latin typeface="OpenSans"/>
              </a:rPr>
              <a:t>trường</a:t>
            </a:r>
            <a:r>
              <a:rPr lang="vi-VN" sz="1800" b="0" i="0" dirty="0">
                <a:solidFill>
                  <a:srgbClr val="000000"/>
                </a:solidFill>
                <a:effectLst/>
                <a:latin typeface="OpenSans"/>
              </a:rPr>
              <a:t> </a:t>
            </a:r>
            <a:r>
              <a:rPr lang="vi-VN" sz="1800" b="0" i="0" dirty="0" err="1">
                <a:solidFill>
                  <a:srgbClr val="000000"/>
                </a:solidFill>
                <a:effectLst/>
                <a:latin typeface="OpenSans"/>
              </a:rPr>
              <a:t>lực</a:t>
            </a:r>
            <a:r>
              <a:rPr lang="vi-VN" sz="1800" b="0" i="0" dirty="0">
                <a:solidFill>
                  <a:srgbClr val="000000"/>
                </a:solidFill>
                <a:effectLst/>
                <a:latin typeface="OpenSans"/>
              </a:rPr>
              <a:t>. </a:t>
            </a:r>
            <a:r>
              <a:rPr lang="vi-VN" sz="1800" b="0" i="0" dirty="0" err="1">
                <a:solidFill>
                  <a:srgbClr val="000000"/>
                </a:solidFill>
                <a:effectLst/>
                <a:latin typeface="OpenSans"/>
              </a:rPr>
              <a:t>Trường</a:t>
            </a:r>
            <a:r>
              <a:rPr lang="vi-VN" sz="1800" b="0" i="0" dirty="0">
                <a:solidFill>
                  <a:srgbClr val="000000"/>
                </a:solidFill>
                <a:effectLst/>
                <a:latin typeface="OpenSans"/>
              </a:rPr>
              <a:t> </a:t>
            </a:r>
            <a:r>
              <a:rPr lang="vi-VN" sz="1800" b="0" i="0" dirty="0" err="1">
                <a:solidFill>
                  <a:srgbClr val="000000"/>
                </a:solidFill>
                <a:effectLst/>
                <a:latin typeface="OpenSans"/>
              </a:rPr>
              <a:t>hấp</a:t>
            </a:r>
            <a:r>
              <a:rPr lang="vi-VN" sz="1800" b="0" i="0" dirty="0">
                <a:solidFill>
                  <a:srgbClr val="000000"/>
                </a:solidFill>
                <a:effectLst/>
                <a:latin typeface="OpenSans"/>
              </a:rPr>
              <a:t> </a:t>
            </a:r>
            <a:r>
              <a:rPr lang="vi-VN" sz="1800" b="0" i="0" dirty="0" err="1">
                <a:solidFill>
                  <a:srgbClr val="000000"/>
                </a:solidFill>
                <a:effectLst/>
                <a:latin typeface="OpenSans"/>
              </a:rPr>
              <a:t>dẫn</a:t>
            </a:r>
            <a:r>
              <a:rPr lang="vi-VN" sz="1800" b="0" i="0" dirty="0">
                <a:solidFill>
                  <a:srgbClr val="000000"/>
                </a:solidFill>
                <a:effectLst/>
                <a:latin typeface="OpenSans"/>
              </a:rPr>
              <a:t> </a:t>
            </a:r>
            <a:r>
              <a:rPr lang="vi-VN" sz="1800" b="0" i="0" dirty="0" err="1">
                <a:solidFill>
                  <a:srgbClr val="000000"/>
                </a:solidFill>
                <a:effectLst/>
                <a:latin typeface="OpenSans"/>
              </a:rPr>
              <a:t>là</a:t>
            </a:r>
            <a:r>
              <a:rPr lang="vi-VN" sz="1800" b="0" i="0" dirty="0">
                <a:solidFill>
                  <a:srgbClr val="000000"/>
                </a:solidFill>
                <a:effectLst/>
                <a:latin typeface="OpenSans"/>
              </a:rPr>
              <a:t> </a:t>
            </a:r>
            <a:r>
              <a:rPr lang="vi-VN" sz="1800" b="0" i="0" dirty="0" err="1">
                <a:solidFill>
                  <a:srgbClr val="000000"/>
                </a:solidFill>
                <a:effectLst/>
                <a:latin typeface="OpenSans"/>
              </a:rPr>
              <a:t>trường</a:t>
            </a:r>
            <a:r>
              <a:rPr lang="vi-VN" sz="1800" b="0" i="0" dirty="0">
                <a:solidFill>
                  <a:srgbClr val="000000"/>
                </a:solidFill>
                <a:effectLst/>
                <a:latin typeface="OpenSans"/>
              </a:rPr>
              <a:t> </a:t>
            </a:r>
            <a:r>
              <a:rPr lang="vi-VN" sz="1800" b="0" i="0" dirty="0" err="1">
                <a:solidFill>
                  <a:srgbClr val="000000"/>
                </a:solidFill>
                <a:effectLst/>
                <a:latin typeface="OpenSans"/>
              </a:rPr>
              <a:t>lực</a:t>
            </a:r>
            <a:r>
              <a:rPr lang="vi-VN" sz="1800" b="0" i="0" dirty="0">
                <a:solidFill>
                  <a:srgbClr val="000000"/>
                </a:solidFill>
                <a:effectLst/>
                <a:latin typeface="OpenSans"/>
              </a:rPr>
              <a:t> bao quanh </a:t>
            </a:r>
            <a:r>
              <a:rPr lang="vi-VN" sz="1800" b="0" i="0" dirty="0" err="1">
                <a:solidFill>
                  <a:srgbClr val="000000"/>
                </a:solidFill>
                <a:effectLst/>
                <a:latin typeface="OpenSans"/>
              </a:rPr>
              <a:t>mỗi</a:t>
            </a:r>
            <a:r>
              <a:rPr lang="vi-VN" sz="1800" b="0" i="0" dirty="0">
                <a:solidFill>
                  <a:srgbClr val="000000"/>
                </a:solidFill>
                <a:effectLst/>
                <a:latin typeface="OpenSans"/>
              </a:rPr>
              <a:t> </a:t>
            </a:r>
            <a:r>
              <a:rPr lang="vi-VN" sz="1800" b="0" i="0" dirty="0" err="1">
                <a:solidFill>
                  <a:srgbClr val="000000"/>
                </a:solidFill>
                <a:effectLst/>
                <a:latin typeface="OpenSans"/>
              </a:rPr>
              <a:t>vật</a:t>
            </a:r>
            <a:r>
              <a:rPr lang="vi-VN" sz="1800" b="0" i="0" dirty="0">
                <a:solidFill>
                  <a:srgbClr val="000000"/>
                </a:solidFill>
                <a:effectLst/>
                <a:latin typeface="OpenSans"/>
              </a:rPr>
              <a:t>. </a:t>
            </a:r>
            <a:endParaRPr lang="en-US" sz="1800" b="0" i="0" dirty="0">
              <a:solidFill>
                <a:srgbClr val="000000"/>
              </a:solidFill>
              <a:effectLst/>
              <a:latin typeface="OpenSans"/>
            </a:endParaRPr>
          </a:p>
          <a:p>
            <a:pPr marL="285750" indent="-285750" algn="l">
              <a:buFontTx/>
              <a:buChar char="-"/>
            </a:pPr>
            <a:r>
              <a:rPr lang="vi-VN" sz="1800" b="0" i="0" dirty="0" err="1">
                <a:solidFill>
                  <a:srgbClr val="000000"/>
                </a:solidFill>
                <a:effectLst/>
                <a:latin typeface="OpenSans"/>
              </a:rPr>
              <a:t>Cường</a:t>
            </a:r>
            <a:r>
              <a:rPr lang="vi-VN" sz="1800" b="0" i="0" dirty="0">
                <a:solidFill>
                  <a:srgbClr val="000000"/>
                </a:solidFill>
                <a:effectLst/>
                <a:latin typeface="OpenSans"/>
              </a:rPr>
              <a:t> </a:t>
            </a:r>
            <a:r>
              <a:rPr lang="vi-VN" sz="1800" b="0" i="0" dirty="0" err="1">
                <a:solidFill>
                  <a:srgbClr val="000000"/>
                </a:solidFill>
                <a:effectLst/>
                <a:latin typeface="OpenSans"/>
              </a:rPr>
              <a:t>độ</a:t>
            </a:r>
            <a:r>
              <a:rPr lang="vi-VN" sz="1800" b="0" i="0" dirty="0">
                <a:solidFill>
                  <a:srgbClr val="000000"/>
                </a:solidFill>
                <a:effectLst/>
                <a:latin typeface="OpenSans"/>
              </a:rPr>
              <a:t> </a:t>
            </a:r>
            <a:r>
              <a:rPr lang="vi-VN" sz="1800" b="0" i="0" dirty="0" err="1">
                <a:solidFill>
                  <a:srgbClr val="000000"/>
                </a:solidFill>
                <a:effectLst/>
                <a:latin typeface="OpenSans"/>
              </a:rPr>
              <a:t>trường</a:t>
            </a:r>
            <a:r>
              <a:rPr lang="vi-VN" sz="1800" b="0" i="0" dirty="0">
                <a:solidFill>
                  <a:srgbClr val="000000"/>
                </a:solidFill>
                <a:effectLst/>
                <a:latin typeface="OpenSans"/>
              </a:rPr>
              <a:t> </a:t>
            </a:r>
            <a:r>
              <a:rPr lang="vi-VN" sz="1800" b="0" i="0" dirty="0" err="1">
                <a:solidFill>
                  <a:srgbClr val="000000"/>
                </a:solidFill>
                <a:effectLst/>
                <a:latin typeface="OpenSans"/>
              </a:rPr>
              <a:t>hấp</a:t>
            </a:r>
            <a:r>
              <a:rPr lang="vi-VN" sz="1800" b="0" i="0" dirty="0">
                <a:solidFill>
                  <a:srgbClr val="000000"/>
                </a:solidFill>
                <a:effectLst/>
                <a:latin typeface="OpenSans"/>
              </a:rPr>
              <a:t> </a:t>
            </a:r>
            <a:r>
              <a:rPr lang="vi-VN" sz="1800" b="0" i="0" dirty="0" err="1">
                <a:solidFill>
                  <a:srgbClr val="000000"/>
                </a:solidFill>
                <a:effectLst/>
                <a:latin typeface="OpenSans"/>
              </a:rPr>
              <a:t>dẫn</a:t>
            </a:r>
            <a:r>
              <a:rPr lang="vi-VN" sz="1800" b="0" i="0" dirty="0">
                <a:solidFill>
                  <a:srgbClr val="000000"/>
                </a:solidFill>
                <a:effectLst/>
                <a:latin typeface="OpenSans"/>
              </a:rPr>
              <a:t> = </a:t>
            </a:r>
            <a:r>
              <a:rPr lang="vi-VN" sz="1800" b="0" i="0" dirty="0" err="1">
                <a:solidFill>
                  <a:srgbClr val="000000"/>
                </a:solidFill>
                <a:effectLst/>
                <a:latin typeface="OpenSans"/>
              </a:rPr>
              <a:t>trọng</a:t>
            </a:r>
            <a:r>
              <a:rPr lang="vi-VN" sz="1800" b="0" i="0" dirty="0">
                <a:solidFill>
                  <a:srgbClr val="000000"/>
                </a:solidFill>
                <a:effectLst/>
                <a:latin typeface="OpenSans"/>
              </a:rPr>
              <a:t> </a:t>
            </a:r>
            <a:r>
              <a:rPr lang="vi-VN" sz="1800" b="0" i="0" dirty="0" err="1">
                <a:solidFill>
                  <a:srgbClr val="000000"/>
                </a:solidFill>
                <a:effectLst/>
                <a:latin typeface="OpenSans"/>
              </a:rPr>
              <a:t>lượng</a:t>
            </a:r>
            <a:r>
              <a:rPr lang="vi-VN" sz="1800" b="0" i="0" dirty="0">
                <a:solidFill>
                  <a:srgbClr val="000000"/>
                </a:solidFill>
                <a:effectLst/>
                <a:latin typeface="OpenSans"/>
              </a:rPr>
              <a:t>/</a:t>
            </a:r>
            <a:r>
              <a:rPr lang="vi-VN" sz="1800" b="0" i="0" dirty="0" err="1">
                <a:solidFill>
                  <a:srgbClr val="000000"/>
                </a:solidFill>
                <a:effectLst/>
                <a:latin typeface="OpenSans"/>
              </a:rPr>
              <a:t>khối</a:t>
            </a:r>
            <a:r>
              <a:rPr lang="vi-VN" sz="1800" b="0" i="0" dirty="0">
                <a:solidFill>
                  <a:srgbClr val="000000"/>
                </a:solidFill>
                <a:effectLst/>
                <a:latin typeface="OpenSans"/>
              </a:rPr>
              <a:t> </a:t>
            </a:r>
            <a:r>
              <a:rPr lang="vi-VN" sz="1800" b="0" i="0" dirty="0" err="1">
                <a:solidFill>
                  <a:srgbClr val="000000"/>
                </a:solidFill>
                <a:effectLst/>
                <a:latin typeface="OpenSans"/>
              </a:rPr>
              <a:t>lượng</a:t>
            </a:r>
            <a:endParaRPr lang="vi-VN" sz="1800" b="0" i="0" dirty="0">
              <a:solidFill>
                <a:srgbClr val="000000"/>
              </a:solidFill>
              <a:effectLst/>
              <a:latin typeface="OpenSans"/>
            </a:endParaRPr>
          </a:p>
          <a:p>
            <a:pPr algn="l"/>
            <a:r>
              <a:rPr lang="vi-VN" sz="1800" b="0" i="0" dirty="0">
                <a:solidFill>
                  <a:srgbClr val="000000"/>
                </a:solidFill>
                <a:effectLst/>
                <a:latin typeface="OpenSans"/>
              </a:rPr>
              <a:t>- </a:t>
            </a:r>
            <a:r>
              <a:rPr lang="en-US" sz="1800" b="0" i="0" dirty="0">
                <a:solidFill>
                  <a:srgbClr val="000000"/>
                </a:solidFill>
                <a:effectLst/>
                <a:latin typeface="OpenSans"/>
              </a:rPr>
              <a:t>   </a:t>
            </a:r>
            <a:r>
              <a:rPr lang="vi-VN" sz="1800" b="0" i="0" dirty="0" err="1">
                <a:solidFill>
                  <a:srgbClr val="000000"/>
                </a:solidFill>
                <a:effectLst/>
                <a:latin typeface="OpenSans"/>
              </a:rPr>
              <a:t>Cường</a:t>
            </a:r>
            <a:r>
              <a:rPr lang="vi-VN" sz="1800" b="0" i="0" dirty="0">
                <a:solidFill>
                  <a:srgbClr val="000000"/>
                </a:solidFill>
                <a:effectLst/>
                <a:latin typeface="OpenSans"/>
              </a:rPr>
              <a:t> </a:t>
            </a:r>
            <a:r>
              <a:rPr lang="vi-VN" sz="1800" b="0" i="0" dirty="0" err="1">
                <a:solidFill>
                  <a:srgbClr val="000000"/>
                </a:solidFill>
                <a:effectLst/>
                <a:latin typeface="OpenSans"/>
              </a:rPr>
              <a:t>độ</a:t>
            </a:r>
            <a:r>
              <a:rPr lang="vi-VN" sz="1800" b="0" i="0" dirty="0">
                <a:solidFill>
                  <a:srgbClr val="000000"/>
                </a:solidFill>
                <a:effectLst/>
                <a:latin typeface="OpenSans"/>
              </a:rPr>
              <a:t> </a:t>
            </a:r>
            <a:r>
              <a:rPr lang="vi-VN" sz="1800" b="0" i="0" dirty="0" err="1">
                <a:solidFill>
                  <a:srgbClr val="000000"/>
                </a:solidFill>
                <a:effectLst/>
                <a:latin typeface="OpenSans"/>
              </a:rPr>
              <a:t>trường</a:t>
            </a:r>
            <a:r>
              <a:rPr lang="vi-VN" sz="1800" b="0" i="0" dirty="0">
                <a:solidFill>
                  <a:srgbClr val="000000"/>
                </a:solidFill>
                <a:effectLst/>
                <a:latin typeface="OpenSans"/>
              </a:rPr>
              <a:t> </a:t>
            </a:r>
            <a:r>
              <a:rPr lang="vi-VN" sz="1800" b="0" i="0" dirty="0" err="1">
                <a:solidFill>
                  <a:srgbClr val="000000"/>
                </a:solidFill>
                <a:effectLst/>
                <a:latin typeface="OpenSans"/>
              </a:rPr>
              <a:t>hấp</a:t>
            </a:r>
            <a:r>
              <a:rPr lang="vi-VN" sz="1800" b="0" i="0" dirty="0">
                <a:solidFill>
                  <a:srgbClr val="000000"/>
                </a:solidFill>
                <a:effectLst/>
                <a:latin typeface="OpenSans"/>
              </a:rPr>
              <a:t> </a:t>
            </a:r>
            <a:r>
              <a:rPr lang="vi-VN" sz="1800" b="0" i="0" dirty="0" err="1">
                <a:solidFill>
                  <a:srgbClr val="000000"/>
                </a:solidFill>
                <a:effectLst/>
                <a:latin typeface="OpenSans"/>
              </a:rPr>
              <a:t>dẫn</a:t>
            </a:r>
            <a:r>
              <a:rPr lang="vi-VN" sz="1800" b="0" i="0" dirty="0">
                <a:solidFill>
                  <a:srgbClr val="000000"/>
                </a:solidFill>
                <a:effectLst/>
                <a:latin typeface="OpenSans"/>
              </a:rPr>
              <a:t> ở </a:t>
            </a:r>
            <a:r>
              <a:rPr lang="vi-VN" sz="1800" b="0" i="0" dirty="0" err="1">
                <a:solidFill>
                  <a:srgbClr val="000000"/>
                </a:solidFill>
                <a:effectLst/>
                <a:latin typeface="OpenSans"/>
              </a:rPr>
              <a:t>bề</a:t>
            </a:r>
            <a:r>
              <a:rPr lang="vi-VN" sz="1800" b="0" i="0" dirty="0">
                <a:solidFill>
                  <a:srgbClr val="000000"/>
                </a:solidFill>
                <a:effectLst/>
                <a:latin typeface="OpenSans"/>
              </a:rPr>
              <a:t> </a:t>
            </a:r>
            <a:r>
              <a:rPr lang="vi-VN" sz="1800" b="0" i="0" dirty="0" err="1">
                <a:solidFill>
                  <a:srgbClr val="000000"/>
                </a:solidFill>
                <a:effectLst/>
                <a:latin typeface="OpenSans"/>
              </a:rPr>
              <a:t>mặt</a:t>
            </a:r>
            <a:r>
              <a:rPr lang="vi-VN" sz="1800" b="0" i="0" dirty="0">
                <a:solidFill>
                  <a:srgbClr val="000000"/>
                </a:solidFill>
                <a:effectLst/>
                <a:latin typeface="OpenSans"/>
              </a:rPr>
              <a:t> </a:t>
            </a:r>
            <a:r>
              <a:rPr lang="vi-VN" sz="1800" b="0" i="0" dirty="0" err="1">
                <a:solidFill>
                  <a:srgbClr val="000000"/>
                </a:solidFill>
                <a:effectLst/>
                <a:latin typeface="OpenSans"/>
              </a:rPr>
              <a:t>Hỏa</a:t>
            </a:r>
            <a:r>
              <a:rPr lang="vi-VN" sz="1800" b="0" i="0" dirty="0">
                <a:solidFill>
                  <a:srgbClr val="000000"/>
                </a:solidFill>
                <a:effectLst/>
                <a:latin typeface="OpenSans"/>
              </a:rPr>
              <a:t> tinh </a:t>
            </a:r>
            <a:r>
              <a:rPr lang="vi-VN" sz="1800" b="0" i="0" dirty="0" err="1">
                <a:solidFill>
                  <a:srgbClr val="000000"/>
                </a:solidFill>
                <a:effectLst/>
                <a:latin typeface="OpenSans"/>
              </a:rPr>
              <a:t>nhỏ</a:t>
            </a:r>
            <a:r>
              <a:rPr lang="vi-VN" sz="1800" b="0" i="0" dirty="0">
                <a:solidFill>
                  <a:srgbClr val="000000"/>
                </a:solidFill>
                <a:effectLst/>
                <a:latin typeface="OpenSans"/>
              </a:rPr>
              <a:t> hơn 3 </a:t>
            </a:r>
            <a:r>
              <a:rPr lang="vi-VN" sz="1800" b="0" i="0" dirty="0" err="1">
                <a:solidFill>
                  <a:srgbClr val="000000"/>
                </a:solidFill>
                <a:effectLst/>
                <a:latin typeface="OpenSans"/>
              </a:rPr>
              <a:t>lần</a:t>
            </a:r>
            <a:r>
              <a:rPr lang="vi-VN" sz="1800" b="0" i="0" dirty="0">
                <a:solidFill>
                  <a:srgbClr val="000000"/>
                </a:solidFill>
                <a:effectLst/>
                <a:latin typeface="OpenSans"/>
              </a:rPr>
              <a:t> so </a:t>
            </a:r>
            <a:r>
              <a:rPr lang="vi-VN" sz="1800" b="0" i="0" dirty="0" err="1">
                <a:solidFill>
                  <a:srgbClr val="000000"/>
                </a:solidFill>
                <a:effectLst/>
                <a:latin typeface="OpenSans"/>
              </a:rPr>
              <a:t>với</a:t>
            </a:r>
            <a:r>
              <a:rPr lang="vi-VN" sz="1800" b="0" i="0" dirty="0">
                <a:solidFill>
                  <a:srgbClr val="000000"/>
                </a:solidFill>
                <a:effectLst/>
                <a:latin typeface="OpenSans"/>
              </a:rPr>
              <a:t> </a:t>
            </a:r>
            <a:r>
              <a:rPr lang="vi-VN" sz="1800" b="0" i="0" dirty="0" err="1">
                <a:solidFill>
                  <a:srgbClr val="000000"/>
                </a:solidFill>
                <a:effectLst/>
                <a:latin typeface="OpenSans"/>
              </a:rPr>
              <a:t>cường</a:t>
            </a:r>
            <a:r>
              <a:rPr lang="vi-VN" sz="1800" b="0" i="0" dirty="0">
                <a:solidFill>
                  <a:srgbClr val="000000"/>
                </a:solidFill>
                <a:effectLst/>
                <a:latin typeface="OpenSans"/>
              </a:rPr>
              <a:t> </a:t>
            </a:r>
            <a:r>
              <a:rPr lang="vi-VN" sz="1800" b="0" i="0" dirty="0" err="1">
                <a:solidFill>
                  <a:srgbClr val="000000"/>
                </a:solidFill>
                <a:effectLst/>
                <a:latin typeface="OpenSans"/>
              </a:rPr>
              <a:t>độ</a:t>
            </a:r>
            <a:r>
              <a:rPr lang="vi-VN" sz="1800" b="0" i="0" dirty="0">
                <a:solidFill>
                  <a:srgbClr val="000000"/>
                </a:solidFill>
                <a:effectLst/>
                <a:latin typeface="OpenSans"/>
              </a:rPr>
              <a:t> </a:t>
            </a:r>
            <a:r>
              <a:rPr lang="vi-VN" sz="1800" b="0" i="0" dirty="0" err="1">
                <a:solidFill>
                  <a:srgbClr val="000000"/>
                </a:solidFill>
                <a:effectLst/>
                <a:latin typeface="OpenSans"/>
              </a:rPr>
              <a:t>trường</a:t>
            </a:r>
            <a:r>
              <a:rPr lang="vi-VN" sz="1800" b="0" i="0" dirty="0">
                <a:solidFill>
                  <a:srgbClr val="000000"/>
                </a:solidFill>
                <a:effectLst/>
                <a:latin typeface="OpenSans"/>
              </a:rPr>
              <a:t> </a:t>
            </a:r>
            <a:r>
              <a:rPr lang="vi-VN" sz="1800" b="0" i="0" dirty="0" err="1">
                <a:solidFill>
                  <a:srgbClr val="000000"/>
                </a:solidFill>
                <a:effectLst/>
                <a:latin typeface="OpenSans"/>
              </a:rPr>
              <a:t>hấp</a:t>
            </a:r>
            <a:r>
              <a:rPr lang="vi-VN" sz="1800" b="0" i="0" dirty="0">
                <a:solidFill>
                  <a:srgbClr val="000000"/>
                </a:solidFill>
                <a:effectLst/>
                <a:latin typeface="OpenSans"/>
              </a:rPr>
              <a:t> </a:t>
            </a:r>
            <a:r>
              <a:rPr lang="vi-VN" sz="1800" b="0" i="0" dirty="0" err="1">
                <a:solidFill>
                  <a:srgbClr val="000000"/>
                </a:solidFill>
                <a:effectLst/>
                <a:latin typeface="OpenSans"/>
              </a:rPr>
              <a:t>dẫn</a:t>
            </a:r>
            <a:r>
              <a:rPr lang="vi-VN" sz="1800" b="0" i="0" dirty="0">
                <a:solidFill>
                  <a:srgbClr val="000000"/>
                </a:solidFill>
                <a:effectLst/>
                <a:latin typeface="OpenSans"/>
              </a:rPr>
              <a:t> trên </a:t>
            </a:r>
            <a:r>
              <a:rPr lang="vi-VN" sz="1800" b="0" i="0" dirty="0" err="1">
                <a:solidFill>
                  <a:srgbClr val="000000"/>
                </a:solidFill>
                <a:effectLst/>
                <a:latin typeface="OpenSans"/>
              </a:rPr>
              <a:t>bề</a:t>
            </a:r>
            <a:r>
              <a:rPr lang="vi-VN" sz="1800" b="0" i="0" dirty="0">
                <a:solidFill>
                  <a:srgbClr val="000000"/>
                </a:solidFill>
                <a:effectLst/>
                <a:latin typeface="OpenSans"/>
              </a:rPr>
              <a:t> </a:t>
            </a:r>
            <a:r>
              <a:rPr lang="vi-VN" sz="1800" b="0" i="0" dirty="0" err="1">
                <a:solidFill>
                  <a:srgbClr val="000000"/>
                </a:solidFill>
                <a:effectLst/>
                <a:latin typeface="OpenSans"/>
              </a:rPr>
              <a:t>mặt</a:t>
            </a:r>
            <a:r>
              <a:rPr lang="vi-VN" sz="1800" b="0" i="0" dirty="0">
                <a:solidFill>
                  <a:srgbClr val="000000"/>
                </a:solidFill>
                <a:effectLst/>
                <a:latin typeface="OpenSans"/>
              </a:rPr>
              <a:t> </a:t>
            </a:r>
            <a:r>
              <a:rPr lang="vi-VN" sz="1800" b="0" i="0" dirty="0" err="1">
                <a:solidFill>
                  <a:srgbClr val="000000"/>
                </a:solidFill>
                <a:effectLst/>
                <a:latin typeface="OpenSans"/>
              </a:rPr>
              <a:t>Trái</a:t>
            </a:r>
            <a:r>
              <a:rPr lang="vi-VN" sz="1800" b="0" i="0" dirty="0">
                <a:solidFill>
                  <a:srgbClr val="000000"/>
                </a:solidFill>
                <a:effectLst/>
                <a:latin typeface="OpenSans"/>
              </a:rPr>
              <a:t> </a:t>
            </a:r>
            <a:r>
              <a:rPr lang="vi-VN" sz="1800" b="0" i="0" dirty="0" err="1">
                <a:solidFill>
                  <a:srgbClr val="000000"/>
                </a:solidFill>
                <a:effectLst/>
                <a:latin typeface="OpenSans"/>
              </a:rPr>
              <a:t>Đất</a:t>
            </a:r>
            <a:r>
              <a:rPr lang="vi-VN" sz="1800" b="0" i="0" dirty="0">
                <a:solidFill>
                  <a:srgbClr val="000000"/>
                </a:solidFill>
                <a:effectLst/>
                <a:latin typeface="OpenSans"/>
              </a:rPr>
              <a:t>.</a:t>
            </a:r>
            <a:endParaRPr lang="vi-VN" sz="1800" b="0" i="0" dirty="0">
              <a:solidFill>
                <a:srgbClr val="000000"/>
              </a:solidFill>
              <a:effectLst/>
              <a:latin typeface="OpenSans"/>
            </a:endParaRPr>
          </a:p>
          <a:p>
            <a:pPr algn="l"/>
            <a:r>
              <a:rPr lang="vi-VN" sz="1800" b="0" i="0" dirty="0">
                <a:solidFill>
                  <a:srgbClr val="000000"/>
                </a:solidFill>
                <a:effectLst/>
                <a:latin typeface="OpenSans"/>
              </a:rPr>
              <a:t>- </a:t>
            </a:r>
            <a:r>
              <a:rPr lang="en-US" sz="1800" b="0" i="0" dirty="0">
                <a:solidFill>
                  <a:srgbClr val="000000"/>
                </a:solidFill>
                <a:effectLst/>
                <a:latin typeface="OpenSans"/>
              </a:rPr>
              <a:t>   </a:t>
            </a:r>
            <a:r>
              <a:rPr lang="vi-VN" sz="1800" b="0" i="0" dirty="0" err="1">
                <a:solidFill>
                  <a:srgbClr val="000000"/>
                </a:solidFill>
                <a:effectLst/>
                <a:latin typeface="OpenSans"/>
              </a:rPr>
              <a:t>Khối</a:t>
            </a:r>
            <a:r>
              <a:rPr lang="vi-VN" sz="1800" b="0" i="0" dirty="0">
                <a:solidFill>
                  <a:srgbClr val="000000"/>
                </a:solidFill>
                <a:effectLst/>
                <a:latin typeface="OpenSans"/>
              </a:rPr>
              <a:t> </a:t>
            </a:r>
            <a:r>
              <a:rPr lang="vi-VN" sz="1800" b="0" i="0" dirty="0" err="1">
                <a:solidFill>
                  <a:srgbClr val="000000"/>
                </a:solidFill>
                <a:effectLst/>
                <a:latin typeface="OpenSans"/>
              </a:rPr>
              <a:t>lượng</a:t>
            </a:r>
            <a:r>
              <a:rPr lang="vi-VN" sz="1800" b="0" i="0" dirty="0">
                <a:solidFill>
                  <a:srgbClr val="000000"/>
                </a:solidFill>
                <a:effectLst/>
                <a:latin typeface="OpenSans"/>
              </a:rPr>
              <a:t> </a:t>
            </a:r>
            <a:r>
              <a:rPr lang="vi-VN" sz="1800" b="0" i="0" dirty="0" err="1">
                <a:solidFill>
                  <a:srgbClr val="000000"/>
                </a:solidFill>
                <a:effectLst/>
                <a:latin typeface="OpenSans"/>
              </a:rPr>
              <a:t>của</a:t>
            </a:r>
            <a:r>
              <a:rPr lang="vi-VN" sz="1800" b="0" i="0" dirty="0">
                <a:solidFill>
                  <a:srgbClr val="000000"/>
                </a:solidFill>
                <a:effectLst/>
                <a:latin typeface="OpenSans"/>
              </a:rPr>
              <a:t> </a:t>
            </a:r>
            <a:r>
              <a:rPr lang="vi-VN" sz="1800" b="0" i="0" dirty="0" err="1">
                <a:solidFill>
                  <a:srgbClr val="000000"/>
                </a:solidFill>
                <a:effectLst/>
                <a:latin typeface="OpenSans"/>
              </a:rPr>
              <a:t>vật</a:t>
            </a:r>
            <a:r>
              <a:rPr lang="vi-VN" sz="1800" b="0" i="0" dirty="0">
                <a:solidFill>
                  <a:srgbClr val="000000"/>
                </a:solidFill>
                <a:effectLst/>
                <a:latin typeface="OpenSans"/>
              </a:rPr>
              <a:t> không </a:t>
            </a:r>
            <a:r>
              <a:rPr lang="vi-VN" sz="1800" b="0" i="0" dirty="0" err="1">
                <a:solidFill>
                  <a:srgbClr val="000000"/>
                </a:solidFill>
                <a:effectLst/>
                <a:latin typeface="OpenSans"/>
              </a:rPr>
              <a:t>đổi</a:t>
            </a:r>
            <a:r>
              <a:rPr lang="vi-VN" sz="1800" b="0" i="0" dirty="0">
                <a:solidFill>
                  <a:srgbClr val="000000"/>
                </a:solidFill>
                <a:effectLst/>
                <a:latin typeface="OpenSans"/>
              </a:rPr>
              <a:t> cho </a:t>
            </a:r>
            <a:r>
              <a:rPr lang="vi-VN" sz="1800" b="0" i="0" dirty="0" err="1">
                <a:solidFill>
                  <a:srgbClr val="000000"/>
                </a:solidFill>
                <a:effectLst/>
                <a:latin typeface="OpenSans"/>
              </a:rPr>
              <a:t>dù</a:t>
            </a:r>
            <a:r>
              <a:rPr lang="vi-VN" sz="1800" b="0" i="0" dirty="0">
                <a:solidFill>
                  <a:srgbClr val="000000"/>
                </a:solidFill>
                <a:effectLst/>
                <a:latin typeface="OpenSans"/>
              </a:rPr>
              <a:t> ở </a:t>
            </a:r>
            <a:r>
              <a:rPr lang="vi-VN" sz="1800" b="0" i="0" dirty="0" err="1">
                <a:solidFill>
                  <a:srgbClr val="000000"/>
                </a:solidFill>
                <a:effectLst/>
                <a:latin typeface="OpenSans"/>
              </a:rPr>
              <a:t>bất</a:t>
            </a:r>
            <a:r>
              <a:rPr lang="vi-VN" sz="1800" b="0" i="0" dirty="0">
                <a:solidFill>
                  <a:srgbClr val="000000"/>
                </a:solidFill>
                <a:effectLst/>
                <a:latin typeface="OpenSans"/>
              </a:rPr>
              <a:t> </a:t>
            </a:r>
            <a:r>
              <a:rPr lang="vi-VN" sz="1800" b="0" i="0" dirty="0" err="1">
                <a:solidFill>
                  <a:srgbClr val="000000"/>
                </a:solidFill>
                <a:effectLst/>
                <a:latin typeface="OpenSans"/>
              </a:rPr>
              <a:t>cứ</a:t>
            </a:r>
            <a:r>
              <a:rPr lang="vi-VN" sz="1800" b="0" i="0" dirty="0">
                <a:solidFill>
                  <a:srgbClr val="000000"/>
                </a:solidFill>
                <a:effectLst/>
                <a:latin typeface="OpenSans"/>
              </a:rPr>
              <a:t> nơi </a:t>
            </a:r>
            <a:r>
              <a:rPr lang="vi-VN" sz="1800" b="0" i="0" dirty="0" err="1">
                <a:solidFill>
                  <a:srgbClr val="000000"/>
                </a:solidFill>
                <a:effectLst/>
                <a:latin typeface="OpenSans"/>
              </a:rPr>
              <a:t>nào</a:t>
            </a:r>
            <a:r>
              <a:rPr lang="vi-VN" sz="1800" b="0" i="0" dirty="0">
                <a:solidFill>
                  <a:srgbClr val="000000"/>
                </a:solidFill>
                <a:effectLst/>
                <a:latin typeface="OpenSans"/>
              </a:rPr>
              <a:t> trong </a:t>
            </a:r>
            <a:r>
              <a:rPr lang="vi-VN" sz="1800" b="0" i="0" dirty="0" err="1">
                <a:solidFill>
                  <a:srgbClr val="000000"/>
                </a:solidFill>
                <a:effectLst/>
                <a:latin typeface="OpenSans"/>
              </a:rPr>
              <a:t>vũ</a:t>
            </a:r>
            <a:r>
              <a:rPr lang="vi-VN" sz="1800" b="0" i="0" dirty="0">
                <a:solidFill>
                  <a:srgbClr val="000000"/>
                </a:solidFill>
                <a:effectLst/>
                <a:latin typeface="OpenSans"/>
              </a:rPr>
              <a:t> </a:t>
            </a:r>
            <a:r>
              <a:rPr lang="vi-VN" sz="1800" b="0" i="0" dirty="0" err="1">
                <a:solidFill>
                  <a:srgbClr val="000000"/>
                </a:solidFill>
                <a:effectLst/>
                <a:latin typeface="OpenSans"/>
              </a:rPr>
              <a:t>trụ</a:t>
            </a:r>
            <a:r>
              <a:rPr lang="vi-VN" sz="1800" b="0" i="0" dirty="0">
                <a:solidFill>
                  <a:srgbClr val="000000"/>
                </a:solidFill>
                <a:effectLst/>
                <a:latin typeface="OpenSans"/>
              </a:rPr>
              <a:t> nhưng </a:t>
            </a:r>
            <a:r>
              <a:rPr lang="vi-VN" sz="1800" b="0" i="0" dirty="0" err="1">
                <a:solidFill>
                  <a:srgbClr val="000000"/>
                </a:solidFill>
                <a:effectLst/>
                <a:latin typeface="OpenSans"/>
              </a:rPr>
              <a:t>trọng</a:t>
            </a:r>
            <a:r>
              <a:rPr lang="vi-VN" sz="1800" b="0" i="0" dirty="0">
                <a:solidFill>
                  <a:srgbClr val="000000"/>
                </a:solidFill>
                <a:effectLst/>
                <a:latin typeface="OpenSans"/>
              </a:rPr>
              <a:t> </a:t>
            </a:r>
            <a:r>
              <a:rPr lang="vi-VN" sz="1800" b="0" i="0" dirty="0" err="1">
                <a:solidFill>
                  <a:srgbClr val="000000"/>
                </a:solidFill>
                <a:effectLst/>
                <a:latin typeface="OpenSans"/>
              </a:rPr>
              <a:t>lượng</a:t>
            </a:r>
            <a:r>
              <a:rPr lang="vi-VN" sz="1800" b="0" i="0" dirty="0">
                <a:solidFill>
                  <a:srgbClr val="000000"/>
                </a:solidFill>
                <a:effectLst/>
                <a:latin typeface="OpenSans"/>
              </a:rPr>
              <a:t> </a:t>
            </a:r>
            <a:r>
              <a:rPr lang="vi-VN" sz="1800" b="0" i="0" dirty="0" err="1">
                <a:solidFill>
                  <a:srgbClr val="000000"/>
                </a:solidFill>
                <a:effectLst/>
                <a:latin typeface="OpenSans"/>
              </a:rPr>
              <a:t>thì</a:t>
            </a:r>
            <a:r>
              <a:rPr lang="vi-VN" sz="1800" b="0" i="0" dirty="0">
                <a:solidFill>
                  <a:srgbClr val="000000"/>
                </a:solidFill>
                <a:effectLst/>
                <a:latin typeface="OpenSans"/>
              </a:rPr>
              <a:t> thay </a:t>
            </a:r>
            <a:r>
              <a:rPr lang="vi-VN" sz="1800" b="0" i="0" dirty="0" err="1">
                <a:solidFill>
                  <a:srgbClr val="000000"/>
                </a:solidFill>
                <a:effectLst/>
                <a:latin typeface="OpenSans"/>
              </a:rPr>
              <a:t>đổi</a:t>
            </a:r>
            <a:r>
              <a:rPr lang="vi-VN" sz="1800" b="0" i="0" dirty="0">
                <a:solidFill>
                  <a:srgbClr val="000000"/>
                </a:solidFill>
                <a:effectLst/>
                <a:latin typeface="OpenSans"/>
              </a:rPr>
              <a:t> theo </a:t>
            </a:r>
            <a:r>
              <a:rPr lang="vi-VN" sz="1800" b="0" i="0" dirty="0" err="1">
                <a:solidFill>
                  <a:srgbClr val="000000"/>
                </a:solidFill>
                <a:effectLst/>
                <a:latin typeface="OpenSans"/>
              </a:rPr>
              <a:t>lực</a:t>
            </a:r>
            <a:r>
              <a:rPr lang="vi-VN" sz="1800" b="0" i="0" dirty="0">
                <a:solidFill>
                  <a:srgbClr val="000000"/>
                </a:solidFill>
                <a:effectLst/>
                <a:latin typeface="OpenSans"/>
              </a:rPr>
              <a:t> </a:t>
            </a:r>
            <a:r>
              <a:rPr lang="vi-VN" sz="1800" b="0" i="0" dirty="0" err="1">
                <a:solidFill>
                  <a:srgbClr val="000000"/>
                </a:solidFill>
                <a:effectLst/>
                <a:latin typeface="OpenSans"/>
              </a:rPr>
              <a:t>hấp</a:t>
            </a:r>
            <a:r>
              <a:rPr lang="vi-VN" sz="1800" b="0" i="0" dirty="0">
                <a:solidFill>
                  <a:srgbClr val="000000"/>
                </a:solidFill>
                <a:effectLst/>
                <a:latin typeface="OpenSans"/>
              </a:rPr>
              <a:t> </a:t>
            </a:r>
            <a:r>
              <a:rPr lang="vi-VN" sz="1800" b="0" i="0" dirty="0" err="1">
                <a:solidFill>
                  <a:srgbClr val="000000"/>
                </a:solidFill>
                <a:effectLst/>
                <a:latin typeface="OpenSans"/>
              </a:rPr>
              <a:t>dẫn</a:t>
            </a:r>
            <a:r>
              <a:rPr lang="vi-VN" sz="1800" b="0" i="0" dirty="0">
                <a:solidFill>
                  <a:srgbClr val="000000"/>
                </a:solidFill>
                <a:effectLst/>
                <a:latin typeface="OpenSans"/>
              </a:rPr>
              <a:t> </a:t>
            </a:r>
            <a:r>
              <a:rPr lang="vi-VN" sz="1800" b="0" i="0" dirty="0" err="1">
                <a:solidFill>
                  <a:srgbClr val="000000"/>
                </a:solidFill>
                <a:effectLst/>
                <a:latin typeface="OpenSans"/>
              </a:rPr>
              <a:t>tác</a:t>
            </a:r>
            <a:r>
              <a:rPr lang="vi-VN" sz="1800" b="0" i="0" dirty="0">
                <a:solidFill>
                  <a:srgbClr val="000000"/>
                </a:solidFill>
                <a:effectLst/>
                <a:latin typeface="OpenSans"/>
              </a:rPr>
              <a:t> </a:t>
            </a:r>
            <a:r>
              <a:rPr lang="vi-VN" sz="1800" b="0" i="0" dirty="0" err="1">
                <a:solidFill>
                  <a:srgbClr val="000000"/>
                </a:solidFill>
                <a:effectLst/>
                <a:latin typeface="OpenSans"/>
              </a:rPr>
              <a:t>dụng</a:t>
            </a:r>
            <a:r>
              <a:rPr lang="vi-VN" sz="1800" b="0" i="0" dirty="0">
                <a:solidFill>
                  <a:srgbClr val="000000"/>
                </a:solidFill>
                <a:effectLst/>
                <a:latin typeface="OpenSans"/>
              </a:rPr>
              <a:t> </a:t>
            </a:r>
            <a:r>
              <a:rPr lang="vi-VN" sz="1800" b="0" i="0" dirty="0" err="1">
                <a:solidFill>
                  <a:srgbClr val="000000"/>
                </a:solidFill>
                <a:effectLst/>
                <a:latin typeface="OpenSans"/>
              </a:rPr>
              <a:t>vào</a:t>
            </a:r>
            <a:r>
              <a:rPr lang="vi-VN" sz="1800" b="0" i="0" dirty="0">
                <a:solidFill>
                  <a:srgbClr val="000000"/>
                </a:solidFill>
                <a:effectLst/>
                <a:latin typeface="OpenSans"/>
              </a:rPr>
              <a:t> </a:t>
            </a:r>
            <a:r>
              <a:rPr lang="vi-VN" sz="1800" b="0" i="0" dirty="0" err="1">
                <a:solidFill>
                  <a:srgbClr val="000000"/>
                </a:solidFill>
                <a:effectLst/>
                <a:latin typeface="OpenSans"/>
              </a:rPr>
              <a:t>nó</a:t>
            </a:r>
            <a:r>
              <a:rPr lang="vi-VN" sz="1800" b="0" i="0" dirty="0">
                <a:solidFill>
                  <a:srgbClr val="000000"/>
                </a:solidFill>
                <a:effectLst/>
                <a:latin typeface="OpenSans"/>
              </a:rPr>
              <a:t>.</a:t>
            </a:r>
            <a:endParaRPr lang="vi-VN" sz="1800" b="0" i="0" dirty="0">
              <a:solidFill>
                <a:srgbClr val="000000"/>
              </a:solidFill>
              <a:effectLst/>
              <a:latin typeface="OpenSans"/>
            </a:endParaRPr>
          </a:p>
          <a:p>
            <a:endParaRPr lang="en-GB"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05392" y="367672"/>
            <a:ext cx="7376795" cy="6771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1" i="0" u="none" strike="noStrike" cap="none" normalizeH="0" baseline="0" dirty="0" err="1">
                <a:ln>
                  <a:noFill/>
                </a:ln>
                <a:solidFill>
                  <a:srgbClr val="222222"/>
                </a:solidFill>
                <a:effectLst/>
                <a:latin typeface="Verdana" panose="020B0604030504040204" pitchFamily="34" charset="0"/>
              </a:rPr>
              <a:t>Vận</a:t>
            </a:r>
            <a:r>
              <a:rPr kumimoji="0" lang="en-US" altLang="en-US" sz="1400" b="1" i="0" u="none" strike="noStrike" cap="none" normalizeH="0" dirty="0">
                <a:ln>
                  <a:noFill/>
                </a:ln>
                <a:solidFill>
                  <a:srgbClr val="222222"/>
                </a:solidFill>
                <a:effectLst/>
                <a:latin typeface="Verdana" panose="020B0604030504040204" pitchFamily="34" charset="0"/>
              </a:rPr>
              <a:t> </a:t>
            </a:r>
            <a:r>
              <a:rPr kumimoji="0" lang="en-US" altLang="en-US" sz="1400" b="1" i="0" u="none" strike="noStrike" cap="none" normalizeH="0" dirty="0" err="1">
                <a:ln>
                  <a:noFill/>
                </a:ln>
                <a:solidFill>
                  <a:srgbClr val="222222"/>
                </a:solidFill>
                <a:effectLst/>
                <a:latin typeface="Verdana" panose="020B0604030504040204" pitchFamily="34" charset="0"/>
              </a:rPr>
              <a:t>dụng</a:t>
            </a:r>
            <a:r>
              <a:rPr kumimoji="0" lang="en-US" altLang="en-US" sz="1400" b="1"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Trước</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một</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chiếc</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cầu</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có</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biển</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báo</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như</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hình</a:t>
            </a:r>
            <a:r>
              <a:rPr kumimoji="0" lang="en-US" altLang="en-US" sz="1400" b="0" i="0" u="none" strike="noStrike" cap="none" normalizeH="0" baseline="0" dirty="0">
                <a:ln>
                  <a:noFill/>
                </a:ln>
                <a:solidFill>
                  <a:srgbClr val="222222"/>
                </a:solidFill>
                <a:effectLst/>
                <a:latin typeface="Verdana" panose="020B0604030504040204" pitchFamily="34" charset="0"/>
              </a:rPr>
              <a:t> 29.2. Theo </a:t>
            </a:r>
            <a:r>
              <a:rPr kumimoji="0" lang="en-US" altLang="en-US" sz="1400" b="0" i="0" u="none" strike="noStrike" cap="none" normalizeH="0" baseline="0" dirty="0" err="1">
                <a:ln>
                  <a:noFill/>
                </a:ln>
                <a:solidFill>
                  <a:srgbClr val="222222"/>
                </a:solidFill>
                <a:effectLst/>
                <a:latin typeface="Verdana" panose="020B0604030504040204" pitchFamily="34" charset="0"/>
              </a:rPr>
              <a:t>em</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nếu</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không</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làm</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đúng</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như</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biển</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báo</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thì</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gây</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hại</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cho</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cầu</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như</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thế</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nào</a:t>
            </a:r>
            <a:r>
              <a:rPr kumimoji="0" lang="en-US" altLang="en-US" sz="1400" b="0" i="0" u="none" strike="noStrike" cap="none" normalizeH="0" baseline="0" dirty="0">
                <a:ln>
                  <a:noFill/>
                </a:ln>
                <a:solidFill>
                  <a:srgbClr val="222222"/>
                </a:solidFill>
                <a:effectLst/>
                <a:latin typeface="Verdana" panose="020B0604030504040204" pitchFamily="34" charset="0"/>
              </a:rPr>
              <a:t>?</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000" b="0" i="0" u="none" strike="noStrike" cap="none" normalizeH="0" baseline="0" dirty="0">
                <a:ln>
                  <a:noFill/>
                </a:ln>
                <a:solidFill>
                  <a:srgbClr val="222222"/>
                </a:solidFill>
                <a:effectLst/>
                <a:latin typeface="Verdana" panose="020B0604030504040204" pitchFamily="34" charset="0"/>
              </a:rPr>
              <a:t>  </a:t>
            </a:r>
            <a:endParaRPr kumimoji="0" lang="en-US" altLang="en-US" sz="600" b="0" i="0" u="none" strike="noStrike" cap="none" normalizeH="0" baseline="0" dirty="0">
              <a:ln>
                <a:noFill/>
              </a:ln>
              <a:solidFill>
                <a:schemeClr val="tx1"/>
              </a:solidFill>
              <a:effectLst/>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5660" y="1307473"/>
            <a:ext cx="1441512" cy="12642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391" y="3431783"/>
            <a:ext cx="1441420" cy="4324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5391" y="3880076"/>
            <a:ext cx="7376795" cy="73866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400" b="0" i="0" u="none" strike="noStrike" cap="none" normalizeH="0" baseline="0" dirty="0" err="1">
                <a:ln>
                  <a:noFill/>
                </a:ln>
                <a:solidFill>
                  <a:srgbClr val="222222"/>
                </a:solidFill>
                <a:effectLst/>
                <a:latin typeface="Verdana" panose="020B0604030504040204" pitchFamily="34" charset="0"/>
              </a:rPr>
              <a:t>Hình</a:t>
            </a:r>
            <a:r>
              <a:rPr kumimoji="0" lang="en-US" altLang="en-US" sz="1400" b="0" i="0" u="none" strike="noStrike" cap="none" normalizeH="0" baseline="0" dirty="0">
                <a:ln>
                  <a:noFill/>
                </a:ln>
                <a:solidFill>
                  <a:srgbClr val="222222"/>
                </a:solidFill>
                <a:effectLst/>
                <a:latin typeface="Verdana" panose="020B0604030504040204" pitchFamily="34" charset="0"/>
              </a:rPr>
              <a:t> 29.2 </a:t>
            </a:r>
            <a:r>
              <a:rPr kumimoji="0" lang="en-US" altLang="en-US" sz="1400" b="0" i="0" u="none" strike="noStrike" cap="none" normalizeH="0" baseline="0" dirty="0" err="1">
                <a:ln>
                  <a:noFill/>
                </a:ln>
                <a:solidFill>
                  <a:srgbClr val="222222"/>
                </a:solidFill>
                <a:effectLst/>
                <a:latin typeface="Verdana" panose="020B0604030504040204" pitchFamily="34" charset="0"/>
              </a:rPr>
              <a:t>là</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biển</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báo</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giới</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hạn</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khối</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lượng</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của</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các</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phương</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tiện</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đi</a:t>
            </a:r>
            <a:r>
              <a:rPr kumimoji="0" lang="en-US" altLang="en-US" sz="1400" b="0" i="0" u="none" strike="noStrike" cap="none" normalizeH="0" baseline="0" dirty="0">
                <a:ln>
                  <a:noFill/>
                </a:ln>
                <a:solidFill>
                  <a:srgbClr val="222222"/>
                </a:solidFill>
                <a:effectLst/>
                <a:latin typeface="Verdana" panose="020B0604030504040204" pitchFamily="34" charset="0"/>
              </a:rPr>
              <a:t> qua </a:t>
            </a:r>
            <a:r>
              <a:rPr kumimoji="0" lang="en-US" altLang="en-US" sz="1400" b="0" i="0" u="none" strike="noStrike" cap="none" normalizeH="0" baseline="0" dirty="0" err="1">
                <a:ln>
                  <a:noFill/>
                </a:ln>
                <a:solidFill>
                  <a:srgbClr val="222222"/>
                </a:solidFill>
                <a:effectLst/>
                <a:latin typeface="Verdana" panose="020B0604030504040204" pitchFamily="34" charset="0"/>
              </a:rPr>
              <a:t>cầu</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là</a:t>
            </a:r>
            <a:r>
              <a:rPr kumimoji="0" lang="en-US" altLang="en-US" sz="1400" b="0" i="0" u="none" strike="noStrike" cap="none" normalizeH="0" baseline="0" dirty="0">
                <a:ln>
                  <a:noFill/>
                </a:ln>
                <a:solidFill>
                  <a:srgbClr val="222222"/>
                </a:solidFill>
                <a:effectLst/>
                <a:latin typeface="Verdana" panose="020B0604030504040204" pitchFamily="34" charset="0"/>
              </a:rPr>
              <a:t> 10 </a:t>
            </a:r>
            <a:r>
              <a:rPr kumimoji="0" lang="en-US" altLang="en-US" sz="1400" b="0" i="0" u="none" strike="noStrike" cap="none" normalizeH="0" baseline="0" dirty="0" err="1">
                <a:ln>
                  <a:noFill/>
                </a:ln>
                <a:solidFill>
                  <a:srgbClr val="222222"/>
                </a:solidFill>
                <a:effectLst/>
                <a:latin typeface="Verdana" panose="020B0604030504040204" pitchFamily="34" charset="0"/>
              </a:rPr>
              <a:t>tấn</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Nếu</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không</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làm</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đúng</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như</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biển</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báo</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thì</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cầu</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sẽ</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nhanh</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chóng</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xuống</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cấp</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dẫn</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tới</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sập</a:t>
            </a:r>
            <a:r>
              <a:rPr kumimoji="0" lang="en-US" altLang="en-US" sz="1400" b="0" i="0" u="none" strike="noStrike" cap="none" normalizeH="0" baseline="0" dirty="0">
                <a:ln>
                  <a:noFill/>
                </a:ln>
                <a:solidFill>
                  <a:srgbClr val="222222"/>
                </a:solidFill>
                <a:effectLst/>
                <a:latin typeface="Verdana" panose="020B0604030504040204" pitchFamily="34" charset="0"/>
              </a:rPr>
              <a:t> </a:t>
            </a:r>
            <a:r>
              <a:rPr kumimoji="0" lang="en-US" altLang="en-US" sz="1400" b="0" i="0" u="none" strike="noStrike" cap="none" normalizeH="0" baseline="0" dirty="0" err="1">
                <a:ln>
                  <a:noFill/>
                </a:ln>
                <a:solidFill>
                  <a:srgbClr val="222222"/>
                </a:solidFill>
                <a:effectLst/>
                <a:latin typeface="Verdana" panose="020B0604030504040204" pitchFamily="34" charset="0"/>
              </a:rPr>
              <a:t>cầu</a:t>
            </a:r>
            <a:r>
              <a:rPr kumimoji="0" lang="en-US" altLang="en-US" sz="1400" b="0" i="0" u="none" strike="noStrike" cap="none" normalizeH="0" baseline="0" dirty="0">
                <a:ln>
                  <a:noFill/>
                </a:ln>
                <a:solidFill>
                  <a:srgbClr val="222222"/>
                </a:solidFill>
                <a:effectLst/>
                <a:latin typeface="Verdana" panose="020B0604030504040204" pitchFamily="34" charset="0"/>
              </a:rPr>
              <a:t>.</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3"/>
          <a:stretch>
            <a:fillRect/>
          </a:stretch>
        </p:blipFill>
        <p:spPr>
          <a:xfrm>
            <a:off x="3660880" y="1087960"/>
            <a:ext cx="3095625" cy="2571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44118" y="128676"/>
            <a:ext cx="4823056"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2" name="AutoShape 5" descr="Parchment"/>
          <p:cNvSpPr txBox="1">
            <a:spLocks noChangeArrowheads="1"/>
          </p:cNvSpPr>
          <p:nvPr/>
        </p:nvSpPr>
        <p:spPr>
          <a:xfrm>
            <a:off x="2187996" y="1365666"/>
            <a:ext cx="4509876" cy="1852449"/>
          </a:xfrm>
          <a:prstGeom prst="cloudCallout">
            <a:avLst>
              <a:gd name="adj1" fmla="val -22889"/>
              <a:gd name="adj2" fmla="val 105301"/>
            </a:avLst>
          </a:prstGeom>
          <a:solidFill>
            <a:srgbClr val="FFCEC1"/>
          </a:solidFill>
          <a:ln>
            <a:noFill/>
            <a:prstDash val="dashDot"/>
            <a:round/>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80000"/>
              </a:lnSpc>
              <a:spcBef>
                <a:spcPct val="0"/>
              </a:spcBef>
              <a:buFontTx/>
              <a:buNone/>
            </a:pPr>
            <a:endParaRPr lang="en-US" altLang="en-US" sz="1800" b="1">
              <a:latin typeface="#9Slide03 Arima Madurai Black" panose="00000A00000000000000" pitchFamily="2" charset="0"/>
              <a:cs typeface="#9Slide03 Arima Madurai Black" panose="00000A00000000000000" pitchFamily="2" charset="0"/>
            </a:endParaRPr>
          </a:p>
        </p:txBody>
      </p:sp>
      <p:sp>
        <p:nvSpPr>
          <p:cNvPr id="14" name="Rectangle 13"/>
          <p:cNvSpPr/>
          <p:nvPr/>
        </p:nvSpPr>
        <p:spPr>
          <a:xfrm>
            <a:off x="-458395" y="155495"/>
            <a:ext cx="6028082" cy="461665"/>
          </a:xfrm>
          <a:prstGeom prst="rect">
            <a:avLst/>
          </a:prstGeom>
        </p:spPr>
        <p:txBody>
          <a:bodyPr wrap="square">
            <a:spAutoFit/>
          </a:bodyPr>
          <a:lstStyle/>
          <a:p>
            <a:pPr algn="ctr">
              <a:spcBef>
                <a:spcPct val="50000"/>
              </a:spcBef>
              <a:defRPr/>
            </a:pPr>
            <a:r>
              <a:rPr lang="en-US" altLang="en-US" sz="2400" dirty="0" err="1">
                <a:latin typeface="#9Slide03 Arima Madurai Black" panose="00000A00000000000000" pitchFamily="2" charset="0"/>
                <a:cs typeface="#9Slide03 Arima Madurai Black" panose="00000A00000000000000" pitchFamily="2" charset="0"/>
              </a:rPr>
              <a:t>III.Độ</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giãn</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của</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lò</a:t>
            </a:r>
            <a:r>
              <a:rPr lang="en-US" altLang="en-US" sz="2400" dirty="0">
                <a:latin typeface="#9Slide03 Arima Madurai Black" panose="00000A00000000000000" pitchFamily="2" charset="0"/>
                <a:cs typeface="#9Slide03 Arima Madurai Black" panose="00000A00000000000000" pitchFamily="2" charset="0"/>
              </a:rPr>
              <a:t> xo </a:t>
            </a:r>
            <a:r>
              <a:rPr lang="en-US" altLang="en-US" sz="2400" dirty="0" err="1">
                <a:latin typeface="#9Slide03 Arima Madurai Black" panose="00000A00000000000000" pitchFamily="2" charset="0"/>
                <a:cs typeface="#9Slide03 Arima Madurai Black" panose="00000A00000000000000" pitchFamily="2" charset="0"/>
              </a:rPr>
              <a:t>treo</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thẳng</a:t>
            </a:r>
            <a:r>
              <a:rPr lang="en-US" altLang="en-US" sz="2400" dirty="0">
                <a:latin typeface="#9Slide03 Arima Madurai Black" panose="00000A00000000000000" pitchFamily="2" charset="0"/>
                <a:cs typeface="#9Slide03 Arima Madurai Black" panose="00000A00000000000000" pitchFamily="2" charset="0"/>
              </a:rPr>
              <a:t> </a:t>
            </a:r>
            <a:endParaRPr lang="en-US" altLang="en-US" sz="2400" dirty="0">
              <a:latin typeface="#9Slide03 Arima Madurai Black" panose="00000A00000000000000" pitchFamily="2" charset="0"/>
              <a:cs typeface="#9Slide03 Arima Madurai Black" panose="00000A00000000000000" pitchFamily="2"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67174" y="494139"/>
            <a:ext cx="2135191" cy="1900678"/>
          </a:xfrm>
          <a:prstGeom prst="rect">
            <a:avLst/>
          </a:prstGeom>
        </p:spPr>
      </p:pic>
      <p:sp>
        <p:nvSpPr>
          <p:cNvPr id="2" name="TextBox 1"/>
          <p:cNvSpPr txBox="1"/>
          <p:nvPr/>
        </p:nvSpPr>
        <p:spPr>
          <a:xfrm>
            <a:off x="2915215" y="1694604"/>
            <a:ext cx="2860895" cy="1615827"/>
          </a:xfrm>
          <a:prstGeom prst="rect">
            <a:avLst/>
          </a:prstGeom>
          <a:noFill/>
        </p:spPr>
        <p:txBody>
          <a:bodyPr wrap="square" rtlCol="0">
            <a:spAutoFit/>
          </a:bodyPr>
          <a:lstStyle/>
          <a:p>
            <a:pPr algn="ctr">
              <a:lnSpc>
                <a:spcPct val="150000"/>
              </a:lnSpc>
            </a:pPr>
            <a:r>
              <a:rPr lang="en-US" sz="2200" dirty="0" err="1">
                <a:latin typeface="#9Slide03 Arima Madurai" panose="00000500000000000000" pitchFamily="2" charset="0"/>
                <a:cs typeface="#9Slide03 Arima Madurai" panose="00000500000000000000" pitchFamily="2" charset="0"/>
              </a:rPr>
              <a:t>Thí</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nghiệm</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độ</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giãn</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của</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lò</a:t>
            </a:r>
            <a:r>
              <a:rPr lang="en-US" sz="2200" dirty="0">
                <a:latin typeface="#9Slide03 Arima Madurai" panose="00000500000000000000" pitchFamily="2" charset="0"/>
                <a:cs typeface="#9Slide03 Arima Madurai" panose="00000500000000000000" pitchFamily="2" charset="0"/>
              </a:rPr>
              <a:t> xo </a:t>
            </a:r>
            <a:r>
              <a:rPr lang="en-US" sz="2200" dirty="0" err="1">
                <a:latin typeface="#9Slide03 Arima Madurai" panose="00000500000000000000" pitchFamily="2" charset="0"/>
                <a:cs typeface="#9Slide03 Arima Madurai" panose="00000500000000000000" pitchFamily="2" charset="0"/>
              </a:rPr>
              <a:t>treo</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thẳng</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đứng</a:t>
            </a:r>
            <a:endParaRPr lang="en-US" sz="2200" dirty="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9" y="78884"/>
            <a:ext cx="1729620" cy="39233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232948" y="215796"/>
            <a:ext cx="118508" cy="118509"/>
            <a:chOff x="4486616" y="3001075"/>
            <a:chExt cx="274695" cy="274699"/>
          </a:xfrm>
        </p:grpSpPr>
        <p:sp>
          <p:nvSpPr>
            <p:cNvPr id="4"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5"/>
          <p:cNvGrpSpPr/>
          <p:nvPr/>
        </p:nvGrpSpPr>
        <p:grpSpPr>
          <a:xfrm>
            <a:off x="0" y="249458"/>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53" name="TextBox 52"/>
          <p:cNvSpPr txBox="1"/>
          <p:nvPr/>
        </p:nvSpPr>
        <p:spPr>
          <a:xfrm>
            <a:off x="495575" y="138868"/>
            <a:ext cx="1258214" cy="400110"/>
          </a:xfrm>
          <a:prstGeom prst="rect">
            <a:avLst/>
          </a:prstGeom>
          <a:noFill/>
        </p:spPr>
        <p:txBody>
          <a:bodyPr wrap="square" rtlCol="0">
            <a:spAutoFit/>
          </a:bodyPr>
          <a:lstStyle/>
          <a:p>
            <a:r>
              <a:rPr lang="vi-VN" sz="2000">
                <a:solidFill>
                  <a:schemeClr val="bg1"/>
                </a:solidFill>
                <a:latin typeface="#9Slide03 Arima Madurai Black" panose="00000A00000000000000" pitchFamily="2" charset="0"/>
                <a:cs typeface="#9Slide03 Arima Madurai Black" panose="00000A00000000000000" pitchFamily="2" charset="0"/>
              </a:rPr>
              <a:t>MỞ ĐẦU</a:t>
            </a:r>
            <a:endParaRPr lang="en-US" sz="2000">
              <a:solidFill>
                <a:schemeClr val="bg1"/>
              </a:solidFill>
              <a:latin typeface="#9Slide03 Arima Madurai Black" panose="00000A00000000000000" pitchFamily="2" charset="0"/>
              <a:cs typeface="#9Slide03 Arima Madurai Black" panose="00000A00000000000000" pitchFamily="2" charset="0"/>
            </a:endParaRPr>
          </a:p>
        </p:txBody>
      </p:sp>
      <p:grpSp>
        <p:nvGrpSpPr>
          <p:cNvPr id="11" name="Google Shape;293;p31"/>
          <p:cNvGrpSpPr/>
          <p:nvPr/>
        </p:nvGrpSpPr>
        <p:grpSpPr>
          <a:xfrm>
            <a:off x="2876679" y="1353762"/>
            <a:ext cx="6327532" cy="3789738"/>
            <a:chOff x="-26" y="1343351"/>
            <a:chExt cx="9144028" cy="3789738"/>
          </a:xfrm>
        </p:grpSpPr>
        <p:sp>
          <p:nvSpPr>
            <p:cNvPr id="12"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3" name="Google Shape;325;p31"/>
            <p:cNvGrpSpPr/>
            <p:nvPr/>
          </p:nvGrpSpPr>
          <p:grpSpPr>
            <a:xfrm>
              <a:off x="-26" y="2942175"/>
              <a:ext cx="1575668" cy="2015021"/>
              <a:chOff x="-25" y="2942175"/>
              <a:chExt cx="1575668" cy="2015021"/>
            </a:xfrm>
          </p:grpSpPr>
          <p:sp>
            <p:nvSpPr>
              <p:cNvPr id="44"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9" name="Cloud 8"/>
          <p:cNvSpPr/>
          <p:nvPr/>
        </p:nvSpPr>
        <p:spPr>
          <a:xfrm>
            <a:off x="2328519" y="981129"/>
            <a:ext cx="4152748" cy="1557467"/>
          </a:xfrm>
          <a:prstGeom prst="cloud">
            <a:avLst/>
          </a:prstGeom>
          <a:noFill/>
          <a:ln>
            <a:solidFill>
              <a:srgbClr val="00B7CA"/>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2650235" y="1332452"/>
            <a:ext cx="3901237" cy="830997"/>
          </a:xfrm>
          <a:prstGeom prst="rect">
            <a:avLst/>
          </a:prstGeom>
          <a:noFill/>
        </p:spPr>
        <p:txBody>
          <a:bodyPr wrap="square" rtlCol="0">
            <a:spAutoFit/>
          </a:bodyPr>
          <a:lstStyle/>
          <a:p>
            <a:pPr algn="ctr"/>
            <a:r>
              <a:rPr lang="vi-VN" sz="2400">
                <a:latin typeface="#9Slide03 Arima Madurai Black" panose="00000A00000000000000" pitchFamily="2" charset="0"/>
                <a:cs typeface="#9Slide03 Arima Madurai Black" panose="00000A00000000000000" pitchFamily="2" charset="0"/>
              </a:rPr>
              <a:t>Các em hãy xem đoạn video sau đây</a:t>
            </a:r>
            <a:endParaRPr lang="en-US" sz="2400">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44118" y="128676"/>
            <a:ext cx="4823056"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4" name="Group 3"/>
          <p:cNvGrpSpPr/>
          <p:nvPr/>
        </p:nvGrpSpPr>
        <p:grpSpPr>
          <a:xfrm>
            <a:off x="66053" y="1254769"/>
            <a:ext cx="5073436" cy="2152226"/>
            <a:chOff x="66053" y="1254769"/>
            <a:chExt cx="5073436" cy="2152226"/>
          </a:xfrm>
        </p:grpSpPr>
        <p:grpSp>
          <p:nvGrpSpPr>
            <p:cNvPr id="11" name="Google Shape;1133;p38"/>
            <p:cNvGrpSpPr/>
            <p:nvPr/>
          </p:nvGrpSpPr>
          <p:grpSpPr bwMode="auto">
            <a:xfrm>
              <a:off x="66053" y="1254769"/>
              <a:ext cx="4411241" cy="2093373"/>
              <a:chOff x="2130375" y="1404626"/>
              <a:chExt cx="2197419" cy="3396284"/>
            </a:xfrm>
          </p:grpSpPr>
          <p:sp>
            <p:nvSpPr>
              <p:cNvPr id="12" name="Google Shape;1134;p38"/>
              <p:cNvSpPr/>
              <p:nvPr/>
            </p:nvSpPr>
            <p:spPr bwMode="auto">
              <a:xfrm>
                <a:off x="2202227" y="4066539"/>
                <a:ext cx="2027569" cy="703808"/>
              </a:xfrm>
              <a:custGeom>
                <a:avLst/>
                <a:gdLst>
                  <a:gd name="T0" fmla="*/ 2147483647 w 93243"/>
                  <a:gd name="T1" fmla="*/ 2147483647 h 38407"/>
                  <a:gd name="T2" fmla="*/ 2147483647 w 93243"/>
                  <a:gd name="T3" fmla="*/ 2147483647 h 38407"/>
                  <a:gd name="T4" fmla="*/ 2147483647 w 93243"/>
                  <a:gd name="T5" fmla="*/ 2147483647 h 38407"/>
                  <a:gd name="T6" fmla="*/ 2147483647 w 93243"/>
                  <a:gd name="T7" fmla="*/ 2147483647 h 38407"/>
                  <a:gd name="T8" fmla="*/ 2147483647 w 93243"/>
                  <a:gd name="T9" fmla="*/ 2147483647 h 38407"/>
                  <a:gd name="T10" fmla="*/ 2147483647 w 93243"/>
                  <a:gd name="T11" fmla="*/ 2147483647 h 38407"/>
                  <a:gd name="T12" fmla="*/ 2147483647 w 93243"/>
                  <a:gd name="T13" fmla="*/ 2147483647 h 38407"/>
                  <a:gd name="T14" fmla="*/ 2147483647 w 93243"/>
                  <a:gd name="T15" fmla="*/ 2147483647 h 38407"/>
                  <a:gd name="T16" fmla="*/ 2147483647 w 93243"/>
                  <a:gd name="T17" fmla="*/ 2147483647 h 38407"/>
                  <a:gd name="T18" fmla="*/ 2147483647 w 93243"/>
                  <a:gd name="T19" fmla="*/ 2147483647 h 38407"/>
                  <a:gd name="T20" fmla="*/ 2147483647 w 93243"/>
                  <a:gd name="T21" fmla="*/ 2147483647 h 38407"/>
                  <a:gd name="T22" fmla="*/ 2147483647 w 93243"/>
                  <a:gd name="T23" fmla="*/ 2147483647 h 38407"/>
                  <a:gd name="T24" fmla="*/ 2147483647 w 93243"/>
                  <a:gd name="T25" fmla="*/ 2147483647 h 38407"/>
                  <a:gd name="T26" fmla="*/ 2147483647 w 93243"/>
                  <a:gd name="T27" fmla="*/ 2147483647 h 38407"/>
                  <a:gd name="T28" fmla="*/ 2147483647 w 93243"/>
                  <a:gd name="T29" fmla="*/ 2147483647 h 38407"/>
                  <a:gd name="T30" fmla="*/ 2147483647 w 93243"/>
                  <a:gd name="T31" fmla="*/ 2147483647 h 38407"/>
                  <a:gd name="T32" fmla="*/ 2147483647 w 93243"/>
                  <a:gd name="T33" fmla="*/ 2147483647 h 38407"/>
                  <a:gd name="T34" fmla="*/ 2147483647 w 93243"/>
                  <a:gd name="T35" fmla="*/ 2147483647 h 38407"/>
                  <a:gd name="T36" fmla="*/ 2147483647 w 93243"/>
                  <a:gd name="T37" fmla="*/ 2147483647 h 38407"/>
                  <a:gd name="T38" fmla="*/ 2147483647 w 93243"/>
                  <a:gd name="T39" fmla="*/ 2147483647 h 38407"/>
                  <a:gd name="T40" fmla="*/ 2147483647 w 93243"/>
                  <a:gd name="T41" fmla="*/ 2147483647 h 38407"/>
                  <a:gd name="T42" fmla="*/ 2147483647 w 93243"/>
                  <a:gd name="T43" fmla="*/ 2147483647 h 38407"/>
                  <a:gd name="T44" fmla="*/ 2147483647 w 93243"/>
                  <a:gd name="T45" fmla="*/ 2147483647 h 38407"/>
                  <a:gd name="T46" fmla="*/ 2147483647 w 93243"/>
                  <a:gd name="T47" fmla="*/ 2147483647 h 38407"/>
                  <a:gd name="T48" fmla="*/ 2147483647 w 93243"/>
                  <a:gd name="T49" fmla="*/ 2147483647 h 38407"/>
                  <a:gd name="T50" fmla="*/ 2147483647 w 93243"/>
                  <a:gd name="T51" fmla="*/ 2147483647 h 38407"/>
                  <a:gd name="T52" fmla="*/ 2147483647 w 93243"/>
                  <a:gd name="T53" fmla="*/ 2147483647 h 38407"/>
                  <a:gd name="T54" fmla="*/ 2147483647 w 93243"/>
                  <a:gd name="T55" fmla="*/ 2147483647 h 38407"/>
                  <a:gd name="T56" fmla="*/ 2147483647 w 93243"/>
                  <a:gd name="T57" fmla="*/ 2147483647 h 38407"/>
                  <a:gd name="T58" fmla="*/ 2147483647 w 93243"/>
                  <a:gd name="T59" fmla="*/ 2147483647 h 38407"/>
                  <a:gd name="T60" fmla="*/ 2147483647 w 93243"/>
                  <a:gd name="T61" fmla="*/ 2147483647 h 38407"/>
                  <a:gd name="T62" fmla="*/ 2147483647 w 93243"/>
                  <a:gd name="T63" fmla="*/ 2147483647 h 38407"/>
                  <a:gd name="T64" fmla="*/ 2147483647 w 93243"/>
                  <a:gd name="T65" fmla="*/ 2147483647 h 38407"/>
                  <a:gd name="T66" fmla="*/ 2147483647 w 93243"/>
                  <a:gd name="T67" fmla="*/ 2147483647 h 38407"/>
                  <a:gd name="T68" fmla="*/ 2147483647 w 93243"/>
                  <a:gd name="T69" fmla="*/ 2147483647 h 38407"/>
                  <a:gd name="T70" fmla="*/ 2147483647 w 93243"/>
                  <a:gd name="T71" fmla="*/ 2147483647 h 38407"/>
                  <a:gd name="T72" fmla="*/ 2147483647 w 93243"/>
                  <a:gd name="T73" fmla="*/ 2147483647 h 38407"/>
                  <a:gd name="T74" fmla="*/ 2147483647 w 93243"/>
                  <a:gd name="T75" fmla="*/ 2147483647 h 38407"/>
                  <a:gd name="T76" fmla="*/ 2147483647 w 93243"/>
                  <a:gd name="T77" fmla="*/ 2147483647 h 38407"/>
                  <a:gd name="T78" fmla="*/ 2147483647 w 93243"/>
                  <a:gd name="T79" fmla="*/ 2147483647 h 38407"/>
                  <a:gd name="T80" fmla="*/ 2147483647 w 93243"/>
                  <a:gd name="T81" fmla="*/ 2147483647 h 38407"/>
                  <a:gd name="T82" fmla="*/ 2147483647 w 93243"/>
                  <a:gd name="T83" fmla="*/ 2147483647 h 38407"/>
                  <a:gd name="T84" fmla="*/ 2147483647 w 93243"/>
                  <a:gd name="T85" fmla="*/ 2147483647 h 38407"/>
                  <a:gd name="T86" fmla="*/ 2147483647 w 93243"/>
                  <a:gd name="T87" fmla="*/ 2147483647 h 38407"/>
                  <a:gd name="T88" fmla="*/ 2147483647 w 93243"/>
                  <a:gd name="T89" fmla="*/ 2147483647 h 38407"/>
                  <a:gd name="T90" fmla="*/ 2147483647 w 93243"/>
                  <a:gd name="T91" fmla="*/ 2147483647 h 38407"/>
                  <a:gd name="T92" fmla="*/ 2147483647 w 93243"/>
                  <a:gd name="T93" fmla="*/ 2147483647 h 38407"/>
                  <a:gd name="T94" fmla="*/ 2147483647 w 93243"/>
                  <a:gd name="T95" fmla="*/ 2147483647 h 38407"/>
                  <a:gd name="T96" fmla="*/ 2147483647 w 93243"/>
                  <a:gd name="T97" fmla="*/ 2147483647 h 38407"/>
                  <a:gd name="T98" fmla="*/ 2147483647 w 93243"/>
                  <a:gd name="T99" fmla="*/ 2147483647 h 38407"/>
                  <a:gd name="T100" fmla="*/ 2147483647 w 93243"/>
                  <a:gd name="T101" fmla="*/ 2147483647 h 38407"/>
                  <a:gd name="T102" fmla="*/ 2147483647 w 93243"/>
                  <a:gd name="T103" fmla="*/ 2147483647 h 38407"/>
                  <a:gd name="T104" fmla="*/ 2147483647 w 93243"/>
                  <a:gd name="T105" fmla="*/ 2147483647 h 38407"/>
                  <a:gd name="T106" fmla="*/ 2147483647 w 93243"/>
                  <a:gd name="T107" fmla="*/ 2147483647 h 38407"/>
                  <a:gd name="T108" fmla="*/ 2147483647 w 93243"/>
                  <a:gd name="T109" fmla="*/ 2147483647 h 38407"/>
                  <a:gd name="T110" fmla="*/ 2147483647 w 93243"/>
                  <a:gd name="T111" fmla="*/ 756318304 h 38407"/>
                  <a:gd name="T112" fmla="*/ 2147483647 w 93243"/>
                  <a:gd name="T113" fmla="*/ 0 h 384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3243" h="38407" extrusionOk="0">
                    <a:moveTo>
                      <a:pt x="90950" y="0"/>
                    </a:moveTo>
                    <a:cubicBezTo>
                      <a:pt x="90551" y="0"/>
                      <a:pt x="90166" y="41"/>
                      <a:pt x="89816" y="205"/>
                    </a:cubicBezTo>
                    <a:cubicBezTo>
                      <a:pt x="88592" y="776"/>
                      <a:pt x="87319" y="639"/>
                      <a:pt x="86072" y="830"/>
                    </a:cubicBezTo>
                    <a:cubicBezTo>
                      <a:pt x="86041" y="835"/>
                      <a:pt x="86008" y="837"/>
                      <a:pt x="85976" y="837"/>
                    </a:cubicBezTo>
                    <a:cubicBezTo>
                      <a:pt x="85756" y="837"/>
                      <a:pt x="85508" y="744"/>
                      <a:pt x="85304" y="744"/>
                    </a:cubicBezTo>
                    <a:cubicBezTo>
                      <a:pt x="85235" y="744"/>
                      <a:pt x="85172" y="755"/>
                      <a:pt x="85116" y="783"/>
                    </a:cubicBezTo>
                    <a:cubicBezTo>
                      <a:pt x="84699" y="993"/>
                      <a:pt x="84272" y="1037"/>
                      <a:pt x="83843" y="1037"/>
                    </a:cubicBezTo>
                    <a:cubicBezTo>
                      <a:pt x="83542" y="1037"/>
                      <a:pt x="83239" y="1015"/>
                      <a:pt x="82940" y="1015"/>
                    </a:cubicBezTo>
                    <a:cubicBezTo>
                      <a:pt x="82846" y="1015"/>
                      <a:pt x="82752" y="1017"/>
                      <a:pt x="82659" y="1023"/>
                    </a:cubicBezTo>
                    <a:cubicBezTo>
                      <a:pt x="80792" y="1135"/>
                      <a:pt x="78920" y="1130"/>
                      <a:pt x="77050" y="1188"/>
                    </a:cubicBezTo>
                    <a:cubicBezTo>
                      <a:pt x="76816" y="1196"/>
                      <a:pt x="76586" y="1350"/>
                      <a:pt x="76355" y="1350"/>
                    </a:cubicBezTo>
                    <a:cubicBezTo>
                      <a:pt x="76353" y="1350"/>
                      <a:pt x="76350" y="1350"/>
                      <a:pt x="76348" y="1350"/>
                    </a:cubicBezTo>
                    <a:cubicBezTo>
                      <a:pt x="75877" y="1344"/>
                      <a:pt x="75394" y="1190"/>
                      <a:pt x="74925" y="1190"/>
                    </a:cubicBezTo>
                    <a:cubicBezTo>
                      <a:pt x="74570" y="1190"/>
                      <a:pt x="74222" y="1278"/>
                      <a:pt x="73893" y="1585"/>
                    </a:cubicBezTo>
                    <a:cubicBezTo>
                      <a:pt x="73865" y="1611"/>
                      <a:pt x="73798" y="1625"/>
                      <a:pt x="73735" y="1625"/>
                    </a:cubicBezTo>
                    <a:cubicBezTo>
                      <a:pt x="73677" y="1625"/>
                      <a:pt x="73621" y="1613"/>
                      <a:pt x="73603" y="1590"/>
                    </a:cubicBezTo>
                    <a:cubicBezTo>
                      <a:pt x="73414" y="1351"/>
                      <a:pt x="73208" y="1279"/>
                      <a:pt x="72994" y="1279"/>
                    </a:cubicBezTo>
                    <a:cubicBezTo>
                      <a:pt x="72754" y="1279"/>
                      <a:pt x="72502" y="1369"/>
                      <a:pt x="72252" y="1414"/>
                    </a:cubicBezTo>
                    <a:cubicBezTo>
                      <a:pt x="71486" y="1550"/>
                      <a:pt x="70716" y="1768"/>
                      <a:pt x="69951" y="1768"/>
                    </a:cubicBezTo>
                    <a:cubicBezTo>
                      <a:pt x="69932" y="1768"/>
                      <a:pt x="69913" y="1767"/>
                      <a:pt x="69893" y="1767"/>
                    </a:cubicBezTo>
                    <a:cubicBezTo>
                      <a:pt x="68771" y="1750"/>
                      <a:pt x="67649" y="1712"/>
                      <a:pt x="66526" y="1712"/>
                    </a:cubicBezTo>
                    <a:cubicBezTo>
                      <a:pt x="66270" y="1712"/>
                      <a:pt x="66013" y="1714"/>
                      <a:pt x="65757" y="1719"/>
                    </a:cubicBezTo>
                    <a:cubicBezTo>
                      <a:pt x="64757" y="1737"/>
                      <a:pt x="63755" y="1852"/>
                      <a:pt x="62755" y="1852"/>
                    </a:cubicBezTo>
                    <a:cubicBezTo>
                      <a:pt x="62105" y="1852"/>
                      <a:pt x="61456" y="1803"/>
                      <a:pt x="60809" y="1648"/>
                    </a:cubicBezTo>
                    <a:cubicBezTo>
                      <a:pt x="60784" y="1643"/>
                      <a:pt x="60761" y="1640"/>
                      <a:pt x="60738" y="1640"/>
                    </a:cubicBezTo>
                    <a:cubicBezTo>
                      <a:pt x="60646" y="1640"/>
                      <a:pt x="60572" y="1688"/>
                      <a:pt x="60546" y="1782"/>
                    </a:cubicBezTo>
                    <a:cubicBezTo>
                      <a:pt x="60495" y="1959"/>
                      <a:pt x="60430" y="2010"/>
                      <a:pt x="60319" y="2010"/>
                    </a:cubicBezTo>
                    <a:cubicBezTo>
                      <a:pt x="60256" y="2010"/>
                      <a:pt x="60179" y="1994"/>
                      <a:pt x="60081" y="1975"/>
                    </a:cubicBezTo>
                    <a:cubicBezTo>
                      <a:pt x="59611" y="1885"/>
                      <a:pt x="59133" y="1856"/>
                      <a:pt x="58655" y="1856"/>
                    </a:cubicBezTo>
                    <a:cubicBezTo>
                      <a:pt x="58008" y="1856"/>
                      <a:pt x="57359" y="1910"/>
                      <a:pt x="56726" y="1940"/>
                    </a:cubicBezTo>
                    <a:cubicBezTo>
                      <a:pt x="56679" y="1943"/>
                      <a:pt x="56632" y="1944"/>
                      <a:pt x="56585" y="1944"/>
                    </a:cubicBezTo>
                    <a:cubicBezTo>
                      <a:pt x="56172" y="1944"/>
                      <a:pt x="55742" y="1866"/>
                      <a:pt x="55343" y="1866"/>
                    </a:cubicBezTo>
                    <a:cubicBezTo>
                      <a:pt x="55104" y="1866"/>
                      <a:pt x="54876" y="1894"/>
                      <a:pt x="54669" y="1982"/>
                    </a:cubicBezTo>
                    <a:cubicBezTo>
                      <a:pt x="54540" y="2038"/>
                      <a:pt x="54419" y="2058"/>
                      <a:pt x="54304" y="2058"/>
                    </a:cubicBezTo>
                    <a:cubicBezTo>
                      <a:pt x="54020" y="2058"/>
                      <a:pt x="53766" y="1938"/>
                      <a:pt x="53471" y="1938"/>
                    </a:cubicBezTo>
                    <a:cubicBezTo>
                      <a:pt x="53384" y="1938"/>
                      <a:pt x="53294" y="1948"/>
                      <a:pt x="53198" y="1975"/>
                    </a:cubicBezTo>
                    <a:cubicBezTo>
                      <a:pt x="52693" y="2118"/>
                      <a:pt x="52148" y="2144"/>
                      <a:pt x="51594" y="2144"/>
                    </a:cubicBezTo>
                    <a:cubicBezTo>
                      <a:pt x="51290" y="2144"/>
                      <a:pt x="50983" y="2136"/>
                      <a:pt x="50678" y="2136"/>
                    </a:cubicBezTo>
                    <a:cubicBezTo>
                      <a:pt x="50495" y="2136"/>
                      <a:pt x="50314" y="2139"/>
                      <a:pt x="50134" y="2147"/>
                    </a:cubicBezTo>
                    <a:cubicBezTo>
                      <a:pt x="49443" y="2180"/>
                      <a:pt x="48751" y="2183"/>
                      <a:pt x="48059" y="2183"/>
                    </a:cubicBezTo>
                    <a:cubicBezTo>
                      <a:pt x="47885" y="2183"/>
                      <a:pt x="47711" y="2183"/>
                      <a:pt x="47537" y="2183"/>
                    </a:cubicBezTo>
                    <a:cubicBezTo>
                      <a:pt x="47161" y="2183"/>
                      <a:pt x="46784" y="2184"/>
                      <a:pt x="46408" y="2190"/>
                    </a:cubicBezTo>
                    <a:cubicBezTo>
                      <a:pt x="45387" y="2207"/>
                      <a:pt x="44367" y="2241"/>
                      <a:pt x="43346" y="2281"/>
                    </a:cubicBezTo>
                    <a:cubicBezTo>
                      <a:pt x="42622" y="2310"/>
                      <a:pt x="41908" y="2384"/>
                      <a:pt x="41182" y="2384"/>
                    </a:cubicBezTo>
                    <a:cubicBezTo>
                      <a:pt x="40847" y="2384"/>
                      <a:pt x="40510" y="2369"/>
                      <a:pt x="40169" y="2325"/>
                    </a:cubicBezTo>
                    <a:cubicBezTo>
                      <a:pt x="39930" y="2295"/>
                      <a:pt x="39688" y="2282"/>
                      <a:pt x="39444" y="2282"/>
                    </a:cubicBezTo>
                    <a:cubicBezTo>
                      <a:pt x="38610" y="2282"/>
                      <a:pt x="37753" y="2435"/>
                      <a:pt x="36925" y="2573"/>
                    </a:cubicBezTo>
                    <a:cubicBezTo>
                      <a:pt x="36900" y="2577"/>
                      <a:pt x="36876" y="2579"/>
                      <a:pt x="36853" y="2579"/>
                    </a:cubicBezTo>
                    <a:cubicBezTo>
                      <a:pt x="36646" y="2579"/>
                      <a:pt x="36528" y="2421"/>
                      <a:pt x="36340" y="2421"/>
                    </a:cubicBezTo>
                    <a:cubicBezTo>
                      <a:pt x="36297" y="2421"/>
                      <a:pt x="36251" y="2429"/>
                      <a:pt x="36199" y="2450"/>
                    </a:cubicBezTo>
                    <a:cubicBezTo>
                      <a:pt x="35602" y="2681"/>
                      <a:pt x="34982" y="2762"/>
                      <a:pt x="34353" y="2762"/>
                    </a:cubicBezTo>
                    <a:cubicBezTo>
                      <a:pt x="34037" y="2762"/>
                      <a:pt x="33718" y="2742"/>
                      <a:pt x="33399" y="2710"/>
                    </a:cubicBezTo>
                    <a:cubicBezTo>
                      <a:pt x="33087" y="2679"/>
                      <a:pt x="32755" y="2612"/>
                      <a:pt x="32443" y="2612"/>
                    </a:cubicBezTo>
                    <a:cubicBezTo>
                      <a:pt x="32300" y="2612"/>
                      <a:pt x="32160" y="2626"/>
                      <a:pt x="32028" y="2665"/>
                    </a:cubicBezTo>
                    <a:cubicBezTo>
                      <a:pt x="31448" y="2833"/>
                      <a:pt x="30858" y="2871"/>
                      <a:pt x="30267" y="2871"/>
                    </a:cubicBezTo>
                    <a:cubicBezTo>
                      <a:pt x="29796" y="2871"/>
                      <a:pt x="29323" y="2847"/>
                      <a:pt x="28853" y="2847"/>
                    </a:cubicBezTo>
                    <a:cubicBezTo>
                      <a:pt x="28269" y="2847"/>
                      <a:pt x="27689" y="2884"/>
                      <a:pt x="27118" y="3048"/>
                    </a:cubicBezTo>
                    <a:cubicBezTo>
                      <a:pt x="27085" y="3058"/>
                      <a:pt x="27041" y="3069"/>
                      <a:pt x="27006" y="3069"/>
                    </a:cubicBezTo>
                    <a:cubicBezTo>
                      <a:pt x="26986" y="3069"/>
                      <a:pt x="26968" y="3065"/>
                      <a:pt x="26957" y="3056"/>
                    </a:cubicBezTo>
                    <a:cubicBezTo>
                      <a:pt x="26711" y="2857"/>
                      <a:pt x="26448" y="2793"/>
                      <a:pt x="26182" y="2793"/>
                    </a:cubicBezTo>
                    <a:cubicBezTo>
                      <a:pt x="25750" y="2793"/>
                      <a:pt x="25311" y="2962"/>
                      <a:pt x="24932" y="2993"/>
                    </a:cubicBezTo>
                    <a:cubicBezTo>
                      <a:pt x="23659" y="3094"/>
                      <a:pt x="22373" y="3177"/>
                      <a:pt x="21099" y="3248"/>
                    </a:cubicBezTo>
                    <a:cubicBezTo>
                      <a:pt x="19982" y="3312"/>
                      <a:pt x="18875" y="3441"/>
                      <a:pt x="17762" y="3524"/>
                    </a:cubicBezTo>
                    <a:cubicBezTo>
                      <a:pt x="17179" y="3568"/>
                      <a:pt x="16577" y="3780"/>
                      <a:pt x="16014" y="3780"/>
                    </a:cubicBezTo>
                    <a:cubicBezTo>
                      <a:pt x="15894" y="3780"/>
                      <a:pt x="15776" y="3770"/>
                      <a:pt x="15660" y="3747"/>
                    </a:cubicBezTo>
                    <a:cubicBezTo>
                      <a:pt x="15606" y="3737"/>
                      <a:pt x="15552" y="3732"/>
                      <a:pt x="15498" y="3732"/>
                    </a:cubicBezTo>
                    <a:cubicBezTo>
                      <a:pt x="15191" y="3732"/>
                      <a:pt x="14890" y="3876"/>
                      <a:pt x="14600" y="3876"/>
                    </a:cubicBezTo>
                    <a:cubicBezTo>
                      <a:pt x="14435" y="3876"/>
                      <a:pt x="14273" y="3829"/>
                      <a:pt x="14117" y="3682"/>
                    </a:cubicBezTo>
                    <a:cubicBezTo>
                      <a:pt x="13648" y="4032"/>
                      <a:pt x="13113" y="4079"/>
                      <a:pt x="12579" y="4079"/>
                    </a:cubicBezTo>
                    <a:cubicBezTo>
                      <a:pt x="12383" y="4079"/>
                      <a:pt x="12187" y="4073"/>
                      <a:pt x="11994" y="4073"/>
                    </a:cubicBezTo>
                    <a:cubicBezTo>
                      <a:pt x="11849" y="4073"/>
                      <a:pt x="11707" y="4077"/>
                      <a:pt x="11567" y="4089"/>
                    </a:cubicBezTo>
                    <a:cubicBezTo>
                      <a:pt x="10009" y="4229"/>
                      <a:pt x="8440" y="4398"/>
                      <a:pt x="6874" y="4422"/>
                    </a:cubicBezTo>
                    <a:cubicBezTo>
                      <a:pt x="5242" y="4446"/>
                      <a:pt x="3631" y="4520"/>
                      <a:pt x="2009" y="4748"/>
                    </a:cubicBezTo>
                    <a:cubicBezTo>
                      <a:pt x="1768" y="4782"/>
                      <a:pt x="1416" y="4953"/>
                      <a:pt x="1070" y="4953"/>
                    </a:cubicBezTo>
                    <a:cubicBezTo>
                      <a:pt x="776" y="4953"/>
                      <a:pt x="486" y="4829"/>
                      <a:pt x="274" y="4389"/>
                    </a:cubicBezTo>
                    <a:cubicBezTo>
                      <a:pt x="294" y="4662"/>
                      <a:pt x="269" y="4852"/>
                      <a:pt x="245" y="5051"/>
                    </a:cubicBezTo>
                    <a:cubicBezTo>
                      <a:pt x="89" y="6372"/>
                      <a:pt x="62" y="7728"/>
                      <a:pt x="142" y="9030"/>
                    </a:cubicBezTo>
                    <a:cubicBezTo>
                      <a:pt x="243" y="10694"/>
                      <a:pt x="1" y="12364"/>
                      <a:pt x="342" y="14029"/>
                    </a:cubicBezTo>
                    <a:cubicBezTo>
                      <a:pt x="564" y="15116"/>
                      <a:pt x="458" y="16257"/>
                      <a:pt x="653" y="17376"/>
                    </a:cubicBezTo>
                    <a:cubicBezTo>
                      <a:pt x="922" y="18915"/>
                      <a:pt x="795" y="20490"/>
                      <a:pt x="1139" y="22053"/>
                    </a:cubicBezTo>
                    <a:cubicBezTo>
                      <a:pt x="1441" y="23424"/>
                      <a:pt x="1418" y="24833"/>
                      <a:pt x="1953" y="26214"/>
                    </a:cubicBezTo>
                    <a:cubicBezTo>
                      <a:pt x="2376" y="27301"/>
                      <a:pt x="2964" y="28271"/>
                      <a:pt x="3448" y="29307"/>
                    </a:cubicBezTo>
                    <a:cubicBezTo>
                      <a:pt x="3844" y="30158"/>
                      <a:pt x="4765" y="30531"/>
                      <a:pt x="5215" y="31276"/>
                    </a:cubicBezTo>
                    <a:cubicBezTo>
                      <a:pt x="5621" y="31948"/>
                      <a:pt x="6326" y="32248"/>
                      <a:pt x="6776" y="32871"/>
                    </a:cubicBezTo>
                    <a:cubicBezTo>
                      <a:pt x="7150" y="33389"/>
                      <a:pt x="7884" y="33680"/>
                      <a:pt x="8504" y="33975"/>
                    </a:cubicBezTo>
                    <a:cubicBezTo>
                      <a:pt x="9481" y="34436"/>
                      <a:pt x="10396" y="35010"/>
                      <a:pt x="11435" y="35364"/>
                    </a:cubicBezTo>
                    <a:cubicBezTo>
                      <a:pt x="12475" y="35718"/>
                      <a:pt x="13546" y="35914"/>
                      <a:pt x="14596" y="36206"/>
                    </a:cubicBezTo>
                    <a:cubicBezTo>
                      <a:pt x="15532" y="36466"/>
                      <a:pt x="16517" y="36602"/>
                      <a:pt x="17453" y="36686"/>
                    </a:cubicBezTo>
                    <a:cubicBezTo>
                      <a:pt x="17707" y="36709"/>
                      <a:pt x="17964" y="36715"/>
                      <a:pt x="18224" y="36715"/>
                    </a:cubicBezTo>
                    <a:cubicBezTo>
                      <a:pt x="18511" y="36715"/>
                      <a:pt x="18802" y="36707"/>
                      <a:pt x="19092" y="36707"/>
                    </a:cubicBezTo>
                    <a:cubicBezTo>
                      <a:pt x="19511" y="36707"/>
                      <a:pt x="19931" y="36723"/>
                      <a:pt x="20344" y="36798"/>
                    </a:cubicBezTo>
                    <a:cubicBezTo>
                      <a:pt x="20396" y="36807"/>
                      <a:pt x="20447" y="36811"/>
                      <a:pt x="20498" y="36811"/>
                    </a:cubicBezTo>
                    <a:cubicBezTo>
                      <a:pt x="20730" y="36811"/>
                      <a:pt x="20959" y="36732"/>
                      <a:pt x="21202" y="36732"/>
                    </a:cubicBezTo>
                    <a:cubicBezTo>
                      <a:pt x="21382" y="36732"/>
                      <a:pt x="21569" y="36775"/>
                      <a:pt x="21771" y="36927"/>
                    </a:cubicBezTo>
                    <a:cubicBezTo>
                      <a:pt x="21907" y="37028"/>
                      <a:pt x="22207" y="37036"/>
                      <a:pt x="22533" y="37036"/>
                    </a:cubicBezTo>
                    <a:cubicBezTo>
                      <a:pt x="22596" y="37036"/>
                      <a:pt x="22660" y="37036"/>
                      <a:pt x="22725" y="37036"/>
                    </a:cubicBezTo>
                    <a:cubicBezTo>
                      <a:pt x="22976" y="37036"/>
                      <a:pt x="23228" y="37041"/>
                      <a:pt x="23420" y="37087"/>
                    </a:cubicBezTo>
                    <a:cubicBezTo>
                      <a:pt x="24010" y="37230"/>
                      <a:pt x="24652" y="37431"/>
                      <a:pt x="25243" y="37431"/>
                    </a:cubicBezTo>
                    <a:cubicBezTo>
                      <a:pt x="25407" y="37431"/>
                      <a:pt x="25567" y="37415"/>
                      <a:pt x="25721" y="37378"/>
                    </a:cubicBezTo>
                    <a:cubicBezTo>
                      <a:pt x="26071" y="37295"/>
                      <a:pt x="26417" y="37263"/>
                      <a:pt x="26757" y="37263"/>
                    </a:cubicBezTo>
                    <a:cubicBezTo>
                      <a:pt x="27340" y="37263"/>
                      <a:pt x="27904" y="37358"/>
                      <a:pt x="28433" y="37452"/>
                    </a:cubicBezTo>
                    <a:cubicBezTo>
                      <a:pt x="28958" y="37545"/>
                      <a:pt x="29482" y="37570"/>
                      <a:pt x="29999" y="37570"/>
                    </a:cubicBezTo>
                    <a:cubicBezTo>
                      <a:pt x="30526" y="37570"/>
                      <a:pt x="31046" y="37544"/>
                      <a:pt x="31557" y="37538"/>
                    </a:cubicBezTo>
                    <a:cubicBezTo>
                      <a:pt x="31570" y="37538"/>
                      <a:pt x="31583" y="37538"/>
                      <a:pt x="31596" y="37538"/>
                    </a:cubicBezTo>
                    <a:cubicBezTo>
                      <a:pt x="32472" y="37538"/>
                      <a:pt x="33318" y="37945"/>
                      <a:pt x="34182" y="37945"/>
                    </a:cubicBezTo>
                    <a:cubicBezTo>
                      <a:pt x="34493" y="37945"/>
                      <a:pt x="34807" y="37892"/>
                      <a:pt x="35125" y="37747"/>
                    </a:cubicBezTo>
                    <a:cubicBezTo>
                      <a:pt x="35356" y="38034"/>
                      <a:pt x="35613" y="38117"/>
                      <a:pt x="35885" y="38117"/>
                    </a:cubicBezTo>
                    <a:cubicBezTo>
                      <a:pt x="36260" y="38117"/>
                      <a:pt x="36663" y="37959"/>
                      <a:pt x="37067" y="37959"/>
                    </a:cubicBezTo>
                    <a:cubicBezTo>
                      <a:pt x="37204" y="37959"/>
                      <a:pt x="37340" y="37977"/>
                      <a:pt x="37476" y="38026"/>
                    </a:cubicBezTo>
                    <a:cubicBezTo>
                      <a:pt x="37788" y="38138"/>
                      <a:pt x="38190" y="38177"/>
                      <a:pt x="38616" y="38177"/>
                    </a:cubicBezTo>
                    <a:cubicBezTo>
                      <a:pt x="39041" y="38177"/>
                      <a:pt x="39490" y="38138"/>
                      <a:pt x="39900" y="38092"/>
                    </a:cubicBezTo>
                    <a:cubicBezTo>
                      <a:pt x="40031" y="38079"/>
                      <a:pt x="40144" y="37843"/>
                      <a:pt x="40260" y="37843"/>
                    </a:cubicBezTo>
                    <a:cubicBezTo>
                      <a:pt x="40306" y="37843"/>
                      <a:pt x="40352" y="37881"/>
                      <a:pt x="40401" y="37985"/>
                    </a:cubicBezTo>
                    <a:cubicBezTo>
                      <a:pt x="40514" y="38230"/>
                      <a:pt x="40639" y="38308"/>
                      <a:pt x="40768" y="38308"/>
                    </a:cubicBezTo>
                    <a:cubicBezTo>
                      <a:pt x="40934" y="38308"/>
                      <a:pt x="41108" y="38180"/>
                      <a:pt x="41274" y="38106"/>
                    </a:cubicBezTo>
                    <a:cubicBezTo>
                      <a:pt x="41470" y="38019"/>
                      <a:pt x="41655" y="37978"/>
                      <a:pt x="41843" y="37978"/>
                    </a:cubicBezTo>
                    <a:cubicBezTo>
                      <a:pt x="42015" y="37978"/>
                      <a:pt x="42190" y="38012"/>
                      <a:pt x="42377" y="38078"/>
                    </a:cubicBezTo>
                    <a:cubicBezTo>
                      <a:pt x="42716" y="38195"/>
                      <a:pt x="43150" y="38122"/>
                      <a:pt x="43462" y="38202"/>
                    </a:cubicBezTo>
                    <a:cubicBezTo>
                      <a:pt x="43524" y="38218"/>
                      <a:pt x="43585" y="38225"/>
                      <a:pt x="43644" y="38225"/>
                    </a:cubicBezTo>
                    <a:cubicBezTo>
                      <a:pt x="44030" y="38225"/>
                      <a:pt x="44362" y="37938"/>
                      <a:pt x="44681" y="37938"/>
                    </a:cubicBezTo>
                    <a:cubicBezTo>
                      <a:pt x="44770" y="37938"/>
                      <a:pt x="44857" y="37960"/>
                      <a:pt x="44945" y="38016"/>
                    </a:cubicBezTo>
                    <a:cubicBezTo>
                      <a:pt x="45192" y="38177"/>
                      <a:pt x="45480" y="38231"/>
                      <a:pt x="45731" y="38231"/>
                    </a:cubicBezTo>
                    <a:cubicBezTo>
                      <a:pt x="45925" y="38231"/>
                      <a:pt x="46097" y="38198"/>
                      <a:pt x="46209" y="38158"/>
                    </a:cubicBezTo>
                    <a:cubicBezTo>
                      <a:pt x="46481" y="38059"/>
                      <a:pt x="46749" y="38025"/>
                      <a:pt x="47014" y="38025"/>
                    </a:cubicBezTo>
                    <a:cubicBezTo>
                      <a:pt x="47584" y="38025"/>
                      <a:pt x="48142" y="38181"/>
                      <a:pt x="48707" y="38181"/>
                    </a:cubicBezTo>
                    <a:cubicBezTo>
                      <a:pt x="48766" y="38181"/>
                      <a:pt x="48824" y="38180"/>
                      <a:pt x="48884" y="38176"/>
                    </a:cubicBezTo>
                    <a:cubicBezTo>
                      <a:pt x="49335" y="38147"/>
                      <a:pt x="49788" y="37991"/>
                      <a:pt x="50269" y="37991"/>
                    </a:cubicBezTo>
                    <a:cubicBezTo>
                      <a:pt x="50432" y="37991"/>
                      <a:pt x="50599" y="38009"/>
                      <a:pt x="50770" y="38056"/>
                    </a:cubicBezTo>
                    <a:cubicBezTo>
                      <a:pt x="50957" y="38108"/>
                      <a:pt x="51108" y="38407"/>
                      <a:pt x="51296" y="38407"/>
                    </a:cubicBezTo>
                    <a:cubicBezTo>
                      <a:pt x="51353" y="38407"/>
                      <a:pt x="51413" y="38380"/>
                      <a:pt x="51478" y="38311"/>
                    </a:cubicBezTo>
                    <a:cubicBezTo>
                      <a:pt x="51727" y="38047"/>
                      <a:pt x="51997" y="37968"/>
                      <a:pt x="52277" y="37968"/>
                    </a:cubicBezTo>
                    <a:cubicBezTo>
                      <a:pt x="52700" y="37968"/>
                      <a:pt x="53145" y="38151"/>
                      <a:pt x="53565" y="38151"/>
                    </a:cubicBezTo>
                    <a:cubicBezTo>
                      <a:pt x="53781" y="38151"/>
                      <a:pt x="53991" y="38103"/>
                      <a:pt x="54188" y="37956"/>
                    </a:cubicBezTo>
                    <a:cubicBezTo>
                      <a:pt x="54353" y="38097"/>
                      <a:pt x="54521" y="38144"/>
                      <a:pt x="54692" y="38144"/>
                    </a:cubicBezTo>
                    <a:cubicBezTo>
                      <a:pt x="55035" y="38144"/>
                      <a:pt x="55389" y="37956"/>
                      <a:pt x="55752" y="37956"/>
                    </a:cubicBezTo>
                    <a:cubicBezTo>
                      <a:pt x="55844" y="37956"/>
                      <a:pt x="55936" y="37968"/>
                      <a:pt x="56029" y="37998"/>
                    </a:cubicBezTo>
                    <a:cubicBezTo>
                      <a:pt x="56168" y="38044"/>
                      <a:pt x="56374" y="38214"/>
                      <a:pt x="56641" y="38214"/>
                    </a:cubicBezTo>
                    <a:cubicBezTo>
                      <a:pt x="56711" y="38214"/>
                      <a:pt x="56786" y="38202"/>
                      <a:pt x="56864" y="38173"/>
                    </a:cubicBezTo>
                    <a:cubicBezTo>
                      <a:pt x="57923" y="37779"/>
                      <a:pt x="59073" y="37797"/>
                      <a:pt x="60185" y="37641"/>
                    </a:cubicBezTo>
                    <a:cubicBezTo>
                      <a:pt x="61345" y="37478"/>
                      <a:pt x="62494" y="37222"/>
                      <a:pt x="63673" y="37222"/>
                    </a:cubicBezTo>
                    <a:cubicBezTo>
                      <a:pt x="63675" y="37222"/>
                      <a:pt x="63678" y="37222"/>
                      <a:pt x="63680" y="37222"/>
                    </a:cubicBezTo>
                    <a:cubicBezTo>
                      <a:pt x="64219" y="37222"/>
                      <a:pt x="64815" y="36842"/>
                      <a:pt x="65263" y="36842"/>
                    </a:cubicBezTo>
                    <a:cubicBezTo>
                      <a:pt x="65359" y="36842"/>
                      <a:pt x="65449" y="36859"/>
                      <a:pt x="65529" y="36902"/>
                    </a:cubicBezTo>
                    <a:cubicBezTo>
                      <a:pt x="65850" y="37072"/>
                      <a:pt x="66163" y="37133"/>
                      <a:pt x="66469" y="37133"/>
                    </a:cubicBezTo>
                    <a:cubicBezTo>
                      <a:pt x="67142" y="37133"/>
                      <a:pt x="67780" y="36840"/>
                      <a:pt x="68392" y="36782"/>
                    </a:cubicBezTo>
                    <a:cubicBezTo>
                      <a:pt x="68616" y="36761"/>
                      <a:pt x="68844" y="36756"/>
                      <a:pt x="69074" y="36756"/>
                    </a:cubicBezTo>
                    <a:cubicBezTo>
                      <a:pt x="69248" y="36756"/>
                      <a:pt x="69424" y="36759"/>
                      <a:pt x="69601" y="36759"/>
                    </a:cubicBezTo>
                    <a:cubicBezTo>
                      <a:pt x="70098" y="36759"/>
                      <a:pt x="70604" y="36739"/>
                      <a:pt x="71113" y="36584"/>
                    </a:cubicBezTo>
                    <a:cubicBezTo>
                      <a:pt x="71871" y="36353"/>
                      <a:pt x="72885" y="36480"/>
                      <a:pt x="73709" y="36250"/>
                    </a:cubicBezTo>
                    <a:cubicBezTo>
                      <a:pt x="74222" y="36108"/>
                      <a:pt x="74726" y="36148"/>
                      <a:pt x="75216" y="36009"/>
                    </a:cubicBezTo>
                    <a:cubicBezTo>
                      <a:pt x="75705" y="35871"/>
                      <a:pt x="76187" y="35634"/>
                      <a:pt x="76696" y="35634"/>
                    </a:cubicBezTo>
                    <a:cubicBezTo>
                      <a:pt x="76811" y="35634"/>
                      <a:pt x="76928" y="35646"/>
                      <a:pt x="77047" y="35674"/>
                    </a:cubicBezTo>
                    <a:cubicBezTo>
                      <a:pt x="77190" y="35708"/>
                      <a:pt x="77328" y="35725"/>
                      <a:pt x="77462" y="35725"/>
                    </a:cubicBezTo>
                    <a:cubicBezTo>
                      <a:pt x="77638" y="35725"/>
                      <a:pt x="77807" y="35697"/>
                      <a:pt x="77974" y="35644"/>
                    </a:cubicBezTo>
                    <a:cubicBezTo>
                      <a:pt x="79021" y="35313"/>
                      <a:pt x="80165" y="35435"/>
                      <a:pt x="81177" y="34802"/>
                    </a:cubicBezTo>
                    <a:cubicBezTo>
                      <a:pt x="81524" y="34585"/>
                      <a:pt x="82118" y="34450"/>
                      <a:pt x="82624" y="34365"/>
                    </a:cubicBezTo>
                    <a:cubicBezTo>
                      <a:pt x="83237" y="34263"/>
                      <a:pt x="83876" y="34210"/>
                      <a:pt x="84406" y="33856"/>
                    </a:cubicBezTo>
                    <a:cubicBezTo>
                      <a:pt x="85677" y="33014"/>
                      <a:pt x="86932" y="32193"/>
                      <a:pt x="87829" y="30868"/>
                    </a:cubicBezTo>
                    <a:cubicBezTo>
                      <a:pt x="88180" y="30350"/>
                      <a:pt x="88608" y="29698"/>
                      <a:pt x="89172" y="29380"/>
                    </a:cubicBezTo>
                    <a:cubicBezTo>
                      <a:pt x="90674" y="28533"/>
                      <a:pt x="90874" y="26974"/>
                      <a:pt x="91400" y="25603"/>
                    </a:cubicBezTo>
                    <a:cubicBezTo>
                      <a:pt x="91834" y="24474"/>
                      <a:pt x="91999" y="23246"/>
                      <a:pt x="92344" y="22104"/>
                    </a:cubicBezTo>
                    <a:cubicBezTo>
                      <a:pt x="92741" y="20791"/>
                      <a:pt x="92705" y="19468"/>
                      <a:pt x="92853" y="18172"/>
                    </a:cubicBezTo>
                    <a:cubicBezTo>
                      <a:pt x="93021" y="16729"/>
                      <a:pt x="92916" y="15237"/>
                      <a:pt x="92998" y="13761"/>
                    </a:cubicBezTo>
                    <a:cubicBezTo>
                      <a:pt x="93091" y="12074"/>
                      <a:pt x="92873" y="10393"/>
                      <a:pt x="93113" y="8680"/>
                    </a:cubicBezTo>
                    <a:cubicBezTo>
                      <a:pt x="93216" y="7952"/>
                      <a:pt x="93119" y="7039"/>
                      <a:pt x="93037" y="6225"/>
                    </a:cubicBezTo>
                    <a:cubicBezTo>
                      <a:pt x="92865" y="4515"/>
                      <a:pt x="92922" y="2829"/>
                      <a:pt x="93114" y="1127"/>
                    </a:cubicBezTo>
                    <a:cubicBezTo>
                      <a:pt x="93155" y="776"/>
                      <a:pt x="93242" y="20"/>
                      <a:pt x="92706" y="20"/>
                    </a:cubicBezTo>
                    <a:cubicBezTo>
                      <a:pt x="92686" y="20"/>
                      <a:pt x="92664" y="21"/>
                      <a:pt x="92641" y="24"/>
                    </a:cubicBezTo>
                    <a:cubicBezTo>
                      <a:pt x="92497" y="38"/>
                      <a:pt x="92351" y="44"/>
                      <a:pt x="92203" y="44"/>
                    </a:cubicBezTo>
                    <a:cubicBezTo>
                      <a:pt x="91786" y="44"/>
                      <a:pt x="91361" y="0"/>
                      <a:pt x="90950" y="0"/>
                    </a:cubicBezTo>
                    <a:close/>
                  </a:path>
                </a:pathLst>
              </a:custGeom>
              <a:solidFill>
                <a:srgbClr val="A6DFDA"/>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015"/>
              </a:p>
            </p:txBody>
          </p:sp>
          <p:sp>
            <p:nvSpPr>
              <p:cNvPr id="13" name="Google Shape;1135;p38"/>
              <p:cNvSpPr/>
              <p:nvPr/>
            </p:nvSpPr>
            <p:spPr bwMode="auto">
              <a:xfrm>
                <a:off x="2130375" y="1404625"/>
                <a:ext cx="2197419" cy="3396282"/>
              </a:xfrm>
              <a:custGeom>
                <a:avLst/>
                <a:gdLst>
                  <a:gd name="T0" fmla="*/ 2147483647 w 101054"/>
                  <a:gd name="T1" fmla="*/ 2147483647 h 185336"/>
                  <a:gd name="T2" fmla="*/ 2147483647 w 101054"/>
                  <a:gd name="T3" fmla="*/ 2147483647 h 185336"/>
                  <a:gd name="T4" fmla="*/ 2147483647 w 101054"/>
                  <a:gd name="T5" fmla="*/ 2147483647 h 185336"/>
                  <a:gd name="T6" fmla="*/ 2147483647 w 101054"/>
                  <a:gd name="T7" fmla="*/ 2147483647 h 185336"/>
                  <a:gd name="T8" fmla="*/ 2147483647 w 101054"/>
                  <a:gd name="T9" fmla="*/ 2147483647 h 185336"/>
                  <a:gd name="T10" fmla="*/ 2147483647 w 101054"/>
                  <a:gd name="T11" fmla="*/ 2147483647 h 185336"/>
                  <a:gd name="T12" fmla="*/ 2147483647 w 101054"/>
                  <a:gd name="T13" fmla="*/ 2147483647 h 185336"/>
                  <a:gd name="T14" fmla="*/ 2147483647 w 101054"/>
                  <a:gd name="T15" fmla="*/ 2147483647 h 185336"/>
                  <a:gd name="T16" fmla="*/ 2147483647 w 101054"/>
                  <a:gd name="T17" fmla="*/ 2147483647 h 185336"/>
                  <a:gd name="T18" fmla="*/ 2147483647 w 101054"/>
                  <a:gd name="T19" fmla="*/ 2147483647 h 185336"/>
                  <a:gd name="T20" fmla="*/ 2147483647 w 101054"/>
                  <a:gd name="T21" fmla="*/ 2147483647 h 185336"/>
                  <a:gd name="T22" fmla="*/ 2147483647 w 101054"/>
                  <a:gd name="T23" fmla="*/ 2147483647 h 185336"/>
                  <a:gd name="T24" fmla="*/ 2147483647 w 101054"/>
                  <a:gd name="T25" fmla="*/ 2147483647 h 185336"/>
                  <a:gd name="T26" fmla="*/ 2147483647 w 101054"/>
                  <a:gd name="T27" fmla="*/ 2147483647 h 185336"/>
                  <a:gd name="T28" fmla="*/ 2147483647 w 101054"/>
                  <a:gd name="T29" fmla="*/ 2147483647 h 185336"/>
                  <a:gd name="T30" fmla="*/ 2147483647 w 101054"/>
                  <a:gd name="T31" fmla="*/ 2147483647 h 185336"/>
                  <a:gd name="T32" fmla="*/ 2147483647 w 101054"/>
                  <a:gd name="T33" fmla="*/ 2147483647 h 185336"/>
                  <a:gd name="T34" fmla="*/ 2147483647 w 101054"/>
                  <a:gd name="T35" fmla="*/ 2147483647 h 185336"/>
                  <a:gd name="T36" fmla="*/ 2147483647 w 101054"/>
                  <a:gd name="T37" fmla="*/ 2147483647 h 185336"/>
                  <a:gd name="T38" fmla="*/ 2147483647 w 101054"/>
                  <a:gd name="T39" fmla="*/ 2147483647 h 185336"/>
                  <a:gd name="T40" fmla="*/ 2147483647 w 101054"/>
                  <a:gd name="T41" fmla="*/ 2147483647 h 185336"/>
                  <a:gd name="T42" fmla="*/ 2147483647 w 101054"/>
                  <a:gd name="T43" fmla="*/ 2147483647 h 185336"/>
                  <a:gd name="T44" fmla="*/ 2147483647 w 101054"/>
                  <a:gd name="T45" fmla="*/ 2147483647 h 185336"/>
                  <a:gd name="T46" fmla="*/ 2147483647 w 101054"/>
                  <a:gd name="T47" fmla="*/ 2147483647 h 185336"/>
                  <a:gd name="T48" fmla="*/ 2147483647 w 101054"/>
                  <a:gd name="T49" fmla="*/ 2147483647 h 185336"/>
                  <a:gd name="T50" fmla="*/ 2147483647 w 101054"/>
                  <a:gd name="T51" fmla="*/ 2147483647 h 185336"/>
                  <a:gd name="T52" fmla="*/ 2147483647 w 101054"/>
                  <a:gd name="T53" fmla="*/ 2147483647 h 185336"/>
                  <a:gd name="T54" fmla="*/ 2147483647 w 101054"/>
                  <a:gd name="T55" fmla="*/ 2147483647 h 185336"/>
                  <a:gd name="T56" fmla="*/ 2147483647 w 101054"/>
                  <a:gd name="T57" fmla="*/ 2147483647 h 185336"/>
                  <a:gd name="T58" fmla="*/ 2147483647 w 101054"/>
                  <a:gd name="T59" fmla="*/ 2147483647 h 185336"/>
                  <a:gd name="T60" fmla="*/ 2147483647 w 101054"/>
                  <a:gd name="T61" fmla="*/ 2147483647 h 185336"/>
                  <a:gd name="T62" fmla="*/ 2147483647 w 101054"/>
                  <a:gd name="T63" fmla="*/ 2147483647 h 185336"/>
                  <a:gd name="T64" fmla="*/ 2147483647 w 101054"/>
                  <a:gd name="T65" fmla="*/ 2147483647 h 185336"/>
                  <a:gd name="T66" fmla="*/ 2147483647 w 101054"/>
                  <a:gd name="T67" fmla="*/ 2147483647 h 185336"/>
                  <a:gd name="T68" fmla="*/ 2147483647 w 101054"/>
                  <a:gd name="T69" fmla="*/ 2147483647 h 185336"/>
                  <a:gd name="T70" fmla="*/ 2147483647 w 101054"/>
                  <a:gd name="T71" fmla="*/ 2147483647 h 185336"/>
                  <a:gd name="T72" fmla="*/ 2147483647 w 101054"/>
                  <a:gd name="T73" fmla="*/ 2147483647 h 185336"/>
                  <a:gd name="T74" fmla="*/ 2147483647 w 101054"/>
                  <a:gd name="T75" fmla="*/ 2147483647 h 185336"/>
                  <a:gd name="T76" fmla="*/ 2147483647 w 101054"/>
                  <a:gd name="T77" fmla="*/ 2147483647 h 185336"/>
                  <a:gd name="T78" fmla="*/ 2147483647 w 101054"/>
                  <a:gd name="T79" fmla="*/ 2147483647 h 185336"/>
                  <a:gd name="T80" fmla="*/ 2147483647 w 101054"/>
                  <a:gd name="T81" fmla="*/ 2147483647 h 185336"/>
                  <a:gd name="T82" fmla="*/ 2147483647 w 101054"/>
                  <a:gd name="T83" fmla="*/ 2147483647 h 185336"/>
                  <a:gd name="T84" fmla="*/ 2147483647 w 101054"/>
                  <a:gd name="T85" fmla="*/ 2147483647 h 185336"/>
                  <a:gd name="T86" fmla="*/ 2147483647 w 101054"/>
                  <a:gd name="T87" fmla="*/ 2147483647 h 185336"/>
                  <a:gd name="T88" fmla="*/ 2147483647 w 101054"/>
                  <a:gd name="T89" fmla="*/ 2147483647 h 185336"/>
                  <a:gd name="T90" fmla="*/ 2147483647 w 101054"/>
                  <a:gd name="T91" fmla="*/ 2147483647 h 185336"/>
                  <a:gd name="T92" fmla="*/ 2147483647 w 101054"/>
                  <a:gd name="T93" fmla="*/ 2147483647 h 185336"/>
                  <a:gd name="T94" fmla="*/ 2147483647 w 101054"/>
                  <a:gd name="T95" fmla="*/ 2147483647 h 185336"/>
                  <a:gd name="T96" fmla="*/ 2147483647 w 101054"/>
                  <a:gd name="T97" fmla="*/ 2147483647 h 185336"/>
                  <a:gd name="T98" fmla="*/ 2147483647 w 101054"/>
                  <a:gd name="T99" fmla="*/ 2147483647 h 185336"/>
                  <a:gd name="T100" fmla="*/ 2147483647 w 101054"/>
                  <a:gd name="T101" fmla="*/ 2147483647 h 185336"/>
                  <a:gd name="T102" fmla="*/ 2147483647 w 101054"/>
                  <a:gd name="T103" fmla="*/ 2147483647 h 185336"/>
                  <a:gd name="T104" fmla="*/ 2147483647 w 101054"/>
                  <a:gd name="T105" fmla="*/ 2147483647 h 185336"/>
                  <a:gd name="T106" fmla="*/ 2147483647 w 101054"/>
                  <a:gd name="T107" fmla="*/ 2147483647 h 185336"/>
                  <a:gd name="T108" fmla="*/ 2147483647 w 101054"/>
                  <a:gd name="T109" fmla="*/ 2147483647 h 185336"/>
                  <a:gd name="T110" fmla="*/ 2147483647 w 101054"/>
                  <a:gd name="T111" fmla="*/ 2147483647 h 185336"/>
                  <a:gd name="T112" fmla="*/ 2147483647 w 101054"/>
                  <a:gd name="T113" fmla="*/ 2147483647 h 185336"/>
                  <a:gd name="T114" fmla="*/ 2147483647 w 101054"/>
                  <a:gd name="T115" fmla="*/ 2147483647 h 185336"/>
                  <a:gd name="T116" fmla="*/ 2147483647 w 101054"/>
                  <a:gd name="T117" fmla="*/ 2147483647 h 185336"/>
                  <a:gd name="T118" fmla="*/ 2147483647 w 101054"/>
                  <a:gd name="T119" fmla="*/ 2147483647 h 1853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054" h="185336" extrusionOk="0">
                    <a:moveTo>
                      <a:pt x="53173" y="2037"/>
                    </a:moveTo>
                    <a:cubicBezTo>
                      <a:pt x="53913" y="2037"/>
                      <a:pt x="54651" y="2083"/>
                      <a:pt x="55390" y="2218"/>
                    </a:cubicBezTo>
                    <a:cubicBezTo>
                      <a:pt x="55438" y="2226"/>
                      <a:pt x="55488" y="2276"/>
                      <a:pt x="55530" y="2276"/>
                    </a:cubicBezTo>
                    <a:cubicBezTo>
                      <a:pt x="55534" y="2276"/>
                      <a:pt x="55537" y="2276"/>
                      <a:pt x="55540" y="2276"/>
                    </a:cubicBezTo>
                    <a:cubicBezTo>
                      <a:pt x="55862" y="2208"/>
                      <a:pt x="56184" y="2182"/>
                      <a:pt x="56505" y="2182"/>
                    </a:cubicBezTo>
                    <a:cubicBezTo>
                      <a:pt x="57073" y="2182"/>
                      <a:pt x="57639" y="2264"/>
                      <a:pt x="58196" y="2349"/>
                    </a:cubicBezTo>
                    <a:cubicBezTo>
                      <a:pt x="58393" y="2379"/>
                      <a:pt x="58590" y="2389"/>
                      <a:pt x="58786" y="2389"/>
                    </a:cubicBezTo>
                    <a:cubicBezTo>
                      <a:pt x="59178" y="2389"/>
                      <a:pt x="59569" y="2349"/>
                      <a:pt x="59962" y="2349"/>
                    </a:cubicBezTo>
                    <a:cubicBezTo>
                      <a:pt x="60237" y="2349"/>
                      <a:pt x="60513" y="2369"/>
                      <a:pt x="60790" y="2435"/>
                    </a:cubicBezTo>
                    <a:cubicBezTo>
                      <a:pt x="60888" y="2458"/>
                      <a:pt x="60988" y="2465"/>
                      <a:pt x="61091" y="2465"/>
                    </a:cubicBezTo>
                    <a:cubicBezTo>
                      <a:pt x="61263" y="2465"/>
                      <a:pt x="61440" y="2445"/>
                      <a:pt x="61616" y="2445"/>
                    </a:cubicBezTo>
                    <a:cubicBezTo>
                      <a:pt x="61862" y="2445"/>
                      <a:pt x="62105" y="2485"/>
                      <a:pt x="62325" y="2681"/>
                    </a:cubicBezTo>
                    <a:cubicBezTo>
                      <a:pt x="62331" y="2686"/>
                      <a:pt x="62387" y="2705"/>
                      <a:pt x="62446" y="2705"/>
                    </a:cubicBezTo>
                    <a:cubicBezTo>
                      <a:pt x="62522" y="2705"/>
                      <a:pt x="62603" y="2674"/>
                      <a:pt x="62595" y="2543"/>
                    </a:cubicBezTo>
                    <a:cubicBezTo>
                      <a:pt x="62579" y="2268"/>
                      <a:pt x="62718" y="2191"/>
                      <a:pt x="62862" y="2191"/>
                    </a:cubicBezTo>
                    <a:cubicBezTo>
                      <a:pt x="62956" y="2191"/>
                      <a:pt x="63053" y="2224"/>
                      <a:pt x="63110" y="2255"/>
                    </a:cubicBezTo>
                    <a:cubicBezTo>
                      <a:pt x="63426" y="2429"/>
                      <a:pt x="63745" y="2468"/>
                      <a:pt x="64066" y="2468"/>
                    </a:cubicBezTo>
                    <a:cubicBezTo>
                      <a:pt x="64320" y="2468"/>
                      <a:pt x="64575" y="2444"/>
                      <a:pt x="64830" y="2444"/>
                    </a:cubicBezTo>
                    <a:cubicBezTo>
                      <a:pt x="64899" y="2444"/>
                      <a:pt x="64967" y="2445"/>
                      <a:pt x="65036" y="2450"/>
                    </a:cubicBezTo>
                    <a:cubicBezTo>
                      <a:pt x="65110" y="2455"/>
                      <a:pt x="65187" y="2457"/>
                      <a:pt x="65264" y="2457"/>
                    </a:cubicBezTo>
                    <a:cubicBezTo>
                      <a:pt x="65730" y="2457"/>
                      <a:pt x="66232" y="2378"/>
                      <a:pt x="66656" y="2378"/>
                    </a:cubicBezTo>
                    <a:cubicBezTo>
                      <a:pt x="66893" y="2378"/>
                      <a:pt x="67106" y="2403"/>
                      <a:pt x="67275" y="2479"/>
                    </a:cubicBezTo>
                    <a:cubicBezTo>
                      <a:pt x="67514" y="2587"/>
                      <a:pt x="67732" y="2622"/>
                      <a:pt x="67937" y="2622"/>
                    </a:cubicBezTo>
                    <a:cubicBezTo>
                      <a:pt x="68310" y="2622"/>
                      <a:pt x="68639" y="2507"/>
                      <a:pt x="68970" y="2507"/>
                    </a:cubicBezTo>
                    <a:cubicBezTo>
                      <a:pt x="69038" y="2507"/>
                      <a:pt x="69106" y="2512"/>
                      <a:pt x="69175" y="2523"/>
                    </a:cubicBezTo>
                    <a:cubicBezTo>
                      <a:pt x="69860" y="2638"/>
                      <a:pt x="70616" y="2530"/>
                      <a:pt x="71168" y="2715"/>
                    </a:cubicBezTo>
                    <a:cubicBezTo>
                      <a:pt x="71316" y="2764"/>
                      <a:pt x="71468" y="2782"/>
                      <a:pt x="71623" y="2782"/>
                    </a:cubicBezTo>
                    <a:cubicBezTo>
                      <a:pt x="71977" y="2782"/>
                      <a:pt x="72342" y="2690"/>
                      <a:pt x="72686" y="2690"/>
                    </a:cubicBezTo>
                    <a:cubicBezTo>
                      <a:pt x="73025" y="2690"/>
                      <a:pt x="73344" y="2779"/>
                      <a:pt x="73614" y="3133"/>
                    </a:cubicBezTo>
                    <a:cubicBezTo>
                      <a:pt x="73837" y="3031"/>
                      <a:pt x="74061" y="2995"/>
                      <a:pt x="74284" y="2995"/>
                    </a:cubicBezTo>
                    <a:cubicBezTo>
                      <a:pt x="74795" y="2995"/>
                      <a:pt x="75307" y="3182"/>
                      <a:pt x="75824" y="3182"/>
                    </a:cubicBezTo>
                    <a:cubicBezTo>
                      <a:pt x="75847" y="3182"/>
                      <a:pt x="75871" y="3182"/>
                      <a:pt x="75894" y="3181"/>
                    </a:cubicBezTo>
                    <a:cubicBezTo>
                      <a:pt x="75958" y="3178"/>
                      <a:pt x="76024" y="3177"/>
                      <a:pt x="76089" y="3177"/>
                    </a:cubicBezTo>
                    <a:cubicBezTo>
                      <a:pt x="76834" y="3177"/>
                      <a:pt x="77633" y="3330"/>
                      <a:pt x="78314" y="3735"/>
                    </a:cubicBezTo>
                    <a:cubicBezTo>
                      <a:pt x="78397" y="3784"/>
                      <a:pt x="78468" y="3803"/>
                      <a:pt x="78534" y="3803"/>
                    </a:cubicBezTo>
                    <a:cubicBezTo>
                      <a:pt x="78666" y="3803"/>
                      <a:pt x="78776" y="3729"/>
                      <a:pt x="78914" y="3688"/>
                    </a:cubicBezTo>
                    <a:cubicBezTo>
                      <a:pt x="79101" y="3632"/>
                      <a:pt x="79289" y="3600"/>
                      <a:pt x="79475" y="3600"/>
                    </a:cubicBezTo>
                    <a:cubicBezTo>
                      <a:pt x="79767" y="3600"/>
                      <a:pt x="80053" y="3678"/>
                      <a:pt x="80314" y="3860"/>
                    </a:cubicBezTo>
                    <a:cubicBezTo>
                      <a:pt x="80392" y="3915"/>
                      <a:pt x="80480" y="3979"/>
                      <a:pt x="80542" y="3979"/>
                    </a:cubicBezTo>
                    <a:cubicBezTo>
                      <a:pt x="80578" y="3979"/>
                      <a:pt x="80606" y="3957"/>
                      <a:pt x="80618" y="3900"/>
                    </a:cubicBezTo>
                    <a:cubicBezTo>
                      <a:pt x="80668" y="3665"/>
                      <a:pt x="80781" y="3595"/>
                      <a:pt x="80901" y="3595"/>
                    </a:cubicBezTo>
                    <a:cubicBezTo>
                      <a:pt x="81024" y="3595"/>
                      <a:pt x="81153" y="3667"/>
                      <a:pt x="81229" y="3710"/>
                    </a:cubicBezTo>
                    <a:cubicBezTo>
                      <a:pt x="81943" y="4117"/>
                      <a:pt x="82707" y="4025"/>
                      <a:pt x="83471" y="4070"/>
                    </a:cubicBezTo>
                    <a:cubicBezTo>
                      <a:pt x="83822" y="4092"/>
                      <a:pt x="84204" y="4118"/>
                      <a:pt x="84534" y="4563"/>
                    </a:cubicBezTo>
                    <a:cubicBezTo>
                      <a:pt x="84894" y="5050"/>
                      <a:pt x="85717" y="5004"/>
                      <a:pt x="86339" y="5162"/>
                    </a:cubicBezTo>
                    <a:cubicBezTo>
                      <a:pt x="87329" y="5413"/>
                      <a:pt x="88140" y="6099"/>
                      <a:pt x="89130" y="6279"/>
                    </a:cubicBezTo>
                    <a:cubicBezTo>
                      <a:pt x="89645" y="6373"/>
                      <a:pt x="89975" y="6894"/>
                      <a:pt x="90503" y="6894"/>
                    </a:cubicBezTo>
                    <a:cubicBezTo>
                      <a:pt x="90566" y="6894"/>
                      <a:pt x="90632" y="6886"/>
                      <a:pt x="90702" y="6869"/>
                    </a:cubicBezTo>
                    <a:cubicBezTo>
                      <a:pt x="90703" y="6869"/>
                      <a:pt x="90705" y="6869"/>
                      <a:pt x="90706" y="6869"/>
                    </a:cubicBezTo>
                    <a:cubicBezTo>
                      <a:pt x="90736" y="6869"/>
                      <a:pt x="90782" y="6941"/>
                      <a:pt x="90822" y="6975"/>
                    </a:cubicBezTo>
                    <a:cubicBezTo>
                      <a:pt x="91924" y="7866"/>
                      <a:pt x="93271" y="8360"/>
                      <a:pt x="94437" y="9173"/>
                    </a:cubicBezTo>
                    <a:cubicBezTo>
                      <a:pt x="94966" y="9541"/>
                      <a:pt x="95385" y="10039"/>
                      <a:pt x="95797" y="10439"/>
                    </a:cubicBezTo>
                    <a:cubicBezTo>
                      <a:pt x="96258" y="10889"/>
                      <a:pt x="96652" y="11568"/>
                      <a:pt x="96977" y="12202"/>
                    </a:cubicBezTo>
                    <a:cubicBezTo>
                      <a:pt x="97416" y="13060"/>
                      <a:pt x="97820" y="13955"/>
                      <a:pt x="98125" y="14849"/>
                    </a:cubicBezTo>
                    <a:cubicBezTo>
                      <a:pt x="98397" y="15648"/>
                      <a:pt x="98507" y="16561"/>
                      <a:pt x="98577" y="17423"/>
                    </a:cubicBezTo>
                    <a:cubicBezTo>
                      <a:pt x="98676" y="18641"/>
                      <a:pt x="98265" y="19846"/>
                      <a:pt x="98741" y="21108"/>
                    </a:cubicBezTo>
                    <a:cubicBezTo>
                      <a:pt x="98971" y="21716"/>
                      <a:pt x="98958" y="22626"/>
                      <a:pt x="98306" y="23276"/>
                    </a:cubicBezTo>
                    <a:cubicBezTo>
                      <a:pt x="98090" y="23491"/>
                      <a:pt x="98090" y="24020"/>
                      <a:pt x="98133" y="24277"/>
                    </a:cubicBezTo>
                    <a:cubicBezTo>
                      <a:pt x="98396" y="25846"/>
                      <a:pt x="98128" y="27394"/>
                      <a:pt x="98100" y="28950"/>
                    </a:cubicBezTo>
                    <a:cubicBezTo>
                      <a:pt x="98063" y="30890"/>
                      <a:pt x="98189" y="32830"/>
                      <a:pt x="98107" y="34775"/>
                    </a:cubicBezTo>
                    <a:cubicBezTo>
                      <a:pt x="98079" y="35412"/>
                      <a:pt x="97795" y="36135"/>
                      <a:pt x="97970" y="36628"/>
                    </a:cubicBezTo>
                    <a:cubicBezTo>
                      <a:pt x="98431" y="37926"/>
                      <a:pt x="97502" y="39136"/>
                      <a:pt x="97931" y="40358"/>
                    </a:cubicBezTo>
                    <a:cubicBezTo>
                      <a:pt x="98034" y="40649"/>
                      <a:pt x="97872" y="40808"/>
                      <a:pt x="97853" y="41029"/>
                    </a:cubicBezTo>
                    <a:cubicBezTo>
                      <a:pt x="97795" y="41700"/>
                      <a:pt x="97737" y="42339"/>
                      <a:pt x="97868" y="43038"/>
                    </a:cubicBezTo>
                    <a:cubicBezTo>
                      <a:pt x="98017" y="43836"/>
                      <a:pt x="97784" y="44733"/>
                      <a:pt x="97834" y="45530"/>
                    </a:cubicBezTo>
                    <a:cubicBezTo>
                      <a:pt x="97900" y="46606"/>
                      <a:pt x="97834" y="47670"/>
                      <a:pt x="97754" y="48716"/>
                    </a:cubicBezTo>
                    <a:cubicBezTo>
                      <a:pt x="97661" y="49923"/>
                      <a:pt x="97625" y="51137"/>
                      <a:pt x="97609" y="52335"/>
                    </a:cubicBezTo>
                    <a:cubicBezTo>
                      <a:pt x="97585" y="54246"/>
                      <a:pt x="97448" y="56155"/>
                      <a:pt x="97436" y="58069"/>
                    </a:cubicBezTo>
                    <a:cubicBezTo>
                      <a:pt x="97423" y="60122"/>
                      <a:pt x="97339" y="62199"/>
                      <a:pt x="97043" y="64260"/>
                    </a:cubicBezTo>
                    <a:cubicBezTo>
                      <a:pt x="96951" y="64896"/>
                      <a:pt x="97146" y="65691"/>
                      <a:pt x="97147" y="66409"/>
                    </a:cubicBezTo>
                    <a:cubicBezTo>
                      <a:pt x="97153" y="68104"/>
                      <a:pt x="97079" y="69799"/>
                      <a:pt x="96980" y="71493"/>
                    </a:cubicBezTo>
                    <a:cubicBezTo>
                      <a:pt x="96957" y="71886"/>
                      <a:pt x="97058" y="72315"/>
                      <a:pt x="97045" y="72740"/>
                    </a:cubicBezTo>
                    <a:cubicBezTo>
                      <a:pt x="96999" y="74283"/>
                      <a:pt x="97163" y="75831"/>
                      <a:pt x="97145" y="77363"/>
                    </a:cubicBezTo>
                    <a:cubicBezTo>
                      <a:pt x="97129" y="78626"/>
                      <a:pt x="96994" y="79922"/>
                      <a:pt x="96799" y="81202"/>
                    </a:cubicBezTo>
                    <a:cubicBezTo>
                      <a:pt x="96610" y="82430"/>
                      <a:pt x="96499" y="83692"/>
                      <a:pt x="96414" y="84946"/>
                    </a:cubicBezTo>
                    <a:cubicBezTo>
                      <a:pt x="96341" y="86011"/>
                      <a:pt x="96603" y="87086"/>
                      <a:pt x="96490" y="88107"/>
                    </a:cubicBezTo>
                    <a:cubicBezTo>
                      <a:pt x="96329" y="89564"/>
                      <a:pt x="96517" y="90980"/>
                      <a:pt x="96533" y="92413"/>
                    </a:cubicBezTo>
                    <a:cubicBezTo>
                      <a:pt x="96543" y="93282"/>
                      <a:pt x="96760" y="94064"/>
                      <a:pt x="96960" y="94891"/>
                    </a:cubicBezTo>
                    <a:cubicBezTo>
                      <a:pt x="97186" y="95823"/>
                      <a:pt x="97027" y="96845"/>
                      <a:pt x="97049" y="97829"/>
                    </a:cubicBezTo>
                    <a:cubicBezTo>
                      <a:pt x="97087" y="99476"/>
                      <a:pt x="97020" y="101119"/>
                      <a:pt x="97207" y="102775"/>
                    </a:cubicBezTo>
                    <a:cubicBezTo>
                      <a:pt x="97381" y="104325"/>
                      <a:pt x="97253" y="105908"/>
                      <a:pt x="97267" y="107477"/>
                    </a:cubicBezTo>
                    <a:cubicBezTo>
                      <a:pt x="97277" y="108626"/>
                      <a:pt x="97326" y="109774"/>
                      <a:pt x="97317" y="110921"/>
                    </a:cubicBezTo>
                    <a:cubicBezTo>
                      <a:pt x="97304" y="112280"/>
                      <a:pt x="97247" y="113638"/>
                      <a:pt x="97212" y="114996"/>
                    </a:cubicBezTo>
                    <a:cubicBezTo>
                      <a:pt x="97197" y="115584"/>
                      <a:pt x="97225" y="116176"/>
                      <a:pt x="97177" y="116761"/>
                    </a:cubicBezTo>
                    <a:cubicBezTo>
                      <a:pt x="96985" y="119058"/>
                      <a:pt x="97034" y="121365"/>
                      <a:pt x="96930" y="123666"/>
                    </a:cubicBezTo>
                    <a:cubicBezTo>
                      <a:pt x="96872" y="124959"/>
                      <a:pt x="96916" y="126293"/>
                      <a:pt x="96852" y="127600"/>
                    </a:cubicBezTo>
                    <a:cubicBezTo>
                      <a:pt x="96759" y="129519"/>
                      <a:pt x="96555" y="131435"/>
                      <a:pt x="96534" y="133358"/>
                    </a:cubicBezTo>
                    <a:cubicBezTo>
                      <a:pt x="96525" y="134171"/>
                      <a:pt x="96624" y="134991"/>
                      <a:pt x="96536" y="135792"/>
                    </a:cubicBezTo>
                    <a:cubicBezTo>
                      <a:pt x="96432" y="136734"/>
                      <a:pt x="96492" y="137675"/>
                      <a:pt x="96404" y="138607"/>
                    </a:cubicBezTo>
                    <a:cubicBezTo>
                      <a:pt x="96345" y="139222"/>
                      <a:pt x="96383" y="139853"/>
                      <a:pt x="96456" y="140423"/>
                    </a:cubicBezTo>
                    <a:cubicBezTo>
                      <a:pt x="96577" y="141378"/>
                      <a:pt x="96156" y="142279"/>
                      <a:pt x="96360" y="143215"/>
                    </a:cubicBezTo>
                    <a:cubicBezTo>
                      <a:pt x="96415" y="143470"/>
                      <a:pt x="96295" y="143716"/>
                      <a:pt x="95976" y="143726"/>
                    </a:cubicBezTo>
                    <a:cubicBezTo>
                      <a:pt x="95446" y="143743"/>
                      <a:pt x="94921" y="143897"/>
                      <a:pt x="94389" y="143897"/>
                    </a:cubicBezTo>
                    <a:cubicBezTo>
                      <a:pt x="94190" y="143897"/>
                      <a:pt x="93990" y="143875"/>
                      <a:pt x="93789" y="143817"/>
                    </a:cubicBezTo>
                    <a:cubicBezTo>
                      <a:pt x="93695" y="143790"/>
                      <a:pt x="93591" y="143773"/>
                      <a:pt x="93489" y="143773"/>
                    </a:cubicBezTo>
                    <a:cubicBezTo>
                      <a:pt x="93425" y="143773"/>
                      <a:pt x="93362" y="143780"/>
                      <a:pt x="93303" y="143795"/>
                    </a:cubicBezTo>
                    <a:cubicBezTo>
                      <a:pt x="92801" y="143928"/>
                      <a:pt x="92298" y="144005"/>
                      <a:pt x="91796" y="144005"/>
                    </a:cubicBezTo>
                    <a:cubicBezTo>
                      <a:pt x="91327" y="144005"/>
                      <a:pt x="90860" y="143938"/>
                      <a:pt x="90397" y="143786"/>
                    </a:cubicBezTo>
                    <a:cubicBezTo>
                      <a:pt x="90335" y="143766"/>
                      <a:pt x="90277" y="143757"/>
                      <a:pt x="90222" y="143757"/>
                    </a:cubicBezTo>
                    <a:cubicBezTo>
                      <a:pt x="89956" y="143757"/>
                      <a:pt x="89762" y="143958"/>
                      <a:pt x="89509" y="143996"/>
                    </a:cubicBezTo>
                    <a:cubicBezTo>
                      <a:pt x="89125" y="144052"/>
                      <a:pt x="88741" y="144069"/>
                      <a:pt x="88357" y="144069"/>
                    </a:cubicBezTo>
                    <a:cubicBezTo>
                      <a:pt x="87796" y="144069"/>
                      <a:pt x="87236" y="144033"/>
                      <a:pt x="86675" y="144033"/>
                    </a:cubicBezTo>
                    <a:cubicBezTo>
                      <a:pt x="86331" y="144033"/>
                      <a:pt x="85987" y="144046"/>
                      <a:pt x="85642" y="144090"/>
                    </a:cubicBezTo>
                    <a:cubicBezTo>
                      <a:pt x="84855" y="144188"/>
                      <a:pt x="84056" y="144261"/>
                      <a:pt x="83254" y="144261"/>
                    </a:cubicBezTo>
                    <a:cubicBezTo>
                      <a:pt x="82664" y="144261"/>
                      <a:pt x="82073" y="144221"/>
                      <a:pt x="81485" y="144124"/>
                    </a:cubicBezTo>
                    <a:cubicBezTo>
                      <a:pt x="81432" y="144114"/>
                      <a:pt x="81374" y="144108"/>
                      <a:pt x="81318" y="144108"/>
                    </a:cubicBezTo>
                    <a:cubicBezTo>
                      <a:pt x="81262" y="144108"/>
                      <a:pt x="81206" y="144114"/>
                      <a:pt x="81158" y="144133"/>
                    </a:cubicBezTo>
                    <a:cubicBezTo>
                      <a:pt x="80668" y="144313"/>
                      <a:pt x="80169" y="144357"/>
                      <a:pt x="79667" y="144357"/>
                    </a:cubicBezTo>
                    <a:cubicBezTo>
                      <a:pt x="79210" y="144357"/>
                      <a:pt x="78752" y="144321"/>
                      <a:pt x="78298" y="144321"/>
                    </a:cubicBezTo>
                    <a:cubicBezTo>
                      <a:pt x="77957" y="144321"/>
                      <a:pt x="77618" y="144341"/>
                      <a:pt x="77283" y="144411"/>
                    </a:cubicBezTo>
                    <a:cubicBezTo>
                      <a:pt x="76134" y="144651"/>
                      <a:pt x="74967" y="144522"/>
                      <a:pt x="73807" y="144684"/>
                    </a:cubicBezTo>
                    <a:cubicBezTo>
                      <a:pt x="73586" y="144714"/>
                      <a:pt x="73358" y="144725"/>
                      <a:pt x="73126" y="144725"/>
                    </a:cubicBezTo>
                    <a:cubicBezTo>
                      <a:pt x="72580" y="144725"/>
                      <a:pt x="72012" y="144666"/>
                      <a:pt x="71452" y="144666"/>
                    </a:cubicBezTo>
                    <a:cubicBezTo>
                      <a:pt x="71350" y="144666"/>
                      <a:pt x="71247" y="144668"/>
                      <a:pt x="71145" y="144672"/>
                    </a:cubicBezTo>
                    <a:cubicBezTo>
                      <a:pt x="70409" y="144707"/>
                      <a:pt x="69672" y="144753"/>
                      <a:pt x="68937" y="144753"/>
                    </a:cubicBezTo>
                    <a:cubicBezTo>
                      <a:pt x="68823" y="144753"/>
                      <a:pt x="68709" y="144752"/>
                      <a:pt x="68596" y="144749"/>
                    </a:cubicBezTo>
                    <a:cubicBezTo>
                      <a:pt x="68540" y="144748"/>
                      <a:pt x="68485" y="144748"/>
                      <a:pt x="68430" y="144748"/>
                    </a:cubicBezTo>
                    <a:cubicBezTo>
                      <a:pt x="67731" y="144748"/>
                      <a:pt x="67034" y="144833"/>
                      <a:pt x="66335" y="144833"/>
                    </a:cubicBezTo>
                    <a:cubicBezTo>
                      <a:pt x="66061" y="144833"/>
                      <a:pt x="65786" y="144820"/>
                      <a:pt x="65511" y="144783"/>
                    </a:cubicBezTo>
                    <a:cubicBezTo>
                      <a:pt x="65318" y="144757"/>
                      <a:pt x="65126" y="144747"/>
                      <a:pt x="64933" y="144747"/>
                    </a:cubicBezTo>
                    <a:cubicBezTo>
                      <a:pt x="64220" y="144747"/>
                      <a:pt x="63508" y="144888"/>
                      <a:pt x="62788" y="144888"/>
                    </a:cubicBezTo>
                    <a:cubicBezTo>
                      <a:pt x="62666" y="144888"/>
                      <a:pt x="62544" y="144884"/>
                      <a:pt x="62422" y="144875"/>
                    </a:cubicBezTo>
                    <a:cubicBezTo>
                      <a:pt x="62230" y="144860"/>
                      <a:pt x="62038" y="144853"/>
                      <a:pt x="61847" y="144853"/>
                    </a:cubicBezTo>
                    <a:cubicBezTo>
                      <a:pt x="60775" y="144853"/>
                      <a:pt x="59706" y="145053"/>
                      <a:pt x="58627" y="145053"/>
                    </a:cubicBezTo>
                    <a:cubicBezTo>
                      <a:pt x="58520" y="145053"/>
                      <a:pt x="58414" y="145051"/>
                      <a:pt x="58307" y="145047"/>
                    </a:cubicBezTo>
                    <a:cubicBezTo>
                      <a:pt x="57925" y="145031"/>
                      <a:pt x="57544" y="145023"/>
                      <a:pt x="57162" y="145023"/>
                    </a:cubicBezTo>
                    <a:cubicBezTo>
                      <a:pt x="56085" y="145023"/>
                      <a:pt x="55009" y="145090"/>
                      <a:pt x="53942" y="145257"/>
                    </a:cubicBezTo>
                    <a:cubicBezTo>
                      <a:pt x="53896" y="145264"/>
                      <a:pt x="53851" y="145268"/>
                      <a:pt x="53806" y="145268"/>
                    </a:cubicBezTo>
                    <a:cubicBezTo>
                      <a:pt x="53447" y="145268"/>
                      <a:pt x="53125" y="145065"/>
                      <a:pt x="52804" y="145065"/>
                    </a:cubicBezTo>
                    <a:cubicBezTo>
                      <a:pt x="52740" y="145065"/>
                      <a:pt x="52676" y="145073"/>
                      <a:pt x="52612" y="145092"/>
                    </a:cubicBezTo>
                    <a:cubicBezTo>
                      <a:pt x="51848" y="145322"/>
                      <a:pt x="51072" y="145366"/>
                      <a:pt x="50295" y="145366"/>
                    </a:cubicBezTo>
                    <a:cubicBezTo>
                      <a:pt x="49816" y="145366"/>
                      <a:pt x="49337" y="145350"/>
                      <a:pt x="48861" y="145350"/>
                    </a:cubicBezTo>
                    <a:cubicBezTo>
                      <a:pt x="48687" y="145350"/>
                      <a:pt x="48513" y="145352"/>
                      <a:pt x="48340" y="145358"/>
                    </a:cubicBezTo>
                    <a:cubicBezTo>
                      <a:pt x="46747" y="145412"/>
                      <a:pt x="45139" y="145444"/>
                      <a:pt x="43545" y="145487"/>
                    </a:cubicBezTo>
                    <a:cubicBezTo>
                      <a:pt x="41962" y="145530"/>
                      <a:pt x="40369" y="145558"/>
                      <a:pt x="38781" y="145684"/>
                    </a:cubicBezTo>
                    <a:cubicBezTo>
                      <a:pt x="38060" y="145741"/>
                      <a:pt x="37334" y="145753"/>
                      <a:pt x="36608" y="145753"/>
                    </a:cubicBezTo>
                    <a:cubicBezTo>
                      <a:pt x="36086" y="145753"/>
                      <a:pt x="35562" y="145747"/>
                      <a:pt x="35040" y="145747"/>
                    </a:cubicBezTo>
                    <a:cubicBezTo>
                      <a:pt x="34584" y="145747"/>
                      <a:pt x="34128" y="145751"/>
                      <a:pt x="33674" y="145769"/>
                    </a:cubicBezTo>
                    <a:cubicBezTo>
                      <a:pt x="32584" y="145811"/>
                      <a:pt x="31490" y="145891"/>
                      <a:pt x="30402" y="145959"/>
                    </a:cubicBezTo>
                    <a:cubicBezTo>
                      <a:pt x="29640" y="146005"/>
                      <a:pt x="28855" y="146008"/>
                      <a:pt x="28081" y="146049"/>
                    </a:cubicBezTo>
                    <a:cubicBezTo>
                      <a:pt x="27153" y="146098"/>
                      <a:pt x="26228" y="146222"/>
                      <a:pt x="25303" y="146222"/>
                    </a:cubicBezTo>
                    <a:cubicBezTo>
                      <a:pt x="25279" y="146222"/>
                      <a:pt x="25255" y="146222"/>
                      <a:pt x="25230" y="146221"/>
                    </a:cubicBezTo>
                    <a:cubicBezTo>
                      <a:pt x="25217" y="146221"/>
                      <a:pt x="25203" y="146221"/>
                      <a:pt x="25189" y="146221"/>
                    </a:cubicBezTo>
                    <a:cubicBezTo>
                      <a:pt x="24122" y="146221"/>
                      <a:pt x="23081" y="146466"/>
                      <a:pt x="22009" y="146466"/>
                    </a:cubicBezTo>
                    <a:cubicBezTo>
                      <a:pt x="21946" y="146466"/>
                      <a:pt x="21882" y="146465"/>
                      <a:pt x="21819" y="146464"/>
                    </a:cubicBezTo>
                    <a:cubicBezTo>
                      <a:pt x="21746" y="146462"/>
                      <a:pt x="21672" y="146461"/>
                      <a:pt x="21599" y="146461"/>
                    </a:cubicBezTo>
                    <a:cubicBezTo>
                      <a:pt x="20680" y="146461"/>
                      <a:pt x="19750" y="146612"/>
                      <a:pt x="18841" y="146775"/>
                    </a:cubicBezTo>
                    <a:cubicBezTo>
                      <a:pt x="17947" y="146935"/>
                      <a:pt x="17045" y="146899"/>
                      <a:pt x="16149" y="147006"/>
                    </a:cubicBezTo>
                    <a:cubicBezTo>
                      <a:pt x="14873" y="147158"/>
                      <a:pt x="13582" y="147434"/>
                      <a:pt x="12323" y="147434"/>
                    </a:cubicBezTo>
                    <a:cubicBezTo>
                      <a:pt x="12291" y="147434"/>
                      <a:pt x="12259" y="147434"/>
                      <a:pt x="12227" y="147433"/>
                    </a:cubicBezTo>
                    <a:cubicBezTo>
                      <a:pt x="12189" y="147433"/>
                      <a:pt x="12150" y="147433"/>
                      <a:pt x="12112" y="147433"/>
                    </a:cubicBezTo>
                    <a:cubicBezTo>
                      <a:pt x="10766" y="147433"/>
                      <a:pt x="9454" y="147718"/>
                      <a:pt x="8110" y="147718"/>
                    </a:cubicBezTo>
                    <a:cubicBezTo>
                      <a:pt x="7942" y="147718"/>
                      <a:pt x="7773" y="147714"/>
                      <a:pt x="7604" y="147704"/>
                    </a:cubicBezTo>
                    <a:cubicBezTo>
                      <a:pt x="7430" y="147693"/>
                      <a:pt x="7254" y="147688"/>
                      <a:pt x="7077" y="147688"/>
                    </a:cubicBezTo>
                    <a:cubicBezTo>
                      <a:pt x="6309" y="147688"/>
                      <a:pt x="5511" y="147791"/>
                      <a:pt x="4759" y="148044"/>
                    </a:cubicBezTo>
                    <a:cubicBezTo>
                      <a:pt x="4710" y="148061"/>
                      <a:pt x="4661" y="148067"/>
                      <a:pt x="4612" y="148067"/>
                    </a:cubicBezTo>
                    <a:cubicBezTo>
                      <a:pt x="4419" y="148067"/>
                      <a:pt x="4223" y="147964"/>
                      <a:pt x="4023" y="147964"/>
                    </a:cubicBezTo>
                    <a:cubicBezTo>
                      <a:pt x="3926" y="147964"/>
                      <a:pt x="3829" y="147988"/>
                      <a:pt x="3730" y="148059"/>
                    </a:cubicBezTo>
                    <a:cubicBezTo>
                      <a:pt x="3715" y="148070"/>
                      <a:pt x="3702" y="148076"/>
                      <a:pt x="3689" y="148076"/>
                    </a:cubicBezTo>
                    <a:cubicBezTo>
                      <a:pt x="3629" y="148076"/>
                      <a:pt x="3589" y="147945"/>
                      <a:pt x="3557" y="147491"/>
                    </a:cubicBezTo>
                    <a:cubicBezTo>
                      <a:pt x="3557" y="145473"/>
                      <a:pt x="3678" y="143799"/>
                      <a:pt x="3522" y="142148"/>
                    </a:cubicBezTo>
                    <a:cubicBezTo>
                      <a:pt x="3375" y="140594"/>
                      <a:pt x="3564" y="139059"/>
                      <a:pt x="3593" y="137526"/>
                    </a:cubicBezTo>
                    <a:cubicBezTo>
                      <a:pt x="3621" y="136154"/>
                      <a:pt x="3571" y="134755"/>
                      <a:pt x="3825" y="133376"/>
                    </a:cubicBezTo>
                    <a:cubicBezTo>
                      <a:pt x="4021" y="132313"/>
                      <a:pt x="4149" y="131230"/>
                      <a:pt x="3755" y="130143"/>
                    </a:cubicBezTo>
                    <a:cubicBezTo>
                      <a:pt x="3702" y="129994"/>
                      <a:pt x="3958" y="129561"/>
                      <a:pt x="3957" y="129166"/>
                    </a:cubicBezTo>
                    <a:cubicBezTo>
                      <a:pt x="3953" y="128038"/>
                      <a:pt x="3855" y="126875"/>
                      <a:pt x="3983" y="125793"/>
                    </a:cubicBezTo>
                    <a:cubicBezTo>
                      <a:pt x="4108" y="124740"/>
                      <a:pt x="4072" y="123700"/>
                      <a:pt x="4141" y="122658"/>
                    </a:cubicBezTo>
                    <a:cubicBezTo>
                      <a:pt x="4183" y="122040"/>
                      <a:pt x="4337" y="121416"/>
                      <a:pt x="3970" y="120809"/>
                    </a:cubicBezTo>
                    <a:cubicBezTo>
                      <a:pt x="3816" y="120552"/>
                      <a:pt x="4306" y="120313"/>
                      <a:pt x="4184" y="119932"/>
                    </a:cubicBezTo>
                    <a:cubicBezTo>
                      <a:pt x="3963" y="119246"/>
                      <a:pt x="4547" y="118442"/>
                      <a:pt x="3845" y="117784"/>
                    </a:cubicBezTo>
                    <a:cubicBezTo>
                      <a:pt x="3695" y="117645"/>
                      <a:pt x="4165" y="117395"/>
                      <a:pt x="4173" y="117085"/>
                    </a:cubicBezTo>
                    <a:cubicBezTo>
                      <a:pt x="4192" y="116289"/>
                      <a:pt x="3893" y="115517"/>
                      <a:pt x="3920" y="114751"/>
                    </a:cubicBezTo>
                    <a:cubicBezTo>
                      <a:pt x="3941" y="114156"/>
                      <a:pt x="3210" y="113665"/>
                      <a:pt x="3759" y="112984"/>
                    </a:cubicBezTo>
                    <a:cubicBezTo>
                      <a:pt x="3851" y="112869"/>
                      <a:pt x="3829" y="112215"/>
                      <a:pt x="3763" y="111874"/>
                    </a:cubicBezTo>
                    <a:cubicBezTo>
                      <a:pt x="3459" y="110306"/>
                      <a:pt x="3687" y="108723"/>
                      <a:pt x="3537" y="107167"/>
                    </a:cubicBezTo>
                    <a:cubicBezTo>
                      <a:pt x="3321" y="104948"/>
                      <a:pt x="3420" y="102738"/>
                      <a:pt x="3414" y="100525"/>
                    </a:cubicBezTo>
                    <a:cubicBezTo>
                      <a:pt x="3410" y="99193"/>
                      <a:pt x="3540" y="97857"/>
                      <a:pt x="3470" y="96531"/>
                    </a:cubicBezTo>
                    <a:cubicBezTo>
                      <a:pt x="3431" y="95761"/>
                      <a:pt x="3360" y="94994"/>
                      <a:pt x="3335" y="94219"/>
                    </a:cubicBezTo>
                    <a:cubicBezTo>
                      <a:pt x="3270" y="92145"/>
                      <a:pt x="3153" y="90073"/>
                      <a:pt x="3028" y="88001"/>
                    </a:cubicBezTo>
                    <a:cubicBezTo>
                      <a:pt x="2903" y="85918"/>
                      <a:pt x="2841" y="83830"/>
                      <a:pt x="2719" y="81754"/>
                    </a:cubicBezTo>
                    <a:cubicBezTo>
                      <a:pt x="2644" y="80462"/>
                      <a:pt x="2455" y="79109"/>
                      <a:pt x="2509" y="77844"/>
                    </a:cubicBezTo>
                    <a:cubicBezTo>
                      <a:pt x="2580" y="76229"/>
                      <a:pt x="2440" y="74630"/>
                      <a:pt x="2482" y="73024"/>
                    </a:cubicBezTo>
                    <a:cubicBezTo>
                      <a:pt x="2534" y="71082"/>
                      <a:pt x="2291" y="69128"/>
                      <a:pt x="2412" y="67194"/>
                    </a:cubicBezTo>
                    <a:cubicBezTo>
                      <a:pt x="2506" y="65666"/>
                      <a:pt x="2294" y="64149"/>
                      <a:pt x="2464" y="62625"/>
                    </a:cubicBezTo>
                    <a:cubicBezTo>
                      <a:pt x="2571" y="61672"/>
                      <a:pt x="2557" y="60703"/>
                      <a:pt x="2540" y="59741"/>
                    </a:cubicBezTo>
                    <a:cubicBezTo>
                      <a:pt x="2522" y="58743"/>
                      <a:pt x="2627" y="57753"/>
                      <a:pt x="2661" y="56760"/>
                    </a:cubicBezTo>
                    <a:cubicBezTo>
                      <a:pt x="2698" y="55698"/>
                      <a:pt x="2688" y="54619"/>
                      <a:pt x="2649" y="53556"/>
                    </a:cubicBezTo>
                    <a:cubicBezTo>
                      <a:pt x="2590" y="51967"/>
                      <a:pt x="2792" y="50386"/>
                      <a:pt x="2692" y="48800"/>
                    </a:cubicBezTo>
                    <a:cubicBezTo>
                      <a:pt x="2589" y="47199"/>
                      <a:pt x="2756" y="45598"/>
                      <a:pt x="2709" y="43990"/>
                    </a:cubicBezTo>
                    <a:cubicBezTo>
                      <a:pt x="2661" y="42390"/>
                      <a:pt x="2734" y="40773"/>
                      <a:pt x="2663" y="39173"/>
                    </a:cubicBezTo>
                    <a:cubicBezTo>
                      <a:pt x="2554" y="36653"/>
                      <a:pt x="2661" y="34131"/>
                      <a:pt x="2512" y="31615"/>
                    </a:cubicBezTo>
                    <a:cubicBezTo>
                      <a:pt x="2423" y="30129"/>
                      <a:pt x="2807" y="28658"/>
                      <a:pt x="2724" y="27196"/>
                    </a:cubicBezTo>
                    <a:cubicBezTo>
                      <a:pt x="2648" y="25853"/>
                      <a:pt x="3019" y="24573"/>
                      <a:pt x="3021" y="23236"/>
                    </a:cubicBezTo>
                    <a:cubicBezTo>
                      <a:pt x="3023" y="21975"/>
                      <a:pt x="3180" y="20630"/>
                      <a:pt x="3510" y="19343"/>
                    </a:cubicBezTo>
                    <a:cubicBezTo>
                      <a:pt x="3659" y="18759"/>
                      <a:pt x="4161" y="18274"/>
                      <a:pt x="4073" y="17690"/>
                    </a:cubicBezTo>
                    <a:cubicBezTo>
                      <a:pt x="3926" y="16726"/>
                      <a:pt x="4297" y="15882"/>
                      <a:pt x="4605" y="15061"/>
                    </a:cubicBezTo>
                    <a:cubicBezTo>
                      <a:pt x="5432" y="12854"/>
                      <a:pt x="6108" y="10505"/>
                      <a:pt x="7780" y="8784"/>
                    </a:cubicBezTo>
                    <a:cubicBezTo>
                      <a:pt x="8814" y="7722"/>
                      <a:pt x="10023" y="6803"/>
                      <a:pt x="11416" y="6062"/>
                    </a:cubicBezTo>
                    <a:cubicBezTo>
                      <a:pt x="13310" y="5053"/>
                      <a:pt x="15309" y="4421"/>
                      <a:pt x="17300" y="3759"/>
                    </a:cubicBezTo>
                    <a:cubicBezTo>
                      <a:pt x="18579" y="3334"/>
                      <a:pt x="19979" y="3235"/>
                      <a:pt x="21355" y="3103"/>
                    </a:cubicBezTo>
                    <a:cubicBezTo>
                      <a:pt x="22415" y="3001"/>
                      <a:pt x="23510" y="2983"/>
                      <a:pt x="24586" y="2749"/>
                    </a:cubicBezTo>
                    <a:cubicBezTo>
                      <a:pt x="24932" y="2674"/>
                      <a:pt x="25299" y="2651"/>
                      <a:pt x="25674" y="2651"/>
                    </a:cubicBezTo>
                    <a:cubicBezTo>
                      <a:pt x="26195" y="2651"/>
                      <a:pt x="26733" y="2695"/>
                      <a:pt x="27252" y="2700"/>
                    </a:cubicBezTo>
                    <a:cubicBezTo>
                      <a:pt x="27420" y="2702"/>
                      <a:pt x="27585" y="2716"/>
                      <a:pt x="27752" y="2716"/>
                    </a:cubicBezTo>
                    <a:cubicBezTo>
                      <a:pt x="27868" y="2716"/>
                      <a:pt x="27985" y="2709"/>
                      <a:pt x="28105" y="2686"/>
                    </a:cubicBezTo>
                    <a:cubicBezTo>
                      <a:pt x="28391" y="2632"/>
                      <a:pt x="28677" y="2612"/>
                      <a:pt x="28963" y="2612"/>
                    </a:cubicBezTo>
                    <a:cubicBezTo>
                      <a:pt x="29483" y="2612"/>
                      <a:pt x="30004" y="2678"/>
                      <a:pt x="30520" y="2725"/>
                    </a:cubicBezTo>
                    <a:cubicBezTo>
                      <a:pt x="30574" y="2730"/>
                      <a:pt x="30628" y="2732"/>
                      <a:pt x="30681" y="2732"/>
                    </a:cubicBezTo>
                    <a:cubicBezTo>
                      <a:pt x="31061" y="2732"/>
                      <a:pt x="31424" y="2622"/>
                      <a:pt x="31778" y="2622"/>
                    </a:cubicBezTo>
                    <a:cubicBezTo>
                      <a:pt x="31818" y="2622"/>
                      <a:pt x="31857" y="2623"/>
                      <a:pt x="31896" y="2626"/>
                    </a:cubicBezTo>
                    <a:cubicBezTo>
                      <a:pt x="32058" y="2639"/>
                      <a:pt x="32220" y="2644"/>
                      <a:pt x="32382" y="2644"/>
                    </a:cubicBezTo>
                    <a:cubicBezTo>
                      <a:pt x="33229" y="2644"/>
                      <a:pt x="34072" y="2502"/>
                      <a:pt x="34918" y="2502"/>
                    </a:cubicBezTo>
                    <a:cubicBezTo>
                      <a:pt x="35244" y="2502"/>
                      <a:pt x="35570" y="2523"/>
                      <a:pt x="35897" y="2581"/>
                    </a:cubicBezTo>
                    <a:cubicBezTo>
                      <a:pt x="35907" y="2583"/>
                      <a:pt x="35917" y="2584"/>
                      <a:pt x="35927" y="2584"/>
                    </a:cubicBezTo>
                    <a:cubicBezTo>
                      <a:pt x="36106" y="2584"/>
                      <a:pt x="36300" y="2314"/>
                      <a:pt x="36502" y="2314"/>
                    </a:cubicBezTo>
                    <a:cubicBezTo>
                      <a:pt x="36545" y="2314"/>
                      <a:pt x="36588" y="2327"/>
                      <a:pt x="36631" y="2356"/>
                    </a:cubicBezTo>
                    <a:cubicBezTo>
                      <a:pt x="36934" y="2560"/>
                      <a:pt x="37292" y="2620"/>
                      <a:pt x="37619" y="2620"/>
                    </a:cubicBezTo>
                    <a:cubicBezTo>
                      <a:pt x="37830" y="2620"/>
                      <a:pt x="38027" y="2595"/>
                      <a:pt x="38190" y="2569"/>
                    </a:cubicBezTo>
                    <a:cubicBezTo>
                      <a:pt x="38421" y="2530"/>
                      <a:pt x="38650" y="2516"/>
                      <a:pt x="38877" y="2516"/>
                    </a:cubicBezTo>
                    <a:cubicBezTo>
                      <a:pt x="39582" y="2516"/>
                      <a:pt x="40268" y="2656"/>
                      <a:pt x="40962" y="2656"/>
                    </a:cubicBezTo>
                    <a:cubicBezTo>
                      <a:pt x="41048" y="2656"/>
                      <a:pt x="41134" y="2654"/>
                      <a:pt x="41221" y="2649"/>
                    </a:cubicBezTo>
                    <a:cubicBezTo>
                      <a:pt x="41913" y="2611"/>
                      <a:pt x="42614" y="2406"/>
                      <a:pt x="43294" y="2406"/>
                    </a:cubicBezTo>
                    <a:cubicBezTo>
                      <a:pt x="43408" y="2406"/>
                      <a:pt x="43520" y="2412"/>
                      <a:pt x="43632" y="2425"/>
                    </a:cubicBezTo>
                    <a:cubicBezTo>
                      <a:pt x="43792" y="2443"/>
                      <a:pt x="43951" y="2451"/>
                      <a:pt x="44108" y="2451"/>
                    </a:cubicBezTo>
                    <a:cubicBezTo>
                      <a:pt x="44874" y="2451"/>
                      <a:pt x="45614" y="2269"/>
                      <a:pt x="46377" y="2265"/>
                    </a:cubicBezTo>
                    <a:cubicBezTo>
                      <a:pt x="47548" y="2259"/>
                      <a:pt x="48734" y="2260"/>
                      <a:pt x="49911" y="2195"/>
                    </a:cubicBezTo>
                    <a:cubicBezTo>
                      <a:pt x="50999" y="2136"/>
                      <a:pt x="52086" y="2037"/>
                      <a:pt x="53173" y="2037"/>
                    </a:cubicBezTo>
                    <a:close/>
                    <a:moveTo>
                      <a:pt x="94254" y="145253"/>
                    </a:moveTo>
                    <a:cubicBezTo>
                      <a:pt x="94665" y="145253"/>
                      <a:pt x="95090" y="145297"/>
                      <a:pt x="95507" y="145297"/>
                    </a:cubicBezTo>
                    <a:cubicBezTo>
                      <a:pt x="95655" y="145297"/>
                      <a:pt x="95801" y="145291"/>
                      <a:pt x="95945" y="145277"/>
                    </a:cubicBezTo>
                    <a:cubicBezTo>
                      <a:pt x="95968" y="145274"/>
                      <a:pt x="95990" y="145273"/>
                      <a:pt x="96010" y="145273"/>
                    </a:cubicBezTo>
                    <a:cubicBezTo>
                      <a:pt x="96546" y="145273"/>
                      <a:pt x="96459" y="146029"/>
                      <a:pt x="96418" y="146380"/>
                    </a:cubicBezTo>
                    <a:cubicBezTo>
                      <a:pt x="96226" y="148082"/>
                      <a:pt x="96169" y="149768"/>
                      <a:pt x="96341" y="151478"/>
                    </a:cubicBezTo>
                    <a:cubicBezTo>
                      <a:pt x="96423" y="152292"/>
                      <a:pt x="96520" y="153205"/>
                      <a:pt x="96417" y="153933"/>
                    </a:cubicBezTo>
                    <a:cubicBezTo>
                      <a:pt x="96177" y="155646"/>
                      <a:pt x="96395" y="157327"/>
                      <a:pt x="96302" y="159014"/>
                    </a:cubicBezTo>
                    <a:cubicBezTo>
                      <a:pt x="96220" y="160490"/>
                      <a:pt x="96325" y="161982"/>
                      <a:pt x="96157" y="163425"/>
                    </a:cubicBezTo>
                    <a:cubicBezTo>
                      <a:pt x="96009" y="164721"/>
                      <a:pt x="96045" y="166044"/>
                      <a:pt x="95648" y="167357"/>
                    </a:cubicBezTo>
                    <a:cubicBezTo>
                      <a:pt x="95303" y="168499"/>
                      <a:pt x="95138" y="169727"/>
                      <a:pt x="94704" y="170856"/>
                    </a:cubicBezTo>
                    <a:cubicBezTo>
                      <a:pt x="94178" y="172227"/>
                      <a:pt x="93978" y="173786"/>
                      <a:pt x="92476" y="174633"/>
                    </a:cubicBezTo>
                    <a:cubicBezTo>
                      <a:pt x="91912" y="174951"/>
                      <a:pt x="91484" y="175603"/>
                      <a:pt x="91133" y="176121"/>
                    </a:cubicBezTo>
                    <a:cubicBezTo>
                      <a:pt x="90236" y="177446"/>
                      <a:pt x="88981" y="178267"/>
                      <a:pt x="87710" y="179109"/>
                    </a:cubicBezTo>
                    <a:cubicBezTo>
                      <a:pt x="87180" y="179463"/>
                      <a:pt x="86541" y="179516"/>
                      <a:pt x="85928" y="179618"/>
                    </a:cubicBezTo>
                    <a:cubicBezTo>
                      <a:pt x="85422" y="179703"/>
                      <a:pt x="84828" y="179838"/>
                      <a:pt x="84481" y="180055"/>
                    </a:cubicBezTo>
                    <a:cubicBezTo>
                      <a:pt x="83469" y="180688"/>
                      <a:pt x="82325" y="180566"/>
                      <a:pt x="81278" y="180897"/>
                    </a:cubicBezTo>
                    <a:cubicBezTo>
                      <a:pt x="81111" y="180950"/>
                      <a:pt x="80942" y="180978"/>
                      <a:pt x="80766" y="180978"/>
                    </a:cubicBezTo>
                    <a:cubicBezTo>
                      <a:pt x="80632" y="180978"/>
                      <a:pt x="80494" y="180961"/>
                      <a:pt x="80351" y="180927"/>
                    </a:cubicBezTo>
                    <a:cubicBezTo>
                      <a:pt x="80232" y="180899"/>
                      <a:pt x="80115" y="180887"/>
                      <a:pt x="80000" y="180887"/>
                    </a:cubicBezTo>
                    <a:cubicBezTo>
                      <a:pt x="79491" y="180887"/>
                      <a:pt x="79009" y="181124"/>
                      <a:pt x="78520" y="181262"/>
                    </a:cubicBezTo>
                    <a:cubicBezTo>
                      <a:pt x="78030" y="181401"/>
                      <a:pt x="77526" y="181361"/>
                      <a:pt x="77013" y="181503"/>
                    </a:cubicBezTo>
                    <a:cubicBezTo>
                      <a:pt x="76189" y="181733"/>
                      <a:pt x="75175" y="181606"/>
                      <a:pt x="74417" y="181837"/>
                    </a:cubicBezTo>
                    <a:cubicBezTo>
                      <a:pt x="73908" y="181992"/>
                      <a:pt x="73402" y="182012"/>
                      <a:pt x="72905" y="182012"/>
                    </a:cubicBezTo>
                    <a:cubicBezTo>
                      <a:pt x="72728" y="182012"/>
                      <a:pt x="72552" y="182009"/>
                      <a:pt x="72378" y="182009"/>
                    </a:cubicBezTo>
                    <a:cubicBezTo>
                      <a:pt x="72148" y="182009"/>
                      <a:pt x="71920" y="182014"/>
                      <a:pt x="71696" y="182035"/>
                    </a:cubicBezTo>
                    <a:cubicBezTo>
                      <a:pt x="71084" y="182093"/>
                      <a:pt x="70446" y="182386"/>
                      <a:pt x="69773" y="182386"/>
                    </a:cubicBezTo>
                    <a:cubicBezTo>
                      <a:pt x="69467" y="182386"/>
                      <a:pt x="69154" y="182325"/>
                      <a:pt x="68833" y="182155"/>
                    </a:cubicBezTo>
                    <a:cubicBezTo>
                      <a:pt x="68753" y="182112"/>
                      <a:pt x="68663" y="182095"/>
                      <a:pt x="68567" y="182095"/>
                    </a:cubicBezTo>
                    <a:cubicBezTo>
                      <a:pt x="68119" y="182095"/>
                      <a:pt x="67523" y="182475"/>
                      <a:pt x="66984" y="182475"/>
                    </a:cubicBezTo>
                    <a:cubicBezTo>
                      <a:pt x="66982" y="182475"/>
                      <a:pt x="66979" y="182475"/>
                      <a:pt x="66977" y="182475"/>
                    </a:cubicBezTo>
                    <a:cubicBezTo>
                      <a:pt x="65798" y="182475"/>
                      <a:pt x="64649" y="182731"/>
                      <a:pt x="63489" y="182894"/>
                    </a:cubicBezTo>
                    <a:cubicBezTo>
                      <a:pt x="62377" y="183050"/>
                      <a:pt x="61227" y="183032"/>
                      <a:pt x="60168" y="183426"/>
                    </a:cubicBezTo>
                    <a:cubicBezTo>
                      <a:pt x="60090" y="183455"/>
                      <a:pt x="60015" y="183467"/>
                      <a:pt x="59945" y="183467"/>
                    </a:cubicBezTo>
                    <a:cubicBezTo>
                      <a:pt x="59678" y="183467"/>
                      <a:pt x="59472" y="183297"/>
                      <a:pt x="59333" y="183251"/>
                    </a:cubicBezTo>
                    <a:cubicBezTo>
                      <a:pt x="59240" y="183221"/>
                      <a:pt x="59148" y="183209"/>
                      <a:pt x="59056" y="183209"/>
                    </a:cubicBezTo>
                    <a:cubicBezTo>
                      <a:pt x="58693" y="183209"/>
                      <a:pt x="58339" y="183397"/>
                      <a:pt x="57996" y="183397"/>
                    </a:cubicBezTo>
                    <a:cubicBezTo>
                      <a:pt x="57825" y="183397"/>
                      <a:pt x="57657" y="183350"/>
                      <a:pt x="57492" y="183209"/>
                    </a:cubicBezTo>
                    <a:cubicBezTo>
                      <a:pt x="57295" y="183356"/>
                      <a:pt x="57085" y="183404"/>
                      <a:pt x="56869" y="183404"/>
                    </a:cubicBezTo>
                    <a:cubicBezTo>
                      <a:pt x="56449" y="183404"/>
                      <a:pt x="56004" y="183221"/>
                      <a:pt x="55581" y="183221"/>
                    </a:cubicBezTo>
                    <a:cubicBezTo>
                      <a:pt x="55301" y="183221"/>
                      <a:pt x="55031" y="183300"/>
                      <a:pt x="54782" y="183564"/>
                    </a:cubicBezTo>
                    <a:cubicBezTo>
                      <a:pt x="54717" y="183633"/>
                      <a:pt x="54657" y="183660"/>
                      <a:pt x="54600" y="183660"/>
                    </a:cubicBezTo>
                    <a:cubicBezTo>
                      <a:pt x="54412" y="183660"/>
                      <a:pt x="54261" y="183361"/>
                      <a:pt x="54074" y="183309"/>
                    </a:cubicBezTo>
                    <a:cubicBezTo>
                      <a:pt x="53903" y="183262"/>
                      <a:pt x="53736" y="183244"/>
                      <a:pt x="53573" y="183244"/>
                    </a:cubicBezTo>
                    <a:cubicBezTo>
                      <a:pt x="53092" y="183244"/>
                      <a:pt x="52639" y="183400"/>
                      <a:pt x="52188" y="183429"/>
                    </a:cubicBezTo>
                    <a:cubicBezTo>
                      <a:pt x="52128" y="183433"/>
                      <a:pt x="52070" y="183434"/>
                      <a:pt x="52011" y="183434"/>
                    </a:cubicBezTo>
                    <a:cubicBezTo>
                      <a:pt x="51446" y="183434"/>
                      <a:pt x="50888" y="183278"/>
                      <a:pt x="50318" y="183278"/>
                    </a:cubicBezTo>
                    <a:cubicBezTo>
                      <a:pt x="50053" y="183278"/>
                      <a:pt x="49785" y="183312"/>
                      <a:pt x="49513" y="183411"/>
                    </a:cubicBezTo>
                    <a:cubicBezTo>
                      <a:pt x="49401" y="183451"/>
                      <a:pt x="49229" y="183484"/>
                      <a:pt x="49035" y="183484"/>
                    </a:cubicBezTo>
                    <a:cubicBezTo>
                      <a:pt x="48784" y="183484"/>
                      <a:pt x="48496" y="183430"/>
                      <a:pt x="48249" y="183269"/>
                    </a:cubicBezTo>
                    <a:cubicBezTo>
                      <a:pt x="48161" y="183213"/>
                      <a:pt x="48074" y="183191"/>
                      <a:pt x="47985" y="183191"/>
                    </a:cubicBezTo>
                    <a:cubicBezTo>
                      <a:pt x="47666" y="183191"/>
                      <a:pt x="47334" y="183478"/>
                      <a:pt x="46948" y="183478"/>
                    </a:cubicBezTo>
                    <a:cubicBezTo>
                      <a:pt x="46889" y="183478"/>
                      <a:pt x="46828" y="183471"/>
                      <a:pt x="46766" y="183455"/>
                    </a:cubicBezTo>
                    <a:cubicBezTo>
                      <a:pt x="46454" y="183375"/>
                      <a:pt x="46020" y="183448"/>
                      <a:pt x="45681" y="183331"/>
                    </a:cubicBezTo>
                    <a:cubicBezTo>
                      <a:pt x="45494" y="183265"/>
                      <a:pt x="45319" y="183231"/>
                      <a:pt x="45147" y="183231"/>
                    </a:cubicBezTo>
                    <a:cubicBezTo>
                      <a:pt x="44959" y="183231"/>
                      <a:pt x="44774" y="183272"/>
                      <a:pt x="44578" y="183359"/>
                    </a:cubicBezTo>
                    <a:cubicBezTo>
                      <a:pt x="44412" y="183433"/>
                      <a:pt x="44238" y="183561"/>
                      <a:pt x="44072" y="183561"/>
                    </a:cubicBezTo>
                    <a:cubicBezTo>
                      <a:pt x="43943" y="183561"/>
                      <a:pt x="43818" y="183483"/>
                      <a:pt x="43705" y="183238"/>
                    </a:cubicBezTo>
                    <a:cubicBezTo>
                      <a:pt x="43656" y="183134"/>
                      <a:pt x="43610" y="183096"/>
                      <a:pt x="43564" y="183096"/>
                    </a:cubicBezTo>
                    <a:cubicBezTo>
                      <a:pt x="43448" y="183096"/>
                      <a:pt x="43335" y="183332"/>
                      <a:pt x="43204" y="183345"/>
                    </a:cubicBezTo>
                    <a:cubicBezTo>
                      <a:pt x="42794" y="183391"/>
                      <a:pt x="42345" y="183430"/>
                      <a:pt x="41920" y="183430"/>
                    </a:cubicBezTo>
                    <a:cubicBezTo>
                      <a:pt x="41494" y="183430"/>
                      <a:pt x="41092" y="183391"/>
                      <a:pt x="40780" y="183279"/>
                    </a:cubicBezTo>
                    <a:cubicBezTo>
                      <a:pt x="40644" y="183230"/>
                      <a:pt x="40508" y="183212"/>
                      <a:pt x="40371" y="183212"/>
                    </a:cubicBezTo>
                    <a:cubicBezTo>
                      <a:pt x="39967" y="183212"/>
                      <a:pt x="39564" y="183370"/>
                      <a:pt x="39189" y="183370"/>
                    </a:cubicBezTo>
                    <a:cubicBezTo>
                      <a:pt x="38917" y="183370"/>
                      <a:pt x="38660" y="183287"/>
                      <a:pt x="38429" y="183000"/>
                    </a:cubicBezTo>
                    <a:cubicBezTo>
                      <a:pt x="38111" y="183145"/>
                      <a:pt x="37797" y="183198"/>
                      <a:pt x="37486" y="183198"/>
                    </a:cubicBezTo>
                    <a:cubicBezTo>
                      <a:pt x="36622" y="183198"/>
                      <a:pt x="35776" y="182791"/>
                      <a:pt x="34900" y="182791"/>
                    </a:cubicBezTo>
                    <a:cubicBezTo>
                      <a:pt x="34887" y="182791"/>
                      <a:pt x="34874" y="182791"/>
                      <a:pt x="34861" y="182791"/>
                    </a:cubicBezTo>
                    <a:cubicBezTo>
                      <a:pt x="34350" y="182797"/>
                      <a:pt x="33830" y="182823"/>
                      <a:pt x="33303" y="182823"/>
                    </a:cubicBezTo>
                    <a:cubicBezTo>
                      <a:pt x="32786" y="182823"/>
                      <a:pt x="32262" y="182798"/>
                      <a:pt x="31737" y="182705"/>
                    </a:cubicBezTo>
                    <a:cubicBezTo>
                      <a:pt x="31208" y="182611"/>
                      <a:pt x="30644" y="182516"/>
                      <a:pt x="30061" y="182516"/>
                    </a:cubicBezTo>
                    <a:cubicBezTo>
                      <a:pt x="29721" y="182516"/>
                      <a:pt x="29375" y="182548"/>
                      <a:pt x="29025" y="182631"/>
                    </a:cubicBezTo>
                    <a:cubicBezTo>
                      <a:pt x="28871" y="182668"/>
                      <a:pt x="28711" y="182684"/>
                      <a:pt x="28547" y="182684"/>
                    </a:cubicBezTo>
                    <a:cubicBezTo>
                      <a:pt x="27956" y="182684"/>
                      <a:pt x="27314" y="182483"/>
                      <a:pt x="26724" y="182340"/>
                    </a:cubicBezTo>
                    <a:cubicBezTo>
                      <a:pt x="26532" y="182294"/>
                      <a:pt x="26280" y="182289"/>
                      <a:pt x="26029" y="182289"/>
                    </a:cubicBezTo>
                    <a:cubicBezTo>
                      <a:pt x="25964" y="182289"/>
                      <a:pt x="25900" y="182289"/>
                      <a:pt x="25837" y="182289"/>
                    </a:cubicBezTo>
                    <a:cubicBezTo>
                      <a:pt x="25511" y="182289"/>
                      <a:pt x="25211" y="182281"/>
                      <a:pt x="25075" y="182180"/>
                    </a:cubicBezTo>
                    <a:cubicBezTo>
                      <a:pt x="24873" y="182028"/>
                      <a:pt x="24686" y="181985"/>
                      <a:pt x="24506" y="181985"/>
                    </a:cubicBezTo>
                    <a:cubicBezTo>
                      <a:pt x="24263" y="181985"/>
                      <a:pt x="24034" y="182064"/>
                      <a:pt x="23802" y="182064"/>
                    </a:cubicBezTo>
                    <a:cubicBezTo>
                      <a:pt x="23751" y="182064"/>
                      <a:pt x="23700" y="182060"/>
                      <a:pt x="23648" y="182051"/>
                    </a:cubicBezTo>
                    <a:cubicBezTo>
                      <a:pt x="23235" y="181976"/>
                      <a:pt x="22815" y="181960"/>
                      <a:pt x="22396" y="181960"/>
                    </a:cubicBezTo>
                    <a:cubicBezTo>
                      <a:pt x="22106" y="181960"/>
                      <a:pt x="21815" y="181968"/>
                      <a:pt x="21528" y="181968"/>
                    </a:cubicBezTo>
                    <a:cubicBezTo>
                      <a:pt x="21268" y="181968"/>
                      <a:pt x="21011" y="181962"/>
                      <a:pt x="20757" y="181939"/>
                    </a:cubicBezTo>
                    <a:cubicBezTo>
                      <a:pt x="19821" y="181855"/>
                      <a:pt x="18836" y="181719"/>
                      <a:pt x="17900" y="181459"/>
                    </a:cubicBezTo>
                    <a:cubicBezTo>
                      <a:pt x="16850" y="181167"/>
                      <a:pt x="15779" y="180971"/>
                      <a:pt x="14739" y="180617"/>
                    </a:cubicBezTo>
                    <a:cubicBezTo>
                      <a:pt x="13699" y="180263"/>
                      <a:pt x="12785" y="179689"/>
                      <a:pt x="11808" y="179228"/>
                    </a:cubicBezTo>
                    <a:cubicBezTo>
                      <a:pt x="11188" y="178933"/>
                      <a:pt x="10454" y="178642"/>
                      <a:pt x="10080" y="178124"/>
                    </a:cubicBezTo>
                    <a:cubicBezTo>
                      <a:pt x="9630" y="177501"/>
                      <a:pt x="8925" y="177201"/>
                      <a:pt x="8519" y="176529"/>
                    </a:cubicBezTo>
                    <a:cubicBezTo>
                      <a:pt x="8069" y="175784"/>
                      <a:pt x="7148" y="175411"/>
                      <a:pt x="6752" y="174560"/>
                    </a:cubicBezTo>
                    <a:cubicBezTo>
                      <a:pt x="6268" y="173524"/>
                      <a:pt x="5679" y="172554"/>
                      <a:pt x="5257" y="171467"/>
                    </a:cubicBezTo>
                    <a:cubicBezTo>
                      <a:pt x="4720" y="170086"/>
                      <a:pt x="4745" y="168677"/>
                      <a:pt x="4443" y="167306"/>
                    </a:cubicBezTo>
                    <a:cubicBezTo>
                      <a:pt x="4099" y="165743"/>
                      <a:pt x="4226" y="164168"/>
                      <a:pt x="3957" y="162629"/>
                    </a:cubicBezTo>
                    <a:cubicBezTo>
                      <a:pt x="3762" y="161510"/>
                      <a:pt x="3868" y="160369"/>
                      <a:pt x="3646" y="159282"/>
                    </a:cubicBezTo>
                    <a:cubicBezTo>
                      <a:pt x="3305" y="157617"/>
                      <a:pt x="3547" y="155947"/>
                      <a:pt x="3446" y="154283"/>
                    </a:cubicBezTo>
                    <a:cubicBezTo>
                      <a:pt x="3366" y="152981"/>
                      <a:pt x="3393" y="151625"/>
                      <a:pt x="3549" y="150304"/>
                    </a:cubicBezTo>
                    <a:cubicBezTo>
                      <a:pt x="3573" y="150105"/>
                      <a:pt x="3598" y="149915"/>
                      <a:pt x="3578" y="149642"/>
                    </a:cubicBezTo>
                    <a:cubicBezTo>
                      <a:pt x="3790" y="150082"/>
                      <a:pt x="4080" y="150206"/>
                      <a:pt x="4374" y="150206"/>
                    </a:cubicBezTo>
                    <a:cubicBezTo>
                      <a:pt x="4720" y="150206"/>
                      <a:pt x="5072" y="150035"/>
                      <a:pt x="5313" y="150001"/>
                    </a:cubicBezTo>
                    <a:cubicBezTo>
                      <a:pt x="6935" y="149773"/>
                      <a:pt x="8546" y="149699"/>
                      <a:pt x="10178" y="149675"/>
                    </a:cubicBezTo>
                    <a:cubicBezTo>
                      <a:pt x="11744" y="149651"/>
                      <a:pt x="13313" y="149482"/>
                      <a:pt x="14871" y="149342"/>
                    </a:cubicBezTo>
                    <a:cubicBezTo>
                      <a:pt x="15011" y="149330"/>
                      <a:pt x="15153" y="149326"/>
                      <a:pt x="15298" y="149326"/>
                    </a:cubicBezTo>
                    <a:cubicBezTo>
                      <a:pt x="15491" y="149326"/>
                      <a:pt x="15687" y="149332"/>
                      <a:pt x="15883" y="149332"/>
                    </a:cubicBezTo>
                    <a:cubicBezTo>
                      <a:pt x="16417" y="149332"/>
                      <a:pt x="16952" y="149285"/>
                      <a:pt x="17421" y="148935"/>
                    </a:cubicBezTo>
                    <a:cubicBezTo>
                      <a:pt x="17577" y="149082"/>
                      <a:pt x="17739" y="149129"/>
                      <a:pt x="17904" y="149129"/>
                    </a:cubicBezTo>
                    <a:cubicBezTo>
                      <a:pt x="18194" y="149129"/>
                      <a:pt x="18495" y="148985"/>
                      <a:pt x="18802" y="148985"/>
                    </a:cubicBezTo>
                    <a:cubicBezTo>
                      <a:pt x="18856" y="148985"/>
                      <a:pt x="18910" y="148990"/>
                      <a:pt x="18964" y="149000"/>
                    </a:cubicBezTo>
                    <a:cubicBezTo>
                      <a:pt x="19080" y="149023"/>
                      <a:pt x="19198" y="149033"/>
                      <a:pt x="19318" y="149033"/>
                    </a:cubicBezTo>
                    <a:cubicBezTo>
                      <a:pt x="19881" y="149033"/>
                      <a:pt x="20483" y="148821"/>
                      <a:pt x="21066" y="148777"/>
                    </a:cubicBezTo>
                    <a:cubicBezTo>
                      <a:pt x="22179" y="148694"/>
                      <a:pt x="23286" y="148565"/>
                      <a:pt x="24403" y="148501"/>
                    </a:cubicBezTo>
                    <a:cubicBezTo>
                      <a:pt x="25677" y="148430"/>
                      <a:pt x="26963" y="148347"/>
                      <a:pt x="28236" y="148246"/>
                    </a:cubicBezTo>
                    <a:cubicBezTo>
                      <a:pt x="28615" y="148215"/>
                      <a:pt x="29054" y="148046"/>
                      <a:pt x="29486" y="148046"/>
                    </a:cubicBezTo>
                    <a:cubicBezTo>
                      <a:pt x="29752" y="148046"/>
                      <a:pt x="30015" y="148110"/>
                      <a:pt x="30261" y="148309"/>
                    </a:cubicBezTo>
                    <a:cubicBezTo>
                      <a:pt x="30272" y="148318"/>
                      <a:pt x="30290" y="148322"/>
                      <a:pt x="30310" y="148322"/>
                    </a:cubicBezTo>
                    <a:cubicBezTo>
                      <a:pt x="30345" y="148322"/>
                      <a:pt x="30389" y="148311"/>
                      <a:pt x="30422" y="148301"/>
                    </a:cubicBezTo>
                    <a:cubicBezTo>
                      <a:pt x="30993" y="148137"/>
                      <a:pt x="31573" y="148100"/>
                      <a:pt x="32157" y="148100"/>
                    </a:cubicBezTo>
                    <a:cubicBezTo>
                      <a:pt x="32627" y="148100"/>
                      <a:pt x="33100" y="148124"/>
                      <a:pt x="33571" y="148124"/>
                    </a:cubicBezTo>
                    <a:cubicBezTo>
                      <a:pt x="34162" y="148124"/>
                      <a:pt x="34752" y="148086"/>
                      <a:pt x="35332" y="147918"/>
                    </a:cubicBezTo>
                    <a:cubicBezTo>
                      <a:pt x="35464" y="147879"/>
                      <a:pt x="35604" y="147865"/>
                      <a:pt x="35747" y="147865"/>
                    </a:cubicBezTo>
                    <a:cubicBezTo>
                      <a:pt x="36059" y="147865"/>
                      <a:pt x="36391" y="147932"/>
                      <a:pt x="36703" y="147963"/>
                    </a:cubicBezTo>
                    <a:cubicBezTo>
                      <a:pt x="37022" y="147995"/>
                      <a:pt x="37341" y="148015"/>
                      <a:pt x="37657" y="148015"/>
                    </a:cubicBezTo>
                    <a:cubicBezTo>
                      <a:pt x="38286" y="148015"/>
                      <a:pt x="38906" y="147934"/>
                      <a:pt x="39503" y="147703"/>
                    </a:cubicBezTo>
                    <a:cubicBezTo>
                      <a:pt x="39555" y="147682"/>
                      <a:pt x="39601" y="147674"/>
                      <a:pt x="39644" y="147674"/>
                    </a:cubicBezTo>
                    <a:cubicBezTo>
                      <a:pt x="39832" y="147674"/>
                      <a:pt x="39950" y="147832"/>
                      <a:pt x="40157" y="147832"/>
                    </a:cubicBezTo>
                    <a:cubicBezTo>
                      <a:pt x="40180" y="147832"/>
                      <a:pt x="40204" y="147830"/>
                      <a:pt x="40229" y="147826"/>
                    </a:cubicBezTo>
                    <a:cubicBezTo>
                      <a:pt x="41057" y="147688"/>
                      <a:pt x="41914" y="147535"/>
                      <a:pt x="42748" y="147535"/>
                    </a:cubicBezTo>
                    <a:cubicBezTo>
                      <a:pt x="42992" y="147535"/>
                      <a:pt x="43234" y="147548"/>
                      <a:pt x="43473" y="147578"/>
                    </a:cubicBezTo>
                    <a:cubicBezTo>
                      <a:pt x="43814" y="147622"/>
                      <a:pt x="44151" y="147637"/>
                      <a:pt x="44486" y="147637"/>
                    </a:cubicBezTo>
                    <a:cubicBezTo>
                      <a:pt x="45212" y="147637"/>
                      <a:pt x="45926" y="147563"/>
                      <a:pt x="46650" y="147534"/>
                    </a:cubicBezTo>
                    <a:cubicBezTo>
                      <a:pt x="47671" y="147494"/>
                      <a:pt x="48691" y="147460"/>
                      <a:pt x="49712" y="147443"/>
                    </a:cubicBezTo>
                    <a:cubicBezTo>
                      <a:pt x="50088" y="147437"/>
                      <a:pt x="50465" y="147436"/>
                      <a:pt x="50841" y="147436"/>
                    </a:cubicBezTo>
                    <a:cubicBezTo>
                      <a:pt x="51015" y="147436"/>
                      <a:pt x="51189" y="147436"/>
                      <a:pt x="51363" y="147436"/>
                    </a:cubicBezTo>
                    <a:cubicBezTo>
                      <a:pt x="52055" y="147436"/>
                      <a:pt x="52747" y="147433"/>
                      <a:pt x="53438" y="147400"/>
                    </a:cubicBezTo>
                    <a:cubicBezTo>
                      <a:pt x="53618" y="147392"/>
                      <a:pt x="53799" y="147389"/>
                      <a:pt x="53982" y="147389"/>
                    </a:cubicBezTo>
                    <a:cubicBezTo>
                      <a:pt x="54287" y="147389"/>
                      <a:pt x="54594" y="147397"/>
                      <a:pt x="54898" y="147397"/>
                    </a:cubicBezTo>
                    <a:cubicBezTo>
                      <a:pt x="55452" y="147397"/>
                      <a:pt x="55997" y="147371"/>
                      <a:pt x="56502" y="147228"/>
                    </a:cubicBezTo>
                    <a:cubicBezTo>
                      <a:pt x="56598" y="147201"/>
                      <a:pt x="56688" y="147191"/>
                      <a:pt x="56775" y="147191"/>
                    </a:cubicBezTo>
                    <a:cubicBezTo>
                      <a:pt x="57070" y="147191"/>
                      <a:pt x="57324" y="147311"/>
                      <a:pt x="57608" y="147311"/>
                    </a:cubicBezTo>
                    <a:cubicBezTo>
                      <a:pt x="57723" y="147311"/>
                      <a:pt x="57844" y="147291"/>
                      <a:pt x="57973" y="147235"/>
                    </a:cubicBezTo>
                    <a:cubicBezTo>
                      <a:pt x="58180" y="147147"/>
                      <a:pt x="58408" y="147119"/>
                      <a:pt x="58647" y="147119"/>
                    </a:cubicBezTo>
                    <a:cubicBezTo>
                      <a:pt x="59046" y="147119"/>
                      <a:pt x="59476" y="147197"/>
                      <a:pt x="59889" y="147197"/>
                    </a:cubicBezTo>
                    <a:cubicBezTo>
                      <a:pt x="59936" y="147197"/>
                      <a:pt x="59983" y="147196"/>
                      <a:pt x="60030" y="147193"/>
                    </a:cubicBezTo>
                    <a:cubicBezTo>
                      <a:pt x="60663" y="147163"/>
                      <a:pt x="61312" y="147109"/>
                      <a:pt x="61959" y="147109"/>
                    </a:cubicBezTo>
                    <a:cubicBezTo>
                      <a:pt x="62437" y="147109"/>
                      <a:pt x="62915" y="147138"/>
                      <a:pt x="63385" y="147228"/>
                    </a:cubicBezTo>
                    <a:cubicBezTo>
                      <a:pt x="63483" y="147247"/>
                      <a:pt x="63560" y="147263"/>
                      <a:pt x="63623" y="147263"/>
                    </a:cubicBezTo>
                    <a:cubicBezTo>
                      <a:pt x="63734" y="147263"/>
                      <a:pt x="63799" y="147212"/>
                      <a:pt x="63850" y="147035"/>
                    </a:cubicBezTo>
                    <a:cubicBezTo>
                      <a:pt x="63876" y="146941"/>
                      <a:pt x="63950" y="146893"/>
                      <a:pt x="64042" y="146893"/>
                    </a:cubicBezTo>
                    <a:cubicBezTo>
                      <a:pt x="64065" y="146893"/>
                      <a:pt x="64088" y="146896"/>
                      <a:pt x="64113" y="146901"/>
                    </a:cubicBezTo>
                    <a:cubicBezTo>
                      <a:pt x="64760" y="147056"/>
                      <a:pt x="65409" y="147105"/>
                      <a:pt x="66059" y="147105"/>
                    </a:cubicBezTo>
                    <a:cubicBezTo>
                      <a:pt x="67059" y="147105"/>
                      <a:pt x="68061" y="146990"/>
                      <a:pt x="69061" y="146972"/>
                    </a:cubicBezTo>
                    <a:cubicBezTo>
                      <a:pt x="69317" y="146967"/>
                      <a:pt x="69574" y="146965"/>
                      <a:pt x="69830" y="146965"/>
                    </a:cubicBezTo>
                    <a:cubicBezTo>
                      <a:pt x="70953" y="146965"/>
                      <a:pt x="72075" y="147003"/>
                      <a:pt x="73197" y="147020"/>
                    </a:cubicBezTo>
                    <a:cubicBezTo>
                      <a:pt x="73217" y="147020"/>
                      <a:pt x="73236" y="147021"/>
                      <a:pt x="73255" y="147021"/>
                    </a:cubicBezTo>
                    <a:cubicBezTo>
                      <a:pt x="74020" y="147021"/>
                      <a:pt x="74790" y="146803"/>
                      <a:pt x="75556" y="146667"/>
                    </a:cubicBezTo>
                    <a:cubicBezTo>
                      <a:pt x="75806" y="146622"/>
                      <a:pt x="76058" y="146532"/>
                      <a:pt x="76298" y="146532"/>
                    </a:cubicBezTo>
                    <a:cubicBezTo>
                      <a:pt x="76512" y="146532"/>
                      <a:pt x="76718" y="146604"/>
                      <a:pt x="76907" y="146843"/>
                    </a:cubicBezTo>
                    <a:cubicBezTo>
                      <a:pt x="76925" y="146866"/>
                      <a:pt x="76981" y="146878"/>
                      <a:pt x="77039" y="146878"/>
                    </a:cubicBezTo>
                    <a:cubicBezTo>
                      <a:pt x="77102" y="146878"/>
                      <a:pt x="77169" y="146864"/>
                      <a:pt x="77197" y="146838"/>
                    </a:cubicBezTo>
                    <a:cubicBezTo>
                      <a:pt x="77526" y="146531"/>
                      <a:pt x="77874" y="146443"/>
                      <a:pt x="78229" y="146443"/>
                    </a:cubicBezTo>
                    <a:cubicBezTo>
                      <a:pt x="78698" y="146443"/>
                      <a:pt x="79181" y="146597"/>
                      <a:pt x="79652" y="146603"/>
                    </a:cubicBezTo>
                    <a:cubicBezTo>
                      <a:pt x="79654" y="146603"/>
                      <a:pt x="79657" y="146603"/>
                      <a:pt x="79659" y="146603"/>
                    </a:cubicBezTo>
                    <a:cubicBezTo>
                      <a:pt x="79890" y="146603"/>
                      <a:pt x="80120" y="146449"/>
                      <a:pt x="80354" y="146441"/>
                    </a:cubicBezTo>
                    <a:cubicBezTo>
                      <a:pt x="82224" y="146383"/>
                      <a:pt x="84096" y="146388"/>
                      <a:pt x="85963" y="146276"/>
                    </a:cubicBezTo>
                    <a:cubicBezTo>
                      <a:pt x="86056" y="146270"/>
                      <a:pt x="86150" y="146268"/>
                      <a:pt x="86244" y="146268"/>
                    </a:cubicBezTo>
                    <a:cubicBezTo>
                      <a:pt x="86543" y="146268"/>
                      <a:pt x="86846" y="146290"/>
                      <a:pt x="87147" y="146290"/>
                    </a:cubicBezTo>
                    <a:cubicBezTo>
                      <a:pt x="87576" y="146290"/>
                      <a:pt x="88003" y="146246"/>
                      <a:pt x="88420" y="146036"/>
                    </a:cubicBezTo>
                    <a:cubicBezTo>
                      <a:pt x="88476" y="146008"/>
                      <a:pt x="88539" y="145997"/>
                      <a:pt x="88608" y="145997"/>
                    </a:cubicBezTo>
                    <a:cubicBezTo>
                      <a:pt x="88812" y="145997"/>
                      <a:pt x="89060" y="146090"/>
                      <a:pt x="89280" y="146090"/>
                    </a:cubicBezTo>
                    <a:cubicBezTo>
                      <a:pt x="89312" y="146090"/>
                      <a:pt x="89345" y="146088"/>
                      <a:pt x="89376" y="146083"/>
                    </a:cubicBezTo>
                    <a:cubicBezTo>
                      <a:pt x="90623" y="145892"/>
                      <a:pt x="91896" y="146029"/>
                      <a:pt x="93120" y="145458"/>
                    </a:cubicBezTo>
                    <a:cubicBezTo>
                      <a:pt x="93470" y="145294"/>
                      <a:pt x="93855" y="145253"/>
                      <a:pt x="94254" y="145253"/>
                    </a:cubicBezTo>
                    <a:close/>
                    <a:moveTo>
                      <a:pt x="53331" y="0"/>
                    </a:moveTo>
                    <a:cubicBezTo>
                      <a:pt x="52790" y="0"/>
                      <a:pt x="52256" y="81"/>
                      <a:pt x="51735" y="93"/>
                    </a:cubicBezTo>
                    <a:cubicBezTo>
                      <a:pt x="51162" y="107"/>
                      <a:pt x="50488" y="242"/>
                      <a:pt x="49913" y="242"/>
                    </a:cubicBezTo>
                    <a:cubicBezTo>
                      <a:pt x="49828" y="242"/>
                      <a:pt x="49745" y="239"/>
                      <a:pt x="49665" y="232"/>
                    </a:cubicBezTo>
                    <a:cubicBezTo>
                      <a:pt x="49182" y="190"/>
                      <a:pt x="48667" y="149"/>
                      <a:pt x="48183" y="149"/>
                    </a:cubicBezTo>
                    <a:cubicBezTo>
                      <a:pt x="47973" y="149"/>
                      <a:pt x="47769" y="157"/>
                      <a:pt x="47577" y="175"/>
                    </a:cubicBezTo>
                    <a:cubicBezTo>
                      <a:pt x="46716" y="259"/>
                      <a:pt x="45866" y="274"/>
                      <a:pt x="45014" y="274"/>
                    </a:cubicBezTo>
                    <a:cubicBezTo>
                      <a:pt x="44536" y="274"/>
                      <a:pt x="44058" y="269"/>
                      <a:pt x="43578" y="269"/>
                    </a:cubicBezTo>
                    <a:cubicBezTo>
                      <a:pt x="43558" y="269"/>
                      <a:pt x="43539" y="269"/>
                      <a:pt x="43519" y="269"/>
                    </a:cubicBezTo>
                    <a:cubicBezTo>
                      <a:pt x="42288" y="270"/>
                      <a:pt x="41033" y="346"/>
                      <a:pt x="39793" y="433"/>
                    </a:cubicBezTo>
                    <a:cubicBezTo>
                      <a:pt x="39473" y="457"/>
                      <a:pt x="39110" y="632"/>
                      <a:pt x="38806" y="632"/>
                    </a:cubicBezTo>
                    <a:cubicBezTo>
                      <a:pt x="38704" y="632"/>
                      <a:pt x="38609" y="613"/>
                      <a:pt x="38524" y="561"/>
                    </a:cubicBezTo>
                    <a:cubicBezTo>
                      <a:pt x="38116" y="314"/>
                      <a:pt x="37695" y="268"/>
                      <a:pt x="37273" y="268"/>
                    </a:cubicBezTo>
                    <a:cubicBezTo>
                      <a:pt x="37022" y="268"/>
                      <a:pt x="36770" y="285"/>
                      <a:pt x="36520" y="285"/>
                    </a:cubicBezTo>
                    <a:cubicBezTo>
                      <a:pt x="36309" y="285"/>
                      <a:pt x="36099" y="273"/>
                      <a:pt x="35891" y="230"/>
                    </a:cubicBezTo>
                    <a:cubicBezTo>
                      <a:pt x="35868" y="225"/>
                      <a:pt x="35846" y="222"/>
                      <a:pt x="35825" y="222"/>
                    </a:cubicBezTo>
                    <a:cubicBezTo>
                      <a:pt x="35599" y="222"/>
                      <a:pt x="35544" y="498"/>
                      <a:pt x="35292" y="498"/>
                    </a:cubicBezTo>
                    <a:cubicBezTo>
                      <a:pt x="35265" y="498"/>
                      <a:pt x="35236" y="495"/>
                      <a:pt x="35203" y="488"/>
                    </a:cubicBezTo>
                    <a:cubicBezTo>
                      <a:pt x="34712" y="378"/>
                      <a:pt x="34212" y="335"/>
                      <a:pt x="33706" y="335"/>
                    </a:cubicBezTo>
                    <a:cubicBezTo>
                      <a:pt x="33371" y="335"/>
                      <a:pt x="33033" y="354"/>
                      <a:pt x="32694" y="384"/>
                    </a:cubicBezTo>
                    <a:cubicBezTo>
                      <a:pt x="32294" y="418"/>
                      <a:pt x="31892" y="428"/>
                      <a:pt x="31490" y="428"/>
                    </a:cubicBezTo>
                    <a:cubicBezTo>
                      <a:pt x="30939" y="428"/>
                      <a:pt x="30386" y="409"/>
                      <a:pt x="29835" y="409"/>
                    </a:cubicBezTo>
                    <a:cubicBezTo>
                      <a:pt x="29792" y="409"/>
                      <a:pt x="29749" y="409"/>
                      <a:pt x="29705" y="410"/>
                    </a:cubicBezTo>
                    <a:cubicBezTo>
                      <a:pt x="29698" y="410"/>
                      <a:pt x="29692" y="410"/>
                      <a:pt x="29685" y="410"/>
                    </a:cubicBezTo>
                    <a:cubicBezTo>
                      <a:pt x="29114" y="410"/>
                      <a:pt x="28528" y="299"/>
                      <a:pt x="27973" y="299"/>
                    </a:cubicBezTo>
                    <a:cubicBezTo>
                      <a:pt x="27848" y="299"/>
                      <a:pt x="27725" y="304"/>
                      <a:pt x="27604" y="318"/>
                    </a:cubicBezTo>
                    <a:cubicBezTo>
                      <a:pt x="26336" y="461"/>
                      <a:pt x="25062" y="424"/>
                      <a:pt x="23793" y="574"/>
                    </a:cubicBezTo>
                    <a:cubicBezTo>
                      <a:pt x="22541" y="722"/>
                      <a:pt x="21316" y="1040"/>
                      <a:pt x="20059" y="1175"/>
                    </a:cubicBezTo>
                    <a:cubicBezTo>
                      <a:pt x="19981" y="1183"/>
                      <a:pt x="19902" y="1186"/>
                      <a:pt x="19824" y="1186"/>
                    </a:cubicBezTo>
                    <a:cubicBezTo>
                      <a:pt x="19597" y="1186"/>
                      <a:pt x="19370" y="1160"/>
                      <a:pt x="19142" y="1160"/>
                    </a:cubicBezTo>
                    <a:cubicBezTo>
                      <a:pt x="19004" y="1160"/>
                      <a:pt x="18865" y="1170"/>
                      <a:pt x="18726" y="1201"/>
                    </a:cubicBezTo>
                    <a:cubicBezTo>
                      <a:pt x="18030" y="1356"/>
                      <a:pt x="17322" y="1572"/>
                      <a:pt x="16686" y="1804"/>
                    </a:cubicBezTo>
                    <a:cubicBezTo>
                      <a:pt x="15988" y="2059"/>
                      <a:pt x="15253" y="2130"/>
                      <a:pt x="14557" y="2394"/>
                    </a:cubicBezTo>
                    <a:cubicBezTo>
                      <a:pt x="13341" y="2857"/>
                      <a:pt x="12217" y="3521"/>
                      <a:pt x="10998" y="3933"/>
                    </a:cubicBezTo>
                    <a:cubicBezTo>
                      <a:pt x="10525" y="4094"/>
                      <a:pt x="10379" y="4700"/>
                      <a:pt x="9902" y="4700"/>
                    </a:cubicBezTo>
                    <a:cubicBezTo>
                      <a:pt x="9862" y="4700"/>
                      <a:pt x="9820" y="4696"/>
                      <a:pt x="9776" y="4687"/>
                    </a:cubicBezTo>
                    <a:cubicBezTo>
                      <a:pt x="9710" y="4673"/>
                      <a:pt x="9649" y="4667"/>
                      <a:pt x="9593" y="4667"/>
                    </a:cubicBezTo>
                    <a:cubicBezTo>
                      <a:pt x="9346" y="4667"/>
                      <a:pt x="9191" y="4792"/>
                      <a:pt x="9003" y="4975"/>
                    </a:cubicBezTo>
                    <a:cubicBezTo>
                      <a:pt x="8096" y="5865"/>
                      <a:pt x="7118" y="6690"/>
                      <a:pt x="6257" y="7620"/>
                    </a:cubicBezTo>
                    <a:cubicBezTo>
                      <a:pt x="5339" y="8611"/>
                      <a:pt x="4372" y="9527"/>
                      <a:pt x="3751" y="10816"/>
                    </a:cubicBezTo>
                    <a:cubicBezTo>
                      <a:pt x="2836" y="12714"/>
                      <a:pt x="2386" y="14743"/>
                      <a:pt x="1862" y="16730"/>
                    </a:cubicBezTo>
                    <a:cubicBezTo>
                      <a:pt x="1511" y="18059"/>
                      <a:pt x="1533" y="19522"/>
                      <a:pt x="1316" y="20925"/>
                    </a:cubicBezTo>
                    <a:cubicBezTo>
                      <a:pt x="1144" y="22040"/>
                      <a:pt x="1230" y="23224"/>
                      <a:pt x="991" y="24350"/>
                    </a:cubicBezTo>
                    <a:cubicBezTo>
                      <a:pt x="799" y="25259"/>
                      <a:pt x="993" y="26165"/>
                      <a:pt x="790" y="27096"/>
                    </a:cubicBezTo>
                    <a:cubicBezTo>
                      <a:pt x="540" y="28246"/>
                      <a:pt x="814" y="29473"/>
                      <a:pt x="616" y="30689"/>
                    </a:cubicBezTo>
                    <a:cubicBezTo>
                      <a:pt x="485" y="31490"/>
                      <a:pt x="628" y="32383"/>
                      <a:pt x="581" y="33232"/>
                    </a:cubicBezTo>
                    <a:cubicBezTo>
                      <a:pt x="529" y="34164"/>
                      <a:pt x="490" y="35106"/>
                      <a:pt x="492" y="36029"/>
                    </a:cubicBezTo>
                    <a:cubicBezTo>
                      <a:pt x="494" y="36933"/>
                      <a:pt x="553" y="37890"/>
                      <a:pt x="744" y="38769"/>
                    </a:cubicBezTo>
                    <a:cubicBezTo>
                      <a:pt x="867" y="39330"/>
                      <a:pt x="380" y="39737"/>
                      <a:pt x="623" y="40186"/>
                    </a:cubicBezTo>
                    <a:cubicBezTo>
                      <a:pt x="1035" y="40945"/>
                      <a:pt x="637" y="41732"/>
                      <a:pt x="755" y="42513"/>
                    </a:cubicBezTo>
                    <a:cubicBezTo>
                      <a:pt x="850" y="43130"/>
                      <a:pt x="736" y="43808"/>
                      <a:pt x="778" y="44475"/>
                    </a:cubicBezTo>
                    <a:cubicBezTo>
                      <a:pt x="818" y="45100"/>
                      <a:pt x="1060" y="45750"/>
                      <a:pt x="705" y="46461"/>
                    </a:cubicBezTo>
                    <a:cubicBezTo>
                      <a:pt x="444" y="46984"/>
                      <a:pt x="695" y="47739"/>
                      <a:pt x="657" y="48398"/>
                    </a:cubicBezTo>
                    <a:cubicBezTo>
                      <a:pt x="629" y="48910"/>
                      <a:pt x="808" y="49478"/>
                      <a:pt x="723" y="50031"/>
                    </a:cubicBezTo>
                    <a:cubicBezTo>
                      <a:pt x="628" y="50638"/>
                      <a:pt x="526" y="51405"/>
                      <a:pt x="626" y="51838"/>
                    </a:cubicBezTo>
                    <a:cubicBezTo>
                      <a:pt x="807" y="52622"/>
                      <a:pt x="639" y="53362"/>
                      <a:pt x="641" y="54083"/>
                    </a:cubicBezTo>
                    <a:cubicBezTo>
                      <a:pt x="645" y="55048"/>
                      <a:pt x="399" y="56038"/>
                      <a:pt x="635" y="56996"/>
                    </a:cubicBezTo>
                    <a:cubicBezTo>
                      <a:pt x="744" y="57444"/>
                      <a:pt x="652" y="57696"/>
                      <a:pt x="370" y="57969"/>
                    </a:cubicBezTo>
                    <a:cubicBezTo>
                      <a:pt x="956" y="58386"/>
                      <a:pt x="366" y="58983"/>
                      <a:pt x="613" y="59487"/>
                    </a:cubicBezTo>
                    <a:cubicBezTo>
                      <a:pt x="985" y="60245"/>
                      <a:pt x="1" y="61083"/>
                      <a:pt x="674" y="61875"/>
                    </a:cubicBezTo>
                    <a:cubicBezTo>
                      <a:pt x="714" y="61922"/>
                      <a:pt x="667" y="62092"/>
                      <a:pt x="611" y="62166"/>
                    </a:cubicBezTo>
                    <a:cubicBezTo>
                      <a:pt x="53" y="62889"/>
                      <a:pt x="516" y="63706"/>
                      <a:pt x="547" y="64422"/>
                    </a:cubicBezTo>
                    <a:cubicBezTo>
                      <a:pt x="577" y="65076"/>
                      <a:pt x="682" y="65889"/>
                      <a:pt x="481" y="66361"/>
                    </a:cubicBezTo>
                    <a:cubicBezTo>
                      <a:pt x="219" y="66971"/>
                      <a:pt x="836" y="67589"/>
                      <a:pt x="269" y="68060"/>
                    </a:cubicBezTo>
                    <a:cubicBezTo>
                      <a:pt x="748" y="68821"/>
                      <a:pt x="302" y="69686"/>
                      <a:pt x="554" y="70490"/>
                    </a:cubicBezTo>
                    <a:cubicBezTo>
                      <a:pt x="783" y="71220"/>
                      <a:pt x="284" y="71959"/>
                      <a:pt x="425" y="72745"/>
                    </a:cubicBezTo>
                    <a:cubicBezTo>
                      <a:pt x="468" y="72990"/>
                      <a:pt x="696" y="73171"/>
                      <a:pt x="614" y="73468"/>
                    </a:cubicBezTo>
                    <a:cubicBezTo>
                      <a:pt x="327" y="74513"/>
                      <a:pt x="755" y="75572"/>
                      <a:pt x="553" y="76646"/>
                    </a:cubicBezTo>
                    <a:cubicBezTo>
                      <a:pt x="407" y="77425"/>
                      <a:pt x="396" y="78307"/>
                      <a:pt x="622" y="79052"/>
                    </a:cubicBezTo>
                    <a:cubicBezTo>
                      <a:pt x="762" y="79516"/>
                      <a:pt x="377" y="79832"/>
                      <a:pt x="584" y="80204"/>
                    </a:cubicBezTo>
                    <a:cubicBezTo>
                      <a:pt x="857" y="80695"/>
                      <a:pt x="774" y="81266"/>
                      <a:pt x="758" y="81754"/>
                    </a:cubicBezTo>
                    <a:cubicBezTo>
                      <a:pt x="715" y="83129"/>
                      <a:pt x="853" y="84503"/>
                      <a:pt x="750" y="85866"/>
                    </a:cubicBezTo>
                    <a:cubicBezTo>
                      <a:pt x="715" y="86329"/>
                      <a:pt x="1263" y="86621"/>
                      <a:pt x="1037" y="86924"/>
                    </a:cubicBezTo>
                    <a:cubicBezTo>
                      <a:pt x="553" y="87576"/>
                      <a:pt x="1428" y="88296"/>
                      <a:pt x="850" y="88890"/>
                    </a:cubicBezTo>
                    <a:cubicBezTo>
                      <a:pt x="1333" y="90130"/>
                      <a:pt x="1009" y="91430"/>
                      <a:pt x="1135" y="92697"/>
                    </a:cubicBezTo>
                    <a:cubicBezTo>
                      <a:pt x="1283" y="94185"/>
                      <a:pt x="1484" y="95666"/>
                      <a:pt x="1493" y="97171"/>
                    </a:cubicBezTo>
                    <a:cubicBezTo>
                      <a:pt x="1496" y="97594"/>
                      <a:pt x="1293" y="98235"/>
                      <a:pt x="1321" y="98256"/>
                    </a:cubicBezTo>
                    <a:cubicBezTo>
                      <a:pt x="2155" y="98878"/>
                      <a:pt x="1461" y="99672"/>
                      <a:pt x="1456" y="100298"/>
                    </a:cubicBezTo>
                    <a:cubicBezTo>
                      <a:pt x="1450" y="101120"/>
                      <a:pt x="1713" y="101934"/>
                      <a:pt x="1506" y="102796"/>
                    </a:cubicBezTo>
                    <a:cubicBezTo>
                      <a:pt x="1334" y="103505"/>
                      <a:pt x="1829" y="104482"/>
                      <a:pt x="1502" y="105022"/>
                    </a:cubicBezTo>
                    <a:cubicBezTo>
                      <a:pt x="1058" y="105753"/>
                      <a:pt x="1608" y="106348"/>
                      <a:pt x="1397" y="107012"/>
                    </a:cubicBezTo>
                    <a:cubicBezTo>
                      <a:pt x="1321" y="107252"/>
                      <a:pt x="1101" y="107740"/>
                      <a:pt x="1301" y="108094"/>
                    </a:cubicBezTo>
                    <a:cubicBezTo>
                      <a:pt x="1876" y="109108"/>
                      <a:pt x="1540" y="110222"/>
                      <a:pt x="1660" y="111282"/>
                    </a:cubicBezTo>
                    <a:cubicBezTo>
                      <a:pt x="1782" y="112366"/>
                      <a:pt x="1799" y="113471"/>
                      <a:pt x="1851" y="114560"/>
                    </a:cubicBezTo>
                    <a:cubicBezTo>
                      <a:pt x="1896" y="115494"/>
                      <a:pt x="2039" y="116436"/>
                      <a:pt x="1939" y="117408"/>
                    </a:cubicBezTo>
                    <a:cubicBezTo>
                      <a:pt x="1835" y="118431"/>
                      <a:pt x="1786" y="119505"/>
                      <a:pt x="1891" y="120543"/>
                    </a:cubicBezTo>
                    <a:cubicBezTo>
                      <a:pt x="2055" y="122188"/>
                      <a:pt x="1836" y="123814"/>
                      <a:pt x="1798" y="125449"/>
                    </a:cubicBezTo>
                    <a:cubicBezTo>
                      <a:pt x="1775" y="126435"/>
                      <a:pt x="1771" y="127421"/>
                      <a:pt x="1764" y="128407"/>
                    </a:cubicBezTo>
                    <a:cubicBezTo>
                      <a:pt x="1758" y="129203"/>
                      <a:pt x="1897" y="130031"/>
                      <a:pt x="1725" y="130787"/>
                    </a:cubicBezTo>
                    <a:cubicBezTo>
                      <a:pt x="1508" y="131744"/>
                      <a:pt x="1751" y="132695"/>
                      <a:pt x="1535" y="133666"/>
                    </a:cubicBezTo>
                    <a:cubicBezTo>
                      <a:pt x="1410" y="134230"/>
                      <a:pt x="1161" y="135096"/>
                      <a:pt x="1771" y="135719"/>
                    </a:cubicBezTo>
                    <a:cubicBezTo>
                      <a:pt x="1820" y="135768"/>
                      <a:pt x="1655" y="136004"/>
                      <a:pt x="1622" y="136161"/>
                    </a:cubicBezTo>
                    <a:cubicBezTo>
                      <a:pt x="1487" y="136800"/>
                      <a:pt x="1222" y="137410"/>
                      <a:pt x="1278" y="138094"/>
                    </a:cubicBezTo>
                    <a:cubicBezTo>
                      <a:pt x="1298" y="138327"/>
                      <a:pt x="1461" y="138480"/>
                      <a:pt x="1382" y="138824"/>
                    </a:cubicBezTo>
                    <a:cubicBezTo>
                      <a:pt x="1157" y="139810"/>
                      <a:pt x="1059" y="140891"/>
                      <a:pt x="1225" y="141882"/>
                    </a:cubicBezTo>
                    <a:cubicBezTo>
                      <a:pt x="1355" y="142667"/>
                      <a:pt x="1094" y="143408"/>
                      <a:pt x="1267" y="144167"/>
                    </a:cubicBezTo>
                    <a:cubicBezTo>
                      <a:pt x="1473" y="145063"/>
                      <a:pt x="1029" y="146014"/>
                      <a:pt x="1304" y="146861"/>
                    </a:cubicBezTo>
                    <a:cubicBezTo>
                      <a:pt x="1549" y="147610"/>
                      <a:pt x="807" y="148349"/>
                      <a:pt x="1427" y="149021"/>
                    </a:cubicBezTo>
                    <a:cubicBezTo>
                      <a:pt x="949" y="150380"/>
                      <a:pt x="1230" y="151811"/>
                      <a:pt x="1103" y="153202"/>
                    </a:cubicBezTo>
                    <a:cubicBezTo>
                      <a:pt x="1017" y="154166"/>
                      <a:pt x="1207" y="155214"/>
                      <a:pt x="1241" y="156224"/>
                    </a:cubicBezTo>
                    <a:cubicBezTo>
                      <a:pt x="1261" y="156867"/>
                      <a:pt x="1542" y="157514"/>
                      <a:pt x="1505" y="158081"/>
                    </a:cubicBezTo>
                    <a:cubicBezTo>
                      <a:pt x="1459" y="158783"/>
                      <a:pt x="1534" y="159463"/>
                      <a:pt x="1554" y="160149"/>
                    </a:cubicBezTo>
                    <a:cubicBezTo>
                      <a:pt x="1585" y="161208"/>
                      <a:pt x="1704" y="162263"/>
                      <a:pt x="1760" y="163321"/>
                    </a:cubicBezTo>
                    <a:cubicBezTo>
                      <a:pt x="1826" y="164528"/>
                      <a:pt x="1779" y="165731"/>
                      <a:pt x="2137" y="166926"/>
                    </a:cubicBezTo>
                    <a:cubicBezTo>
                      <a:pt x="2342" y="167608"/>
                      <a:pt x="2273" y="168380"/>
                      <a:pt x="2557" y="169007"/>
                    </a:cubicBezTo>
                    <a:cubicBezTo>
                      <a:pt x="2259" y="169451"/>
                      <a:pt x="2753" y="169615"/>
                      <a:pt x="2750" y="169954"/>
                    </a:cubicBezTo>
                    <a:cubicBezTo>
                      <a:pt x="2726" y="171494"/>
                      <a:pt x="3578" y="172790"/>
                      <a:pt x="4158" y="174114"/>
                    </a:cubicBezTo>
                    <a:cubicBezTo>
                      <a:pt x="4844" y="175678"/>
                      <a:pt x="6171" y="176893"/>
                      <a:pt x="7363" y="178120"/>
                    </a:cubicBezTo>
                    <a:cubicBezTo>
                      <a:pt x="8514" y="179306"/>
                      <a:pt x="9710" y="180470"/>
                      <a:pt x="11299" y="181157"/>
                    </a:cubicBezTo>
                    <a:cubicBezTo>
                      <a:pt x="11809" y="181378"/>
                      <a:pt x="12534" y="181419"/>
                      <a:pt x="12822" y="181984"/>
                    </a:cubicBezTo>
                    <a:cubicBezTo>
                      <a:pt x="13120" y="182567"/>
                      <a:pt x="13744" y="182679"/>
                      <a:pt x="14169" y="182839"/>
                    </a:cubicBezTo>
                    <a:cubicBezTo>
                      <a:pt x="15859" y="183478"/>
                      <a:pt x="17688" y="183563"/>
                      <a:pt x="19470" y="183814"/>
                    </a:cubicBezTo>
                    <a:cubicBezTo>
                      <a:pt x="21161" y="184054"/>
                      <a:pt x="22867" y="184117"/>
                      <a:pt x="24580" y="184140"/>
                    </a:cubicBezTo>
                    <a:cubicBezTo>
                      <a:pt x="25780" y="184155"/>
                      <a:pt x="26959" y="184525"/>
                      <a:pt x="28179" y="184525"/>
                    </a:cubicBezTo>
                    <a:cubicBezTo>
                      <a:pt x="28309" y="184525"/>
                      <a:pt x="28439" y="184521"/>
                      <a:pt x="28569" y="184512"/>
                    </a:cubicBezTo>
                    <a:cubicBezTo>
                      <a:pt x="28647" y="184506"/>
                      <a:pt x="28728" y="184504"/>
                      <a:pt x="28810" y="184504"/>
                    </a:cubicBezTo>
                    <a:cubicBezTo>
                      <a:pt x="29069" y="184504"/>
                      <a:pt x="29346" y="184528"/>
                      <a:pt x="29608" y="184555"/>
                    </a:cubicBezTo>
                    <a:cubicBezTo>
                      <a:pt x="31011" y="184694"/>
                      <a:pt x="32431" y="184820"/>
                      <a:pt x="33826" y="184859"/>
                    </a:cubicBezTo>
                    <a:cubicBezTo>
                      <a:pt x="34779" y="184885"/>
                      <a:pt x="35741" y="185021"/>
                      <a:pt x="36682" y="185076"/>
                    </a:cubicBezTo>
                    <a:cubicBezTo>
                      <a:pt x="38289" y="185172"/>
                      <a:pt x="39896" y="185190"/>
                      <a:pt x="41501" y="185244"/>
                    </a:cubicBezTo>
                    <a:cubicBezTo>
                      <a:pt x="42200" y="185268"/>
                      <a:pt x="42898" y="185290"/>
                      <a:pt x="43597" y="185290"/>
                    </a:cubicBezTo>
                    <a:cubicBezTo>
                      <a:pt x="43889" y="185290"/>
                      <a:pt x="44182" y="185286"/>
                      <a:pt x="44475" y="185277"/>
                    </a:cubicBezTo>
                    <a:cubicBezTo>
                      <a:pt x="44687" y="185270"/>
                      <a:pt x="44898" y="185267"/>
                      <a:pt x="45110" y="185267"/>
                    </a:cubicBezTo>
                    <a:cubicBezTo>
                      <a:pt x="46071" y="185267"/>
                      <a:pt x="47034" y="185325"/>
                      <a:pt x="47996" y="185325"/>
                    </a:cubicBezTo>
                    <a:cubicBezTo>
                      <a:pt x="48164" y="185325"/>
                      <a:pt x="48332" y="185323"/>
                      <a:pt x="48500" y="185319"/>
                    </a:cubicBezTo>
                    <a:cubicBezTo>
                      <a:pt x="49156" y="185303"/>
                      <a:pt x="49855" y="185214"/>
                      <a:pt x="50495" y="185214"/>
                    </a:cubicBezTo>
                    <a:cubicBezTo>
                      <a:pt x="50699" y="185214"/>
                      <a:pt x="50896" y="185223"/>
                      <a:pt x="51084" y="185246"/>
                    </a:cubicBezTo>
                    <a:cubicBezTo>
                      <a:pt x="51603" y="185310"/>
                      <a:pt x="52138" y="185336"/>
                      <a:pt x="52655" y="185336"/>
                    </a:cubicBezTo>
                    <a:cubicBezTo>
                      <a:pt x="53016" y="185336"/>
                      <a:pt x="53369" y="185323"/>
                      <a:pt x="53700" y="185303"/>
                    </a:cubicBezTo>
                    <a:cubicBezTo>
                      <a:pt x="54827" y="185233"/>
                      <a:pt x="55955" y="185188"/>
                      <a:pt x="57080" y="185188"/>
                    </a:cubicBezTo>
                    <a:cubicBezTo>
                      <a:pt x="57409" y="185188"/>
                      <a:pt x="57737" y="185192"/>
                      <a:pt x="58066" y="185200"/>
                    </a:cubicBezTo>
                    <a:cubicBezTo>
                      <a:pt x="58193" y="185203"/>
                      <a:pt x="58320" y="185204"/>
                      <a:pt x="58447" y="185204"/>
                    </a:cubicBezTo>
                    <a:cubicBezTo>
                      <a:pt x="59827" y="185204"/>
                      <a:pt x="61189" y="185030"/>
                      <a:pt x="62557" y="184928"/>
                    </a:cubicBezTo>
                    <a:cubicBezTo>
                      <a:pt x="63001" y="184895"/>
                      <a:pt x="63520" y="184754"/>
                      <a:pt x="63963" y="184691"/>
                    </a:cubicBezTo>
                    <a:cubicBezTo>
                      <a:pt x="64590" y="184601"/>
                      <a:pt x="65150" y="184230"/>
                      <a:pt x="65758" y="184230"/>
                    </a:cubicBezTo>
                    <a:cubicBezTo>
                      <a:pt x="65803" y="184230"/>
                      <a:pt x="65849" y="184233"/>
                      <a:pt x="65895" y="184237"/>
                    </a:cubicBezTo>
                    <a:cubicBezTo>
                      <a:pt x="66103" y="184257"/>
                      <a:pt x="66312" y="184265"/>
                      <a:pt x="66520" y="184265"/>
                    </a:cubicBezTo>
                    <a:cubicBezTo>
                      <a:pt x="67103" y="184265"/>
                      <a:pt x="67681" y="184201"/>
                      <a:pt x="68247" y="184146"/>
                    </a:cubicBezTo>
                    <a:cubicBezTo>
                      <a:pt x="69311" y="184045"/>
                      <a:pt x="70396" y="184037"/>
                      <a:pt x="71452" y="183940"/>
                    </a:cubicBezTo>
                    <a:cubicBezTo>
                      <a:pt x="72480" y="183848"/>
                      <a:pt x="73642" y="183877"/>
                      <a:pt x="74622" y="183681"/>
                    </a:cubicBezTo>
                    <a:cubicBezTo>
                      <a:pt x="75694" y="183466"/>
                      <a:pt x="76791" y="183548"/>
                      <a:pt x="77873" y="183233"/>
                    </a:cubicBezTo>
                    <a:cubicBezTo>
                      <a:pt x="78995" y="182906"/>
                      <a:pt x="80231" y="182765"/>
                      <a:pt x="81436" y="182663"/>
                    </a:cubicBezTo>
                    <a:cubicBezTo>
                      <a:pt x="82101" y="182606"/>
                      <a:pt x="82717" y="182191"/>
                      <a:pt x="83396" y="182191"/>
                    </a:cubicBezTo>
                    <a:cubicBezTo>
                      <a:pt x="83580" y="182191"/>
                      <a:pt x="83768" y="182221"/>
                      <a:pt x="83964" y="182297"/>
                    </a:cubicBezTo>
                    <a:cubicBezTo>
                      <a:pt x="83970" y="182300"/>
                      <a:pt x="83977" y="182301"/>
                      <a:pt x="83985" y="182301"/>
                    </a:cubicBezTo>
                    <a:cubicBezTo>
                      <a:pt x="84057" y="182301"/>
                      <a:pt x="84196" y="182215"/>
                      <a:pt x="84224" y="182146"/>
                    </a:cubicBezTo>
                    <a:cubicBezTo>
                      <a:pt x="84321" y="181910"/>
                      <a:pt x="84517" y="181897"/>
                      <a:pt x="84718" y="181897"/>
                    </a:cubicBezTo>
                    <a:cubicBezTo>
                      <a:pt x="84741" y="181897"/>
                      <a:pt x="84765" y="181897"/>
                      <a:pt x="84789" y="181897"/>
                    </a:cubicBezTo>
                    <a:cubicBezTo>
                      <a:pt x="84982" y="181897"/>
                      <a:pt x="85168" y="181886"/>
                      <a:pt x="85263" y="181672"/>
                    </a:cubicBezTo>
                    <a:cubicBezTo>
                      <a:pt x="85409" y="181763"/>
                      <a:pt x="85546" y="181799"/>
                      <a:pt x="85677" y="181799"/>
                    </a:cubicBezTo>
                    <a:cubicBezTo>
                      <a:pt x="86141" y="181799"/>
                      <a:pt x="86527" y="181342"/>
                      <a:pt x="86993" y="181278"/>
                    </a:cubicBezTo>
                    <a:cubicBezTo>
                      <a:pt x="87467" y="181214"/>
                      <a:pt x="88216" y="181173"/>
                      <a:pt x="88734" y="180570"/>
                    </a:cubicBezTo>
                    <a:cubicBezTo>
                      <a:pt x="88982" y="180281"/>
                      <a:pt x="89812" y="180019"/>
                      <a:pt x="90214" y="179736"/>
                    </a:cubicBezTo>
                    <a:cubicBezTo>
                      <a:pt x="90777" y="179341"/>
                      <a:pt x="91431" y="178636"/>
                      <a:pt x="91940" y="178518"/>
                    </a:cubicBezTo>
                    <a:cubicBezTo>
                      <a:pt x="93303" y="178204"/>
                      <a:pt x="93505" y="176913"/>
                      <a:pt x="94368" y="176237"/>
                    </a:cubicBezTo>
                    <a:cubicBezTo>
                      <a:pt x="94910" y="175813"/>
                      <a:pt x="95064" y="175171"/>
                      <a:pt x="95372" y="174618"/>
                    </a:cubicBezTo>
                    <a:cubicBezTo>
                      <a:pt x="95789" y="173868"/>
                      <a:pt x="96337" y="173124"/>
                      <a:pt x="96495" y="172313"/>
                    </a:cubicBezTo>
                    <a:cubicBezTo>
                      <a:pt x="96706" y="171234"/>
                      <a:pt x="97049" y="170226"/>
                      <a:pt x="97498" y="169244"/>
                    </a:cubicBezTo>
                    <a:cubicBezTo>
                      <a:pt x="97568" y="169092"/>
                      <a:pt x="97687" y="168941"/>
                      <a:pt x="97614" y="168805"/>
                    </a:cubicBezTo>
                    <a:cubicBezTo>
                      <a:pt x="97319" y="168257"/>
                      <a:pt x="97625" y="167670"/>
                      <a:pt x="97717" y="167218"/>
                    </a:cubicBezTo>
                    <a:cubicBezTo>
                      <a:pt x="98032" y="165687"/>
                      <a:pt x="97973" y="164140"/>
                      <a:pt x="98130" y="162609"/>
                    </a:cubicBezTo>
                    <a:cubicBezTo>
                      <a:pt x="98244" y="161529"/>
                      <a:pt x="98247" y="160440"/>
                      <a:pt x="98143" y="159358"/>
                    </a:cubicBezTo>
                    <a:cubicBezTo>
                      <a:pt x="98024" y="158133"/>
                      <a:pt x="98368" y="156883"/>
                      <a:pt x="98192" y="155613"/>
                    </a:cubicBezTo>
                    <a:cubicBezTo>
                      <a:pt x="98108" y="155017"/>
                      <a:pt x="98190" y="154366"/>
                      <a:pt x="98216" y="153744"/>
                    </a:cubicBezTo>
                    <a:cubicBezTo>
                      <a:pt x="98263" y="152614"/>
                      <a:pt x="98245" y="151486"/>
                      <a:pt x="98278" y="150358"/>
                    </a:cubicBezTo>
                    <a:cubicBezTo>
                      <a:pt x="98299" y="149564"/>
                      <a:pt x="98176" y="148779"/>
                      <a:pt x="98263" y="147974"/>
                    </a:cubicBezTo>
                    <a:cubicBezTo>
                      <a:pt x="98337" y="147291"/>
                      <a:pt x="98590" y="146623"/>
                      <a:pt x="98491" y="145916"/>
                    </a:cubicBezTo>
                    <a:cubicBezTo>
                      <a:pt x="98445" y="145588"/>
                      <a:pt x="98274" y="145303"/>
                      <a:pt x="98300" y="144937"/>
                    </a:cubicBezTo>
                    <a:cubicBezTo>
                      <a:pt x="98356" y="144178"/>
                      <a:pt x="98654" y="143420"/>
                      <a:pt x="98365" y="142646"/>
                    </a:cubicBezTo>
                    <a:cubicBezTo>
                      <a:pt x="98291" y="142452"/>
                      <a:pt x="98161" y="142149"/>
                      <a:pt x="98244" y="142049"/>
                    </a:cubicBezTo>
                    <a:cubicBezTo>
                      <a:pt x="98977" y="141156"/>
                      <a:pt x="98196" y="140165"/>
                      <a:pt x="98472" y="139223"/>
                    </a:cubicBezTo>
                    <a:cubicBezTo>
                      <a:pt x="98806" y="138082"/>
                      <a:pt x="98147" y="136860"/>
                      <a:pt x="98603" y="135689"/>
                    </a:cubicBezTo>
                    <a:cubicBezTo>
                      <a:pt x="98645" y="135582"/>
                      <a:pt x="98605" y="135403"/>
                      <a:pt x="98537" y="135301"/>
                    </a:cubicBezTo>
                    <a:cubicBezTo>
                      <a:pt x="98160" y="134743"/>
                      <a:pt x="98414" y="134009"/>
                      <a:pt x="98528" y="133612"/>
                    </a:cubicBezTo>
                    <a:cubicBezTo>
                      <a:pt x="98789" y="132693"/>
                      <a:pt x="98347" y="131830"/>
                      <a:pt x="98680" y="130873"/>
                    </a:cubicBezTo>
                    <a:cubicBezTo>
                      <a:pt x="98963" y="130061"/>
                      <a:pt x="98746" y="128949"/>
                      <a:pt x="98770" y="127981"/>
                    </a:cubicBezTo>
                    <a:cubicBezTo>
                      <a:pt x="98807" y="126493"/>
                      <a:pt x="98796" y="124999"/>
                      <a:pt x="98936" y="123507"/>
                    </a:cubicBezTo>
                    <a:cubicBezTo>
                      <a:pt x="99013" y="122684"/>
                      <a:pt x="98965" y="121807"/>
                      <a:pt x="99002" y="120982"/>
                    </a:cubicBezTo>
                    <a:cubicBezTo>
                      <a:pt x="99072" y="119429"/>
                      <a:pt x="98998" y="117872"/>
                      <a:pt x="99128" y="116322"/>
                    </a:cubicBezTo>
                    <a:cubicBezTo>
                      <a:pt x="99244" y="114952"/>
                      <a:pt x="99152" y="113574"/>
                      <a:pt x="99244" y="112198"/>
                    </a:cubicBezTo>
                    <a:cubicBezTo>
                      <a:pt x="99272" y="111777"/>
                      <a:pt x="99417" y="111342"/>
                      <a:pt x="99332" y="110848"/>
                    </a:cubicBezTo>
                    <a:cubicBezTo>
                      <a:pt x="99179" y="109953"/>
                      <a:pt x="99070" y="108993"/>
                      <a:pt x="99143" y="108098"/>
                    </a:cubicBezTo>
                    <a:cubicBezTo>
                      <a:pt x="99214" y="107227"/>
                      <a:pt x="99127" y="106377"/>
                      <a:pt x="99158" y="105520"/>
                    </a:cubicBezTo>
                    <a:cubicBezTo>
                      <a:pt x="99191" y="104613"/>
                      <a:pt x="98792" y="103722"/>
                      <a:pt x="99033" y="102828"/>
                    </a:cubicBezTo>
                    <a:cubicBezTo>
                      <a:pt x="99236" y="102076"/>
                      <a:pt x="98989" y="101333"/>
                      <a:pt x="99015" y="100592"/>
                    </a:cubicBezTo>
                    <a:cubicBezTo>
                      <a:pt x="99038" y="99940"/>
                      <a:pt x="98877" y="99149"/>
                      <a:pt x="98928" y="98491"/>
                    </a:cubicBezTo>
                    <a:cubicBezTo>
                      <a:pt x="99038" y="97085"/>
                      <a:pt x="98877" y="95695"/>
                      <a:pt x="98791" y="94320"/>
                    </a:cubicBezTo>
                    <a:cubicBezTo>
                      <a:pt x="98707" y="92984"/>
                      <a:pt x="99084" y="91669"/>
                      <a:pt x="98780" y="90315"/>
                    </a:cubicBezTo>
                    <a:cubicBezTo>
                      <a:pt x="98661" y="89788"/>
                      <a:pt x="98782" y="89092"/>
                      <a:pt x="98855" y="88487"/>
                    </a:cubicBezTo>
                    <a:cubicBezTo>
                      <a:pt x="98995" y="87314"/>
                      <a:pt x="98393" y="86251"/>
                      <a:pt x="98459" y="85087"/>
                    </a:cubicBezTo>
                    <a:cubicBezTo>
                      <a:pt x="98492" y="84495"/>
                      <a:pt x="99033" y="83977"/>
                      <a:pt x="98734" y="83384"/>
                    </a:cubicBezTo>
                    <a:cubicBezTo>
                      <a:pt x="98430" y="82784"/>
                      <a:pt x="98761" y="82256"/>
                      <a:pt x="98866" y="81728"/>
                    </a:cubicBezTo>
                    <a:cubicBezTo>
                      <a:pt x="98956" y="81277"/>
                      <a:pt x="99156" y="80866"/>
                      <a:pt x="99089" y="80369"/>
                    </a:cubicBezTo>
                    <a:cubicBezTo>
                      <a:pt x="99040" y="79998"/>
                      <a:pt x="99108" y="79615"/>
                      <a:pt x="99200" y="79227"/>
                    </a:cubicBezTo>
                    <a:cubicBezTo>
                      <a:pt x="99263" y="78960"/>
                      <a:pt x="99429" y="78528"/>
                      <a:pt x="99246" y="78163"/>
                    </a:cubicBezTo>
                    <a:cubicBezTo>
                      <a:pt x="98899" y="77474"/>
                      <a:pt x="99143" y="76744"/>
                      <a:pt x="99171" y="76039"/>
                    </a:cubicBezTo>
                    <a:cubicBezTo>
                      <a:pt x="99214" y="74991"/>
                      <a:pt x="99322" y="73946"/>
                      <a:pt x="99220" y="72899"/>
                    </a:cubicBezTo>
                    <a:cubicBezTo>
                      <a:pt x="99163" y="72315"/>
                      <a:pt x="99480" y="71713"/>
                      <a:pt x="99039" y="71110"/>
                    </a:cubicBezTo>
                    <a:cubicBezTo>
                      <a:pt x="98952" y="70991"/>
                      <a:pt x="99320" y="70264"/>
                      <a:pt x="99282" y="69806"/>
                    </a:cubicBezTo>
                    <a:cubicBezTo>
                      <a:pt x="99240" y="69310"/>
                      <a:pt x="99627" y="68758"/>
                      <a:pt x="99113" y="68312"/>
                    </a:cubicBezTo>
                    <a:cubicBezTo>
                      <a:pt x="99034" y="68245"/>
                      <a:pt x="98964" y="68103"/>
                      <a:pt x="99074" y="68021"/>
                    </a:cubicBezTo>
                    <a:cubicBezTo>
                      <a:pt x="99649" y="67591"/>
                      <a:pt x="98884" y="66933"/>
                      <a:pt x="99319" y="66528"/>
                    </a:cubicBezTo>
                    <a:cubicBezTo>
                      <a:pt x="99756" y="66120"/>
                      <a:pt x="98625" y="65611"/>
                      <a:pt x="99445" y="65285"/>
                    </a:cubicBezTo>
                    <a:cubicBezTo>
                      <a:pt x="99102" y="64641"/>
                      <a:pt x="99346" y="64017"/>
                      <a:pt x="99519" y="63394"/>
                    </a:cubicBezTo>
                    <a:cubicBezTo>
                      <a:pt x="99552" y="63273"/>
                      <a:pt x="99564" y="63192"/>
                      <a:pt x="99455" y="63117"/>
                    </a:cubicBezTo>
                    <a:cubicBezTo>
                      <a:pt x="99080" y="62858"/>
                      <a:pt x="99228" y="62315"/>
                      <a:pt x="99313" y="62184"/>
                    </a:cubicBezTo>
                    <a:cubicBezTo>
                      <a:pt x="99995" y="61144"/>
                      <a:pt x="99520" y="59967"/>
                      <a:pt x="99765" y="58878"/>
                    </a:cubicBezTo>
                    <a:cubicBezTo>
                      <a:pt x="99903" y="58263"/>
                      <a:pt x="99514" y="57557"/>
                      <a:pt x="99944" y="56921"/>
                    </a:cubicBezTo>
                    <a:cubicBezTo>
                      <a:pt x="100068" y="56740"/>
                      <a:pt x="99936" y="56635"/>
                      <a:pt x="99729" y="56597"/>
                    </a:cubicBezTo>
                    <a:cubicBezTo>
                      <a:pt x="99633" y="56580"/>
                      <a:pt x="99507" y="56406"/>
                      <a:pt x="99596" y="56355"/>
                    </a:cubicBezTo>
                    <a:cubicBezTo>
                      <a:pt x="100354" y="55904"/>
                      <a:pt x="99823" y="55193"/>
                      <a:pt x="99907" y="54632"/>
                    </a:cubicBezTo>
                    <a:cubicBezTo>
                      <a:pt x="100055" y="53624"/>
                      <a:pt x="99622" y="52567"/>
                      <a:pt x="100057" y="51552"/>
                    </a:cubicBezTo>
                    <a:cubicBezTo>
                      <a:pt x="100078" y="51503"/>
                      <a:pt x="100113" y="51434"/>
                      <a:pt x="100095" y="51401"/>
                    </a:cubicBezTo>
                    <a:cubicBezTo>
                      <a:pt x="99713" y="50712"/>
                      <a:pt x="99898" y="49868"/>
                      <a:pt x="99994" y="49270"/>
                    </a:cubicBezTo>
                    <a:cubicBezTo>
                      <a:pt x="100160" y="48238"/>
                      <a:pt x="99950" y="47231"/>
                      <a:pt x="100042" y="46219"/>
                    </a:cubicBezTo>
                    <a:cubicBezTo>
                      <a:pt x="100077" y="45831"/>
                      <a:pt x="100614" y="45286"/>
                      <a:pt x="100056" y="44856"/>
                    </a:cubicBezTo>
                    <a:cubicBezTo>
                      <a:pt x="100542" y="44554"/>
                      <a:pt x="100631" y="44310"/>
                      <a:pt x="99962" y="44159"/>
                    </a:cubicBezTo>
                    <a:cubicBezTo>
                      <a:pt x="99924" y="44150"/>
                      <a:pt x="99893" y="43947"/>
                      <a:pt x="99894" y="43947"/>
                    </a:cubicBezTo>
                    <a:cubicBezTo>
                      <a:pt x="100751" y="43677"/>
                      <a:pt x="100177" y="43014"/>
                      <a:pt x="100051" y="42772"/>
                    </a:cubicBezTo>
                    <a:cubicBezTo>
                      <a:pt x="99629" y="41974"/>
                      <a:pt x="100207" y="41253"/>
                      <a:pt x="100128" y="40464"/>
                    </a:cubicBezTo>
                    <a:cubicBezTo>
                      <a:pt x="100057" y="39773"/>
                      <a:pt x="100283" y="38904"/>
                      <a:pt x="100210" y="38130"/>
                    </a:cubicBezTo>
                    <a:cubicBezTo>
                      <a:pt x="100152" y="37522"/>
                      <a:pt x="101053" y="36855"/>
                      <a:pt x="100117" y="36302"/>
                    </a:cubicBezTo>
                    <a:cubicBezTo>
                      <a:pt x="100102" y="36292"/>
                      <a:pt x="100134" y="36136"/>
                      <a:pt x="100183" y="36090"/>
                    </a:cubicBezTo>
                    <a:cubicBezTo>
                      <a:pt x="100567" y="35731"/>
                      <a:pt x="100723" y="35436"/>
                      <a:pt x="100352" y="34888"/>
                    </a:cubicBezTo>
                    <a:cubicBezTo>
                      <a:pt x="100203" y="34670"/>
                      <a:pt x="100788" y="34135"/>
                      <a:pt x="100623" y="33639"/>
                    </a:cubicBezTo>
                    <a:cubicBezTo>
                      <a:pt x="100606" y="33588"/>
                      <a:pt x="100619" y="33528"/>
                      <a:pt x="100602" y="33477"/>
                    </a:cubicBezTo>
                    <a:cubicBezTo>
                      <a:pt x="100365" y="32770"/>
                      <a:pt x="100379" y="32019"/>
                      <a:pt x="100620" y="31270"/>
                    </a:cubicBezTo>
                    <a:cubicBezTo>
                      <a:pt x="100656" y="31157"/>
                      <a:pt x="100631" y="30954"/>
                      <a:pt x="100553" y="30889"/>
                    </a:cubicBezTo>
                    <a:cubicBezTo>
                      <a:pt x="100300" y="30679"/>
                      <a:pt x="100388" y="30454"/>
                      <a:pt x="100459" y="30216"/>
                    </a:cubicBezTo>
                    <a:cubicBezTo>
                      <a:pt x="100670" y="29519"/>
                      <a:pt x="100393" y="28831"/>
                      <a:pt x="100412" y="28134"/>
                    </a:cubicBezTo>
                    <a:cubicBezTo>
                      <a:pt x="100429" y="27482"/>
                      <a:pt x="100387" y="26816"/>
                      <a:pt x="100376" y="26173"/>
                    </a:cubicBezTo>
                    <a:cubicBezTo>
                      <a:pt x="100362" y="25352"/>
                      <a:pt x="100584" y="24499"/>
                      <a:pt x="100616" y="23648"/>
                    </a:cubicBezTo>
                    <a:cubicBezTo>
                      <a:pt x="100636" y="23167"/>
                      <a:pt x="100359" y="22757"/>
                      <a:pt x="100424" y="22235"/>
                    </a:cubicBezTo>
                    <a:cubicBezTo>
                      <a:pt x="100499" y="21631"/>
                      <a:pt x="100948" y="20907"/>
                      <a:pt x="100215" y="20362"/>
                    </a:cubicBezTo>
                    <a:cubicBezTo>
                      <a:pt x="100195" y="20348"/>
                      <a:pt x="100279" y="20105"/>
                      <a:pt x="100331" y="20098"/>
                    </a:cubicBezTo>
                    <a:cubicBezTo>
                      <a:pt x="100795" y="20039"/>
                      <a:pt x="100536" y="19782"/>
                      <a:pt x="100485" y="19584"/>
                    </a:cubicBezTo>
                    <a:cubicBezTo>
                      <a:pt x="100431" y="19374"/>
                      <a:pt x="100262" y="19109"/>
                      <a:pt x="100336" y="18967"/>
                    </a:cubicBezTo>
                    <a:cubicBezTo>
                      <a:pt x="100632" y="18387"/>
                      <a:pt x="100547" y="17837"/>
                      <a:pt x="100399" y="17245"/>
                    </a:cubicBezTo>
                    <a:cubicBezTo>
                      <a:pt x="100272" y="16742"/>
                      <a:pt x="100438" y="16210"/>
                      <a:pt x="100293" y="15682"/>
                    </a:cubicBezTo>
                    <a:cubicBezTo>
                      <a:pt x="100088" y="14934"/>
                      <a:pt x="100034" y="14144"/>
                      <a:pt x="99812" y="13403"/>
                    </a:cubicBezTo>
                    <a:cubicBezTo>
                      <a:pt x="99646" y="12847"/>
                      <a:pt x="99324" y="12306"/>
                      <a:pt x="99168" y="11770"/>
                    </a:cubicBezTo>
                    <a:cubicBezTo>
                      <a:pt x="98541" y="9607"/>
                      <a:pt x="96924" y="8232"/>
                      <a:pt x="95329" y="6909"/>
                    </a:cubicBezTo>
                    <a:cubicBezTo>
                      <a:pt x="94331" y="6081"/>
                      <a:pt x="93016" y="5620"/>
                      <a:pt x="91871" y="4970"/>
                    </a:cubicBezTo>
                    <a:cubicBezTo>
                      <a:pt x="90542" y="4213"/>
                      <a:pt x="89158" y="3558"/>
                      <a:pt x="87730" y="3008"/>
                    </a:cubicBezTo>
                    <a:cubicBezTo>
                      <a:pt x="87139" y="2781"/>
                      <a:pt x="86474" y="2491"/>
                      <a:pt x="85878" y="2491"/>
                    </a:cubicBezTo>
                    <a:cubicBezTo>
                      <a:pt x="85777" y="2491"/>
                      <a:pt x="85678" y="2499"/>
                      <a:pt x="85582" y="2518"/>
                    </a:cubicBezTo>
                    <a:cubicBezTo>
                      <a:pt x="85370" y="2558"/>
                      <a:pt x="85149" y="2576"/>
                      <a:pt x="84937" y="2576"/>
                    </a:cubicBezTo>
                    <a:cubicBezTo>
                      <a:pt x="84557" y="2576"/>
                      <a:pt x="84203" y="2519"/>
                      <a:pt x="83972" y="2433"/>
                    </a:cubicBezTo>
                    <a:cubicBezTo>
                      <a:pt x="82640" y="1938"/>
                      <a:pt x="81290" y="1792"/>
                      <a:pt x="79911" y="1717"/>
                    </a:cubicBezTo>
                    <a:cubicBezTo>
                      <a:pt x="78803" y="1655"/>
                      <a:pt x="77703" y="1451"/>
                      <a:pt x="76591" y="1451"/>
                    </a:cubicBezTo>
                    <a:cubicBezTo>
                      <a:pt x="76318" y="1451"/>
                      <a:pt x="76045" y="1463"/>
                      <a:pt x="75771" y="1493"/>
                    </a:cubicBezTo>
                    <a:cubicBezTo>
                      <a:pt x="75762" y="1493"/>
                      <a:pt x="75753" y="1494"/>
                      <a:pt x="75744" y="1494"/>
                    </a:cubicBezTo>
                    <a:cubicBezTo>
                      <a:pt x="75522" y="1494"/>
                      <a:pt x="75295" y="1208"/>
                      <a:pt x="75071" y="1208"/>
                    </a:cubicBezTo>
                    <a:cubicBezTo>
                      <a:pt x="74956" y="1208"/>
                      <a:pt x="74842" y="1283"/>
                      <a:pt x="74730" y="1509"/>
                    </a:cubicBezTo>
                    <a:cubicBezTo>
                      <a:pt x="74659" y="1436"/>
                      <a:pt x="74601" y="1340"/>
                      <a:pt x="74516" y="1295"/>
                    </a:cubicBezTo>
                    <a:cubicBezTo>
                      <a:pt x="74178" y="1118"/>
                      <a:pt x="73628" y="761"/>
                      <a:pt x="73466" y="761"/>
                    </a:cubicBezTo>
                    <a:cubicBezTo>
                      <a:pt x="73450" y="761"/>
                      <a:pt x="73437" y="765"/>
                      <a:pt x="73429" y="773"/>
                    </a:cubicBezTo>
                    <a:cubicBezTo>
                      <a:pt x="73252" y="964"/>
                      <a:pt x="73071" y="1027"/>
                      <a:pt x="72895" y="1027"/>
                    </a:cubicBezTo>
                    <a:cubicBezTo>
                      <a:pt x="72642" y="1027"/>
                      <a:pt x="72402" y="896"/>
                      <a:pt x="72207" y="831"/>
                    </a:cubicBezTo>
                    <a:cubicBezTo>
                      <a:pt x="71367" y="548"/>
                      <a:pt x="70493" y="679"/>
                      <a:pt x="69635" y="466"/>
                    </a:cubicBezTo>
                    <a:cubicBezTo>
                      <a:pt x="69146" y="345"/>
                      <a:pt x="68607" y="292"/>
                      <a:pt x="68074" y="292"/>
                    </a:cubicBezTo>
                    <a:cubicBezTo>
                      <a:pt x="67566" y="292"/>
                      <a:pt x="67063" y="340"/>
                      <a:pt x="66612" y="422"/>
                    </a:cubicBezTo>
                    <a:cubicBezTo>
                      <a:pt x="66374" y="465"/>
                      <a:pt x="66140" y="481"/>
                      <a:pt x="65909" y="481"/>
                    </a:cubicBezTo>
                    <a:cubicBezTo>
                      <a:pt x="65261" y="481"/>
                      <a:pt x="64634" y="357"/>
                      <a:pt x="63998" y="357"/>
                    </a:cubicBezTo>
                    <a:cubicBezTo>
                      <a:pt x="63764" y="357"/>
                      <a:pt x="63528" y="373"/>
                      <a:pt x="63290" y="420"/>
                    </a:cubicBezTo>
                    <a:cubicBezTo>
                      <a:pt x="62932" y="489"/>
                      <a:pt x="62556" y="510"/>
                      <a:pt x="62176" y="510"/>
                    </a:cubicBezTo>
                    <a:cubicBezTo>
                      <a:pt x="61737" y="510"/>
                      <a:pt x="61294" y="482"/>
                      <a:pt x="60868" y="471"/>
                    </a:cubicBezTo>
                    <a:cubicBezTo>
                      <a:pt x="59512" y="432"/>
                      <a:pt x="58157" y="464"/>
                      <a:pt x="56802" y="433"/>
                    </a:cubicBezTo>
                    <a:cubicBezTo>
                      <a:pt x="56053" y="418"/>
                      <a:pt x="55246" y="463"/>
                      <a:pt x="54570" y="205"/>
                    </a:cubicBezTo>
                    <a:cubicBezTo>
                      <a:pt x="54155" y="47"/>
                      <a:pt x="53741" y="0"/>
                      <a:pt x="5333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015"/>
              </a:p>
            </p:txBody>
          </p:sp>
        </p:grpSp>
        <p:sp>
          <p:nvSpPr>
            <p:cNvPr id="21" name="TextBox 20"/>
            <p:cNvSpPr txBox="1">
              <a:spLocks noChangeArrowheads="1"/>
            </p:cNvSpPr>
            <p:nvPr/>
          </p:nvSpPr>
          <p:spPr bwMode="auto">
            <a:xfrm>
              <a:off x="347224" y="1432736"/>
              <a:ext cx="47922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540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000" b="1">
                  <a:solidFill>
                    <a:srgbClr val="002060"/>
                  </a:solidFill>
                  <a:latin typeface="#9Slide03 Arima Madurai Bold" panose="00000800000000000000" pitchFamily="2" charset="0"/>
                  <a:cs typeface="#9Slide03 Arima Madurai Bold" panose="00000800000000000000" pitchFamily="2" charset="0"/>
                </a:rPr>
                <a:t>Hình thức: Hoạt động</a:t>
              </a:r>
              <a:r>
                <a:rPr lang="vi-VN" altLang="en-US" sz="2000" b="1">
                  <a:solidFill>
                    <a:srgbClr val="002060"/>
                  </a:solidFill>
                  <a:latin typeface="#9Slide03 Arima Madurai Bold" panose="00000800000000000000" pitchFamily="2" charset="0"/>
                  <a:cs typeface="#9Slide03 Arima Madurai Bold" panose="00000800000000000000" pitchFamily="2" charset="0"/>
                </a:rPr>
                <a:t> nhóm</a:t>
              </a:r>
              <a:endParaRPr lang="en-US" altLang="en-US" sz="2000" b="1">
                <a:solidFill>
                  <a:srgbClr val="002060"/>
                </a:solidFill>
                <a:latin typeface="#9Slide03 Arima Madurai Bold" panose="00000800000000000000" pitchFamily="2" charset="0"/>
                <a:cs typeface="#9Slide03 Arima Madurai Bold" panose="00000800000000000000" pitchFamily="2" charset="0"/>
              </a:endParaRPr>
            </a:p>
          </p:txBody>
        </p:sp>
        <p:sp>
          <p:nvSpPr>
            <p:cNvPr id="22" name="TextBox 21"/>
            <p:cNvSpPr txBox="1"/>
            <p:nvPr/>
          </p:nvSpPr>
          <p:spPr>
            <a:xfrm>
              <a:off x="903818" y="3006885"/>
              <a:ext cx="2972991" cy="400110"/>
            </a:xfrm>
            <a:prstGeom prst="rect">
              <a:avLst/>
            </a:prstGeom>
            <a:noFill/>
          </p:spPr>
          <p:txBody>
            <a:bodyPr>
              <a:spAutoFit/>
            </a:bodyPr>
            <a:lstStyle/>
            <a:p>
              <a:pPr algn="just">
                <a:defRPr/>
              </a:pPr>
              <a:r>
                <a:rPr lang="en-US" sz="2000" b="1" dirty="0" err="1">
                  <a:solidFill>
                    <a:schemeClr val="accent2">
                      <a:lumMod val="75000"/>
                    </a:schemeClr>
                  </a:solidFill>
                  <a:latin typeface="#9Slide03 Arima Madurai Bold" panose="00000800000000000000" pitchFamily="2" charset="0"/>
                  <a:cs typeface="#9Slide03 Arima Madurai Bold" panose="00000800000000000000" pitchFamily="2" charset="0"/>
                </a:rPr>
                <a:t>Thời</a:t>
              </a:r>
              <a:r>
                <a:rPr lang="en-US" sz="2000" b="1" dirty="0">
                  <a:solidFill>
                    <a:schemeClr val="accent2">
                      <a:lumMod val="75000"/>
                    </a:schemeClr>
                  </a:solidFill>
                  <a:latin typeface="#9Slide03 Arima Madurai Bold" panose="00000800000000000000" pitchFamily="2" charset="0"/>
                  <a:cs typeface="#9Slide03 Arima Madurai Bold" panose="00000800000000000000" pitchFamily="2" charset="0"/>
                </a:rPr>
                <a:t> </a:t>
              </a:r>
              <a:r>
                <a:rPr lang="en-US" sz="2000" b="1" dirty="0" err="1">
                  <a:solidFill>
                    <a:schemeClr val="accent2">
                      <a:lumMod val="75000"/>
                    </a:schemeClr>
                  </a:solidFill>
                  <a:latin typeface="#9Slide03 Arima Madurai Bold" panose="00000800000000000000" pitchFamily="2" charset="0"/>
                  <a:cs typeface="#9Slide03 Arima Madurai Bold" panose="00000800000000000000" pitchFamily="2" charset="0"/>
                </a:rPr>
                <a:t>gian</a:t>
              </a:r>
              <a:r>
                <a:rPr lang="en-US" sz="2000" b="1">
                  <a:solidFill>
                    <a:schemeClr val="accent2">
                      <a:lumMod val="75000"/>
                    </a:schemeClr>
                  </a:solidFill>
                  <a:latin typeface="#9Slide03 Arima Madurai Bold" panose="00000800000000000000" pitchFamily="2" charset="0"/>
                  <a:cs typeface="#9Slide03 Arima Madurai Bold" panose="00000800000000000000" pitchFamily="2" charset="0"/>
                </a:rPr>
                <a:t>: </a:t>
              </a:r>
              <a:r>
                <a:rPr lang="vi-VN" sz="2000" b="1">
                  <a:solidFill>
                    <a:schemeClr val="accent2">
                      <a:lumMod val="75000"/>
                    </a:schemeClr>
                  </a:solidFill>
                  <a:latin typeface="#9Slide03 Arima Madurai Bold" panose="00000800000000000000" pitchFamily="2" charset="0"/>
                  <a:cs typeface="#9Slide03 Arima Madurai Bold" panose="00000800000000000000" pitchFamily="2" charset="0"/>
                </a:rPr>
                <a:t>3</a:t>
              </a:r>
              <a:r>
                <a:rPr lang="en-US" sz="2000" b="1">
                  <a:solidFill>
                    <a:schemeClr val="accent2">
                      <a:lumMod val="75000"/>
                    </a:schemeClr>
                  </a:solidFill>
                  <a:latin typeface="#9Slide03 Arima Madurai Bold" panose="00000800000000000000" pitchFamily="2" charset="0"/>
                  <a:cs typeface="#9Slide03 Arima Madurai Bold" panose="00000800000000000000" pitchFamily="2" charset="0"/>
                </a:rPr>
                <a:t> </a:t>
              </a:r>
              <a:r>
                <a:rPr lang="en-US" sz="2000" b="1" dirty="0" err="1">
                  <a:solidFill>
                    <a:schemeClr val="accent2">
                      <a:lumMod val="75000"/>
                    </a:schemeClr>
                  </a:solidFill>
                  <a:latin typeface="#9Slide03 Arima Madurai Bold" panose="00000800000000000000" pitchFamily="2" charset="0"/>
                  <a:cs typeface="#9Slide03 Arima Madurai Bold" panose="00000800000000000000" pitchFamily="2" charset="0"/>
                </a:rPr>
                <a:t>phút</a:t>
              </a:r>
              <a:endParaRPr lang="en-US" sz="2000" b="1" dirty="0">
                <a:solidFill>
                  <a:schemeClr val="accent2">
                    <a:lumMod val="75000"/>
                  </a:schemeClr>
                </a:solidFill>
                <a:latin typeface="#9Slide03 Arima Madurai Bold" panose="00000800000000000000" pitchFamily="2" charset="0"/>
                <a:cs typeface="#9Slide03 Arima Madurai Bold" panose="00000800000000000000" pitchFamily="2" charset="0"/>
              </a:endParaRPr>
            </a:p>
          </p:txBody>
        </p:sp>
        <p:sp>
          <p:nvSpPr>
            <p:cNvPr id="23" name="TextBox 22"/>
            <p:cNvSpPr txBox="1">
              <a:spLocks noChangeArrowheads="1"/>
            </p:cNvSpPr>
            <p:nvPr/>
          </p:nvSpPr>
          <p:spPr bwMode="auto">
            <a:xfrm>
              <a:off x="438477" y="1704424"/>
              <a:ext cx="33962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540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1800" dirty="0" err="1">
                  <a:solidFill>
                    <a:srgbClr val="C00000"/>
                  </a:solidFill>
                  <a:latin typeface="#9Slide03 Arima Madurai Bold" panose="00000800000000000000" pitchFamily="2" charset="0"/>
                  <a:cs typeface="#9Slide03 Arima Madurai Bold" panose="00000800000000000000" pitchFamily="2" charset="0"/>
                </a:rPr>
                <a:t>Hãy</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dùng</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thước</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đo</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độ</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giãn</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của</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lò</a:t>
              </a:r>
              <a:r>
                <a:rPr lang="en-US" altLang="en-US" sz="1800" dirty="0">
                  <a:solidFill>
                    <a:srgbClr val="C00000"/>
                  </a:solidFill>
                  <a:latin typeface="#9Slide03 Arima Madurai Bold" panose="00000800000000000000" pitchFamily="2" charset="0"/>
                  <a:cs typeface="#9Slide03 Arima Madurai Bold" panose="00000800000000000000" pitchFamily="2" charset="0"/>
                </a:rPr>
                <a:t> xo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khi</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treo</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các</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quả</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nặng</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và</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ghi</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lại</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kết</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quả</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vào</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bảng</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báo</a:t>
              </a:r>
              <a:r>
                <a:rPr lang="en-US" altLang="en-US" sz="1800" dirty="0">
                  <a:solidFill>
                    <a:srgbClr val="C00000"/>
                  </a:solidFill>
                  <a:latin typeface="#9Slide03 Arima Madurai Bold" panose="00000800000000000000" pitchFamily="2" charset="0"/>
                  <a:cs typeface="#9Slide03 Arima Madurai Bold" panose="00000800000000000000" pitchFamily="2" charset="0"/>
                </a:rPr>
                <a:t> </a:t>
              </a:r>
              <a:r>
                <a:rPr lang="en-US" altLang="en-US" sz="1800" dirty="0" err="1">
                  <a:solidFill>
                    <a:srgbClr val="C00000"/>
                  </a:solidFill>
                  <a:latin typeface="#9Slide03 Arima Madurai Bold" panose="00000800000000000000" pitchFamily="2" charset="0"/>
                  <a:cs typeface="#9Slide03 Arima Madurai Bold" panose="00000800000000000000" pitchFamily="2" charset="0"/>
                </a:rPr>
                <a:t>cáo</a:t>
              </a:r>
              <a:r>
                <a:rPr lang="en-US" altLang="en-US" sz="1800" dirty="0">
                  <a:solidFill>
                    <a:srgbClr val="C00000"/>
                  </a:solidFill>
                  <a:latin typeface="#9Slide03 Arima Madurai Bold" panose="00000800000000000000" pitchFamily="2" charset="0"/>
                  <a:cs typeface="#9Slide03 Arima Madurai Bold" panose="00000800000000000000" pitchFamily="2" charset="0"/>
                </a:rPr>
                <a:t>.</a:t>
              </a:r>
              <a:endParaRPr lang="en-US" altLang="en-US" sz="1800" dirty="0">
                <a:solidFill>
                  <a:srgbClr val="C00000"/>
                </a:solidFill>
                <a:latin typeface="#9Slide03 Arima Madurai Bold" panose="00000800000000000000" pitchFamily="2" charset="0"/>
                <a:cs typeface="#9Slide03 Arima Madurai Bold" panose="00000800000000000000" pitchFamily="2" charset="0"/>
              </a:endParaRPr>
            </a:p>
          </p:txBody>
        </p:sp>
      </p:grpSp>
      <p:graphicFrame>
        <p:nvGraphicFramePr>
          <p:cNvPr id="2" name="Table 1"/>
          <p:cNvGraphicFramePr>
            <a:graphicFrameLocks noGrp="1"/>
          </p:cNvGraphicFramePr>
          <p:nvPr/>
        </p:nvGraphicFramePr>
        <p:xfrm>
          <a:off x="4386403" y="3047368"/>
          <a:ext cx="4572171" cy="2096132"/>
        </p:xfrm>
        <a:graphic>
          <a:graphicData uri="http://schemas.openxmlformats.org/drawingml/2006/table">
            <a:tbl>
              <a:tblPr firstRow="1" firstCol="1" bandRow="1">
                <a:tableStyleId>{0E3FDE45-AF77-4B5C-9715-49D594BDF05E}</a:tableStyleId>
              </a:tblPr>
              <a:tblGrid>
                <a:gridCol w="1495425"/>
                <a:gridCol w="1536822"/>
                <a:gridCol w="1539924"/>
              </a:tblGrid>
              <a:tr h="364013">
                <a:tc>
                  <a:txBody>
                    <a:bodyPr/>
                    <a:lstStyle/>
                    <a:p>
                      <a:pPr algn="ctr">
                        <a:lnSpc>
                          <a:spcPct val="150000"/>
                        </a:lnSpc>
                        <a:spcBef>
                          <a:spcPts val="200"/>
                        </a:spcBef>
                        <a:spcAft>
                          <a:spcPts val="600"/>
                        </a:spcAft>
                        <a:tabLst>
                          <a:tab pos="8101330" algn="l"/>
                        </a:tabLst>
                      </a:pPr>
                      <a:r>
                        <a:rPr lang="vi-VN" sz="1400" dirty="0">
                          <a:effectLst/>
                          <a:latin typeface="#9Slide03 Arima Madurai" panose="00000500000000000000" pitchFamily="2" charset="0"/>
                          <a:cs typeface="#9Slide03 Arima Madurai" panose="00000500000000000000" pitchFamily="2" charset="0"/>
                        </a:rPr>
                        <a:t>Số quả nặng</a:t>
                      </a:r>
                      <a:endParaRPr lang="en-US" sz="1100" dirty="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Khối lượng</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en-US" sz="1400" dirty="0" err="1">
                          <a:effectLst/>
                          <a:latin typeface="#9Slide03 Arima Madurai" panose="00000500000000000000" pitchFamily="2" charset="0"/>
                          <a:ea typeface="+mn-ea"/>
                          <a:cs typeface="#9Slide03 Arima Madurai" panose="00000500000000000000" pitchFamily="2" charset="0"/>
                        </a:rPr>
                        <a:t>Độ</a:t>
                      </a:r>
                      <a:r>
                        <a:rPr lang="en-US" sz="1400" baseline="0" dirty="0">
                          <a:effectLst/>
                          <a:latin typeface="#9Slide03 Arima Madurai" panose="00000500000000000000" pitchFamily="2" charset="0"/>
                          <a:ea typeface="+mn-ea"/>
                          <a:cs typeface="#9Slide03 Arima Madurai" panose="00000500000000000000" pitchFamily="2" charset="0"/>
                        </a:rPr>
                        <a:t> </a:t>
                      </a:r>
                      <a:r>
                        <a:rPr lang="en-US" sz="1400" baseline="0" dirty="0" err="1">
                          <a:effectLst/>
                          <a:latin typeface="#9Slide03 Arima Madurai" panose="00000500000000000000" pitchFamily="2" charset="0"/>
                          <a:ea typeface="+mn-ea"/>
                          <a:cs typeface="#9Slide03 Arima Madurai" panose="00000500000000000000" pitchFamily="2" charset="0"/>
                        </a:rPr>
                        <a:t>giãn</a:t>
                      </a:r>
                      <a:r>
                        <a:rPr lang="en-US" sz="1400" baseline="0" dirty="0">
                          <a:effectLst/>
                          <a:latin typeface="#9Slide03 Arima Madurai" panose="00000500000000000000" pitchFamily="2" charset="0"/>
                          <a:ea typeface="+mn-ea"/>
                          <a:cs typeface="#9Slide03 Arima Madurai" panose="00000500000000000000" pitchFamily="2" charset="0"/>
                        </a:rPr>
                        <a:t> </a:t>
                      </a:r>
                      <a:r>
                        <a:rPr lang="en-US" sz="1400" baseline="0" dirty="0" err="1">
                          <a:effectLst/>
                          <a:latin typeface="#9Slide03 Arima Madurai" panose="00000500000000000000" pitchFamily="2" charset="0"/>
                          <a:ea typeface="+mn-ea"/>
                          <a:cs typeface="#9Slide03 Arima Madurai" panose="00000500000000000000" pitchFamily="2" charset="0"/>
                        </a:rPr>
                        <a:t>của</a:t>
                      </a:r>
                      <a:r>
                        <a:rPr lang="en-US" sz="1400" baseline="0" dirty="0">
                          <a:effectLst/>
                          <a:latin typeface="#9Slide03 Arima Madurai" panose="00000500000000000000" pitchFamily="2" charset="0"/>
                          <a:ea typeface="+mn-ea"/>
                          <a:cs typeface="#9Slide03 Arima Madurai" panose="00000500000000000000" pitchFamily="2" charset="0"/>
                        </a:rPr>
                        <a:t> </a:t>
                      </a:r>
                      <a:r>
                        <a:rPr lang="en-US" sz="1400" baseline="0" dirty="0" err="1">
                          <a:effectLst/>
                          <a:latin typeface="#9Slide03 Arima Madurai" panose="00000500000000000000" pitchFamily="2" charset="0"/>
                          <a:ea typeface="+mn-ea"/>
                          <a:cs typeface="#9Slide03 Arima Madurai" panose="00000500000000000000" pitchFamily="2" charset="0"/>
                        </a:rPr>
                        <a:t>lò</a:t>
                      </a:r>
                      <a:r>
                        <a:rPr lang="en-US" sz="1400" baseline="0" dirty="0">
                          <a:effectLst/>
                          <a:latin typeface="#9Slide03 Arima Madurai" panose="00000500000000000000" pitchFamily="2" charset="0"/>
                          <a:ea typeface="+mn-ea"/>
                          <a:cs typeface="#9Slide03 Arima Madurai" panose="00000500000000000000" pitchFamily="2" charset="0"/>
                        </a:rPr>
                        <a:t> xo </a:t>
                      </a:r>
                      <a:endParaRPr lang="en-US" sz="1100" dirty="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4013">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1</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50g</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 </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4013">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2</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100g</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 </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4013">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3</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150g</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 </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4013">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4</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200g</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1400" dirty="0">
                          <a:effectLst/>
                          <a:latin typeface="#9Slide03 Arima Madurai" panose="00000500000000000000" pitchFamily="2" charset="0"/>
                          <a:cs typeface="#9Slide03 Arima Madurai" panose="00000500000000000000" pitchFamily="2" charset="0"/>
                        </a:rPr>
                        <a:t> </a:t>
                      </a:r>
                      <a:endParaRPr lang="en-US" sz="1100" dirty="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3" name="Group 2"/>
          <p:cNvGrpSpPr/>
          <p:nvPr/>
        </p:nvGrpSpPr>
        <p:grpSpPr>
          <a:xfrm>
            <a:off x="5494213" y="275392"/>
            <a:ext cx="3464361" cy="2537709"/>
            <a:chOff x="5494213" y="563991"/>
            <a:chExt cx="3464361" cy="2537709"/>
          </a:xfrm>
        </p:grpSpPr>
        <p:grpSp>
          <p:nvGrpSpPr>
            <p:cNvPr id="25" name="Group 24"/>
            <p:cNvGrpSpPr/>
            <p:nvPr/>
          </p:nvGrpSpPr>
          <p:grpSpPr>
            <a:xfrm>
              <a:off x="5494213" y="563991"/>
              <a:ext cx="3464361" cy="2537709"/>
              <a:chOff x="388758" y="1580231"/>
              <a:chExt cx="5548668" cy="2537709"/>
            </a:xfrm>
          </p:grpSpPr>
          <p:grpSp>
            <p:nvGrpSpPr>
              <p:cNvPr id="26" name="Group 8"/>
              <p:cNvGrpSpPr/>
              <p:nvPr/>
            </p:nvGrpSpPr>
            <p:grpSpPr bwMode="auto">
              <a:xfrm>
                <a:off x="1444839" y="1580231"/>
                <a:ext cx="1748925" cy="2476731"/>
                <a:chOff x="5864225" y="1676400"/>
                <a:chExt cx="1641475" cy="3382170"/>
              </a:xfrm>
            </p:grpSpPr>
            <p:pic>
              <p:nvPicPr>
                <p:cNvPr id="35" name="Picture 6" descr="5"/>
                <p:cNvPicPr>
                  <a:picLocks noChangeAspect="1" noChangeArrowheads="1"/>
                </p:cNvPicPr>
                <p:nvPr/>
              </p:nvPicPr>
              <p:blipFill>
                <a:blip r:embed="rId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500000">
                  <a:off x="6869113" y="2667000"/>
                  <a:ext cx="5238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 descr="loxodo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6881232">
                  <a:off x="6654801" y="2881312"/>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8"/>
                <p:cNvSpPr>
                  <a:spLocks noChangeArrowheads="1"/>
                </p:cNvSpPr>
                <p:nvPr/>
              </p:nvSpPr>
              <p:spPr bwMode="auto">
                <a:xfrm rot="2700000" flipV="1">
                  <a:off x="7161213" y="4551363"/>
                  <a:ext cx="69850" cy="71437"/>
                </a:xfrm>
                <a:prstGeom prst="rect">
                  <a:avLst/>
                </a:prstGeom>
                <a:solidFill>
                  <a:schemeClr val="bg2"/>
                </a:solidFill>
                <a:ln w="9525">
                  <a:miter lim="800000"/>
                </a:ln>
                <a:scene3d>
                  <a:camera prst="legacyPerspectiveFront">
                    <a:rot lat="18000000" lon="0" rev="0"/>
                  </a:camera>
                  <a:lightRig rig="legacyFlat4" dir="b"/>
                </a:scene3d>
                <a:sp3d extrusionH="49200" prstMaterial="legacyMatte">
                  <a:bevelT w="13500" h="13500" prst="angle"/>
                  <a:bevelB w="13500" h="13500" prst="angle"/>
                  <a:extrusionClr>
                    <a:schemeClr val="bg2"/>
                  </a:extrusionClr>
                  <a:contourClr>
                    <a:schemeClr val="bg2"/>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 name="Rectangle 9"/>
                <p:cNvSpPr>
                  <a:spLocks noChangeArrowheads="1"/>
                </p:cNvSpPr>
                <p:nvPr/>
              </p:nvSpPr>
              <p:spPr bwMode="auto">
                <a:xfrm rot="2700000" flipV="1">
                  <a:off x="5864225" y="4384675"/>
                  <a:ext cx="69850" cy="69850"/>
                </a:xfrm>
                <a:prstGeom prst="rect">
                  <a:avLst/>
                </a:prstGeom>
                <a:solidFill>
                  <a:schemeClr val="bg2"/>
                </a:solidFill>
                <a:ln w="9525">
                  <a:miter lim="800000"/>
                </a:ln>
                <a:scene3d>
                  <a:camera prst="legacyPerspectiveFront">
                    <a:rot lat="18600000" lon="0" rev="0"/>
                  </a:camera>
                  <a:lightRig rig="legacyFlat4" dir="b"/>
                </a:scene3d>
                <a:sp3d extrusionH="49200" prstMaterial="legacyMatte">
                  <a:bevelT w="13500" h="13500" prst="angle"/>
                  <a:bevelB w="13500" h="13500" prst="angle"/>
                  <a:extrusionClr>
                    <a:schemeClr val="bg2"/>
                  </a:extrusionClr>
                  <a:contourClr>
                    <a:schemeClr val="bg2"/>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9" name="AutoShape 10"/>
                <p:cNvSpPr>
                  <a:spLocks noChangeArrowheads="1"/>
                </p:cNvSpPr>
                <p:nvPr/>
              </p:nvSpPr>
              <p:spPr bwMode="auto">
                <a:xfrm rot="7020000">
                  <a:off x="6065846" y="1693808"/>
                  <a:ext cx="79356" cy="438150"/>
                </a:xfrm>
                <a:prstGeom prst="can">
                  <a:avLst>
                    <a:gd name="adj" fmla="val 713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40" name="Rectangle 11"/>
                <p:cNvSpPr>
                  <a:spLocks noChangeArrowheads="1"/>
                </p:cNvSpPr>
                <p:nvPr/>
              </p:nvSpPr>
              <p:spPr bwMode="auto">
                <a:xfrm rot="2700000" flipV="1">
                  <a:off x="6218238" y="1881188"/>
                  <a:ext cx="265112" cy="174625"/>
                </a:xfrm>
                <a:prstGeom prst="rect">
                  <a:avLst/>
                </a:prstGeom>
                <a:solidFill>
                  <a:srgbClr val="5F5F5F"/>
                </a:solidFill>
                <a:ln w="9525">
                  <a:miter lim="800000"/>
                </a:ln>
                <a:scene3d>
                  <a:camera prst="legacyPerspectiveFront">
                    <a:rot lat="18000000" lon="0" rev="0"/>
                  </a:camera>
                  <a:lightRig rig="legacyFlat4" dir="b"/>
                </a:scene3d>
                <a:sp3d extrusionH="163500" prstMaterial="legacyMatte">
                  <a:bevelT w="13500" h="13500" prst="angle"/>
                  <a:bevelB w="13500" h="13500" prst="angle"/>
                  <a:extrusionClr>
                    <a:schemeClr val="bg2"/>
                  </a:extrusionClr>
                  <a:contourClr>
                    <a:srgbClr val="5F5F5F"/>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1" name="Rectangle 12"/>
                <p:cNvSpPr>
                  <a:spLocks noChangeArrowheads="1"/>
                </p:cNvSpPr>
                <p:nvPr/>
              </p:nvSpPr>
              <p:spPr bwMode="auto">
                <a:xfrm rot="2700000" flipV="1">
                  <a:off x="6648450" y="4881563"/>
                  <a:ext cx="69850" cy="71437"/>
                </a:xfrm>
                <a:prstGeom prst="rect">
                  <a:avLst/>
                </a:prstGeom>
                <a:solidFill>
                  <a:schemeClr val="bg2"/>
                </a:solidFill>
                <a:ln w="9525">
                  <a:miter lim="800000"/>
                </a:ln>
                <a:scene3d>
                  <a:camera prst="legacyPerspectiveFront">
                    <a:rot lat="18000000" lon="0" rev="0"/>
                  </a:camera>
                  <a:lightRig rig="legacyFlat4" dir="b"/>
                </a:scene3d>
                <a:sp3d extrusionH="49200" prstMaterial="legacyMatte">
                  <a:bevelT w="13500" h="13500" prst="angle"/>
                  <a:bevelB w="13500" h="13500" prst="angle"/>
                  <a:extrusionClr>
                    <a:schemeClr val="bg2"/>
                  </a:extrusionClr>
                  <a:contourClr>
                    <a:schemeClr val="bg2"/>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2" name="Rectangle 13"/>
                <p:cNvSpPr>
                  <a:spLocks noChangeArrowheads="1"/>
                </p:cNvSpPr>
                <p:nvPr/>
              </p:nvSpPr>
              <p:spPr bwMode="auto">
                <a:xfrm rot="2700000" flipV="1">
                  <a:off x="5940425" y="4068763"/>
                  <a:ext cx="1189038" cy="790575"/>
                </a:xfrm>
                <a:prstGeom prst="rect">
                  <a:avLst/>
                </a:prstGeom>
                <a:gradFill rotWithShape="1">
                  <a:gsLst>
                    <a:gs pos="0">
                      <a:srgbClr val="2C2C2C"/>
                    </a:gs>
                    <a:gs pos="100000">
                      <a:srgbClr val="5F5F5F"/>
                    </a:gs>
                  </a:gsLst>
                  <a:lin ang="18900000" scaled="1"/>
                </a:gradFill>
                <a:ln w="9525">
                  <a:miter lim="800000"/>
                </a:ln>
                <a:scene3d>
                  <a:camera prst="legacyPerspectiveFront">
                    <a:rot lat="18600000" lon="0" rev="0"/>
                  </a:camera>
                  <a:lightRig rig="legacyFlat4" dir="b"/>
                </a:scene3d>
                <a:sp3d extrusionH="23800" prstMaterial="legacyMatte">
                  <a:bevelT w="13500" h="13500" prst="angle"/>
                  <a:bevelB w="13500" h="13500" prst="angle"/>
                  <a:extrusionClr>
                    <a:schemeClr val="bg2"/>
                  </a:extrusionClr>
                  <a:contourClr>
                    <a:srgbClr val="2C2C2C"/>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3" name="AutoShape 14"/>
                <p:cNvSpPr/>
                <p:nvPr/>
              </p:nvSpPr>
              <p:spPr bwMode="auto">
                <a:xfrm rot="144122" flipV="1">
                  <a:off x="6121400" y="4175125"/>
                  <a:ext cx="350838" cy="2667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467 h 21600"/>
                  </a:gdLst>
                  <a:ahLst/>
                  <a:cxnLst>
                    <a:cxn ang="T8">
                      <a:pos x="T0" y="T1"/>
                    </a:cxn>
                    <a:cxn ang="T9">
                      <a:pos x="T2" y="T3"/>
                    </a:cxn>
                    <a:cxn ang="T10">
                      <a:pos x="T4" y="T5"/>
                    </a:cxn>
                    <a:cxn ang="T11">
                      <a:pos x="T6" y="T7"/>
                    </a:cxn>
                  </a:cxnLst>
                  <a:rect l="T12" t="T13" r="T14" b="T15"/>
                  <a:pathLst>
                    <a:path w="21600" h="21600">
                      <a:moveTo>
                        <a:pt x="10741" y="16169"/>
                      </a:moveTo>
                      <a:cubicBezTo>
                        <a:pt x="7798" y="16137"/>
                        <a:pt x="5430" y="13742"/>
                        <a:pt x="5430" y="10800"/>
                      </a:cubicBezTo>
                      <a:cubicBezTo>
                        <a:pt x="5430" y="7834"/>
                        <a:pt x="7834" y="5430"/>
                        <a:pt x="10800" y="5430"/>
                      </a:cubicBezTo>
                      <a:cubicBezTo>
                        <a:pt x="13765" y="5430"/>
                        <a:pt x="16170" y="7834"/>
                        <a:pt x="16170" y="10800"/>
                      </a:cubicBezTo>
                      <a:cubicBezTo>
                        <a:pt x="16170" y="13742"/>
                        <a:pt x="13801" y="16137"/>
                        <a:pt x="10858" y="16169"/>
                      </a:cubicBezTo>
                      <a:lnTo>
                        <a:pt x="10918" y="21599"/>
                      </a:lnTo>
                      <a:cubicBezTo>
                        <a:pt x="16836" y="21534"/>
                        <a:pt x="21600" y="16718"/>
                        <a:pt x="21600" y="10800"/>
                      </a:cubicBezTo>
                      <a:cubicBezTo>
                        <a:pt x="21600" y="4835"/>
                        <a:pt x="16764" y="0"/>
                        <a:pt x="10800" y="0"/>
                      </a:cubicBezTo>
                      <a:cubicBezTo>
                        <a:pt x="4835" y="0"/>
                        <a:pt x="0" y="4835"/>
                        <a:pt x="0" y="10800"/>
                      </a:cubicBezTo>
                      <a:cubicBezTo>
                        <a:pt x="-1" y="16718"/>
                        <a:pt x="4763" y="21534"/>
                        <a:pt x="10681" y="21599"/>
                      </a:cubicBezTo>
                      <a:lnTo>
                        <a:pt x="10741" y="16169"/>
                      </a:lnTo>
                      <a:close/>
                    </a:path>
                  </a:pathLst>
                </a:custGeom>
                <a:solidFill>
                  <a:schemeClr val="bg1"/>
                </a:solidFill>
                <a:ln w="9525">
                  <a:round/>
                </a:ln>
                <a:scene3d>
                  <a:camera prst="legacyObliqueTopRight">
                    <a:rot lat="18000000" lon="20699963" rev="0"/>
                  </a:camera>
                  <a:lightRig rig="legacyFlat3" dir="b"/>
                </a:scene3d>
                <a:sp3d prstMaterial="legacyMatte">
                  <a:bevelT w="13500" h="13500" prst="angle"/>
                  <a:bevelB w="13500" h="13500" prst="angle"/>
                  <a:extrusionClr>
                    <a:schemeClr val="bg1"/>
                  </a:extrusionClr>
                  <a:contourClr>
                    <a:schemeClr val="bg1"/>
                  </a:contourClr>
                </a:sp3d>
              </p:spPr>
              <p:txBody>
                <a:bodyPr wrap="none" anchor="ctr">
                  <a:flatTx/>
                </a:bodyPr>
                <a:lstStyle/>
                <a:p>
                  <a:endParaRPr lang="en-US"/>
                </a:p>
              </p:txBody>
            </p:sp>
            <p:sp>
              <p:nvSpPr>
                <p:cNvPr id="44" name="AutoShape 15"/>
                <p:cNvSpPr>
                  <a:spLocks noChangeArrowheads="1"/>
                </p:cNvSpPr>
                <p:nvPr/>
              </p:nvSpPr>
              <p:spPr bwMode="auto">
                <a:xfrm>
                  <a:off x="6226175" y="4066615"/>
                  <a:ext cx="146050" cy="290444"/>
                </a:xfrm>
                <a:prstGeom prst="can">
                  <a:avLst>
                    <a:gd name="adj" fmla="val 74335"/>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45" name="AutoShape 16"/>
                <p:cNvSpPr>
                  <a:spLocks noChangeArrowheads="1"/>
                </p:cNvSpPr>
                <p:nvPr/>
              </p:nvSpPr>
              <p:spPr bwMode="auto">
                <a:xfrm>
                  <a:off x="6256338" y="1676400"/>
                  <a:ext cx="80962" cy="2461636"/>
                </a:xfrm>
                <a:prstGeom prst="can">
                  <a:avLst>
                    <a:gd name="adj" fmla="val 55191"/>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46" name="AutoShape 17"/>
                <p:cNvSpPr>
                  <a:spLocks noChangeArrowheads="1"/>
                </p:cNvSpPr>
                <p:nvPr/>
              </p:nvSpPr>
              <p:spPr bwMode="auto">
                <a:xfrm rot="7020000">
                  <a:off x="6764346" y="1849295"/>
                  <a:ext cx="79356" cy="876300"/>
                </a:xfrm>
                <a:prstGeom prst="can">
                  <a:avLst>
                    <a:gd name="adj" fmla="val 6644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47" name="Rectangle 18"/>
                <p:cNvSpPr>
                  <a:spLocks noChangeArrowheads="1"/>
                </p:cNvSpPr>
                <p:nvPr/>
              </p:nvSpPr>
              <p:spPr bwMode="auto">
                <a:xfrm rot="2700000" flipV="1">
                  <a:off x="6103938" y="1982788"/>
                  <a:ext cx="263525" cy="88900"/>
                </a:xfrm>
                <a:prstGeom prst="rect">
                  <a:avLst/>
                </a:prstGeom>
                <a:solidFill>
                  <a:srgbClr val="5F5F5F"/>
                </a:solidFill>
                <a:ln w="9525">
                  <a:miter lim="800000"/>
                </a:ln>
                <a:scene3d>
                  <a:camera prst="legacyPerspectiveFront">
                    <a:rot lat="18000000" lon="0" rev="0"/>
                  </a:camera>
                  <a:lightRig rig="legacyFlat4" dir="b"/>
                </a:scene3d>
                <a:sp3d extrusionH="163500" prstMaterial="legacyMatte">
                  <a:bevelT w="13500" h="13500" prst="angle"/>
                  <a:bevelB w="13500" h="13500" prst="angle"/>
                  <a:extrusionClr>
                    <a:schemeClr val="bg2"/>
                  </a:extrusionClr>
                  <a:contourClr>
                    <a:srgbClr val="5F5F5F"/>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8" name="Oval 19"/>
                <p:cNvSpPr>
                  <a:spLocks noChangeArrowheads="1"/>
                </p:cNvSpPr>
                <p:nvPr/>
              </p:nvSpPr>
              <p:spPr bwMode="auto">
                <a:xfrm rot="-7200000">
                  <a:off x="6135688" y="2062163"/>
                  <a:ext cx="131762" cy="87312"/>
                </a:xfrm>
                <a:prstGeom prst="ellipse">
                  <a:avLst/>
                </a:prstGeom>
                <a:solidFill>
                  <a:srgbClr val="FFFFFF"/>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9" name="AutoShape 20"/>
                <p:cNvSpPr>
                  <a:spLocks noChangeArrowheads="1"/>
                </p:cNvSpPr>
                <p:nvPr/>
              </p:nvSpPr>
              <p:spPr bwMode="auto">
                <a:xfrm rot="-7140000">
                  <a:off x="6118225" y="2066925"/>
                  <a:ext cx="85725" cy="123825"/>
                </a:xfrm>
                <a:prstGeom prst="can">
                  <a:avLst>
                    <a:gd name="adj" fmla="val 72222"/>
                  </a:avLst>
                </a:prstGeom>
                <a:solidFill>
                  <a:srgbClr val="FF0000"/>
                </a:solidFill>
                <a:ln w="9525">
                  <a:solidFill>
                    <a:srgbClr val="333333"/>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0" name="Rectangle 21"/>
                <p:cNvSpPr>
                  <a:spLocks noChangeArrowheads="1"/>
                </p:cNvSpPr>
                <p:nvPr/>
              </p:nvSpPr>
              <p:spPr bwMode="auto">
                <a:xfrm rot="2700000" flipV="1">
                  <a:off x="7148513" y="2363788"/>
                  <a:ext cx="147637" cy="149225"/>
                </a:xfrm>
                <a:prstGeom prst="rect">
                  <a:avLst/>
                </a:prstGeom>
                <a:solidFill>
                  <a:srgbClr val="5F5F5F"/>
                </a:solidFill>
                <a:ln w="9525">
                  <a:miter lim="800000"/>
                </a:ln>
                <a:scene3d>
                  <a:camera prst="legacyPerspectiveFront">
                    <a:rot lat="18000000" lon="0" rev="0"/>
                  </a:camera>
                  <a:lightRig rig="legacyFlat4" dir="b"/>
                </a:scene3d>
                <a:sp3d extrusionH="138100" prstMaterial="legacyMatte">
                  <a:bevelT w="13500" h="13500" prst="angle"/>
                  <a:bevelB w="13500" h="13500" prst="angle"/>
                  <a:extrusionClr>
                    <a:schemeClr val="bg2"/>
                  </a:extrusionClr>
                  <a:contourClr>
                    <a:srgbClr val="5F5F5F"/>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1" name="AutoShape 22"/>
                <p:cNvSpPr>
                  <a:spLocks noChangeArrowheads="1"/>
                </p:cNvSpPr>
                <p:nvPr/>
              </p:nvSpPr>
              <p:spPr bwMode="auto">
                <a:xfrm rot="7020000">
                  <a:off x="7334259" y="2452474"/>
                  <a:ext cx="79356" cy="263525"/>
                </a:xfrm>
                <a:prstGeom prst="can">
                  <a:avLst>
                    <a:gd name="adj" fmla="val 71887"/>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52" name="Oval 23"/>
                <p:cNvSpPr>
                  <a:spLocks noChangeArrowheads="1"/>
                </p:cNvSpPr>
                <p:nvPr/>
              </p:nvSpPr>
              <p:spPr bwMode="auto">
                <a:xfrm rot="-7200000">
                  <a:off x="7105651" y="2490787"/>
                  <a:ext cx="131762" cy="87313"/>
                </a:xfrm>
                <a:prstGeom prst="ellipse">
                  <a:avLst/>
                </a:prstGeom>
                <a:solidFill>
                  <a:srgbClr val="FFFFFF"/>
                </a:solidFill>
                <a:ln w="9525">
                  <a:solidFill>
                    <a:schemeClr val="tx1"/>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53"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00000">
                  <a:off x="6867525" y="2670175"/>
                  <a:ext cx="5238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Freeform 25"/>
                <p:cNvSpPr/>
                <p:nvPr/>
              </p:nvSpPr>
              <p:spPr bwMode="auto">
                <a:xfrm flipH="1" flipV="1">
                  <a:off x="7069138" y="2400300"/>
                  <a:ext cx="80962" cy="361950"/>
                </a:xfrm>
                <a:custGeom>
                  <a:avLst/>
                  <a:gdLst>
                    <a:gd name="T0" fmla="*/ 2147483647 w 51"/>
                    <a:gd name="T1" fmla="*/ 2147483647 h 228"/>
                    <a:gd name="T2" fmla="*/ 2147483647 w 51"/>
                    <a:gd name="T3" fmla="*/ 2147483647 h 228"/>
                    <a:gd name="T4" fmla="*/ 2147483647 w 51"/>
                    <a:gd name="T5" fmla="*/ 2147483647 h 228"/>
                    <a:gd name="T6" fmla="*/ 2147483647 w 51"/>
                    <a:gd name="T7" fmla="*/ 2147483647 h 228"/>
                    <a:gd name="T8" fmla="*/ 0 60000 65536"/>
                    <a:gd name="T9" fmla="*/ 0 60000 65536"/>
                    <a:gd name="T10" fmla="*/ 0 60000 65536"/>
                    <a:gd name="T11" fmla="*/ 0 60000 65536"/>
                    <a:gd name="T12" fmla="*/ 0 w 51"/>
                    <a:gd name="T13" fmla="*/ 0 h 228"/>
                    <a:gd name="T14" fmla="*/ 51 w 51"/>
                    <a:gd name="T15" fmla="*/ 228 h 228"/>
                  </a:gdLst>
                  <a:ahLst/>
                  <a:cxnLst>
                    <a:cxn ang="T8">
                      <a:pos x="T0" y="T1"/>
                    </a:cxn>
                    <a:cxn ang="T9">
                      <a:pos x="T2" y="T3"/>
                    </a:cxn>
                    <a:cxn ang="T10">
                      <a:pos x="T4" y="T5"/>
                    </a:cxn>
                    <a:cxn ang="T11">
                      <a:pos x="T6" y="T7"/>
                    </a:cxn>
                  </a:cxnLst>
                  <a:rect l="T12" t="T13" r="T14" b="T15"/>
                  <a:pathLst>
                    <a:path w="51" h="228">
                      <a:moveTo>
                        <a:pt x="51" y="26"/>
                      </a:moveTo>
                      <a:cubicBezTo>
                        <a:pt x="45" y="25"/>
                        <a:pt x="22" y="0"/>
                        <a:pt x="15" y="17"/>
                      </a:cubicBezTo>
                      <a:cubicBezTo>
                        <a:pt x="0" y="23"/>
                        <a:pt x="10" y="85"/>
                        <a:pt x="9" y="128"/>
                      </a:cubicBezTo>
                      <a:lnTo>
                        <a:pt x="12" y="228"/>
                      </a:lnTo>
                    </a:path>
                  </a:pathLst>
                </a:custGeom>
                <a:noFill/>
                <a:ln w="28575">
                  <a:solidFill>
                    <a:srgbClr val="A50021"/>
                  </a:solidFill>
                  <a:rou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AutoShape 26"/>
                <p:cNvSpPr>
                  <a:spLocks noChangeArrowheads="1"/>
                </p:cNvSpPr>
                <p:nvPr/>
              </p:nvSpPr>
              <p:spPr bwMode="auto">
                <a:xfrm rot="-7140000">
                  <a:off x="7085807" y="2496344"/>
                  <a:ext cx="88900" cy="122237"/>
                </a:xfrm>
                <a:prstGeom prst="can">
                  <a:avLst>
                    <a:gd name="adj" fmla="val 68750"/>
                  </a:avLst>
                </a:prstGeom>
                <a:solidFill>
                  <a:srgbClr val="FF0000"/>
                </a:solidFill>
                <a:ln w="9525">
                  <a:solidFill>
                    <a:srgbClr val="333333"/>
                  </a:solidFill>
                  <a:rou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6" name="Freeform 27"/>
                <p:cNvSpPr/>
                <p:nvPr/>
              </p:nvSpPr>
              <p:spPr bwMode="auto">
                <a:xfrm>
                  <a:off x="7092950" y="3590202"/>
                  <a:ext cx="109538" cy="192088"/>
                </a:xfrm>
                <a:custGeom>
                  <a:avLst/>
                  <a:gdLst>
                    <a:gd name="T0" fmla="*/ 2147483647 w 69"/>
                    <a:gd name="T1" fmla="*/ 2147483647 h 121"/>
                    <a:gd name="T2" fmla="*/ 2147483647 w 69"/>
                    <a:gd name="T3" fmla="*/ 2147483647 h 121"/>
                    <a:gd name="T4" fmla="*/ 2147483647 w 69"/>
                    <a:gd name="T5" fmla="*/ 2147483647 h 121"/>
                    <a:gd name="T6" fmla="*/ 2147483647 w 69"/>
                    <a:gd name="T7" fmla="*/ 2147483647 h 121"/>
                    <a:gd name="T8" fmla="*/ 2147483647 w 69"/>
                    <a:gd name="T9" fmla="*/ 0 h 121"/>
                    <a:gd name="T10" fmla="*/ 0 60000 65536"/>
                    <a:gd name="T11" fmla="*/ 0 60000 65536"/>
                    <a:gd name="T12" fmla="*/ 0 60000 65536"/>
                    <a:gd name="T13" fmla="*/ 0 60000 65536"/>
                    <a:gd name="T14" fmla="*/ 0 60000 65536"/>
                    <a:gd name="T15" fmla="*/ 0 w 69"/>
                    <a:gd name="T16" fmla="*/ 0 h 121"/>
                    <a:gd name="T17" fmla="*/ 69 w 69"/>
                    <a:gd name="T18" fmla="*/ 121 h 121"/>
                  </a:gdLst>
                  <a:ahLst/>
                  <a:cxnLst>
                    <a:cxn ang="T10">
                      <a:pos x="T0" y="T1"/>
                    </a:cxn>
                    <a:cxn ang="T11">
                      <a:pos x="T2" y="T3"/>
                    </a:cxn>
                    <a:cxn ang="T12">
                      <a:pos x="T4" y="T5"/>
                    </a:cxn>
                    <a:cxn ang="T13">
                      <a:pos x="T6" y="T7"/>
                    </a:cxn>
                    <a:cxn ang="T14">
                      <a:pos x="T8" y="T9"/>
                    </a:cxn>
                  </a:cxnLst>
                  <a:rect l="T15" t="T16" r="T17" b="T18"/>
                  <a:pathLst>
                    <a:path w="69" h="121">
                      <a:moveTo>
                        <a:pt x="12" y="73"/>
                      </a:moveTo>
                      <a:cubicBezTo>
                        <a:pt x="0" y="120"/>
                        <a:pt x="39" y="119"/>
                        <a:pt x="48" y="120"/>
                      </a:cubicBezTo>
                      <a:cubicBezTo>
                        <a:pt x="57" y="121"/>
                        <a:pt x="69" y="94"/>
                        <a:pt x="66" y="81"/>
                      </a:cubicBezTo>
                      <a:cubicBezTo>
                        <a:pt x="57" y="57"/>
                        <a:pt x="38" y="56"/>
                        <a:pt x="32" y="42"/>
                      </a:cubicBezTo>
                      <a:cubicBezTo>
                        <a:pt x="26" y="28"/>
                        <a:pt x="31" y="9"/>
                        <a:pt x="30" y="0"/>
                      </a:cubicBezTo>
                    </a:path>
                  </a:pathLst>
                </a:custGeom>
                <a:noFill/>
                <a:ln w="28575">
                  <a:solidFill>
                    <a:srgbClr val="A50021"/>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7" name="Group 28"/>
                <p:cNvGrpSpPr/>
                <p:nvPr/>
              </p:nvGrpSpPr>
              <p:grpSpPr bwMode="auto">
                <a:xfrm>
                  <a:off x="6611938" y="4038606"/>
                  <a:ext cx="609600" cy="695326"/>
                  <a:chOff x="4368" y="2544"/>
                  <a:chExt cx="384" cy="438"/>
                </a:xfrm>
              </p:grpSpPr>
              <p:sp>
                <p:nvSpPr>
                  <p:cNvPr id="58" name="Freeform 29"/>
                  <p:cNvSpPr/>
                  <p:nvPr/>
                </p:nvSpPr>
                <p:spPr bwMode="auto">
                  <a:xfrm>
                    <a:off x="4410" y="2615"/>
                    <a:ext cx="342" cy="367"/>
                  </a:xfrm>
                  <a:custGeom>
                    <a:avLst/>
                    <a:gdLst>
                      <a:gd name="T0" fmla="*/ 14 w 342"/>
                      <a:gd name="T1" fmla="*/ 94 h 367"/>
                      <a:gd name="T2" fmla="*/ 62 w 342"/>
                      <a:gd name="T3" fmla="*/ 34 h 367"/>
                      <a:gd name="T4" fmla="*/ 153 w 342"/>
                      <a:gd name="T5" fmla="*/ 9 h 367"/>
                      <a:gd name="T6" fmla="*/ 312 w 342"/>
                      <a:gd name="T7" fmla="*/ 92 h 367"/>
                      <a:gd name="T8" fmla="*/ 335 w 342"/>
                      <a:gd name="T9" fmla="*/ 200 h 367"/>
                      <a:gd name="T10" fmla="*/ 301 w 342"/>
                      <a:gd name="T11" fmla="*/ 285 h 367"/>
                      <a:gd name="T12" fmla="*/ 201 w 342"/>
                      <a:gd name="T13" fmla="*/ 305 h 367"/>
                      <a:gd name="T14" fmla="*/ 158 w 342"/>
                      <a:gd name="T15" fmla="*/ 345 h 367"/>
                      <a:gd name="T16" fmla="*/ 54 w 342"/>
                      <a:gd name="T17" fmla="*/ 360 h 367"/>
                      <a:gd name="T18" fmla="*/ 14 w 342"/>
                      <a:gd name="T19" fmla="*/ 300 h 367"/>
                      <a:gd name="T20" fmla="*/ 0 w 342"/>
                      <a:gd name="T21" fmla="*/ 179 h 367"/>
                      <a:gd name="T22" fmla="*/ 14 w 342"/>
                      <a:gd name="T23" fmla="*/ 94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2"/>
                      <a:gd name="T37" fmla="*/ 0 h 367"/>
                      <a:gd name="T38" fmla="*/ 342 w 342"/>
                      <a:gd name="T39" fmla="*/ 367 h 3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2" h="367">
                        <a:moveTo>
                          <a:pt x="14" y="94"/>
                        </a:moveTo>
                        <a:cubicBezTo>
                          <a:pt x="32" y="68"/>
                          <a:pt x="39" y="48"/>
                          <a:pt x="62" y="34"/>
                        </a:cubicBezTo>
                        <a:cubicBezTo>
                          <a:pt x="85" y="20"/>
                          <a:pt x="112" y="0"/>
                          <a:pt x="153" y="9"/>
                        </a:cubicBezTo>
                        <a:cubicBezTo>
                          <a:pt x="195" y="18"/>
                          <a:pt x="281" y="60"/>
                          <a:pt x="312" y="92"/>
                        </a:cubicBezTo>
                        <a:cubicBezTo>
                          <a:pt x="342" y="124"/>
                          <a:pt x="336" y="168"/>
                          <a:pt x="335" y="200"/>
                        </a:cubicBezTo>
                        <a:cubicBezTo>
                          <a:pt x="333" y="231"/>
                          <a:pt x="324" y="267"/>
                          <a:pt x="301" y="285"/>
                        </a:cubicBezTo>
                        <a:cubicBezTo>
                          <a:pt x="279" y="302"/>
                          <a:pt x="225" y="295"/>
                          <a:pt x="201" y="305"/>
                        </a:cubicBezTo>
                        <a:cubicBezTo>
                          <a:pt x="177" y="315"/>
                          <a:pt x="182" y="336"/>
                          <a:pt x="158" y="345"/>
                        </a:cubicBezTo>
                        <a:cubicBezTo>
                          <a:pt x="134" y="354"/>
                          <a:pt x="78" y="367"/>
                          <a:pt x="54" y="360"/>
                        </a:cubicBezTo>
                        <a:cubicBezTo>
                          <a:pt x="30" y="353"/>
                          <a:pt x="23" y="330"/>
                          <a:pt x="14" y="300"/>
                        </a:cubicBezTo>
                        <a:cubicBezTo>
                          <a:pt x="5" y="270"/>
                          <a:pt x="0" y="214"/>
                          <a:pt x="0" y="179"/>
                        </a:cubicBezTo>
                        <a:cubicBezTo>
                          <a:pt x="0" y="145"/>
                          <a:pt x="11" y="112"/>
                          <a:pt x="14" y="94"/>
                        </a:cubicBezTo>
                        <a:close/>
                      </a:path>
                    </a:pathLst>
                  </a:custGeom>
                  <a:gradFill rotWithShape="1">
                    <a:gsLst>
                      <a:gs pos="0">
                        <a:schemeClr val="accent1"/>
                      </a:gs>
                      <a:gs pos="100000">
                        <a:srgbClr val="777777"/>
                      </a:gs>
                    </a:gsLst>
                    <a:path path="rect">
                      <a:fillToRect l="50000" t="50000" r="50000" b="50000"/>
                    </a:path>
                  </a:gradFill>
                  <a:ln w="9525">
                    <a:solidFill>
                      <a:schemeClr val="bg2"/>
                    </a:solidFill>
                    <a:round/>
                  </a:ln>
                </p:spPr>
                <p:txBody>
                  <a:bodyPr/>
                  <a:lstStyle/>
                  <a:p>
                    <a:endParaRPr lang="en-US"/>
                  </a:p>
                </p:txBody>
              </p:sp>
              <p:sp>
                <p:nvSpPr>
                  <p:cNvPr id="59" name="Freeform 30"/>
                  <p:cNvSpPr/>
                  <p:nvPr/>
                </p:nvSpPr>
                <p:spPr bwMode="auto">
                  <a:xfrm>
                    <a:off x="4516" y="2622"/>
                    <a:ext cx="162" cy="296"/>
                  </a:xfrm>
                  <a:custGeom>
                    <a:avLst/>
                    <a:gdLst>
                      <a:gd name="T0" fmla="*/ 240 w 157"/>
                      <a:gd name="T1" fmla="*/ 4262 h 259"/>
                      <a:gd name="T2" fmla="*/ 154 w 157"/>
                      <a:gd name="T3" fmla="*/ 1242 h 259"/>
                      <a:gd name="T4" fmla="*/ 0 w 157"/>
                      <a:gd name="T5" fmla="*/ 0 h 259"/>
                      <a:gd name="T6" fmla="*/ 0 60000 65536"/>
                      <a:gd name="T7" fmla="*/ 0 60000 65536"/>
                      <a:gd name="T8" fmla="*/ 0 60000 65536"/>
                      <a:gd name="T9" fmla="*/ 0 w 157"/>
                      <a:gd name="T10" fmla="*/ 0 h 259"/>
                      <a:gd name="T11" fmla="*/ 157 w 157"/>
                      <a:gd name="T12" fmla="*/ 259 h 259"/>
                    </a:gdLst>
                    <a:ahLst/>
                    <a:cxnLst>
                      <a:cxn ang="T6">
                        <a:pos x="T0" y="T1"/>
                      </a:cxn>
                      <a:cxn ang="T7">
                        <a:pos x="T2" y="T3"/>
                      </a:cxn>
                      <a:cxn ang="T8">
                        <a:pos x="T4" y="T5"/>
                      </a:cxn>
                    </a:cxnLst>
                    <a:rect l="T9" t="T10" r="T11" b="T12"/>
                    <a:pathLst>
                      <a:path w="157" h="259">
                        <a:moveTo>
                          <a:pt x="125" y="259"/>
                        </a:moveTo>
                        <a:cubicBezTo>
                          <a:pt x="157" y="258"/>
                          <a:pt x="100" y="118"/>
                          <a:pt x="79" y="75"/>
                        </a:cubicBezTo>
                        <a:cubicBezTo>
                          <a:pt x="58" y="32"/>
                          <a:pt x="16" y="16"/>
                          <a:pt x="0" y="0"/>
                        </a:cubicBezTo>
                      </a:path>
                    </a:pathLst>
                  </a:custGeom>
                  <a:noFill/>
                  <a:ln w="9525">
                    <a:solidFill>
                      <a:srgbClr val="800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31"/>
                  <p:cNvSpPr/>
                  <p:nvPr/>
                </p:nvSpPr>
                <p:spPr bwMode="auto">
                  <a:xfrm>
                    <a:off x="4368" y="2647"/>
                    <a:ext cx="281" cy="247"/>
                  </a:xfrm>
                  <a:custGeom>
                    <a:avLst/>
                    <a:gdLst>
                      <a:gd name="T0" fmla="*/ 103 w 272"/>
                      <a:gd name="T1" fmla="*/ 3595 h 216"/>
                      <a:gd name="T2" fmla="*/ 334 w 272"/>
                      <a:gd name="T3" fmla="*/ 778 h 216"/>
                      <a:gd name="T4" fmla="*/ 539 w 272"/>
                      <a:gd name="T5" fmla="*/ 0 h 216"/>
                      <a:gd name="T6" fmla="*/ 0 60000 65536"/>
                      <a:gd name="T7" fmla="*/ 0 60000 65536"/>
                      <a:gd name="T8" fmla="*/ 0 60000 65536"/>
                      <a:gd name="T9" fmla="*/ 0 w 272"/>
                      <a:gd name="T10" fmla="*/ 0 h 216"/>
                      <a:gd name="T11" fmla="*/ 272 w 272"/>
                      <a:gd name="T12" fmla="*/ 216 h 216"/>
                    </a:gdLst>
                    <a:ahLst/>
                    <a:cxnLst>
                      <a:cxn ang="T6">
                        <a:pos x="T0" y="T1"/>
                      </a:cxn>
                      <a:cxn ang="T7">
                        <a:pos x="T2" y="T3"/>
                      </a:cxn>
                      <a:cxn ang="T8">
                        <a:pos x="T4" y="T5"/>
                      </a:cxn>
                    </a:cxnLst>
                    <a:rect l="T9" t="T10" r="T11" b="T12"/>
                    <a:pathLst>
                      <a:path w="272" h="216">
                        <a:moveTo>
                          <a:pt x="52" y="216"/>
                        </a:moveTo>
                        <a:cubicBezTo>
                          <a:pt x="0" y="189"/>
                          <a:pt x="131" y="82"/>
                          <a:pt x="168" y="46"/>
                        </a:cubicBezTo>
                        <a:cubicBezTo>
                          <a:pt x="205" y="10"/>
                          <a:pt x="250" y="9"/>
                          <a:pt x="272" y="0"/>
                        </a:cubicBezTo>
                      </a:path>
                    </a:pathLst>
                  </a:custGeom>
                  <a:noFill/>
                  <a:ln w="9525">
                    <a:solidFill>
                      <a:srgbClr val="800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32"/>
                  <p:cNvSpPr/>
                  <p:nvPr/>
                </p:nvSpPr>
                <p:spPr bwMode="auto">
                  <a:xfrm>
                    <a:off x="4559" y="2544"/>
                    <a:ext cx="40" cy="132"/>
                  </a:xfrm>
                  <a:custGeom>
                    <a:avLst/>
                    <a:gdLst>
                      <a:gd name="T0" fmla="*/ 1 w 55"/>
                      <a:gd name="T1" fmla="*/ 5 h 156"/>
                      <a:gd name="T2" fmla="*/ 1 w 55"/>
                      <a:gd name="T3" fmla="*/ 3 h 156"/>
                      <a:gd name="T4" fmla="*/ 1 w 55"/>
                      <a:gd name="T5" fmla="*/ 3 h 156"/>
                      <a:gd name="T6" fmla="*/ 1 w 55"/>
                      <a:gd name="T7" fmla="*/ 5 h 156"/>
                      <a:gd name="T8" fmla="*/ 0 60000 65536"/>
                      <a:gd name="T9" fmla="*/ 0 60000 65536"/>
                      <a:gd name="T10" fmla="*/ 0 60000 65536"/>
                      <a:gd name="T11" fmla="*/ 0 60000 65536"/>
                      <a:gd name="T12" fmla="*/ 0 w 55"/>
                      <a:gd name="T13" fmla="*/ 0 h 156"/>
                      <a:gd name="T14" fmla="*/ 55 w 55"/>
                      <a:gd name="T15" fmla="*/ 156 h 156"/>
                    </a:gdLst>
                    <a:ahLst/>
                    <a:cxnLst>
                      <a:cxn ang="T8">
                        <a:pos x="T0" y="T1"/>
                      </a:cxn>
                      <a:cxn ang="T9">
                        <a:pos x="T2" y="T3"/>
                      </a:cxn>
                      <a:cxn ang="T10">
                        <a:pos x="T4" y="T5"/>
                      </a:cxn>
                      <a:cxn ang="T11">
                        <a:pos x="T6" y="T7"/>
                      </a:cxn>
                    </a:cxnLst>
                    <a:rect l="T12" t="T13" r="T14" b="T15"/>
                    <a:pathLst>
                      <a:path w="55" h="156">
                        <a:moveTo>
                          <a:pt x="25" y="156"/>
                        </a:moveTo>
                        <a:cubicBezTo>
                          <a:pt x="33" y="156"/>
                          <a:pt x="55" y="46"/>
                          <a:pt x="52" y="24"/>
                        </a:cubicBezTo>
                        <a:cubicBezTo>
                          <a:pt x="52" y="0"/>
                          <a:pt x="8" y="2"/>
                          <a:pt x="4" y="24"/>
                        </a:cubicBezTo>
                        <a:cubicBezTo>
                          <a:pt x="0" y="46"/>
                          <a:pt x="17" y="156"/>
                          <a:pt x="25" y="156"/>
                        </a:cubicBezTo>
                        <a:close/>
                      </a:path>
                    </a:pathLst>
                  </a:custGeom>
                  <a:noFill/>
                  <a:ln w="9525">
                    <a:solidFill>
                      <a:srgbClr val="800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grpSp>
          <p:cxnSp>
            <p:nvCxnSpPr>
              <p:cNvPr id="27" name="Straight Arrow Connector 26"/>
              <p:cNvCxnSpPr/>
              <p:nvPr/>
            </p:nvCxnSpPr>
            <p:spPr bwMode="auto">
              <a:xfrm>
                <a:off x="1444839" y="2377544"/>
                <a:ext cx="340785" cy="365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38"/>
              <p:cNvSpPr txBox="1">
                <a:spLocks noChangeArrowheads="1"/>
              </p:cNvSpPr>
              <p:nvPr/>
            </p:nvSpPr>
            <p:spPr bwMode="auto">
              <a:xfrm>
                <a:off x="888475" y="2001815"/>
                <a:ext cx="11183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a:latin typeface="#9Slide03 Arima Madurai ExtraLi" panose="00000300000000000000" pitchFamily="2" charset="0"/>
                    <a:cs typeface="#9Slide03 Arima Madurai ExtraLi" panose="00000300000000000000" pitchFamily="2" charset="0"/>
                  </a:rPr>
                  <a:t>Giá đỡ</a:t>
                </a:r>
                <a:endParaRPr lang="en-US" altLang="en-US" sz="1200" b="1">
                  <a:latin typeface="#9Slide03 Arima Madurai ExtraLi" panose="00000300000000000000" pitchFamily="2" charset="0"/>
                  <a:cs typeface="#9Slide03 Arima Madurai ExtraLi" panose="00000300000000000000" pitchFamily="2" charset="0"/>
                </a:endParaRPr>
              </a:p>
            </p:txBody>
          </p:sp>
          <p:grpSp>
            <p:nvGrpSpPr>
              <p:cNvPr id="29" name="Group 39"/>
              <p:cNvGrpSpPr/>
              <p:nvPr/>
            </p:nvGrpSpPr>
            <p:grpSpPr bwMode="auto">
              <a:xfrm>
                <a:off x="3025306" y="2210032"/>
                <a:ext cx="2912120" cy="510632"/>
                <a:chOff x="7284688" y="2339010"/>
                <a:chExt cx="2912120" cy="420429"/>
              </a:xfrm>
            </p:grpSpPr>
            <p:cxnSp>
              <p:nvCxnSpPr>
                <p:cNvPr id="33" name="Straight Arrow Connector 32"/>
                <p:cNvCxnSpPr/>
                <p:nvPr/>
              </p:nvCxnSpPr>
              <p:spPr>
                <a:xfrm flipH="1" flipV="1">
                  <a:off x="7284688" y="2743921"/>
                  <a:ext cx="387986" cy="155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41"/>
                <p:cNvSpPr txBox="1">
                  <a:spLocks noChangeArrowheads="1"/>
                </p:cNvSpPr>
                <p:nvPr/>
              </p:nvSpPr>
              <p:spPr bwMode="auto">
                <a:xfrm>
                  <a:off x="7507685" y="2526710"/>
                  <a:ext cx="1371599" cy="22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a:latin typeface="#9Slide03 Arima Madurai ExtraLi" panose="00000300000000000000" pitchFamily="2" charset="0"/>
                      <a:cs typeface="#9Slide03 Arima Madurai ExtraLi" panose="00000300000000000000" pitchFamily="2" charset="0"/>
                    </a:rPr>
                    <a:t>Lò xo</a:t>
                  </a:r>
                  <a:endParaRPr lang="en-US" altLang="en-US" sz="1200" b="1">
                    <a:latin typeface="#9Slide03 Arima Madurai ExtraLi" panose="00000300000000000000" pitchFamily="2" charset="0"/>
                    <a:cs typeface="#9Slide03 Arima Madurai ExtraLi" panose="00000300000000000000" pitchFamily="2" charset="0"/>
                  </a:endParaRPr>
                </a:p>
              </p:txBody>
            </p:sp>
            <p:sp>
              <p:nvSpPr>
                <p:cNvPr id="64" name="TextBox 41"/>
                <p:cNvSpPr txBox="1">
                  <a:spLocks noChangeArrowheads="1"/>
                </p:cNvSpPr>
                <p:nvPr/>
              </p:nvSpPr>
              <p:spPr bwMode="auto">
                <a:xfrm>
                  <a:off x="8825210" y="2339010"/>
                  <a:ext cx="1371598" cy="22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a:latin typeface="#9Slide03 Arima Madurai ExtraLi" panose="00000300000000000000" pitchFamily="2" charset="0"/>
                      <a:cs typeface="#9Slide03 Arima Madurai ExtraLi" panose="00000300000000000000" pitchFamily="2" charset="0"/>
                    </a:rPr>
                    <a:t>L</a:t>
                  </a:r>
                  <a:r>
                    <a:rPr lang="vi-VN" altLang="en-US" sz="1200" b="1">
                      <a:latin typeface="#9Slide03 Arima Madurai ExtraLi" panose="00000300000000000000" pitchFamily="2" charset="0"/>
                      <a:cs typeface="#9Slide03 Arima Madurai ExtraLi" panose="00000300000000000000" pitchFamily="2" charset="0"/>
                    </a:rPr>
                    <a:t>ực kế</a:t>
                  </a:r>
                  <a:endParaRPr lang="en-US" altLang="en-US" sz="1200" b="1">
                    <a:latin typeface="#9Slide03 Arima Madurai ExtraLi" panose="00000300000000000000" pitchFamily="2" charset="0"/>
                    <a:cs typeface="#9Slide03 Arima Madurai ExtraLi" panose="00000300000000000000" pitchFamily="2" charset="0"/>
                  </a:endParaRPr>
                </a:p>
              </p:txBody>
            </p:sp>
            <p:cxnSp>
              <p:nvCxnSpPr>
                <p:cNvPr id="65" name="Straight Arrow Connector 64"/>
                <p:cNvCxnSpPr/>
                <p:nvPr/>
              </p:nvCxnSpPr>
              <p:spPr>
                <a:xfrm flipH="1" flipV="1">
                  <a:off x="8924459" y="2578332"/>
                  <a:ext cx="387987" cy="155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0" name="Group 42"/>
              <p:cNvGrpSpPr/>
              <p:nvPr/>
            </p:nvGrpSpPr>
            <p:grpSpPr bwMode="auto">
              <a:xfrm>
                <a:off x="388758" y="3681366"/>
                <a:ext cx="2057400" cy="436574"/>
                <a:chOff x="4798803" y="4627563"/>
                <a:chExt cx="2057400" cy="428009"/>
              </a:xfrm>
            </p:grpSpPr>
            <p:cxnSp>
              <p:nvCxnSpPr>
                <p:cNvPr id="31" name="Straight Arrow Connector 30"/>
                <p:cNvCxnSpPr/>
                <p:nvPr/>
              </p:nvCxnSpPr>
              <p:spPr>
                <a:xfrm flipV="1">
                  <a:off x="6019800" y="4627563"/>
                  <a:ext cx="681038" cy="1730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44"/>
                <p:cNvSpPr txBox="1">
                  <a:spLocks noChangeArrowheads="1"/>
                </p:cNvSpPr>
                <p:nvPr/>
              </p:nvSpPr>
              <p:spPr bwMode="auto">
                <a:xfrm>
                  <a:off x="4798803" y="4784007"/>
                  <a:ext cx="2057400" cy="27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a:latin typeface="#9Slide03 Arima Madurai ExtraLi" panose="00000300000000000000" pitchFamily="2" charset="0"/>
                      <a:cs typeface="#9Slide03 Arima Madurai ExtraLi" panose="00000300000000000000" pitchFamily="2" charset="0"/>
                    </a:rPr>
                    <a:t>Quả nặng</a:t>
                  </a:r>
                  <a:endParaRPr lang="en-US" altLang="en-US" sz="1200" b="1">
                    <a:latin typeface="#9Slide03 Arima Madurai ExtraLi" panose="00000300000000000000" pitchFamily="2" charset="0"/>
                    <a:cs typeface="#9Slide03 Arima Madurai ExtraLi" panose="00000300000000000000" pitchFamily="2" charset="0"/>
                  </a:endParaRPr>
                </a:p>
              </p:txBody>
            </p:sp>
          </p:grpSp>
        </p:grpSp>
        <p:pic>
          <p:nvPicPr>
            <p:cNvPr id="2052" name="Picture 4" descr="Cân lò xo N Newton chuyên dụng cho các thí nghiệm vật lý | Shopee Việt Na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758" b="96387" l="37012" r="68945">
                          <a14:foregroundMark x1="54980" y1="17285" x2="55957" y2="46777"/>
                          <a14:foregroundMark x1="45898" y1="15234" x2="44922" y2="51465"/>
                          <a14:foregroundMark x1="50488" y1="29199" x2="50488" y2="29199"/>
                          <a14:foregroundMark x1="51758" y1="10059" x2="51758" y2="10059"/>
                        </a14:backgroundRemoval>
                      </a14:imgEffect>
                    </a14:imgLayer>
                  </a14:imgProps>
                </a:ext>
                <a:ext uri="{28A0092B-C50C-407E-A947-70E740481C1C}">
                  <a14:useLocalDpi xmlns:a14="http://schemas.microsoft.com/office/drawing/2010/main" val="0"/>
                </a:ext>
              </a:extLst>
            </a:blip>
            <a:srcRect/>
            <a:stretch>
              <a:fillRect/>
            </a:stretch>
          </p:blipFill>
          <p:spPr bwMode="auto">
            <a:xfrm>
              <a:off x="7397616" y="1021655"/>
              <a:ext cx="1102813" cy="132784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Đồng hồ đếm ngược 3 phút - 3 Minutes">
            <a:hlinkClick r:id="" action="ppaction://media"/>
          </p:cNvPr>
          <p:cNvPicPr>
            <a:picLocks noChangeAspect="1"/>
          </p:cNvPicPr>
          <p:nvPr>
            <a:videoFile r:link="rId6"/>
            <p:extLst>
              <p:ext uri="{DAA4B4D4-6D71-4841-9C94-3DE7FCFB9230}">
                <p14:media xmlns:p14="http://schemas.microsoft.com/office/powerpoint/2010/main" r:embed="rId7"/>
              </p:ext>
            </p:extLst>
          </p:nvPr>
        </p:nvPicPr>
        <p:blipFill>
          <a:blip r:embed="rId8"/>
          <a:stretch>
            <a:fillRect/>
          </a:stretch>
        </p:blipFill>
        <p:spPr>
          <a:xfrm>
            <a:off x="1454478" y="3539603"/>
            <a:ext cx="1178648" cy="781448"/>
          </a:xfrm>
          <a:prstGeom prst="rect">
            <a:avLst/>
          </a:prstGeom>
          <a:solidFill>
            <a:schemeClr val="accent2">
              <a:lumMod val="20000"/>
              <a:lumOff val="80000"/>
            </a:schemeClr>
          </a:solidFill>
        </p:spPr>
      </p:pic>
      <p:sp>
        <p:nvSpPr>
          <p:cNvPr id="62" name="Rectangle 61"/>
          <p:cNvSpPr/>
          <p:nvPr/>
        </p:nvSpPr>
        <p:spPr>
          <a:xfrm>
            <a:off x="144118" y="227551"/>
            <a:ext cx="4823056" cy="461665"/>
          </a:xfrm>
          <a:prstGeom prst="rect">
            <a:avLst/>
          </a:prstGeom>
        </p:spPr>
        <p:txBody>
          <a:bodyPr wrap="square">
            <a:spAutoFit/>
          </a:bodyPr>
          <a:lstStyle/>
          <a:p>
            <a:pPr algn="ctr">
              <a:spcBef>
                <a:spcPct val="50000"/>
              </a:spcBef>
              <a:defRPr/>
            </a:pPr>
            <a:r>
              <a:rPr lang="en-US" altLang="en-US" sz="2400" dirty="0" err="1">
                <a:latin typeface="#9Slide03 Arima Madurai Black" panose="00000A00000000000000" pitchFamily="2" charset="0"/>
                <a:cs typeface="#9Slide03 Arima Madurai Black" panose="00000A00000000000000" pitchFamily="2" charset="0"/>
              </a:rPr>
              <a:t>III.Độ</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giãn</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của</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lò</a:t>
            </a:r>
            <a:r>
              <a:rPr lang="en-US" altLang="en-US" sz="2400" dirty="0">
                <a:latin typeface="#9Slide03 Arima Madurai Black" panose="00000A00000000000000" pitchFamily="2" charset="0"/>
                <a:cs typeface="#9Slide03 Arima Madurai Black" panose="00000A00000000000000" pitchFamily="2" charset="0"/>
              </a:rPr>
              <a:t> xo </a:t>
            </a:r>
            <a:r>
              <a:rPr lang="en-US" altLang="en-US" sz="2400" dirty="0" err="1">
                <a:latin typeface="#9Slide03 Arima Madurai Black" panose="00000A00000000000000" pitchFamily="2" charset="0"/>
                <a:cs typeface="#9Slide03 Arima Madurai Black" panose="00000A00000000000000" pitchFamily="2" charset="0"/>
              </a:rPr>
              <a:t>treo</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thẳng</a:t>
            </a:r>
            <a:r>
              <a:rPr lang="en-US" altLang="en-US" sz="2400" dirty="0">
                <a:latin typeface="#9Slide03 Arima Madurai Black" panose="00000A00000000000000" pitchFamily="2" charset="0"/>
                <a:cs typeface="#9Slide03 Arima Madurai Black" panose="00000A00000000000000" pitchFamily="2" charset="0"/>
              </a:rPr>
              <a:t> </a:t>
            </a:r>
            <a:endParaRPr lang="en-US" altLang="en-US" sz="2400" dirty="0">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69"/>
                    </p:tgtEl>
                  </p:cMediaNode>
                </p:video>
              </p:childTnLst>
            </p:cTn>
          </p:par>
        </p:tnLst>
        <p:bldLst>
          <p:bldP spid="9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69"/>
                    </p:tgtEl>
                  </p:cMediaNode>
                </p:video>
              </p:childTnLst>
            </p:cTn>
          </p:par>
        </p:tnLst>
        <p:bldLst>
          <p:bldP spid="93"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329" y="0"/>
            <a:ext cx="5756608" cy="4768427"/>
          </a:xfrm>
          <a:prstGeom prst="rect">
            <a:avLst/>
          </a:prstGeom>
        </p:spPr>
      </p:pic>
      <p:graphicFrame>
        <p:nvGraphicFramePr>
          <p:cNvPr id="3" name="Table 2"/>
          <p:cNvGraphicFramePr>
            <a:graphicFrameLocks noGrp="1"/>
          </p:cNvGraphicFramePr>
          <p:nvPr/>
        </p:nvGraphicFramePr>
        <p:xfrm>
          <a:off x="5952403" y="106896"/>
          <a:ext cx="2753249" cy="2788920"/>
        </p:xfrm>
        <a:graphic>
          <a:graphicData uri="http://schemas.openxmlformats.org/drawingml/2006/table">
            <a:tbl>
              <a:tblPr firstRow="1" firstCol="1" bandRow="1">
                <a:tableStyleId>{0E3FDE45-AF77-4B5C-9715-49D594BDF05E}</a:tableStyleId>
              </a:tblPr>
              <a:tblGrid>
                <a:gridCol w="663129"/>
                <a:gridCol w="974753"/>
                <a:gridCol w="1115367"/>
              </a:tblGrid>
              <a:tr h="364013">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Số quả nặng</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1400" dirty="0">
                          <a:effectLst/>
                          <a:latin typeface="#9Slide03 Arima Madurai" panose="00000500000000000000" pitchFamily="2" charset="0"/>
                          <a:cs typeface="#9Slide03 Arima Madurai" panose="00000500000000000000" pitchFamily="2" charset="0"/>
                        </a:rPr>
                        <a:t>Khối lượng</a:t>
                      </a:r>
                      <a:endParaRPr lang="en-US" sz="1100" dirty="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en-US" sz="1400" dirty="0" err="1">
                          <a:effectLst/>
                          <a:latin typeface="#9Slide03 Arima Madurai" panose="00000500000000000000" pitchFamily="2" charset="0"/>
                          <a:ea typeface="+mn-ea"/>
                          <a:cs typeface="#9Slide03 Arima Madurai" panose="00000500000000000000" pitchFamily="2" charset="0"/>
                        </a:rPr>
                        <a:t>Độ</a:t>
                      </a:r>
                      <a:r>
                        <a:rPr lang="en-US" sz="1400" baseline="0" dirty="0">
                          <a:effectLst/>
                          <a:latin typeface="#9Slide03 Arima Madurai" panose="00000500000000000000" pitchFamily="2" charset="0"/>
                          <a:ea typeface="+mn-ea"/>
                          <a:cs typeface="#9Slide03 Arima Madurai" panose="00000500000000000000" pitchFamily="2" charset="0"/>
                        </a:rPr>
                        <a:t> </a:t>
                      </a:r>
                      <a:r>
                        <a:rPr lang="en-US" sz="1400" baseline="0" dirty="0" err="1">
                          <a:effectLst/>
                          <a:latin typeface="#9Slide03 Arima Madurai" panose="00000500000000000000" pitchFamily="2" charset="0"/>
                          <a:ea typeface="+mn-ea"/>
                          <a:cs typeface="#9Slide03 Arima Madurai" panose="00000500000000000000" pitchFamily="2" charset="0"/>
                        </a:rPr>
                        <a:t>giãn</a:t>
                      </a:r>
                      <a:r>
                        <a:rPr lang="en-US" sz="1400" baseline="0" dirty="0">
                          <a:effectLst/>
                          <a:latin typeface="#9Slide03 Arima Madurai" panose="00000500000000000000" pitchFamily="2" charset="0"/>
                          <a:ea typeface="+mn-ea"/>
                          <a:cs typeface="#9Slide03 Arima Madurai" panose="00000500000000000000" pitchFamily="2" charset="0"/>
                        </a:rPr>
                        <a:t> </a:t>
                      </a:r>
                      <a:r>
                        <a:rPr lang="en-US" sz="1400" baseline="0" dirty="0" err="1">
                          <a:effectLst/>
                          <a:latin typeface="#9Slide03 Arima Madurai" panose="00000500000000000000" pitchFamily="2" charset="0"/>
                          <a:ea typeface="+mn-ea"/>
                          <a:cs typeface="#9Slide03 Arima Madurai" panose="00000500000000000000" pitchFamily="2" charset="0"/>
                        </a:rPr>
                        <a:t>của</a:t>
                      </a:r>
                      <a:r>
                        <a:rPr lang="en-US" sz="1400" baseline="0" dirty="0">
                          <a:effectLst/>
                          <a:latin typeface="#9Slide03 Arima Madurai" panose="00000500000000000000" pitchFamily="2" charset="0"/>
                          <a:ea typeface="+mn-ea"/>
                          <a:cs typeface="#9Slide03 Arima Madurai" panose="00000500000000000000" pitchFamily="2" charset="0"/>
                        </a:rPr>
                        <a:t> </a:t>
                      </a:r>
                      <a:r>
                        <a:rPr lang="en-US" sz="1400" baseline="0" dirty="0" err="1">
                          <a:effectLst/>
                          <a:latin typeface="#9Slide03 Arima Madurai" panose="00000500000000000000" pitchFamily="2" charset="0"/>
                          <a:ea typeface="+mn-ea"/>
                          <a:cs typeface="#9Slide03 Arima Madurai" panose="00000500000000000000" pitchFamily="2" charset="0"/>
                        </a:rPr>
                        <a:t>lò</a:t>
                      </a:r>
                      <a:r>
                        <a:rPr lang="en-US" sz="1400" baseline="0" dirty="0">
                          <a:effectLst/>
                          <a:latin typeface="#9Slide03 Arima Madurai" panose="00000500000000000000" pitchFamily="2" charset="0"/>
                          <a:ea typeface="+mn-ea"/>
                          <a:cs typeface="#9Slide03 Arima Madurai" panose="00000500000000000000" pitchFamily="2" charset="0"/>
                        </a:rPr>
                        <a:t> xo (cm)</a:t>
                      </a:r>
                      <a:endParaRPr lang="en-US" sz="1100" dirty="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4013">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1</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2000" dirty="0">
                          <a:effectLst/>
                          <a:latin typeface="#9Slide03 Arima Madurai" panose="00000500000000000000" pitchFamily="2" charset="0"/>
                          <a:cs typeface="#9Slide03 Arima Madurai" panose="00000500000000000000" pitchFamily="2" charset="0"/>
                        </a:rPr>
                        <a:t>50g</a:t>
                      </a:r>
                      <a:endParaRPr lang="en-US" sz="2000" dirty="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1400" dirty="0">
                          <a:effectLst/>
                          <a:latin typeface="#9Slide03 Arima Madurai" panose="00000500000000000000" pitchFamily="2" charset="0"/>
                          <a:cs typeface="#9Slide03 Arima Madurai" panose="00000500000000000000" pitchFamily="2" charset="0"/>
                        </a:rPr>
                        <a:t> </a:t>
                      </a:r>
                      <a:endParaRPr lang="en-US" sz="1100" dirty="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4013">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2</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2000" dirty="0">
                          <a:effectLst/>
                          <a:latin typeface="#9Slide03 Arima Madurai" panose="00000500000000000000" pitchFamily="2" charset="0"/>
                          <a:cs typeface="#9Slide03 Arima Madurai" panose="00000500000000000000" pitchFamily="2" charset="0"/>
                        </a:rPr>
                        <a:t>100g</a:t>
                      </a:r>
                      <a:endParaRPr lang="en-US" sz="2000" dirty="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1400" dirty="0">
                          <a:effectLst/>
                          <a:latin typeface="#9Slide03 Arima Madurai" panose="00000500000000000000" pitchFamily="2" charset="0"/>
                          <a:cs typeface="#9Slide03 Arima Madurai" panose="00000500000000000000" pitchFamily="2" charset="0"/>
                        </a:rPr>
                        <a:t> </a:t>
                      </a:r>
                      <a:endParaRPr lang="en-US" sz="1100" dirty="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4013">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3</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2000" dirty="0">
                          <a:effectLst/>
                          <a:latin typeface="#9Slide03 Arima Madurai" panose="00000500000000000000" pitchFamily="2" charset="0"/>
                          <a:cs typeface="#9Slide03 Arima Madurai" panose="00000500000000000000" pitchFamily="2" charset="0"/>
                        </a:rPr>
                        <a:t>150g</a:t>
                      </a:r>
                      <a:endParaRPr lang="en-US" sz="2000" dirty="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1400" dirty="0">
                          <a:effectLst/>
                          <a:latin typeface="#9Slide03 Arima Madurai" panose="00000500000000000000" pitchFamily="2" charset="0"/>
                          <a:cs typeface="#9Slide03 Arima Madurai" panose="00000500000000000000" pitchFamily="2" charset="0"/>
                        </a:rPr>
                        <a:t> </a:t>
                      </a:r>
                      <a:endParaRPr lang="en-US" sz="1100" dirty="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4013">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4</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2000" dirty="0">
                          <a:effectLst/>
                          <a:latin typeface="#9Slide03 Arima Madurai" panose="00000500000000000000" pitchFamily="2" charset="0"/>
                          <a:cs typeface="#9Slide03 Arima Madurai" panose="00000500000000000000" pitchFamily="2" charset="0"/>
                        </a:rPr>
                        <a:t>200g</a:t>
                      </a:r>
                      <a:endParaRPr lang="en-US" sz="2000" dirty="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600"/>
                        </a:spcAft>
                        <a:tabLst>
                          <a:tab pos="8101330" algn="l"/>
                        </a:tabLst>
                      </a:pPr>
                      <a:r>
                        <a:rPr lang="vi-VN" sz="1400" dirty="0">
                          <a:effectLst/>
                          <a:latin typeface="#9Slide03 Arima Madurai" panose="00000500000000000000" pitchFamily="2" charset="0"/>
                          <a:cs typeface="#9Slide03 Arima Madurai" panose="00000500000000000000" pitchFamily="2" charset="0"/>
                        </a:rPr>
                        <a:t> </a:t>
                      </a:r>
                      <a:endParaRPr lang="en-US" sz="1100" dirty="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7771155" y="1105916"/>
            <a:ext cx="934497" cy="400110"/>
          </a:xfrm>
          <a:prstGeom prst="rect">
            <a:avLst/>
          </a:prstGeom>
          <a:noFill/>
        </p:spPr>
        <p:txBody>
          <a:bodyPr wrap="square" rtlCol="0">
            <a:spAutoFit/>
          </a:bodyPr>
          <a:lstStyle/>
          <a:p>
            <a:r>
              <a:rPr lang="en-US" sz="2000" dirty="0">
                <a:latin typeface="#9Slide03 Arima Madurai" panose="00000500000000000000" pitchFamily="2" charset="0"/>
                <a:cs typeface="#9Slide03 Arima Madurai" panose="00000500000000000000" pitchFamily="2" charset="0"/>
              </a:rPr>
              <a:t>1,5</a:t>
            </a:r>
            <a:endParaRPr lang="en-US" sz="2000" dirty="0">
              <a:latin typeface="#9Slide03 Arima Madurai" panose="00000500000000000000" pitchFamily="2" charset="0"/>
              <a:cs typeface="#9Slide03 Arima Madurai" panose="00000500000000000000" pitchFamily="2" charset="0"/>
            </a:endParaRPr>
          </a:p>
        </p:txBody>
      </p:sp>
      <p:sp>
        <p:nvSpPr>
          <p:cNvPr id="6" name="TextBox 5"/>
          <p:cNvSpPr txBox="1"/>
          <p:nvPr/>
        </p:nvSpPr>
        <p:spPr>
          <a:xfrm>
            <a:off x="7771154" y="1562998"/>
            <a:ext cx="934497" cy="400110"/>
          </a:xfrm>
          <a:prstGeom prst="rect">
            <a:avLst/>
          </a:prstGeom>
          <a:noFill/>
        </p:spPr>
        <p:txBody>
          <a:bodyPr wrap="square" rtlCol="0">
            <a:spAutoFit/>
          </a:bodyPr>
          <a:lstStyle/>
          <a:p>
            <a:r>
              <a:rPr lang="en-US" sz="2000" dirty="0">
                <a:latin typeface="#9Slide03 Arima Madurai" panose="00000500000000000000" pitchFamily="2" charset="0"/>
                <a:cs typeface="#9Slide03 Arima Madurai" panose="00000500000000000000" pitchFamily="2" charset="0"/>
              </a:rPr>
              <a:t>3,0</a:t>
            </a:r>
            <a:endParaRPr lang="en-US" sz="2000" dirty="0">
              <a:latin typeface="#9Slide03 Arima Madurai" panose="00000500000000000000" pitchFamily="2" charset="0"/>
              <a:cs typeface="#9Slide03 Arima Madurai" panose="00000500000000000000" pitchFamily="2" charset="0"/>
            </a:endParaRPr>
          </a:p>
        </p:txBody>
      </p:sp>
      <p:sp>
        <p:nvSpPr>
          <p:cNvPr id="7" name="TextBox 6"/>
          <p:cNvSpPr txBox="1"/>
          <p:nvPr/>
        </p:nvSpPr>
        <p:spPr>
          <a:xfrm>
            <a:off x="7771153" y="1924666"/>
            <a:ext cx="934497" cy="400110"/>
          </a:xfrm>
          <a:prstGeom prst="rect">
            <a:avLst/>
          </a:prstGeom>
          <a:noFill/>
        </p:spPr>
        <p:txBody>
          <a:bodyPr wrap="square" rtlCol="0">
            <a:spAutoFit/>
          </a:bodyPr>
          <a:lstStyle/>
          <a:p>
            <a:r>
              <a:rPr lang="en-US" sz="2000" dirty="0">
                <a:latin typeface="#9Slide03 Arima Madurai" panose="00000500000000000000" pitchFamily="2" charset="0"/>
                <a:cs typeface="#9Slide03 Arima Madurai" panose="00000500000000000000" pitchFamily="2" charset="0"/>
              </a:rPr>
              <a:t>4,5</a:t>
            </a:r>
            <a:endParaRPr lang="en-US" sz="2000" dirty="0">
              <a:latin typeface="#9Slide03 Arima Madurai" panose="00000500000000000000" pitchFamily="2" charset="0"/>
              <a:cs typeface="#9Slide03 Arima Madurai" panose="00000500000000000000" pitchFamily="2" charset="0"/>
            </a:endParaRPr>
          </a:p>
        </p:txBody>
      </p:sp>
      <p:sp>
        <p:nvSpPr>
          <p:cNvPr id="8" name="TextBox 7"/>
          <p:cNvSpPr txBox="1"/>
          <p:nvPr/>
        </p:nvSpPr>
        <p:spPr>
          <a:xfrm>
            <a:off x="7771153" y="2373398"/>
            <a:ext cx="934497" cy="400110"/>
          </a:xfrm>
          <a:prstGeom prst="rect">
            <a:avLst/>
          </a:prstGeom>
          <a:noFill/>
        </p:spPr>
        <p:txBody>
          <a:bodyPr wrap="square" rtlCol="0">
            <a:spAutoFit/>
          </a:bodyPr>
          <a:lstStyle/>
          <a:p>
            <a:r>
              <a:rPr lang="en-US" sz="2000" dirty="0">
                <a:latin typeface="#9Slide03 Arima Madurai" panose="00000500000000000000" pitchFamily="2" charset="0"/>
                <a:cs typeface="#9Slide03 Arima Madurai" panose="00000500000000000000" pitchFamily="2" charset="0"/>
              </a:rPr>
              <a:t>6,0</a:t>
            </a:r>
            <a:endParaRPr lang="en-US" sz="2000" dirty="0">
              <a:latin typeface="#9Slide03 Arima Madurai" panose="00000500000000000000" pitchFamily="2" charset="0"/>
              <a:cs typeface="#9Slide03 Arima Madurai" panose="00000500000000000000" pitchFamily="2" charset="0"/>
            </a:endParaRPr>
          </a:p>
        </p:txBody>
      </p:sp>
      <p:sp>
        <p:nvSpPr>
          <p:cNvPr id="12" name="Cloud 11"/>
          <p:cNvSpPr/>
          <p:nvPr/>
        </p:nvSpPr>
        <p:spPr>
          <a:xfrm>
            <a:off x="5452570" y="3026725"/>
            <a:ext cx="3582787" cy="1934574"/>
          </a:xfrm>
          <a:prstGeom prst="cloud">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Arima Madurai" panose="00000500000000000000" pitchFamily="2" charset="0"/>
                <a:cs typeface="#9Slide03 Arima Madurai" panose="00000500000000000000" pitchFamily="2" charset="0"/>
              </a:rPr>
              <a:t>   </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5" name="TextBox 14"/>
          <p:cNvSpPr txBox="1"/>
          <p:nvPr/>
        </p:nvSpPr>
        <p:spPr>
          <a:xfrm>
            <a:off x="5828937" y="3355396"/>
            <a:ext cx="2753247" cy="1323439"/>
          </a:xfrm>
          <a:prstGeom prst="rect">
            <a:avLst/>
          </a:prstGeom>
          <a:noFill/>
        </p:spPr>
        <p:txBody>
          <a:bodyPr wrap="square" rtlCol="0">
            <a:spAutoFit/>
          </a:bodyPr>
          <a:lstStyle/>
          <a:p>
            <a:pPr algn="ctr"/>
            <a:r>
              <a:rPr lang="en-US" sz="2000" dirty="0" err="1">
                <a:latin typeface="#9Slide03 Arima Madurai" panose="00000500000000000000" pitchFamily="2" charset="0"/>
                <a:cs typeface="#9Slide03 Arima Madurai" panose="00000500000000000000" pitchFamily="2" charset="0"/>
              </a:rPr>
              <a:t>Khi</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tăng</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khối</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lượng</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vật</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treo</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vào</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đầu</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dưới</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lò</a:t>
            </a:r>
            <a:r>
              <a:rPr lang="en-US" sz="2000" dirty="0">
                <a:latin typeface="#9Slide03 Arima Madurai" panose="00000500000000000000" pitchFamily="2" charset="0"/>
                <a:cs typeface="#9Slide03 Arima Madurai" panose="00000500000000000000" pitchFamily="2" charset="0"/>
              </a:rPr>
              <a:t> xo </a:t>
            </a:r>
            <a:r>
              <a:rPr lang="en-US" sz="2000" dirty="0" err="1">
                <a:latin typeface="#9Slide03 Arima Madurai" panose="00000500000000000000" pitchFamily="2" charset="0"/>
                <a:cs typeface="#9Slide03 Arima Madurai" panose="00000500000000000000" pitchFamily="2" charset="0"/>
              </a:rPr>
              <a:t>thì</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độ</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giãn</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của</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lò</a:t>
            </a:r>
            <a:r>
              <a:rPr lang="en-US" sz="2000" dirty="0">
                <a:latin typeface="#9Slide03 Arima Madurai" panose="00000500000000000000" pitchFamily="2" charset="0"/>
                <a:cs typeface="#9Slide03 Arima Madurai" panose="00000500000000000000" pitchFamily="2" charset="0"/>
              </a:rPr>
              <a:t> xo </a:t>
            </a:r>
            <a:r>
              <a:rPr lang="en-US" sz="2000" dirty="0" err="1">
                <a:latin typeface="#9Slide03 Arima Madurai" panose="00000500000000000000" pitchFamily="2" charset="0"/>
                <a:cs typeface="#9Slide03 Arima Madurai" panose="00000500000000000000" pitchFamily="2" charset="0"/>
              </a:rPr>
              <a:t>thay</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đổi</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thế</a:t>
            </a:r>
            <a:r>
              <a:rPr lang="en-US" sz="2000" dirty="0">
                <a:latin typeface="#9Slide03 Arima Madurai" panose="00000500000000000000" pitchFamily="2" charset="0"/>
                <a:cs typeface="#9Slide03 Arima Madurai" panose="00000500000000000000" pitchFamily="2" charset="0"/>
              </a:rPr>
              <a:t> </a:t>
            </a:r>
            <a:r>
              <a:rPr lang="en-US" sz="2000" dirty="0" err="1">
                <a:latin typeface="#9Slide03 Arima Madurai" panose="00000500000000000000" pitchFamily="2" charset="0"/>
                <a:cs typeface="#9Slide03 Arima Madurai" panose="00000500000000000000" pitchFamily="2" charset="0"/>
              </a:rPr>
              <a:t>nào</a:t>
            </a:r>
            <a:r>
              <a:rPr lang="en-US" sz="2000" dirty="0">
                <a:latin typeface="#9Slide03 Arima Madurai" panose="00000500000000000000" pitchFamily="2" charset="0"/>
                <a:cs typeface="#9Slide03 Arima Madurai" panose="00000500000000000000" pitchFamily="2" charset="0"/>
              </a:rPr>
              <a:t>? </a:t>
            </a:r>
            <a:endParaRPr lang="en-US" sz="2000" dirty="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2"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Parchment"/>
          <p:cNvSpPr txBox="1">
            <a:spLocks noChangeArrowheads="1"/>
          </p:cNvSpPr>
          <p:nvPr/>
        </p:nvSpPr>
        <p:spPr>
          <a:xfrm>
            <a:off x="811372" y="961704"/>
            <a:ext cx="5699960" cy="2633578"/>
          </a:xfrm>
          <a:prstGeom prst="cloudCallout">
            <a:avLst>
              <a:gd name="adj1" fmla="val -22889"/>
              <a:gd name="adj2" fmla="val 105301"/>
            </a:avLst>
          </a:prstGeom>
          <a:solidFill>
            <a:srgbClr val="FFCEC1"/>
          </a:solidFill>
          <a:ln>
            <a:noFill/>
            <a:prstDash val="dashDot"/>
            <a:round/>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80000"/>
              </a:lnSpc>
              <a:spcBef>
                <a:spcPct val="0"/>
              </a:spcBef>
              <a:buFontTx/>
              <a:buNone/>
            </a:pPr>
            <a:endParaRPr lang="en-US" altLang="en-US" sz="1800" b="1">
              <a:latin typeface="#9Slide03 Arima Madurai Black" panose="00000A00000000000000" pitchFamily="2" charset="0"/>
              <a:cs typeface="#9Slide03 Arima Madurai Black" panose="00000A00000000000000" pitchFamily="2"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67174" y="494139"/>
            <a:ext cx="2135191" cy="1900678"/>
          </a:xfrm>
          <a:prstGeom prst="rect">
            <a:avLst/>
          </a:prstGeom>
        </p:spPr>
      </p:pic>
      <p:sp>
        <p:nvSpPr>
          <p:cNvPr id="4" name="TextBox 3"/>
          <p:cNvSpPr txBox="1"/>
          <p:nvPr/>
        </p:nvSpPr>
        <p:spPr>
          <a:xfrm>
            <a:off x="1505197" y="1470579"/>
            <a:ext cx="3910864" cy="1615827"/>
          </a:xfrm>
          <a:prstGeom prst="rect">
            <a:avLst/>
          </a:prstGeom>
          <a:noFill/>
        </p:spPr>
        <p:txBody>
          <a:bodyPr wrap="square" rtlCol="0">
            <a:spAutoFit/>
          </a:bodyPr>
          <a:lstStyle/>
          <a:p>
            <a:pPr algn="ctr">
              <a:lnSpc>
                <a:spcPct val="150000"/>
              </a:lnSpc>
            </a:pPr>
            <a:r>
              <a:rPr lang="en-US" sz="2200" dirty="0" smtClean="0">
                <a:latin typeface="#9Slide03 Arima Madurai" panose="00000500000000000000" pitchFamily="2" charset="0"/>
                <a:cs typeface="#9Slide03 Arima Madurai" panose="00000500000000000000" pitchFamily="2" charset="0"/>
              </a:rPr>
              <a:t>- </a:t>
            </a:r>
            <a:r>
              <a:rPr lang="en-US" sz="2200" dirty="0" err="1" smtClean="0">
                <a:latin typeface="#9Slide03 Arima Madurai" panose="00000500000000000000" pitchFamily="2" charset="0"/>
                <a:cs typeface="#9Slide03 Arima Madurai" panose="00000500000000000000" pitchFamily="2" charset="0"/>
              </a:rPr>
              <a:t>Độ</a:t>
            </a:r>
            <a:r>
              <a:rPr lang="en-US" sz="2200" dirty="0" smtClean="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giãn</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của</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lò</a:t>
            </a:r>
            <a:r>
              <a:rPr lang="en-US" sz="2200" dirty="0">
                <a:latin typeface="#9Slide03 Arima Madurai" panose="00000500000000000000" pitchFamily="2" charset="0"/>
                <a:cs typeface="#9Slide03 Arima Madurai" panose="00000500000000000000" pitchFamily="2" charset="0"/>
              </a:rPr>
              <a:t> xo </a:t>
            </a:r>
            <a:r>
              <a:rPr lang="en-US" sz="2200" dirty="0" err="1">
                <a:latin typeface="#9Slide03 Arima Madurai" panose="00000500000000000000" pitchFamily="2" charset="0"/>
                <a:cs typeface="#9Slide03 Arima Madurai" panose="00000500000000000000" pitchFamily="2" charset="0"/>
              </a:rPr>
              <a:t>treo</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thẳng</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đứng</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tăng</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tỉ</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lệ</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với</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khối</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lượng</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của</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vật</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được</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treo</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vào</a:t>
            </a:r>
            <a:r>
              <a:rPr lang="en-US" sz="2200" dirty="0">
                <a:latin typeface="#9Slide03 Arima Madurai" panose="00000500000000000000" pitchFamily="2" charset="0"/>
                <a:cs typeface="#9Slide03 Arima Madurai" panose="00000500000000000000" pitchFamily="2" charset="0"/>
              </a:rPr>
              <a:t> </a:t>
            </a:r>
            <a:r>
              <a:rPr lang="en-US" sz="2200" dirty="0" err="1">
                <a:latin typeface="#9Slide03 Arima Madurai" panose="00000500000000000000" pitchFamily="2" charset="0"/>
                <a:cs typeface="#9Slide03 Arima Madurai" panose="00000500000000000000" pitchFamily="2" charset="0"/>
              </a:rPr>
              <a:t>lò</a:t>
            </a:r>
            <a:r>
              <a:rPr lang="en-US" sz="2200" dirty="0">
                <a:latin typeface="#9Slide03 Arima Madurai" panose="00000500000000000000" pitchFamily="2" charset="0"/>
                <a:cs typeface="#9Slide03 Arima Madurai" panose="00000500000000000000" pitchFamily="2" charset="0"/>
              </a:rPr>
              <a:t> xo </a:t>
            </a:r>
            <a:endParaRPr lang="en-US" sz="2200" dirty="0">
              <a:latin typeface="#9Slide03 Arima Madurai" panose="00000500000000000000" pitchFamily="2" charset="0"/>
              <a:cs typeface="#9Slide03 Arima Madurai" panose="00000500000000000000" pitchFamily="2" charset="0"/>
            </a:endParaRPr>
          </a:p>
        </p:txBody>
      </p:sp>
      <p:sp>
        <p:nvSpPr>
          <p:cNvPr id="5" name="圆角矩形 1"/>
          <p:cNvSpPr/>
          <p:nvPr/>
        </p:nvSpPr>
        <p:spPr>
          <a:xfrm>
            <a:off x="144118" y="128676"/>
            <a:ext cx="4823056"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6" name="Rectangle 5"/>
          <p:cNvSpPr/>
          <p:nvPr/>
        </p:nvSpPr>
        <p:spPr>
          <a:xfrm>
            <a:off x="144118" y="227551"/>
            <a:ext cx="5498146" cy="461665"/>
          </a:xfrm>
          <a:prstGeom prst="rect">
            <a:avLst/>
          </a:prstGeom>
        </p:spPr>
        <p:txBody>
          <a:bodyPr wrap="square">
            <a:spAutoFit/>
          </a:bodyPr>
          <a:lstStyle/>
          <a:p>
            <a:pPr algn="ctr">
              <a:spcBef>
                <a:spcPct val="50000"/>
              </a:spcBef>
              <a:defRPr/>
            </a:pPr>
            <a:r>
              <a:rPr lang="en-US" altLang="en-US" sz="2400" dirty="0" err="1">
                <a:latin typeface="#9Slide03 Arima Madurai Black" panose="00000A00000000000000" pitchFamily="2" charset="0"/>
                <a:cs typeface="#9Slide03 Arima Madurai Black" panose="00000A00000000000000" pitchFamily="2" charset="0"/>
              </a:rPr>
              <a:t>III.Độ</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giãn</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của</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a:latin typeface="#9Slide03 Arima Madurai Black" panose="00000A00000000000000" pitchFamily="2" charset="0"/>
                <a:cs typeface="#9Slide03 Arima Madurai Black" panose="00000A00000000000000" pitchFamily="2" charset="0"/>
              </a:rPr>
              <a:t>lò</a:t>
            </a:r>
            <a:r>
              <a:rPr lang="en-US" altLang="en-US" sz="2400" dirty="0">
                <a:latin typeface="#9Slide03 Arima Madurai Black" panose="00000A00000000000000" pitchFamily="2" charset="0"/>
                <a:cs typeface="#9Slide03 Arima Madurai Black" panose="00000A00000000000000" pitchFamily="2" charset="0"/>
              </a:rPr>
              <a:t> xo </a:t>
            </a:r>
            <a:r>
              <a:rPr lang="en-US" altLang="en-US" sz="2400" dirty="0" err="1">
                <a:latin typeface="#9Slide03 Arima Madurai Black" panose="00000A00000000000000" pitchFamily="2" charset="0"/>
                <a:cs typeface="#9Slide03 Arima Madurai Black" panose="00000A00000000000000" pitchFamily="2" charset="0"/>
              </a:rPr>
              <a:t>treo</a:t>
            </a:r>
            <a:r>
              <a:rPr lang="en-US" altLang="en-US" sz="2400" dirty="0">
                <a:latin typeface="#9Slide03 Arima Madurai Black" panose="00000A00000000000000" pitchFamily="2" charset="0"/>
                <a:cs typeface="#9Slide03 Arima Madurai Black" panose="00000A00000000000000" pitchFamily="2" charset="0"/>
              </a:rPr>
              <a:t> </a:t>
            </a:r>
            <a:r>
              <a:rPr lang="en-US" altLang="en-US" sz="2400" dirty="0" err="1" smtClean="0">
                <a:latin typeface="#9Slide03 Arima Madurai Black" panose="00000A00000000000000" pitchFamily="2" charset="0"/>
                <a:cs typeface="#9Slide03 Arima Madurai Black" panose="00000A00000000000000" pitchFamily="2" charset="0"/>
              </a:rPr>
              <a:t>thẳng</a:t>
            </a:r>
            <a:r>
              <a:rPr lang="en-US" altLang="en-US" sz="2400" dirty="0" smtClean="0">
                <a:latin typeface="#9Slide03 Arima Madurai Black" panose="00000A00000000000000" pitchFamily="2" charset="0"/>
                <a:cs typeface="#9Slide03 Arima Madurai Black" panose="00000A00000000000000" pitchFamily="2" charset="0"/>
              </a:rPr>
              <a:t> </a:t>
            </a:r>
            <a:r>
              <a:rPr lang="en-US" altLang="en-US" sz="2400" dirty="0" err="1" smtClean="0">
                <a:latin typeface="#9Slide03 Arima Madurai Black" panose="00000A00000000000000" pitchFamily="2" charset="0"/>
                <a:cs typeface="#9Slide03 Arima Madurai Black" panose="00000A00000000000000" pitchFamily="2" charset="0"/>
              </a:rPr>
              <a:t>đứng</a:t>
            </a:r>
            <a:r>
              <a:rPr lang="en-US" altLang="en-US" sz="2400" dirty="0" smtClean="0">
                <a:latin typeface="#9Slide03 Arima Madurai Black" panose="00000A00000000000000" pitchFamily="2" charset="0"/>
                <a:cs typeface="#9Slide03 Arima Madurai Black" panose="00000A00000000000000" pitchFamily="2" charset="0"/>
              </a:rPr>
              <a:t> </a:t>
            </a:r>
            <a:endParaRPr lang="en-US" altLang="en-US" sz="2400" dirty="0">
              <a:latin typeface="#9Slide03 Arima Madurai Black" panose="00000A00000000000000" pitchFamily="2" charset="0"/>
              <a:cs typeface="#9Slide03 Arima Madurai Black" panose="00000A00000000000000" pitchFamily="2" charset="0"/>
            </a:endParaRPr>
          </a:p>
        </p:txBody>
      </p:sp>
      <p:grpSp>
        <p:nvGrpSpPr>
          <p:cNvPr id="7" name="组合 5"/>
          <p:cNvGrpSpPr/>
          <p:nvPr/>
        </p:nvGrpSpPr>
        <p:grpSpPr>
          <a:xfrm>
            <a:off x="0" y="369521"/>
            <a:ext cx="288238" cy="46073"/>
            <a:chOff x="4318304" y="3089060"/>
            <a:chExt cx="384317" cy="61430"/>
          </a:xfrm>
        </p:grpSpPr>
        <p:sp>
          <p:nvSpPr>
            <p:cNvPr id="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1" name="TextBox 10"/>
          <p:cNvSpPr txBox="1"/>
          <p:nvPr/>
        </p:nvSpPr>
        <p:spPr>
          <a:xfrm>
            <a:off x="555276" y="3443132"/>
            <a:ext cx="8193870" cy="1477328"/>
          </a:xfrm>
          <a:prstGeom prst="rect">
            <a:avLst/>
          </a:prstGeom>
          <a:noFill/>
        </p:spPr>
        <p:txBody>
          <a:bodyPr wrap="square">
            <a:spAutoFit/>
          </a:bodyPr>
          <a:lstStyle/>
          <a:p>
            <a:pPr algn="l"/>
            <a:r>
              <a:rPr lang="vi-VN" sz="1800" b="0" i="0" dirty="0">
                <a:solidFill>
                  <a:srgbClr val="000000"/>
                </a:solidFill>
                <a:effectLst/>
                <a:latin typeface="OpenSans"/>
              </a:rPr>
              <a:t>- </a:t>
            </a:r>
            <a:r>
              <a:rPr lang="vi-VN" sz="1800" b="0" i="0" dirty="0" err="1">
                <a:solidFill>
                  <a:srgbClr val="000000"/>
                </a:solidFill>
                <a:effectLst/>
                <a:latin typeface="OpenSans"/>
              </a:rPr>
              <a:t>Độ</a:t>
            </a:r>
            <a:r>
              <a:rPr lang="vi-VN" sz="1800" b="0" i="0" dirty="0">
                <a:solidFill>
                  <a:srgbClr val="000000"/>
                </a:solidFill>
                <a:effectLst/>
                <a:latin typeface="OpenSans"/>
              </a:rPr>
              <a:t> </a:t>
            </a:r>
            <a:r>
              <a:rPr lang="vi-VN" sz="1800" b="0" i="0" dirty="0" err="1">
                <a:solidFill>
                  <a:srgbClr val="000000"/>
                </a:solidFill>
                <a:effectLst/>
                <a:latin typeface="OpenSans"/>
              </a:rPr>
              <a:t>biến</a:t>
            </a:r>
            <a:r>
              <a:rPr lang="vi-VN" sz="1800" b="0" i="0" dirty="0">
                <a:solidFill>
                  <a:srgbClr val="000000"/>
                </a:solidFill>
                <a:effectLst/>
                <a:latin typeface="OpenSans"/>
              </a:rPr>
              <a:t> </a:t>
            </a:r>
            <a:r>
              <a:rPr lang="vi-VN" sz="1800" b="0" i="0" dirty="0" err="1">
                <a:solidFill>
                  <a:srgbClr val="000000"/>
                </a:solidFill>
                <a:effectLst/>
                <a:latin typeface="OpenSans"/>
              </a:rPr>
              <a:t>dạng</a:t>
            </a:r>
            <a:r>
              <a:rPr lang="vi-VN" sz="1800" b="0" i="0" dirty="0">
                <a:solidFill>
                  <a:srgbClr val="000000"/>
                </a:solidFill>
                <a:effectLst/>
                <a:latin typeface="OpenSans"/>
              </a:rPr>
              <a:t> </a:t>
            </a:r>
            <a:r>
              <a:rPr lang="vi-VN" sz="1800" b="0" i="0" dirty="0" err="1">
                <a:solidFill>
                  <a:srgbClr val="000000"/>
                </a:solidFill>
                <a:effectLst/>
                <a:latin typeface="OpenSans"/>
              </a:rPr>
              <a:t>của</a:t>
            </a:r>
            <a:r>
              <a:rPr lang="vi-VN" sz="1800" b="0" i="0" dirty="0">
                <a:solidFill>
                  <a:srgbClr val="000000"/>
                </a:solidFill>
                <a:effectLst/>
                <a:latin typeface="OpenSans"/>
              </a:rPr>
              <a:t> </a:t>
            </a:r>
            <a:r>
              <a:rPr lang="vi-VN" sz="1800" b="0" i="0" dirty="0" err="1">
                <a:solidFill>
                  <a:srgbClr val="000000"/>
                </a:solidFill>
                <a:effectLst/>
                <a:latin typeface="OpenSans"/>
              </a:rPr>
              <a:t>lò</a:t>
            </a:r>
            <a:r>
              <a:rPr lang="vi-VN" sz="1800" b="0" i="0" dirty="0">
                <a:solidFill>
                  <a:srgbClr val="000000"/>
                </a:solidFill>
                <a:effectLst/>
                <a:latin typeface="OpenSans"/>
              </a:rPr>
              <a:t> xo </a:t>
            </a:r>
            <a:r>
              <a:rPr lang="vi-VN" sz="1800" b="0" i="0" dirty="0" err="1">
                <a:solidFill>
                  <a:srgbClr val="000000"/>
                </a:solidFill>
                <a:effectLst/>
                <a:latin typeface="OpenSans"/>
              </a:rPr>
              <a:t>là</a:t>
            </a:r>
            <a:r>
              <a:rPr lang="vi-VN" sz="1800" b="0" i="0" dirty="0">
                <a:solidFill>
                  <a:srgbClr val="000000"/>
                </a:solidFill>
                <a:effectLst/>
                <a:latin typeface="OpenSans"/>
              </a:rPr>
              <a:t> </a:t>
            </a:r>
            <a:r>
              <a:rPr lang="vi-VN" sz="1800" b="0" i="0" dirty="0" err="1">
                <a:solidFill>
                  <a:srgbClr val="FF0000"/>
                </a:solidFill>
                <a:effectLst/>
                <a:latin typeface="OpenSans"/>
              </a:rPr>
              <a:t>hiệu</a:t>
            </a:r>
            <a:r>
              <a:rPr lang="vi-VN" sz="1800" b="0" i="0" dirty="0">
                <a:solidFill>
                  <a:srgbClr val="000000"/>
                </a:solidFill>
                <a:effectLst/>
                <a:latin typeface="OpenSans"/>
              </a:rPr>
              <a:t> </a:t>
            </a:r>
            <a:r>
              <a:rPr lang="vi-VN" sz="1800" b="0" i="0" dirty="0" err="1">
                <a:solidFill>
                  <a:srgbClr val="000000"/>
                </a:solidFill>
                <a:effectLst/>
                <a:latin typeface="OpenSans"/>
              </a:rPr>
              <a:t>giữa</a:t>
            </a:r>
            <a:r>
              <a:rPr lang="vi-VN" sz="1800" b="0" i="0" dirty="0">
                <a:solidFill>
                  <a:srgbClr val="000000"/>
                </a:solidFill>
                <a:effectLst/>
                <a:latin typeface="OpenSans"/>
              </a:rPr>
              <a:t> </a:t>
            </a:r>
            <a:r>
              <a:rPr lang="vi-VN" sz="1800" b="0" i="0" dirty="0" err="1">
                <a:solidFill>
                  <a:srgbClr val="FF0000"/>
                </a:solidFill>
                <a:effectLst/>
                <a:latin typeface="OpenSans"/>
              </a:rPr>
              <a:t>chiều</a:t>
            </a:r>
            <a:r>
              <a:rPr lang="vi-VN" sz="1800" b="0" i="0" dirty="0">
                <a:solidFill>
                  <a:srgbClr val="FF0000"/>
                </a:solidFill>
                <a:effectLst/>
                <a:latin typeface="OpenSans"/>
              </a:rPr>
              <a:t> </a:t>
            </a:r>
            <a:r>
              <a:rPr lang="vi-VN" sz="1800" b="0" i="0" dirty="0" err="1">
                <a:solidFill>
                  <a:srgbClr val="FF0000"/>
                </a:solidFill>
                <a:effectLst/>
                <a:latin typeface="OpenSans"/>
              </a:rPr>
              <a:t>dài</a:t>
            </a:r>
            <a:r>
              <a:rPr lang="vi-VN" sz="1800" b="0" i="0" dirty="0">
                <a:solidFill>
                  <a:srgbClr val="FF0000"/>
                </a:solidFill>
                <a:effectLst/>
                <a:latin typeface="OpenSans"/>
              </a:rPr>
              <a:t> sau khi </a:t>
            </a:r>
            <a:r>
              <a:rPr lang="vi-VN" sz="1800" b="0" i="0" dirty="0" err="1">
                <a:solidFill>
                  <a:srgbClr val="FF0000"/>
                </a:solidFill>
                <a:effectLst/>
                <a:latin typeface="OpenSans"/>
              </a:rPr>
              <a:t>biến</a:t>
            </a:r>
            <a:r>
              <a:rPr lang="vi-VN" sz="1800" b="0" i="0" dirty="0">
                <a:solidFill>
                  <a:srgbClr val="FF0000"/>
                </a:solidFill>
                <a:effectLst/>
                <a:latin typeface="OpenSans"/>
              </a:rPr>
              <a:t> </a:t>
            </a:r>
            <a:r>
              <a:rPr lang="vi-VN" sz="1800" b="0" i="0" dirty="0" err="1">
                <a:solidFill>
                  <a:srgbClr val="FF0000"/>
                </a:solidFill>
                <a:effectLst/>
                <a:latin typeface="OpenSans"/>
              </a:rPr>
              <a:t>dạng</a:t>
            </a:r>
            <a:r>
              <a:rPr lang="vi-VN" sz="1800" b="0" i="0" dirty="0">
                <a:solidFill>
                  <a:srgbClr val="FF0000"/>
                </a:solidFill>
                <a:effectLst/>
                <a:latin typeface="OpenSans"/>
              </a:rPr>
              <a:t> </a:t>
            </a:r>
            <a:r>
              <a:rPr lang="vi-VN" sz="1800" b="0" i="0" dirty="0" err="1">
                <a:solidFill>
                  <a:srgbClr val="000000"/>
                </a:solidFill>
                <a:effectLst/>
                <a:latin typeface="OpenSans"/>
              </a:rPr>
              <a:t>và</a:t>
            </a:r>
            <a:r>
              <a:rPr lang="vi-VN" sz="1800" b="0" i="0" dirty="0">
                <a:solidFill>
                  <a:srgbClr val="000000"/>
                </a:solidFill>
                <a:effectLst/>
                <a:latin typeface="OpenSans"/>
              </a:rPr>
              <a:t> </a:t>
            </a:r>
            <a:r>
              <a:rPr lang="vi-VN" sz="1800" b="0" i="0" dirty="0" err="1">
                <a:solidFill>
                  <a:srgbClr val="FF0000"/>
                </a:solidFill>
                <a:effectLst/>
                <a:latin typeface="OpenSans"/>
              </a:rPr>
              <a:t>chiều</a:t>
            </a:r>
            <a:r>
              <a:rPr lang="vi-VN" sz="1800" b="0" i="0" dirty="0">
                <a:solidFill>
                  <a:srgbClr val="FF0000"/>
                </a:solidFill>
                <a:effectLst/>
                <a:latin typeface="OpenSans"/>
              </a:rPr>
              <a:t> </a:t>
            </a:r>
            <a:r>
              <a:rPr lang="vi-VN" sz="1800" b="0" i="0" dirty="0" err="1">
                <a:solidFill>
                  <a:srgbClr val="FF0000"/>
                </a:solidFill>
                <a:effectLst/>
                <a:latin typeface="OpenSans"/>
              </a:rPr>
              <a:t>dài</a:t>
            </a:r>
            <a:r>
              <a:rPr lang="vi-VN" sz="1800" b="0" i="0" dirty="0">
                <a:solidFill>
                  <a:srgbClr val="FF0000"/>
                </a:solidFill>
                <a:effectLst/>
                <a:latin typeface="OpenSans"/>
              </a:rPr>
              <a:t> </a:t>
            </a:r>
            <a:r>
              <a:rPr lang="vi-VN" sz="1800" b="0" i="0" dirty="0" err="1">
                <a:solidFill>
                  <a:srgbClr val="FF0000"/>
                </a:solidFill>
                <a:effectLst/>
                <a:latin typeface="OpenSans"/>
              </a:rPr>
              <a:t>tự</a:t>
            </a:r>
            <a:r>
              <a:rPr lang="vi-VN" sz="1800" b="0" i="0" dirty="0">
                <a:solidFill>
                  <a:srgbClr val="FF0000"/>
                </a:solidFill>
                <a:effectLst/>
                <a:latin typeface="OpenSans"/>
              </a:rPr>
              <a:t> nhiên</a:t>
            </a:r>
            <a:r>
              <a:rPr lang="vi-VN" sz="1800" b="0" i="0" dirty="0">
                <a:solidFill>
                  <a:srgbClr val="000000"/>
                </a:solidFill>
                <a:effectLst/>
                <a:latin typeface="OpenSans"/>
              </a:rPr>
              <a:t> </a:t>
            </a:r>
            <a:r>
              <a:rPr lang="vi-VN" sz="1800" b="0" i="0" dirty="0" err="1">
                <a:solidFill>
                  <a:srgbClr val="000000"/>
                </a:solidFill>
                <a:effectLst/>
                <a:latin typeface="OpenSans"/>
              </a:rPr>
              <a:t>của</a:t>
            </a:r>
            <a:r>
              <a:rPr lang="vi-VN" sz="1800" b="0" i="0" dirty="0">
                <a:solidFill>
                  <a:srgbClr val="000000"/>
                </a:solidFill>
                <a:effectLst/>
                <a:latin typeface="OpenSans"/>
              </a:rPr>
              <a:t> </a:t>
            </a:r>
            <a:r>
              <a:rPr lang="vi-VN" sz="1800" b="0" i="0" dirty="0" err="1">
                <a:solidFill>
                  <a:srgbClr val="000000"/>
                </a:solidFill>
                <a:effectLst/>
                <a:latin typeface="OpenSans"/>
              </a:rPr>
              <a:t>nó</a:t>
            </a:r>
            <a:r>
              <a:rPr lang="vi-VN" sz="1800" b="0" i="0" dirty="0">
                <a:solidFill>
                  <a:srgbClr val="000000"/>
                </a:solidFill>
                <a:effectLst/>
                <a:latin typeface="OpenSans"/>
              </a:rPr>
              <a:t>:</a:t>
            </a:r>
            <a:endParaRPr lang="vi-VN" sz="1800" b="0" i="0" dirty="0">
              <a:solidFill>
                <a:srgbClr val="000000"/>
              </a:solidFill>
              <a:effectLst/>
              <a:latin typeface="OpenSans"/>
            </a:endParaRPr>
          </a:p>
          <a:p>
            <a:pPr algn="ctr"/>
            <a:r>
              <a:rPr lang="el-GR" sz="1800" b="0" i="0" dirty="0">
                <a:solidFill>
                  <a:srgbClr val="000000"/>
                </a:solidFill>
                <a:effectLst/>
                <a:latin typeface="MJXc-TeX-main-R"/>
              </a:rPr>
              <a:t>Δ</a:t>
            </a:r>
            <a:r>
              <a:rPr lang="vi-VN" sz="1800" b="0" i="0" dirty="0">
                <a:solidFill>
                  <a:srgbClr val="000000"/>
                </a:solidFill>
                <a:effectLst/>
                <a:latin typeface="MJXc-TeX-math-I"/>
              </a:rPr>
              <a:t>l</a:t>
            </a:r>
            <a:r>
              <a:rPr lang="vi-VN" sz="1800" b="0" i="0" dirty="0">
                <a:solidFill>
                  <a:srgbClr val="000000"/>
                </a:solidFill>
                <a:effectLst/>
                <a:latin typeface="MJXc-TeX-main-R"/>
              </a:rPr>
              <a:t>=</a:t>
            </a:r>
            <a:r>
              <a:rPr lang="vi-VN" sz="1800" b="0" i="0" dirty="0">
                <a:solidFill>
                  <a:srgbClr val="000000"/>
                </a:solidFill>
                <a:effectLst/>
                <a:latin typeface="MJXc-TeX-math-I"/>
              </a:rPr>
              <a:t>l</a:t>
            </a:r>
            <a:r>
              <a:rPr lang="vi-VN" sz="1800" b="0" i="0" dirty="0">
                <a:solidFill>
                  <a:srgbClr val="000000"/>
                </a:solidFill>
                <a:effectLst/>
                <a:latin typeface="MJXc-TeX-main-R"/>
              </a:rPr>
              <a:t>−</a:t>
            </a:r>
            <a:r>
              <a:rPr lang="vi-VN" sz="1800" b="0" i="0" dirty="0">
                <a:solidFill>
                  <a:srgbClr val="000000"/>
                </a:solidFill>
                <a:effectLst/>
                <a:latin typeface="MJXc-TeX-math-I"/>
              </a:rPr>
              <a:t>l</a:t>
            </a:r>
            <a:r>
              <a:rPr lang="vi-VN" sz="1800" b="0" i="0" dirty="0">
                <a:solidFill>
                  <a:srgbClr val="000000"/>
                </a:solidFill>
                <a:effectLst/>
                <a:latin typeface="MJXc-TeX-main-R"/>
              </a:rPr>
              <a:t>0</a:t>
            </a:r>
            <a:endParaRPr lang="vi-VN" sz="1800" b="0" i="0" dirty="0">
              <a:solidFill>
                <a:srgbClr val="000000"/>
              </a:solidFill>
              <a:effectLst/>
              <a:latin typeface="OpenSans"/>
            </a:endParaRPr>
          </a:p>
          <a:p>
            <a:pPr algn="l"/>
            <a:r>
              <a:rPr lang="vi-VN" sz="1800" b="0" i="0" dirty="0">
                <a:solidFill>
                  <a:srgbClr val="000000"/>
                </a:solidFill>
                <a:effectLst/>
                <a:latin typeface="OpenSans"/>
              </a:rPr>
              <a:t>- </a:t>
            </a:r>
            <a:r>
              <a:rPr lang="vi-VN" sz="1800" b="0" i="0" dirty="0" err="1">
                <a:solidFill>
                  <a:srgbClr val="000000"/>
                </a:solidFill>
                <a:effectLst/>
                <a:latin typeface="OpenSans"/>
              </a:rPr>
              <a:t>Độ</a:t>
            </a:r>
            <a:r>
              <a:rPr lang="vi-VN" sz="1800" b="0" i="0" dirty="0">
                <a:solidFill>
                  <a:srgbClr val="000000"/>
                </a:solidFill>
                <a:effectLst/>
                <a:latin typeface="OpenSans"/>
              </a:rPr>
              <a:t> </a:t>
            </a:r>
            <a:r>
              <a:rPr lang="vi-VN" sz="1800" b="0" i="0" dirty="0" err="1">
                <a:solidFill>
                  <a:srgbClr val="000000"/>
                </a:solidFill>
                <a:effectLst/>
                <a:latin typeface="OpenSans"/>
              </a:rPr>
              <a:t>biến</a:t>
            </a:r>
            <a:r>
              <a:rPr lang="vi-VN" sz="1800" b="0" i="0" dirty="0">
                <a:solidFill>
                  <a:srgbClr val="000000"/>
                </a:solidFill>
                <a:effectLst/>
                <a:latin typeface="OpenSans"/>
              </a:rPr>
              <a:t> </a:t>
            </a:r>
            <a:r>
              <a:rPr lang="vi-VN" sz="1800" b="0" i="0" dirty="0" err="1">
                <a:solidFill>
                  <a:srgbClr val="000000"/>
                </a:solidFill>
                <a:effectLst/>
                <a:latin typeface="OpenSans"/>
              </a:rPr>
              <a:t>dạng</a:t>
            </a:r>
            <a:r>
              <a:rPr lang="vi-VN" sz="1800" b="0" i="0" dirty="0">
                <a:solidFill>
                  <a:srgbClr val="000000"/>
                </a:solidFill>
                <a:effectLst/>
                <a:latin typeface="OpenSans"/>
              </a:rPr>
              <a:t> </a:t>
            </a:r>
            <a:r>
              <a:rPr lang="vi-VN" sz="1800" b="0" i="0" dirty="0" err="1">
                <a:solidFill>
                  <a:srgbClr val="000000"/>
                </a:solidFill>
                <a:effectLst/>
                <a:latin typeface="OpenSans"/>
              </a:rPr>
              <a:t>của</a:t>
            </a:r>
            <a:r>
              <a:rPr lang="vi-VN" sz="1800" b="0" i="0" dirty="0">
                <a:solidFill>
                  <a:srgbClr val="000000"/>
                </a:solidFill>
                <a:effectLst/>
                <a:latin typeface="OpenSans"/>
              </a:rPr>
              <a:t> </a:t>
            </a:r>
            <a:r>
              <a:rPr lang="vi-VN" sz="1800" b="0" i="0" dirty="0" err="1">
                <a:solidFill>
                  <a:srgbClr val="000000"/>
                </a:solidFill>
                <a:effectLst/>
                <a:latin typeface="OpenSans"/>
              </a:rPr>
              <a:t>lò</a:t>
            </a:r>
            <a:r>
              <a:rPr lang="vi-VN" sz="1800" b="0" i="0" dirty="0">
                <a:solidFill>
                  <a:srgbClr val="000000"/>
                </a:solidFill>
                <a:effectLst/>
                <a:latin typeface="OpenSans"/>
              </a:rPr>
              <a:t> xo treo </a:t>
            </a:r>
            <a:r>
              <a:rPr lang="vi-VN" sz="1800" b="0" i="0" dirty="0" err="1">
                <a:solidFill>
                  <a:srgbClr val="000000"/>
                </a:solidFill>
                <a:effectLst/>
                <a:latin typeface="OpenSans"/>
              </a:rPr>
              <a:t>thẳng</a:t>
            </a:r>
            <a:r>
              <a:rPr lang="vi-VN" sz="1800" b="0" i="0" dirty="0">
                <a:solidFill>
                  <a:srgbClr val="000000"/>
                </a:solidFill>
                <a:effectLst/>
                <a:latin typeface="OpenSans"/>
              </a:rPr>
              <a:t> </a:t>
            </a:r>
            <a:r>
              <a:rPr lang="vi-VN" sz="1800" b="0" i="0" dirty="0" err="1">
                <a:solidFill>
                  <a:srgbClr val="000000"/>
                </a:solidFill>
                <a:effectLst/>
                <a:latin typeface="OpenSans"/>
              </a:rPr>
              <a:t>đứng</a:t>
            </a:r>
            <a:r>
              <a:rPr lang="vi-VN" sz="1800" b="0" i="0" dirty="0">
                <a:solidFill>
                  <a:srgbClr val="000000"/>
                </a:solidFill>
                <a:effectLst/>
                <a:latin typeface="OpenSans"/>
              </a:rPr>
              <a:t> </a:t>
            </a:r>
            <a:r>
              <a:rPr lang="vi-VN" sz="1800" b="0" i="0" dirty="0" err="1">
                <a:solidFill>
                  <a:srgbClr val="000000"/>
                </a:solidFill>
                <a:effectLst/>
                <a:latin typeface="OpenSans"/>
              </a:rPr>
              <a:t>tỉ</a:t>
            </a:r>
            <a:r>
              <a:rPr lang="vi-VN" sz="1800" b="0" i="0" dirty="0">
                <a:solidFill>
                  <a:srgbClr val="000000"/>
                </a:solidFill>
                <a:effectLst/>
                <a:latin typeface="OpenSans"/>
              </a:rPr>
              <a:t> </a:t>
            </a:r>
            <a:r>
              <a:rPr lang="vi-VN" sz="1800" b="0" i="0" dirty="0" err="1">
                <a:solidFill>
                  <a:srgbClr val="000000"/>
                </a:solidFill>
                <a:effectLst/>
                <a:latin typeface="OpenSans"/>
              </a:rPr>
              <a:t>lệ</a:t>
            </a:r>
            <a:r>
              <a:rPr lang="vi-VN" sz="1800" b="0" i="0" dirty="0">
                <a:solidFill>
                  <a:srgbClr val="000000"/>
                </a:solidFill>
                <a:effectLst/>
                <a:latin typeface="OpenSans"/>
              </a:rPr>
              <a:t> </a:t>
            </a:r>
            <a:r>
              <a:rPr lang="vi-VN" sz="1800" b="0" i="0" dirty="0" err="1">
                <a:solidFill>
                  <a:srgbClr val="000000"/>
                </a:solidFill>
                <a:effectLst/>
                <a:latin typeface="OpenSans"/>
              </a:rPr>
              <a:t>với</a:t>
            </a:r>
            <a:r>
              <a:rPr lang="vi-VN" sz="1800" b="0" i="0" dirty="0">
                <a:solidFill>
                  <a:srgbClr val="000000"/>
                </a:solidFill>
                <a:effectLst/>
                <a:latin typeface="OpenSans"/>
              </a:rPr>
              <a:t> </a:t>
            </a:r>
            <a:r>
              <a:rPr lang="vi-VN" sz="1800" b="0" i="0" dirty="0" err="1">
                <a:solidFill>
                  <a:srgbClr val="000000"/>
                </a:solidFill>
                <a:effectLst/>
                <a:latin typeface="OpenSans"/>
              </a:rPr>
              <a:t>khối</a:t>
            </a:r>
            <a:r>
              <a:rPr lang="vi-VN" sz="1800" b="0" i="0" dirty="0">
                <a:solidFill>
                  <a:srgbClr val="000000"/>
                </a:solidFill>
                <a:effectLst/>
                <a:latin typeface="OpenSans"/>
              </a:rPr>
              <a:t> </a:t>
            </a:r>
            <a:r>
              <a:rPr lang="vi-VN" sz="1800" b="0" i="0" dirty="0" err="1">
                <a:solidFill>
                  <a:srgbClr val="000000"/>
                </a:solidFill>
                <a:effectLst/>
                <a:latin typeface="OpenSans"/>
              </a:rPr>
              <a:t>lượng</a:t>
            </a:r>
            <a:r>
              <a:rPr lang="vi-VN" sz="1800" b="0" i="0" dirty="0">
                <a:solidFill>
                  <a:srgbClr val="000000"/>
                </a:solidFill>
                <a:effectLst/>
                <a:latin typeface="OpenSans"/>
              </a:rPr>
              <a:t> </a:t>
            </a:r>
            <a:r>
              <a:rPr lang="vi-VN" sz="1800" b="0" i="0" dirty="0" err="1">
                <a:solidFill>
                  <a:srgbClr val="000000"/>
                </a:solidFill>
                <a:effectLst/>
                <a:latin typeface="OpenSans"/>
              </a:rPr>
              <a:t>vật</a:t>
            </a:r>
            <a:r>
              <a:rPr lang="vi-VN" sz="1800" b="0" i="0" dirty="0">
                <a:solidFill>
                  <a:srgbClr val="000000"/>
                </a:solidFill>
                <a:effectLst/>
                <a:latin typeface="OpenSans"/>
              </a:rPr>
              <a:t> treo:</a:t>
            </a:r>
            <a:endParaRPr lang="vi-VN" sz="1800" b="0" i="0" dirty="0">
              <a:solidFill>
                <a:srgbClr val="000000"/>
              </a:solidFill>
              <a:effectLst/>
              <a:latin typeface="OpenSans"/>
            </a:endParaRPr>
          </a:p>
          <a:p>
            <a:pPr algn="ctr"/>
            <a:r>
              <a:rPr lang="el-GR" sz="1800" b="0" i="0" dirty="0">
                <a:solidFill>
                  <a:srgbClr val="000000"/>
                </a:solidFill>
                <a:effectLst/>
                <a:latin typeface="MJXc-TeX-main-R"/>
              </a:rPr>
              <a:t>Δ</a:t>
            </a:r>
            <a:r>
              <a:rPr lang="vi-VN" sz="1800" b="0" i="0" dirty="0">
                <a:solidFill>
                  <a:srgbClr val="000000"/>
                </a:solidFill>
                <a:effectLst/>
                <a:latin typeface="MJXc-TeX-math-I"/>
              </a:rPr>
              <a:t>l</a:t>
            </a:r>
            <a:r>
              <a:rPr lang="vi-VN" sz="1800" b="0" i="0" dirty="0">
                <a:solidFill>
                  <a:srgbClr val="000000"/>
                </a:solidFill>
                <a:effectLst/>
                <a:latin typeface="MJXc-TeX-main-R"/>
              </a:rPr>
              <a:t>1</a:t>
            </a:r>
            <a:r>
              <a:rPr lang="en-US" sz="1800" b="0" i="0" dirty="0">
                <a:solidFill>
                  <a:srgbClr val="000000"/>
                </a:solidFill>
                <a:effectLst/>
                <a:latin typeface="MJXc-TeX-main-R"/>
              </a:rPr>
              <a:t>/</a:t>
            </a:r>
            <a:r>
              <a:rPr lang="el-GR" sz="1800" b="0" i="0" dirty="0">
                <a:solidFill>
                  <a:srgbClr val="000000"/>
                </a:solidFill>
                <a:effectLst/>
                <a:latin typeface="MJXc-TeX-main-R"/>
              </a:rPr>
              <a:t>Δ</a:t>
            </a:r>
            <a:r>
              <a:rPr lang="vi-VN" sz="1800" b="0" i="0" dirty="0">
                <a:solidFill>
                  <a:srgbClr val="000000"/>
                </a:solidFill>
                <a:effectLst/>
                <a:latin typeface="MJXc-TeX-math-I"/>
              </a:rPr>
              <a:t>l</a:t>
            </a:r>
            <a:r>
              <a:rPr lang="vi-VN" sz="1800" b="0" i="0" dirty="0">
                <a:solidFill>
                  <a:srgbClr val="000000"/>
                </a:solidFill>
                <a:effectLst/>
                <a:latin typeface="MJXc-TeX-main-R"/>
              </a:rPr>
              <a:t>2=</a:t>
            </a:r>
            <a:r>
              <a:rPr lang="vi-VN" sz="1800" b="0" i="0" dirty="0">
                <a:solidFill>
                  <a:srgbClr val="000000"/>
                </a:solidFill>
                <a:effectLst/>
                <a:latin typeface="MJXc-TeX-math-I"/>
              </a:rPr>
              <a:t>m</a:t>
            </a:r>
            <a:r>
              <a:rPr lang="vi-VN" sz="1800" b="0" i="0" dirty="0">
                <a:solidFill>
                  <a:srgbClr val="000000"/>
                </a:solidFill>
                <a:effectLst/>
                <a:latin typeface="MJXc-TeX-main-R"/>
              </a:rPr>
              <a:t>1</a:t>
            </a:r>
            <a:r>
              <a:rPr lang="en-US" sz="1800" b="0" i="0" dirty="0">
                <a:solidFill>
                  <a:srgbClr val="000000"/>
                </a:solidFill>
                <a:effectLst/>
                <a:latin typeface="MJXc-TeX-main-R"/>
              </a:rPr>
              <a:t>/</a:t>
            </a:r>
            <a:r>
              <a:rPr lang="vi-VN" sz="1800" b="0" i="0" dirty="0">
                <a:solidFill>
                  <a:srgbClr val="000000"/>
                </a:solidFill>
                <a:effectLst/>
                <a:latin typeface="MJXc-TeX-math-I"/>
              </a:rPr>
              <a:t>m</a:t>
            </a:r>
            <a:r>
              <a:rPr lang="vi-VN" sz="1800" b="0" i="0" dirty="0">
                <a:solidFill>
                  <a:srgbClr val="000000"/>
                </a:solidFill>
                <a:effectLst/>
                <a:latin typeface="MJXc-TeX-main-R"/>
              </a:rPr>
              <a:t>2</a:t>
            </a:r>
            <a:endParaRPr lang="vi-VN" sz="1800" b="0" i="0" dirty="0">
              <a:solidFill>
                <a:srgbClr val="000000"/>
              </a:solidFill>
              <a:effectLst/>
              <a:latin typeface="OpenSan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63862" y="258773"/>
            <a:ext cx="800215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800" b="0" i="0" u="none" strike="noStrike" cap="none" normalizeH="0" baseline="0" dirty="0" err="1">
                <a:ln>
                  <a:noFill/>
                </a:ln>
                <a:solidFill>
                  <a:srgbClr val="222222"/>
                </a:solidFill>
                <a:effectLst/>
                <a:latin typeface="Verdana" panose="020B0604030504040204" pitchFamily="34" charset="0"/>
              </a:rPr>
              <a:t>Vận</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dụng</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Em</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hãy</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thực</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hiện</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một</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thí</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nghiệm</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để</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chứng</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minh</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được</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độ</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giãn</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của</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lò</a:t>
            </a:r>
            <a:r>
              <a:rPr kumimoji="0" lang="en-US" altLang="en-US" sz="1800" b="0" i="0" u="none" strike="noStrike" cap="none" normalizeH="0" baseline="0" dirty="0">
                <a:ln>
                  <a:noFill/>
                </a:ln>
                <a:solidFill>
                  <a:srgbClr val="222222"/>
                </a:solidFill>
                <a:effectLst/>
                <a:latin typeface="Verdana" panose="020B0604030504040204" pitchFamily="34" charset="0"/>
              </a:rPr>
              <a:t> xo </a:t>
            </a:r>
            <a:r>
              <a:rPr kumimoji="0" lang="en-US" altLang="en-US" sz="1800" b="0" i="0" u="none" strike="noStrike" cap="none" normalizeH="0" baseline="0" dirty="0" err="1">
                <a:ln>
                  <a:noFill/>
                </a:ln>
                <a:solidFill>
                  <a:srgbClr val="222222"/>
                </a:solidFill>
                <a:effectLst/>
                <a:latin typeface="Verdana" panose="020B0604030504040204" pitchFamily="34" charset="0"/>
              </a:rPr>
              <a:t>treo</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thẳng</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đứng</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tỉ</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lệ</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với</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khối</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lượng</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của</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vật</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treo</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vào</a:t>
            </a:r>
            <a:r>
              <a:rPr kumimoji="0" lang="en-US" altLang="en-US" sz="1800" b="0" i="0" u="none" strike="noStrike" cap="none" normalizeH="0" baseline="0" dirty="0">
                <a:ln>
                  <a:noFill/>
                </a:ln>
                <a:solidFill>
                  <a:srgbClr val="222222"/>
                </a:solidFill>
                <a:effectLst/>
                <a:latin typeface="Verdana" panose="020B0604030504040204" pitchFamily="34" charset="0"/>
              </a:rPr>
              <a:t> </a:t>
            </a:r>
            <a:r>
              <a:rPr kumimoji="0" lang="en-US" altLang="en-US" sz="1800" b="0" i="0" u="none" strike="noStrike" cap="none" normalizeH="0" baseline="0" dirty="0" err="1">
                <a:ln>
                  <a:noFill/>
                </a:ln>
                <a:solidFill>
                  <a:srgbClr val="222222"/>
                </a:solidFill>
                <a:effectLst/>
                <a:latin typeface="Verdana" panose="020B0604030504040204" pitchFamily="34" charset="0"/>
              </a:rPr>
              <a:t>nó</a:t>
            </a:r>
            <a:r>
              <a:rPr kumimoji="0" lang="en-US" altLang="en-US" sz="1800" b="0" i="0" u="none" strike="noStrike" cap="none" normalizeH="0" baseline="0" dirty="0">
                <a:ln>
                  <a:noFill/>
                </a:ln>
                <a:solidFill>
                  <a:srgbClr val="222222"/>
                </a:solidFill>
                <a:effectLst/>
                <a:latin typeface="Verdana" panose="020B0604030504040204" pitchFamily="34" charset="0"/>
              </a:rPr>
              <a:t>.</a:t>
            </a:r>
            <a:endParaRPr kumimoji="0" lang="en-US" altLang="en-US" sz="1100" b="0" i="0" u="none" strike="noStrike" cap="none" normalizeH="0" baseline="0" dirty="0">
              <a:ln>
                <a:noFill/>
              </a:ln>
              <a:solidFill>
                <a:schemeClr val="tx1"/>
              </a:solidFill>
              <a:effectLst/>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3862" y="1401040"/>
            <a:ext cx="1171863" cy="4346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862" y="2126554"/>
            <a:ext cx="7912102"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800" b="0" i="0" u="none" strike="noStrike" cap="none" normalizeH="0" baseline="0" dirty="0" err="1">
                <a:ln>
                  <a:noFill/>
                </a:ln>
                <a:solidFill>
                  <a:srgbClr val="FF0000"/>
                </a:solidFill>
                <a:effectLst/>
                <a:latin typeface="Verdana" panose="020B0604030504040204" pitchFamily="34" charset="0"/>
              </a:rPr>
              <a:t>Một</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lò</a:t>
            </a:r>
            <a:r>
              <a:rPr kumimoji="0" lang="en-US" altLang="en-US" sz="1800" b="0" i="0" u="none" strike="noStrike" cap="none" normalizeH="0" baseline="0" dirty="0">
                <a:ln>
                  <a:noFill/>
                </a:ln>
                <a:solidFill>
                  <a:srgbClr val="FF0000"/>
                </a:solidFill>
                <a:effectLst/>
                <a:latin typeface="Verdana" panose="020B0604030504040204" pitchFamily="34" charset="0"/>
              </a:rPr>
              <a:t> xo </a:t>
            </a:r>
            <a:r>
              <a:rPr kumimoji="0" lang="en-US" altLang="en-US" sz="1800" b="0" i="0" u="none" strike="noStrike" cap="none" normalizeH="0" baseline="0" dirty="0" err="1">
                <a:ln>
                  <a:noFill/>
                </a:ln>
                <a:solidFill>
                  <a:srgbClr val="FF0000"/>
                </a:solidFill>
                <a:effectLst/>
                <a:latin typeface="Verdana" panose="020B0604030504040204" pitchFamily="34" charset="0"/>
              </a:rPr>
              <a:t>treo</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thẳng</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đứng</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có</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khối</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lượng</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không</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đáng</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kể</a:t>
            </a:r>
            <a:r>
              <a:rPr kumimoji="0" lang="en-US" altLang="en-US" sz="1800" b="0" i="0" u="none" strike="noStrike" cap="none" normalizeH="0" baseline="0" dirty="0">
                <a:ln>
                  <a:noFill/>
                </a:ln>
                <a:solidFill>
                  <a:srgbClr val="FF0000"/>
                </a:solidFill>
                <a:effectLst/>
                <a:latin typeface="Verdana" panose="020B0604030504040204" pitchFamily="34" charset="0"/>
              </a:rPr>
              <a:t>. Sau </a:t>
            </a:r>
            <a:r>
              <a:rPr kumimoji="0" lang="en-US" altLang="en-US" sz="1800" b="0" i="0" u="none" strike="noStrike" cap="none" normalizeH="0" baseline="0" dirty="0" err="1">
                <a:ln>
                  <a:noFill/>
                </a:ln>
                <a:solidFill>
                  <a:srgbClr val="FF0000"/>
                </a:solidFill>
                <a:effectLst/>
                <a:latin typeface="Verdana" panose="020B0604030504040204" pitchFamily="34" charset="0"/>
              </a:rPr>
              <a:t>đó</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treo</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lần</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lượt</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các</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quả</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nặng</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có</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khối</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lượng</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khác</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nhau</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vào</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lò</a:t>
            </a:r>
            <a:r>
              <a:rPr kumimoji="0" lang="en-US" altLang="en-US" sz="1800" b="0" i="0" u="none" strike="noStrike" cap="none" normalizeH="0" baseline="0" dirty="0">
                <a:ln>
                  <a:noFill/>
                </a:ln>
                <a:solidFill>
                  <a:srgbClr val="FF0000"/>
                </a:solidFill>
                <a:effectLst/>
                <a:latin typeface="Verdana" panose="020B0604030504040204" pitchFamily="34" charset="0"/>
              </a:rPr>
              <a:t> xo.</a:t>
            </a:r>
            <a:endParaRPr kumimoji="0" lang="en-US" altLang="en-US" sz="1000" b="0"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800" b="0" i="0" u="none" strike="noStrike" cap="none" normalizeH="0" baseline="0" dirty="0" err="1">
                <a:ln>
                  <a:noFill/>
                </a:ln>
                <a:solidFill>
                  <a:srgbClr val="FF0000"/>
                </a:solidFill>
                <a:effectLst/>
                <a:latin typeface="Verdana" panose="020B0604030504040204" pitchFamily="34" charset="0"/>
              </a:rPr>
              <a:t>Ghi</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lại</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chiều</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dài</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của</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lò</a:t>
            </a:r>
            <a:r>
              <a:rPr kumimoji="0" lang="en-US" altLang="en-US" sz="1800" b="0" i="0" u="none" strike="noStrike" cap="none" normalizeH="0" baseline="0" dirty="0">
                <a:ln>
                  <a:noFill/>
                </a:ln>
                <a:solidFill>
                  <a:srgbClr val="FF0000"/>
                </a:solidFill>
                <a:effectLst/>
                <a:latin typeface="Verdana" panose="020B0604030504040204" pitchFamily="34" charset="0"/>
              </a:rPr>
              <a:t> xo </a:t>
            </a:r>
            <a:r>
              <a:rPr kumimoji="0" lang="en-US" altLang="en-US" sz="1800" b="0" i="0" u="none" strike="noStrike" cap="none" normalizeH="0" baseline="0" dirty="0" err="1">
                <a:ln>
                  <a:noFill/>
                </a:ln>
                <a:solidFill>
                  <a:srgbClr val="FF0000"/>
                </a:solidFill>
                <a:effectLst/>
                <a:latin typeface="Verdana" panose="020B0604030504040204" pitchFamily="34" charset="0"/>
              </a:rPr>
              <a:t>tương</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ứng</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với</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mỗi</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quả</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nặng</a:t>
            </a:r>
            <a:r>
              <a:rPr kumimoji="0" lang="en-US" altLang="en-US" sz="1800" b="0" i="0" u="none" strike="noStrike" cap="none" normalizeH="0" baseline="0" dirty="0">
                <a:ln>
                  <a:noFill/>
                </a:ln>
                <a:solidFill>
                  <a:srgbClr val="FF0000"/>
                </a:solidFill>
                <a:effectLst/>
                <a:latin typeface="Verdana" panose="020B0604030504040204" pitchFamily="34" charset="0"/>
              </a:rPr>
              <a:t>.</a:t>
            </a:r>
            <a:endParaRPr kumimoji="0" lang="en-US" altLang="en-US" sz="1000" b="0"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800" b="0" i="0" u="none" strike="noStrike" cap="none" normalizeH="0" baseline="0" dirty="0" err="1">
                <a:ln>
                  <a:noFill/>
                </a:ln>
                <a:solidFill>
                  <a:srgbClr val="FF0000"/>
                </a:solidFill>
                <a:effectLst/>
                <a:latin typeface="Verdana" panose="020B0604030504040204" pitchFamily="34" charset="0"/>
              </a:rPr>
              <a:t>Tìm</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ra</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mối</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liên</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hệ</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giữa</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độ</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giãn</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của</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lò</a:t>
            </a:r>
            <a:r>
              <a:rPr kumimoji="0" lang="en-US" altLang="en-US" sz="1800" b="0" i="0" u="none" strike="noStrike" cap="none" normalizeH="0" baseline="0" dirty="0">
                <a:ln>
                  <a:noFill/>
                </a:ln>
                <a:solidFill>
                  <a:srgbClr val="FF0000"/>
                </a:solidFill>
                <a:effectLst/>
                <a:latin typeface="Verdana" panose="020B0604030504040204" pitchFamily="34" charset="0"/>
              </a:rPr>
              <a:t> xo </a:t>
            </a:r>
            <a:r>
              <a:rPr kumimoji="0" lang="en-US" altLang="en-US" sz="1800" b="0" i="0" u="none" strike="noStrike" cap="none" normalizeH="0" baseline="0" dirty="0" err="1">
                <a:ln>
                  <a:noFill/>
                </a:ln>
                <a:solidFill>
                  <a:srgbClr val="FF0000"/>
                </a:solidFill>
                <a:effectLst/>
                <a:latin typeface="Verdana" panose="020B0604030504040204" pitchFamily="34" charset="0"/>
              </a:rPr>
              <a:t>và</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khối</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lượng</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vật</a:t>
            </a:r>
            <a:r>
              <a:rPr kumimoji="0" lang="en-US" altLang="en-US" sz="1800" b="0" i="0" u="none" strike="noStrike" cap="none" normalizeH="0" baseline="0" dirty="0">
                <a:ln>
                  <a:noFill/>
                </a:ln>
                <a:solidFill>
                  <a:srgbClr val="FF0000"/>
                </a:solidFill>
                <a:effectLst/>
                <a:latin typeface="Verdana" panose="020B0604030504040204" pitchFamily="34" charset="0"/>
              </a:rPr>
              <a:t> </a:t>
            </a:r>
            <a:r>
              <a:rPr kumimoji="0" lang="en-US" altLang="en-US" sz="1800" b="0" i="0" u="none" strike="noStrike" cap="none" normalizeH="0" baseline="0" dirty="0" err="1">
                <a:ln>
                  <a:noFill/>
                </a:ln>
                <a:solidFill>
                  <a:srgbClr val="FF0000"/>
                </a:solidFill>
                <a:effectLst/>
                <a:latin typeface="Verdana" panose="020B0604030504040204" pitchFamily="34" charset="0"/>
              </a:rPr>
              <a:t>treo</a:t>
            </a:r>
            <a:r>
              <a:rPr kumimoji="0" lang="en-US" altLang="en-US" sz="1800" b="0" i="0" u="none" strike="noStrike" cap="none" normalizeH="0" baseline="0" dirty="0">
                <a:ln>
                  <a:noFill/>
                </a:ln>
                <a:solidFill>
                  <a:srgbClr val="FF0000"/>
                </a:solidFill>
                <a:effectLst/>
                <a:latin typeface="Verdana" panose="020B0604030504040204" pitchFamily="34" charset="0"/>
              </a:rPr>
              <a:t>.</a:t>
            </a:r>
            <a:endParaRPr kumimoji="0" lang="en-US" altLang="en-US" sz="4000" b="0" i="0" u="none" strike="noStrike" cap="none" normalizeH="0" baseline="0" dirty="0">
              <a:ln>
                <a:noFill/>
              </a:ln>
              <a:solidFill>
                <a:srgbClr val="FF0000"/>
              </a:solidFill>
              <a:effectLst/>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3290" y="385530"/>
            <a:ext cx="8104909" cy="1200329"/>
          </a:xfrm>
          <a:prstGeom prst="rect">
            <a:avLst/>
          </a:prstGeom>
          <a:noFill/>
        </p:spPr>
        <p:txBody>
          <a:bodyPr wrap="square">
            <a:spAutoFit/>
          </a:bodyPr>
          <a:lstStyle/>
          <a:p>
            <a:pPr algn="l"/>
            <a:r>
              <a:rPr lang="en-US" sz="1800" b="0" i="0" dirty="0">
                <a:solidFill>
                  <a:srgbClr val="000000"/>
                </a:solidFill>
                <a:effectLst/>
                <a:latin typeface="OpenSans"/>
              </a:rPr>
              <a:t>*</a:t>
            </a:r>
            <a:r>
              <a:rPr lang="en-US" sz="1800" b="0" i="0" dirty="0" err="1">
                <a:solidFill>
                  <a:srgbClr val="000000"/>
                </a:solidFill>
                <a:effectLst/>
                <a:latin typeface="OpenSans"/>
              </a:rPr>
              <a:t>Mở</a:t>
            </a:r>
            <a:r>
              <a:rPr lang="en-US" sz="1800" b="0" i="0" dirty="0">
                <a:solidFill>
                  <a:srgbClr val="000000"/>
                </a:solidFill>
                <a:effectLst/>
                <a:latin typeface="OpenSans"/>
              </a:rPr>
              <a:t> </a:t>
            </a:r>
            <a:r>
              <a:rPr lang="en-US" sz="1800" b="0" i="0" dirty="0" err="1">
                <a:solidFill>
                  <a:srgbClr val="000000"/>
                </a:solidFill>
                <a:effectLst/>
                <a:latin typeface="OpenSans"/>
              </a:rPr>
              <a:t>rộng</a:t>
            </a:r>
            <a:r>
              <a:rPr lang="en-US" sz="1800" b="0" i="0" dirty="0">
                <a:solidFill>
                  <a:srgbClr val="000000"/>
                </a:solidFill>
                <a:effectLst/>
                <a:latin typeface="OpenSans"/>
              </a:rPr>
              <a:t>:</a:t>
            </a:r>
            <a:endParaRPr lang="en-US" sz="1800" b="0" i="0" dirty="0">
              <a:solidFill>
                <a:srgbClr val="000000"/>
              </a:solidFill>
              <a:effectLst/>
              <a:latin typeface="OpenSans"/>
            </a:endParaRPr>
          </a:p>
          <a:p>
            <a:pPr algn="l"/>
            <a:r>
              <a:rPr lang="vi-VN" sz="1800" b="0" i="0" dirty="0">
                <a:solidFill>
                  <a:srgbClr val="000000"/>
                </a:solidFill>
                <a:effectLst/>
                <a:latin typeface="OpenSans"/>
              </a:rPr>
              <a:t>- Khi </a:t>
            </a:r>
            <a:r>
              <a:rPr lang="vi-VN" sz="1800" b="0" i="0" dirty="0" err="1">
                <a:solidFill>
                  <a:srgbClr val="000000"/>
                </a:solidFill>
                <a:effectLst/>
                <a:latin typeface="OpenSans"/>
              </a:rPr>
              <a:t>dùng</a:t>
            </a:r>
            <a:r>
              <a:rPr lang="vi-VN" sz="1800" b="0" i="0" dirty="0">
                <a:solidFill>
                  <a:srgbClr val="000000"/>
                </a:solidFill>
                <a:effectLst/>
                <a:latin typeface="OpenSans"/>
              </a:rPr>
              <a:t> tay </a:t>
            </a:r>
            <a:r>
              <a:rPr lang="vi-VN" sz="1800" b="0" i="0" dirty="0" err="1">
                <a:solidFill>
                  <a:srgbClr val="000000"/>
                </a:solidFill>
                <a:effectLst/>
                <a:latin typeface="OpenSans"/>
              </a:rPr>
              <a:t>kéo</a:t>
            </a:r>
            <a:r>
              <a:rPr lang="vi-VN" sz="1800" b="0" i="0" dirty="0">
                <a:solidFill>
                  <a:srgbClr val="000000"/>
                </a:solidFill>
                <a:effectLst/>
                <a:latin typeface="OpenSans"/>
              </a:rPr>
              <a:t> </a:t>
            </a:r>
            <a:r>
              <a:rPr lang="vi-VN" sz="1800" b="0" i="0" dirty="0" err="1">
                <a:solidFill>
                  <a:srgbClr val="000000"/>
                </a:solidFill>
                <a:effectLst/>
                <a:latin typeface="OpenSans"/>
              </a:rPr>
              <a:t>dãn</a:t>
            </a:r>
            <a:r>
              <a:rPr lang="vi-VN" sz="1800" b="0" i="0" dirty="0">
                <a:solidFill>
                  <a:srgbClr val="000000"/>
                </a:solidFill>
                <a:effectLst/>
                <a:latin typeface="OpenSans"/>
              </a:rPr>
              <a:t> </a:t>
            </a:r>
            <a:r>
              <a:rPr lang="vi-VN" sz="1800" b="0" i="0" dirty="0" err="1">
                <a:solidFill>
                  <a:srgbClr val="000000"/>
                </a:solidFill>
                <a:effectLst/>
                <a:latin typeface="OpenSans"/>
              </a:rPr>
              <a:t>một</a:t>
            </a:r>
            <a:r>
              <a:rPr lang="vi-VN" sz="1800" b="0" i="0" dirty="0">
                <a:solidFill>
                  <a:srgbClr val="000000"/>
                </a:solidFill>
                <a:effectLst/>
                <a:latin typeface="OpenSans"/>
              </a:rPr>
              <a:t> </a:t>
            </a:r>
            <a:r>
              <a:rPr lang="vi-VN" sz="1800" b="0" i="0" dirty="0" err="1">
                <a:solidFill>
                  <a:srgbClr val="000000"/>
                </a:solidFill>
                <a:effectLst/>
                <a:latin typeface="OpenSans"/>
              </a:rPr>
              <a:t>lò</a:t>
            </a:r>
            <a:r>
              <a:rPr lang="vi-VN" sz="1800" b="0" i="0" dirty="0">
                <a:solidFill>
                  <a:srgbClr val="000000"/>
                </a:solidFill>
                <a:effectLst/>
                <a:latin typeface="OpenSans"/>
              </a:rPr>
              <a:t> xo, ta </a:t>
            </a:r>
            <a:r>
              <a:rPr lang="vi-VN" sz="1800" b="0" i="0" dirty="0" err="1">
                <a:solidFill>
                  <a:srgbClr val="000000"/>
                </a:solidFill>
                <a:effectLst/>
                <a:latin typeface="OpenSans"/>
              </a:rPr>
              <a:t>thấy</a:t>
            </a:r>
            <a:r>
              <a:rPr lang="vi-VN" sz="1800" b="0" i="0" dirty="0">
                <a:solidFill>
                  <a:srgbClr val="000000"/>
                </a:solidFill>
                <a:effectLst/>
                <a:latin typeface="OpenSans"/>
              </a:rPr>
              <a:t> </a:t>
            </a:r>
            <a:r>
              <a:rPr lang="vi-VN" sz="1800" b="0" i="0" dirty="0" err="1">
                <a:solidFill>
                  <a:srgbClr val="000000"/>
                </a:solidFill>
                <a:effectLst/>
                <a:latin typeface="OpenSans"/>
              </a:rPr>
              <a:t>lò</a:t>
            </a:r>
            <a:r>
              <a:rPr lang="vi-VN" sz="1800" b="0" i="0" dirty="0">
                <a:solidFill>
                  <a:srgbClr val="000000"/>
                </a:solidFill>
                <a:effectLst/>
                <a:latin typeface="OpenSans"/>
              </a:rPr>
              <a:t> xo </a:t>
            </a:r>
            <a:r>
              <a:rPr lang="vi-VN" sz="1800" b="0" i="0" dirty="0" err="1">
                <a:solidFill>
                  <a:srgbClr val="000000"/>
                </a:solidFill>
                <a:effectLst/>
                <a:latin typeface="OpenSans"/>
              </a:rPr>
              <a:t>tác</a:t>
            </a:r>
            <a:r>
              <a:rPr lang="vi-VN" sz="1800" b="0" i="0" dirty="0">
                <a:solidFill>
                  <a:srgbClr val="000000"/>
                </a:solidFill>
                <a:effectLst/>
                <a:latin typeface="OpenSans"/>
              </a:rPr>
              <a:t> </a:t>
            </a:r>
            <a:r>
              <a:rPr lang="vi-VN" sz="1800" b="0" i="0" dirty="0" err="1">
                <a:solidFill>
                  <a:srgbClr val="000000"/>
                </a:solidFill>
                <a:effectLst/>
                <a:latin typeface="OpenSans"/>
              </a:rPr>
              <a:t>dụng</a:t>
            </a:r>
            <a:r>
              <a:rPr lang="vi-VN" sz="1800" b="0" i="0" dirty="0">
                <a:solidFill>
                  <a:srgbClr val="000000"/>
                </a:solidFill>
                <a:effectLst/>
                <a:latin typeface="OpenSans"/>
              </a:rPr>
              <a:t> lên tay ta </a:t>
            </a:r>
            <a:r>
              <a:rPr lang="vi-VN" sz="1800" b="0" i="0" dirty="0" err="1">
                <a:solidFill>
                  <a:srgbClr val="000000"/>
                </a:solidFill>
                <a:effectLst/>
                <a:latin typeface="OpenSans"/>
              </a:rPr>
              <a:t>một</a:t>
            </a:r>
            <a:r>
              <a:rPr lang="vi-VN" sz="1800" b="0" i="0" dirty="0">
                <a:solidFill>
                  <a:srgbClr val="000000"/>
                </a:solidFill>
                <a:effectLst/>
                <a:latin typeface="OpenSans"/>
              </a:rPr>
              <a:t> </a:t>
            </a:r>
            <a:r>
              <a:rPr lang="vi-VN" sz="1800" b="0" i="0" dirty="0" err="1">
                <a:solidFill>
                  <a:srgbClr val="000000"/>
                </a:solidFill>
                <a:effectLst/>
                <a:latin typeface="OpenSans"/>
              </a:rPr>
              <a:t>lực</a:t>
            </a:r>
            <a:r>
              <a:rPr lang="vi-VN" sz="1800" b="0" i="0" dirty="0">
                <a:solidFill>
                  <a:srgbClr val="000000"/>
                </a:solidFill>
                <a:effectLst/>
                <a:latin typeface="OpenSans"/>
              </a:rPr>
              <a:t>. </a:t>
            </a:r>
            <a:r>
              <a:rPr lang="vi-VN" sz="1800" b="0" i="0" dirty="0" err="1">
                <a:solidFill>
                  <a:srgbClr val="000000"/>
                </a:solidFill>
                <a:effectLst/>
                <a:latin typeface="OpenSans"/>
              </a:rPr>
              <a:t>Lực</a:t>
            </a:r>
            <a:r>
              <a:rPr lang="vi-VN" sz="1800" b="0" i="0" dirty="0">
                <a:solidFill>
                  <a:srgbClr val="000000"/>
                </a:solidFill>
                <a:effectLst/>
                <a:latin typeface="OpenSans"/>
              </a:rPr>
              <a:t> </a:t>
            </a:r>
            <a:r>
              <a:rPr lang="vi-VN" sz="1800" b="0" i="0" dirty="0" err="1">
                <a:solidFill>
                  <a:srgbClr val="000000"/>
                </a:solidFill>
                <a:effectLst/>
                <a:latin typeface="OpenSans"/>
              </a:rPr>
              <a:t>này</a:t>
            </a:r>
            <a:r>
              <a:rPr lang="vi-VN" sz="1800" b="0" i="0" dirty="0">
                <a:solidFill>
                  <a:srgbClr val="000000"/>
                </a:solidFill>
                <a:effectLst/>
                <a:latin typeface="OpenSans"/>
              </a:rPr>
              <a:t> </a:t>
            </a:r>
            <a:r>
              <a:rPr lang="vi-VN" sz="1800" b="0" i="0" dirty="0" err="1">
                <a:solidFill>
                  <a:srgbClr val="000000"/>
                </a:solidFill>
                <a:effectLst/>
                <a:latin typeface="OpenSans"/>
              </a:rPr>
              <a:t>gọi</a:t>
            </a:r>
            <a:r>
              <a:rPr lang="vi-VN" sz="1800" b="0" i="0" dirty="0">
                <a:solidFill>
                  <a:srgbClr val="000000"/>
                </a:solidFill>
                <a:effectLst/>
                <a:latin typeface="OpenSans"/>
              </a:rPr>
              <a:t> </a:t>
            </a:r>
            <a:r>
              <a:rPr lang="vi-VN" sz="1800" b="0" i="0" dirty="0" err="1">
                <a:solidFill>
                  <a:srgbClr val="000000"/>
                </a:solidFill>
                <a:effectLst/>
                <a:latin typeface="OpenSans"/>
              </a:rPr>
              <a:t>là</a:t>
            </a:r>
            <a:r>
              <a:rPr lang="vi-VN" sz="1800" b="0" i="0" dirty="0">
                <a:solidFill>
                  <a:srgbClr val="000000"/>
                </a:solidFill>
                <a:effectLst/>
                <a:latin typeface="OpenSans"/>
              </a:rPr>
              <a:t> </a:t>
            </a:r>
            <a:r>
              <a:rPr lang="vi-VN" sz="1800" b="0" i="0" dirty="0" err="1">
                <a:solidFill>
                  <a:srgbClr val="000000"/>
                </a:solidFill>
                <a:effectLst/>
                <a:latin typeface="OpenSans"/>
              </a:rPr>
              <a:t>lực</a:t>
            </a:r>
            <a:r>
              <a:rPr lang="vi-VN" sz="1800" b="0" i="0" dirty="0">
                <a:solidFill>
                  <a:srgbClr val="000000"/>
                </a:solidFill>
                <a:effectLst/>
                <a:latin typeface="OpenSans"/>
              </a:rPr>
              <a:t> </a:t>
            </a:r>
            <a:r>
              <a:rPr lang="vi-VN" sz="1800" b="0" i="0" dirty="0" err="1">
                <a:solidFill>
                  <a:srgbClr val="000000"/>
                </a:solidFill>
                <a:effectLst/>
                <a:latin typeface="OpenSans"/>
              </a:rPr>
              <a:t>đàn</a:t>
            </a:r>
            <a:r>
              <a:rPr lang="vi-VN" sz="1800" b="0" i="0" dirty="0">
                <a:solidFill>
                  <a:srgbClr val="000000"/>
                </a:solidFill>
                <a:effectLst/>
                <a:latin typeface="OpenSans"/>
              </a:rPr>
              <a:t> </a:t>
            </a:r>
            <a:r>
              <a:rPr lang="vi-VN" sz="1800" b="0" i="0" dirty="0" err="1">
                <a:solidFill>
                  <a:srgbClr val="000000"/>
                </a:solidFill>
                <a:effectLst/>
                <a:latin typeface="OpenSans"/>
              </a:rPr>
              <a:t>hồi</a:t>
            </a:r>
            <a:r>
              <a:rPr lang="vi-VN" sz="1800" b="0" i="0" dirty="0">
                <a:solidFill>
                  <a:srgbClr val="000000"/>
                </a:solidFill>
                <a:effectLst/>
                <a:latin typeface="OpenSans"/>
              </a:rPr>
              <a:t> </a:t>
            </a:r>
            <a:r>
              <a:rPr lang="vi-VN" sz="1800" b="0" i="0" dirty="0" err="1">
                <a:solidFill>
                  <a:srgbClr val="000000"/>
                </a:solidFill>
                <a:effectLst/>
                <a:latin typeface="OpenSans"/>
              </a:rPr>
              <a:t>của</a:t>
            </a:r>
            <a:r>
              <a:rPr lang="vi-VN" sz="1800" b="0" i="0" dirty="0">
                <a:solidFill>
                  <a:srgbClr val="000000"/>
                </a:solidFill>
                <a:effectLst/>
                <a:latin typeface="OpenSans"/>
              </a:rPr>
              <a:t> </a:t>
            </a:r>
            <a:r>
              <a:rPr lang="vi-VN" sz="1800" b="0" i="0" dirty="0" err="1">
                <a:solidFill>
                  <a:srgbClr val="000000"/>
                </a:solidFill>
                <a:effectLst/>
                <a:latin typeface="OpenSans"/>
              </a:rPr>
              <a:t>lò</a:t>
            </a:r>
            <a:r>
              <a:rPr lang="vi-VN" sz="1800" b="0" i="0" dirty="0">
                <a:solidFill>
                  <a:srgbClr val="000000"/>
                </a:solidFill>
                <a:effectLst/>
                <a:latin typeface="OpenSans"/>
              </a:rPr>
              <a:t> xo. </a:t>
            </a:r>
            <a:r>
              <a:rPr lang="vi-VN" sz="1800" b="0" i="0" dirty="0" err="1">
                <a:solidFill>
                  <a:srgbClr val="000000"/>
                </a:solidFill>
                <a:effectLst/>
                <a:latin typeface="OpenSans"/>
              </a:rPr>
              <a:t>Lực</a:t>
            </a:r>
            <a:r>
              <a:rPr lang="vi-VN" sz="1800" b="0" i="0" dirty="0">
                <a:solidFill>
                  <a:srgbClr val="000000"/>
                </a:solidFill>
                <a:effectLst/>
                <a:latin typeface="OpenSans"/>
              </a:rPr>
              <a:t> </a:t>
            </a:r>
            <a:r>
              <a:rPr lang="vi-VN" sz="1800" b="0" i="0" dirty="0" err="1">
                <a:solidFill>
                  <a:srgbClr val="000000"/>
                </a:solidFill>
                <a:effectLst/>
                <a:latin typeface="OpenSans"/>
              </a:rPr>
              <a:t>của</a:t>
            </a:r>
            <a:r>
              <a:rPr lang="vi-VN" sz="1800" b="0" i="0" dirty="0">
                <a:solidFill>
                  <a:srgbClr val="000000"/>
                </a:solidFill>
                <a:effectLst/>
                <a:latin typeface="OpenSans"/>
              </a:rPr>
              <a:t> tay </a:t>
            </a:r>
            <a:r>
              <a:rPr lang="vi-VN" sz="1800" b="0" i="0" dirty="0" err="1">
                <a:solidFill>
                  <a:srgbClr val="000000"/>
                </a:solidFill>
                <a:effectLst/>
                <a:latin typeface="OpenSans"/>
              </a:rPr>
              <a:t>tác</a:t>
            </a:r>
            <a:r>
              <a:rPr lang="vi-VN" sz="1800" b="0" i="0" dirty="0">
                <a:solidFill>
                  <a:srgbClr val="000000"/>
                </a:solidFill>
                <a:effectLst/>
                <a:latin typeface="OpenSans"/>
              </a:rPr>
              <a:t> </a:t>
            </a:r>
            <a:r>
              <a:rPr lang="vi-VN" sz="1800" b="0" i="0" dirty="0" err="1">
                <a:solidFill>
                  <a:srgbClr val="000000"/>
                </a:solidFill>
                <a:effectLst/>
                <a:latin typeface="OpenSans"/>
              </a:rPr>
              <a:t>dụng</a:t>
            </a:r>
            <a:r>
              <a:rPr lang="vi-VN" sz="1800" b="0" i="0" dirty="0">
                <a:solidFill>
                  <a:srgbClr val="000000"/>
                </a:solidFill>
                <a:effectLst/>
                <a:latin typeface="OpenSans"/>
              </a:rPr>
              <a:t> lên </a:t>
            </a:r>
            <a:r>
              <a:rPr lang="vi-VN" sz="1800" b="0" i="0" dirty="0" err="1">
                <a:solidFill>
                  <a:srgbClr val="000000"/>
                </a:solidFill>
                <a:effectLst/>
                <a:latin typeface="OpenSans"/>
              </a:rPr>
              <a:t>lò</a:t>
            </a:r>
            <a:r>
              <a:rPr lang="vi-VN" sz="1800" b="0" i="0" dirty="0">
                <a:solidFill>
                  <a:srgbClr val="000000"/>
                </a:solidFill>
                <a:effectLst/>
                <a:latin typeface="OpenSans"/>
              </a:rPr>
              <a:t> xo </a:t>
            </a:r>
            <a:r>
              <a:rPr lang="vi-VN" sz="1800" b="0" i="0" dirty="0" err="1">
                <a:solidFill>
                  <a:srgbClr val="000000"/>
                </a:solidFill>
                <a:effectLst/>
                <a:latin typeface="OpenSans"/>
              </a:rPr>
              <a:t>và</a:t>
            </a:r>
            <a:r>
              <a:rPr lang="vi-VN" sz="1800" b="0" i="0" dirty="0">
                <a:solidFill>
                  <a:srgbClr val="000000"/>
                </a:solidFill>
                <a:effectLst/>
                <a:latin typeface="OpenSans"/>
              </a:rPr>
              <a:t> </a:t>
            </a:r>
            <a:r>
              <a:rPr lang="vi-VN" sz="1800" b="0" i="0" dirty="0" err="1">
                <a:solidFill>
                  <a:srgbClr val="000000"/>
                </a:solidFill>
                <a:effectLst/>
                <a:latin typeface="OpenSans"/>
              </a:rPr>
              <a:t>lực</a:t>
            </a:r>
            <a:r>
              <a:rPr lang="vi-VN" sz="1800" b="0" i="0" dirty="0">
                <a:solidFill>
                  <a:srgbClr val="000000"/>
                </a:solidFill>
                <a:effectLst/>
                <a:latin typeface="OpenSans"/>
              </a:rPr>
              <a:t> </a:t>
            </a:r>
            <a:r>
              <a:rPr lang="vi-VN" sz="1800" b="0" i="0" dirty="0" err="1">
                <a:solidFill>
                  <a:srgbClr val="000000"/>
                </a:solidFill>
                <a:effectLst/>
                <a:latin typeface="OpenSans"/>
              </a:rPr>
              <a:t>đàn</a:t>
            </a:r>
            <a:r>
              <a:rPr lang="vi-VN" sz="1800" b="0" i="0" dirty="0">
                <a:solidFill>
                  <a:srgbClr val="000000"/>
                </a:solidFill>
                <a:effectLst/>
                <a:latin typeface="OpenSans"/>
              </a:rPr>
              <a:t> </a:t>
            </a:r>
            <a:r>
              <a:rPr lang="vi-VN" sz="1800" b="0" i="0" dirty="0" err="1">
                <a:solidFill>
                  <a:srgbClr val="000000"/>
                </a:solidFill>
                <a:effectLst/>
                <a:latin typeface="OpenSans"/>
              </a:rPr>
              <a:t>hồi</a:t>
            </a:r>
            <a:r>
              <a:rPr lang="vi-VN" sz="1800" b="0" i="0" dirty="0">
                <a:solidFill>
                  <a:srgbClr val="000000"/>
                </a:solidFill>
                <a:effectLst/>
                <a:latin typeface="OpenSans"/>
              </a:rPr>
              <a:t> </a:t>
            </a:r>
            <a:r>
              <a:rPr lang="vi-VN" sz="1800" b="0" i="0" dirty="0" err="1">
                <a:solidFill>
                  <a:srgbClr val="000000"/>
                </a:solidFill>
                <a:effectLst/>
                <a:latin typeface="OpenSans"/>
              </a:rPr>
              <a:t>của</a:t>
            </a:r>
            <a:r>
              <a:rPr lang="vi-VN" sz="1800" b="0" i="0" dirty="0">
                <a:solidFill>
                  <a:srgbClr val="000000"/>
                </a:solidFill>
                <a:effectLst/>
                <a:latin typeface="OpenSans"/>
              </a:rPr>
              <a:t> </a:t>
            </a:r>
            <a:r>
              <a:rPr lang="vi-VN" sz="1800" b="0" i="0" dirty="0" err="1">
                <a:solidFill>
                  <a:srgbClr val="000000"/>
                </a:solidFill>
                <a:effectLst/>
                <a:latin typeface="OpenSans"/>
              </a:rPr>
              <a:t>lò</a:t>
            </a:r>
            <a:r>
              <a:rPr lang="vi-VN" sz="1800" b="0" i="0" dirty="0">
                <a:solidFill>
                  <a:srgbClr val="000000"/>
                </a:solidFill>
                <a:effectLst/>
                <a:latin typeface="OpenSans"/>
              </a:rPr>
              <a:t> xo </a:t>
            </a:r>
            <a:r>
              <a:rPr lang="vi-VN" sz="1800" b="0" i="0" dirty="0" err="1">
                <a:solidFill>
                  <a:srgbClr val="000000"/>
                </a:solidFill>
                <a:effectLst/>
                <a:latin typeface="OpenSans"/>
              </a:rPr>
              <a:t>tác</a:t>
            </a:r>
            <a:r>
              <a:rPr lang="vi-VN" sz="1800" b="0" i="0" dirty="0">
                <a:solidFill>
                  <a:srgbClr val="000000"/>
                </a:solidFill>
                <a:effectLst/>
                <a:latin typeface="OpenSans"/>
              </a:rPr>
              <a:t> </a:t>
            </a:r>
            <a:r>
              <a:rPr lang="vi-VN" sz="1800" b="0" i="0" dirty="0" err="1">
                <a:solidFill>
                  <a:srgbClr val="000000"/>
                </a:solidFill>
                <a:effectLst/>
                <a:latin typeface="OpenSans"/>
              </a:rPr>
              <a:t>dụng</a:t>
            </a:r>
            <a:r>
              <a:rPr lang="vi-VN" sz="1800" b="0" i="0" dirty="0">
                <a:solidFill>
                  <a:srgbClr val="000000"/>
                </a:solidFill>
                <a:effectLst/>
                <a:latin typeface="OpenSans"/>
              </a:rPr>
              <a:t> lên tay </a:t>
            </a:r>
            <a:r>
              <a:rPr lang="vi-VN" sz="1800" b="0" i="0" dirty="0" err="1">
                <a:solidFill>
                  <a:srgbClr val="000000"/>
                </a:solidFill>
                <a:effectLst/>
                <a:latin typeface="OpenSans"/>
              </a:rPr>
              <a:t>là</a:t>
            </a:r>
            <a:r>
              <a:rPr lang="vi-VN" sz="1800" b="0" i="0" dirty="0">
                <a:solidFill>
                  <a:srgbClr val="000000"/>
                </a:solidFill>
                <a:effectLst/>
                <a:latin typeface="OpenSans"/>
              </a:rPr>
              <a:t> hai </a:t>
            </a:r>
            <a:r>
              <a:rPr lang="vi-VN" sz="1800" b="0" i="0" dirty="0" err="1">
                <a:solidFill>
                  <a:srgbClr val="000000"/>
                </a:solidFill>
                <a:effectLst/>
                <a:latin typeface="OpenSans"/>
              </a:rPr>
              <a:t>lực</a:t>
            </a:r>
            <a:r>
              <a:rPr lang="vi-VN" sz="1800" b="0" i="0" dirty="0">
                <a:solidFill>
                  <a:srgbClr val="000000"/>
                </a:solidFill>
                <a:effectLst/>
                <a:latin typeface="OpenSans"/>
              </a:rPr>
              <a:t> </a:t>
            </a:r>
            <a:r>
              <a:rPr lang="vi-VN" sz="1800" b="0" i="0" dirty="0" err="1">
                <a:solidFill>
                  <a:srgbClr val="000000"/>
                </a:solidFill>
                <a:effectLst/>
                <a:latin typeface="OpenSans"/>
              </a:rPr>
              <a:t>cùng</a:t>
            </a:r>
            <a:r>
              <a:rPr lang="vi-VN" sz="1800" b="0" i="0" dirty="0">
                <a:solidFill>
                  <a:srgbClr val="000000"/>
                </a:solidFill>
                <a:effectLst/>
                <a:latin typeface="OpenSans"/>
              </a:rPr>
              <a:t> phương, </a:t>
            </a:r>
            <a:r>
              <a:rPr lang="vi-VN" sz="1800" b="0" i="0" dirty="0" err="1">
                <a:solidFill>
                  <a:srgbClr val="000000"/>
                </a:solidFill>
                <a:effectLst/>
                <a:latin typeface="OpenSans"/>
              </a:rPr>
              <a:t>ngược</a:t>
            </a:r>
            <a:r>
              <a:rPr lang="vi-VN" sz="1800" b="0" i="0" dirty="0">
                <a:solidFill>
                  <a:srgbClr val="000000"/>
                </a:solidFill>
                <a:effectLst/>
                <a:latin typeface="OpenSans"/>
              </a:rPr>
              <a:t> </a:t>
            </a:r>
            <a:r>
              <a:rPr lang="vi-VN" sz="1800" b="0" i="0" dirty="0" err="1">
                <a:solidFill>
                  <a:srgbClr val="000000"/>
                </a:solidFill>
                <a:effectLst/>
                <a:latin typeface="OpenSans"/>
              </a:rPr>
              <a:t>chiều</a:t>
            </a:r>
            <a:r>
              <a:rPr lang="vi-VN" sz="1800" b="0" i="0" dirty="0">
                <a:solidFill>
                  <a:srgbClr val="000000"/>
                </a:solidFill>
                <a:effectLst/>
                <a:latin typeface="OpenSans"/>
              </a:rPr>
              <a:t>, </a:t>
            </a:r>
            <a:r>
              <a:rPr lang="vi-VN" sz="1800" b="0" i="0" dirty="0" err="1">
                <a:solidFill>
                  <a:srgbClr val="000000"/>
                </a:solidFill>
                <a:effectLst/>
                <a:latin typeface="OpenSans"/>
              </a:rPr>
              <a:t>cùng</a:t>
            </a:r>
            <a:r>
              <a:rPr lang="vi-VN" sz="1800" b="0" i="0" dirty="0">
                <a:solidFill>
                  <a:srgbClr val="000000"/>
                </a:solidFill>
                <a:effectLst/>
                <a:latin typeface="OpenSans"/>
              </a:rPr>
              <a:t> </a:t>
            </a:r>
            <a:r>
              <a:rPr lang="vi-VN" sz="1800" b="0" i="0" dirty="0" err="1">
                <a:solidFill>
                  <a:srgbClr val="000000"/>
                </a:solidFill>
                <a:effectLst/>
                <a:latin typeface="OpenSans"/>
              </a:rPr>
              <a:t>độ</a:t>
            </a:r>
            <a:r>
              <a:rPr lang="vi-VN" sz="1800" b="0" i="0" dirty="0">
                <a:solidFill>
                  <a:srgbClr val="000000"/>
                </a:solidFill>
                <a:effectLst/>
                <a:latin typeface="OpenSans"/>
              </a:rPr>
              <a:t> </a:t>
            </a:r>
            <a:r>
              <a:rPr lang="vi-VN" sz="1800" b="0" i="0" dirty="0" err="1">
                <a:solidFill>
                  <a:srgbClr val="000000"/>
                </a:solidFill>
                <a:effectLst/>
                <a:latin typeface="OpenSans"/>
              </a:rPr>
              <a:t>lớn</a:t>
            </a:r>
            <a:r>
              <a:rPr lang="vi-VN" sz="1800" b="0" i="0" dirty="0">
                <a:solidFill>
                  <a:srgbClr val="000000"/>
                </a:solidFill>
                <a:effectLst/>
                <a:latin typeface="OpenSans"/>
              </a:rPr>
              <a:t>.</a:t>
            </a:r>
            <a:endParaRPr lang="vi-VN" sz="1600" b="0" i="0" dirty="0">
              <a:solidFill>
                <a:srgbClr val="000000"/>
              </a:solidFill>
              <a:effectLst/>
              <a:latin typeface="OpenSans"/>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34846" y="2749921"/>
            <a:ext cx="3116497" cy="16317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3290" y="1670416"/>
            <a:ext cx="8298872" cy="646331"/>
          </a:xfrm>
          <a:prstGeom prst="rect">
            <a:avLst/>
          </a:prstGeom>
          <a:noFill/>
        </p:spPr>
        <p:txBody>
          <a:bodyPr wrap="square">
            <a:spAutoFit/>
          </a:bodyPr>
          <a:lstStyle/>
          <a:p>
            <a:r>
              <a:rPr lang="vi-VN" sz="1800" b="0" i="0" dirty="0">
                <a:solidFill>
                  <a:srgbClr val="000000"/>
                </a:solidFill>
                <a:effectLst/>
                <a:latin typeface="OpenSans"/>
              </a:rPr>
              <a:t>- </a:t>
            </a:r>
            <a:r>
              <a:rPr lang="vi-VN" sz="1800" b="0" i="0" dirty="0" err="1">
                <a:solidFill>
                  <a:srgbClr val="000000"/>
                </a:solidFill>
                <a:effectLst/>
                <a:latin typeface="OpenSans"/>
              </a:rPr>
              <a:t>Mỗi</a:t>
            </a:r>
            <a:r>
              <a:rPr lang="vi-VN" sz="1800" b="0" i="0" dirty="0">
                <a:solidFill>
                  <a:srgbClr val="000000"/>
                </a:solidFill>
                <a:effectLst/>
                <a:latin typeface="OpenSans"/>
              </a:rPr>
              <a:t> </a:t>
            </a:r>
            <a:r>
              <a:rPr lang="vi-VN" sz="1800" b="0" i="0" dirty="0" err="1">
                <a:solidFill>
                  <a:srgbClr val="000000"/>
                </a:solidFill>
                <a:effectLst/>
                <a:latin typeface="OpenSans"/>
              </a:rPr>
              <a:t>lò</a:t>
            </a:r>
            <a:r>
              <a:rPr lang="vi-VN" sz="1800" b="0" i="0" dirty="0">
                <a:solidFill>
                  <a:srgbClr val="000000"/>
                </a:solidFill>
                <a:effectLst/>
                <a:latin typeface="OpenSans"/>
              </a:rPr>
              <a:t> xo </a:t>
            </a:r>
            <a:r>
              <a:rPr lang="vi-VN" sz="1800" b="0" i="0" dirty="0" err="1">
                <a:solidFill>
                  <a:srgbClr val="000000"/>
                </a:solidFill>
                <a:effectLst/>
                <a:latin typeface="OpenSans"/>
              </a:rPr>
              <a:t>đều</a:t>
            </a:r>
            <a:r>
              <a:rPr lang="vi-VN" sz="1800" b="0" i="0" dirty="0">
                <a:solidFill>
                  <a:srgbClr val="000000"/>
                </a:solidFill>
                <a:effectLst/>
                <a:latin typeface="OpenSans"/>
              </a:rPr>
              <a:t> </a:t>
            </a:r>
            <a:r>
              <a:rPr lang="vi-VN" sz="1800" b="0" i="0" dirty="0" err="1">
                <a:solidFill>
                  <a:srgbClr val="000000"/>
                </a:solidFill>
                <a:effectLst/>
                <a:latin typeface="OpenSans"/>
              </a:rPr>
              <a:t>có</a:t>
            </a:r>
            <a:r>
              <a:rPr lang="vi-VN" sz="1800" b="0" i="0" dirty="0">
                <a:solidFill>
                  <a:srgbClr val="000000"/>
                </a:solidFill>
                <a:effectLst/>
                <a:latin typeface="OpenSans"/>
              </a:rPr>
              <a:t> </a:t>
            </a:r>
            <a:r>
              <a:rPr lang="vi-VN" sz="1800" b="0" i="0" dirty="0" err="1">
                <a:solidFill>
                  <a:srgbClr val="000000"/>
                </a:solidFill>
                <a:effectLst/>
                <a:latin typeface="OpenSans"/>
              </a:rPr>
              <a:t>một</a:t>
            </a:r>
            <a:r>
              <a:rPr lang="vi-VN" sz="1800" b="0" i="0" dirty="0">
                <a:solidFill>
                  <a:srgbClr val="000000"/>
                </a:solidFill>
                <a:effectLst/>
                <a:latin typeface="OpenSans"/>
              </a:rPr>
              <a:t> </a:t>
            </a:r>
            <a:r>
              <a:rPr lang="vi-VN" sz="1800" b="0" i="0" dirty="0" err="1">
                <a:solidFill>
                  <a:srgbClr val="000000"/>
                </a:solidFill>
                <a:effectLst/>
                <a:latin typeface="OpenSans"/>
              </a:rPr>
              <a:t>giới</a:t>
            </a:r>
            <a:r>
              <a:rPr lang="vi-VN" sz="1800" b="0" i="0" dirty="0">
                <a:solidFill>
                  <a:srgbClr val="000000"/>
                </a:solidFill>
                <a:effectLst/>
                <a:latin typeface="OpenSans"/>
              </a:rPr>
              <a:t> </a:t>
            </a:r>
            <a:r>
              <a:rPr lang="vi-VN" sz="1800" b="0" i="0" dirty="0" err="1">
                <a:solidFill>
                  <a:srgbClr val="000000"/>
                </a:solidFill>
                <a:effectLst/>
                <a:latin typeface="OpenSans"/>
              </a:rPr>
              <a:t>hạn</a:t>
            </a:r>
            <a:r>
              <a:rPr lang="vi-VN" sz="1800" b="0" i="0" dirty="0">
                <a:solidFill>
                  <a:srgbClr val="000000"/>
                </a:solidFill>
                <a:effectLst/>
                <a:latin typeface="OpenSans"/>
              </a:rPr>
              <a:t> </a:t>
            </a:r>
            <a:r>
              <a:rPr lang="vi-VN" sz="1800" b="0" i="0" dirty="0" err="1">
                <a:solidFill>
                  <a:srgbClr val="000000"/>
                </a:solidFill>
                <a:effectLst/>
                <a:latin typeface="OpenSans"/>
              </a:rPr>
              <a:t>đàn</a:t>
            </a:r>
            <a:r>
              <a:rPr lang="vi-VN" sz="1800" b="0" i="0" dirty="0">
                <a:solidFill>
                  <a:srgbClr val="000000"/>
                </a:solidFill>
                <a:effectLst/>
                <a:latin typeface="OpenSans"/>
              </a:rPr>
              <a:t> </a:t>
            </a:r>
            <a:r>
              <a:rPr lang="vi-VN" sz="1800" b="0" i="0" dirty="0" err="1">
                <a:solidFill>
                  <a:srgbClr val="000000"/>
                </a:solidFill>
                <a:effectLst/>
                <a:latin typeface="OpenSans"/>
              </a:rPr>
              <a:t>hồi</a:t>
            </a:r>
            <a:r>
              <a:rPr lang="vi-VN" sz="1800" b="0" i="0" dirty="0">
                <a:solidFill>
                  <a:srgbClr val="000000"/>
                </a:solidFill>
                <a:effectLst/>
                <a:latin typeface="OpenSans"/>
              </a:rPr>
              <a:t> </a:t>
            </a:r>
            <a:r>
              <a:rPr lang="vi-VN" sz="1800" b="0" i="0" dirty="0" err="1">
                <a:solidFill>
                  <a:srgbClr val="000000"/>
                </a:solidFill>
                <a:effectLst/>
                <a:latin typeface="OpenSans"/>
              </a:rPr>
              <a:t>nhất</a:t>
            </a:r>
            <a:r>
              <a:rPr lang="vi-VN" sz="1800" b="0" i="0" dirty="0">
                <a:solidFill>
                  <a:srgbClr val="000000"/>
                </a:solidFill>
                <a:effectLst/>
                <a:latin typeface="OpenSans"/>
              </a:rPr>
              <a:t> </a:t>
            </a:r>
            <a:r>
              <a:rPr lang="vi-VN" sz="1800" b="0" i="0" dirty="0" err="1">
                <a:solidFill>
                  <a:srgbClr val="000000"/>
                </a:solidFill>
                <a:effectLst/>
                <a:latin typeface="OpenSans"/>
              </a:rPr>
              <a:t>định</a:t>
            </a:r>
            <a:r>
              <a:rPr lang="vi-VN" sz="1800" b="0" i="0" dirty="0">
                <a:solidFill>
                  <a:srgbClr val="000000"/>
                </a:solidFill>
                <a:effectLst/>
                <a:latin typeface="OpenSans"/>
              </a:rPr>
              <a:t>. </a:t>
            </a:r>
            <a:r>
              <a:rPr lang="vi-VN" sz="1800" b="0" i="0" dirty="0" err="1">
                <a:solidFill>
                  <a:srgbClr val="000000"/>
                </a:solidFill>
                <a:effectLst/>
                <a:latin typeface="OpenSans"/>
              </a:rPr>
              <a:t>Vượt</a:t>
            </a:r>
            <a:r>
              <a:rPr lang="vi-VN" sz="1800" b="0" i="0" dirty="0">
                <a:solidFill>
                  <a:srgbClr val="000000"/>
                </a:solidFill>
                <a:effectLst/>
                <a:latin typeface="OpenSans"/>
              </a:rPr>
              <a:t> </a:t>
            </a:r>
            <a:r>
              <a:rPr lang="vi-VN" sz="1800" b="0" i="0" dirty="0" err="1">
                <a:solidFill>
                  <a:srgbClr val="000000"/>
                </a:solidFill>
                <a:effectLst/>
                <a:latin typeface="OpenSans"/>
              </a:rPr>
              <a:t>quá</a:t>
            </a:r>
            <a:r>
              <a:rPr lang="vi-VN" sz="1800" b="0" i="0" dirty="0">
                <a:solidFill>
                  <a:srgbClr val="000000"/>
                </a:solidFill>
                <a:effectLst/>
                <a:latin typeface="OpenSans"/>
              </a:rPr>
              <a:t> </a:t>
            </a:r>
            <a:r>
              <a:rPr lang="vi-VN" sz="1800" b="0" i="0" dirty="0" err="1">
                <a:solidFill>
                  <a:srgbClr val="000000"/>
                </a:solidFill>
                <a:effectLst/>
                <a:latin typeface="OpenSans"/>
              </a:rPr>
              <a:t>giá</a:t>
            </a:r>
            <a:r>
              <a:rPr lang="vi-VN" sz="1800" b="0" i="0" dirty="0">
                <a:solidFill>
                  <a:srgbClr val="000000"/>
                </a:solidFill>
                <a:effectLst/>
                <a:latin typeface="OpenSans"/>
              </a:rPr>
              <a:t> </a:t>
            </a:r>
            <a:r>
              <a:rPr lang="vi-VN" sz="1800" b="0" i="0" dirty="0" err="1">
                <a:solidFill>
                  <a:srgbClr val="000000"/>
                </a:solidFill>
                <a:effectLst/>
                <a:latin typeface="OpenSans"/>
              </a:rPr>
              <a:t>trị</a:t>
            </a:r>
            <a:r>
              <a:rPr lang="vi-VN" sz="1800" b="0" i="0" dirty="0">
                <a:solidFill>
                  <a:srgbClr val="000000"/>
                </a:solidFill>
                <a:effectLst/>
                <a:latin typeface="OpenSans"/>
              </a:rPr>
              <a:t> </a:t>
            </a:r>
            <a:r>
              <a:rPr lang="vi-VN" sz="1800" b="0" i="0" dirty="0" err="1">
                <a:solidFill>
                  <a:srgbClr val="000000"/>
                </a:solidFill>
                <a:effectLst/>
                <a:latin typeface="OpenSans"/>
              </a:rPr>
              <a:t>giới</a:t>
            </a:r>
            <a:r>
              <a:rPr lang="vi-VN" sz="1800" b="0" i="0" dirty="0">
                <a:solidFill>
                  <a:srgbClr val="000000"/>
                </a:solidFill>
                <a:effectLst/>
                <a:latin typeface="OpenSans"/>
              </a:rPr>
              <a:t> </a:t>
            </a:r>
            <a:r>
              <a:rPr lang="vi-VN" sz="1800" b="0" i="0" dirty="0" err="1">
                <a:solidFill>
                  <a:srgbClr val="000000"/>
                </a:solidFill>
                <a:effectLst/>
                <a:latin typeface="OpenSans"/>
              </a:rPr>
              <a:t>hạn</a:t>
            </a:r>
            <a:r>
              <a:rPr lang="vi-VN" sz="1800" b="0" i="0" dirty="0">
                <a:solidFill>
                  <a:srgbClr val="000000"/>
                </a:solidFill>
                <a:effectLst/>
                <a:latin typeface="OpenSans"/>
              </a:rPr>
              <a:t> </a:t>
            </a:r>
            <a:r>
              <a:rPr lang="vi-VN" sz="1800" b="0" i="0" dirty="0" err="1">
                <a:solidFill>
                  <a:srgbClr val="000000"/>
                </a:solidFill>
                <a:effectLst/>
                <a:latin typeface="OpenSans"/>
              </a:rPr>
              <a:t>này</a:t>
            </a:r>
            <a:r>
              <a:rPr lang="vi-VN" sz="1800" b="0" i="0" dirty="0">
                <a:solidFill>
                  <a:srgbClr val="000000"/>
                </a:solidFill>
                <a:effectLst/>
                <a:latin typeface="OpenSans"/>
              </a:rPr>
              <a:t> </a:t>
            </a:r>
            <a:r>
              <a:rPr lang="vi-VN" sz="1800" b="0" i="0" dirty="0" err="1">
                <a:solidFill>
                  <a:srgbClr val="000000"/>
                </a:solidFill>
                <a:effectLst/>
                <a:latin typeface="OpenSans"/>
              </a:rPr>
              <a:t>lò</a:t>
            </a:r>
            <a:r>
              <a:rPr lang="vi-VN" sz="1800" b="0" i="0" dirty="0">
                <a:solidFill>
                  <a:srgbClr val="000000"/>
                </a:solidFill>
                <a:effectLst/>
                <a:latin typeface="OpenSans"/>
              </a:rPr>
              <a:t> xo </a:t>
            </a:r>
            <a:r>
              <a:rPr lang="vi-VN" sz="1800" b="0" i="0" dirty="0" err="1">
                <a:solidFill>
                  <a:srgbClr val="000000"/>
                </a:solidFill>
                <a:effectLst/>
                <a:latin typeface="OpenSans"/>
              </a:rPr>
              <a:t>sẽ</a:t>
            </a:r>
            <a:r>
              <a:rPr lang="vi-VN" sz="1800" b="0" i="0" dirty="0">
                <a:solidFill>
                  <a:srgbClr val="000000"/>
                </a:solidFill>
                <a:effectLst/>
                <a:latin typeface="OpenSans"/>
              </a:rPr>
              <a:t> không </a:t>
            </a:r>
            <a:r>
              <a:rPr lang="vi-VN" sz="1800" b="0" i="0" dirty="0" err="1">
                <a:solidFill>
                  <a:srgbClr val="000000"/>
                </a:solidFill>
                <a:effectLst/>
                <a:latin typeface="OpenSans"/>
              </a:rPr>
              <a:t>thể</a:t>
            </a:r>
            <a:r>
              <a:rPr lang="vi-VN" sz="1800" b="0" i="0" dirty="0">
                <a:solidFill>
                  <a:srgbClr val="000000"/>
                </a:solidFill>
                <a:effectLst/>
                <a:latin typeface="OpenSans"/>
              </a:rPr>
              <a:t> </a:t>
            </a:r>
            <a:r>
              <a:rPr lang="vi-VN" sz="1800" b="0" i="0" dirty="0" err="1">
                <a:solidFill>
                  <a:srgbClr val="000000"/>
                </a:solidFill>
                <a:effectLst/>
                <a:latin typeface="OpenSans"/>
              </a:rPr>
              <a:t>trở</a:t>
            </a:r>
            <a:r>
              <a:rPr lang="vi-VN" sz="1800" b="0" i="0" dirty="0">
                <a:solidFill>
                  <a:srgbClr val="000000"/>
                </a:solidFill>
                <a:effectLst/>
                <a:latin typeface="OpenSans"/>
              </a:rPr>
              <a:t> </a:t>
            </a:r>
            <a:r>
              <a:rPr lang="vi-VN" sz="1800" b="0" i="0" dirty="0" err="1">
                <a:solidFill>
                  <a:srgbClr val="000000"/>
                </a:solidFill>
                <a:effectLst/>
                <a:latin typeface="OpenSans"/>
              </a:rPr>
              <a:t>về</a:t>
            </a:r>
            <a:r>
              <a:rPr lang="vi-VN" sz="1800" b="0" i="0" dirty="0">
                <a:solidFill>
                  <a:srgbClr val="000000"/>
                </a:solidFill>
                <a:effectLst/>
                <a:latin typeface="OpenSans"/>
              </a:rPr>
              <a:t> </a:t>
            </a:r>
            <a:r>
              <a:rPr lang="vi-VN" sz="1800" b="0" i="0" dirty="0" err="1">
                <a:solidFill>
                  <a:srgbClr val="000000"/>
                </a:solidFill>
                <a:effectLst/>
                <a:latin typeface="OpenSans"/>
              </a:rPr>
              <a:t>hình</a:t>
            </a:r>
            <a:r>
              <a:rPr lang="vi-VN" sz="1800" b="0" i="0" dirty="0">
                <a:solidFill>
                  <a:srgbClr val="000000"/>
                </a:solidFill>
                <a:effectLst/>
                <a:latin typeface="OpenSans"/>
              </a:rPr>
              <a:t> </a:t>
            </a:r>
            <a:r>
              <a:rPr lang="vi-VN" sz="1800" b="0" i="0" dirty="0" err="1">
                <a:solidFill>
                  <a:srgbClr val="000000"/>
                </a:solidFill>
                <a:effectLst/>
                <a:latin typeface="OpenSans"/>
              </a:rPr>
              <a:t>dạng</a:t>
            </a:r>
            <a:r>
              <a:rPr lang="vi-VN" sz="1800" b="0" i="0" dirty="0">
                <a:solidFill>
                  <a:srgbClr val="000000"/>
                </a:solidFill>
                <a:effectLst/>
                <a:latin typeface="OpenSans"/>
              </a:rPr>
              <a:t> ban </a:t>
            </a:r>
            <a:r>
              <a:rPr lang="vi-VN" sz="1800" b="0" i="0" dirty="0" err="1">
                <a:solidFill>
                  <a:srgbClr val="000000"/>
                </a:solidFill>
                <a:effectLst/>
                <a:latin typeface="OpenSans"/>
              </a:rPr>
              <a:t>đầu</a:t>
            </a:r>
            <a:r>
              <a:rPr lang="vi-VN" sz="1800" b="0" i="0" dirty="0">
                <a:solidFill>
                  <a:srgbClr val="000000"/>
                </a:solidFill>
                <a:effectLst/>
                <a:latin typeface="OpenSans"/>
              </a:rPr>
              <a:t> </a:t>
            </a:r>
            <a:r>
              <a:rPr lang="vi-VN" sz="1800" b="0" i="0" dirty="0" err="1">
                <a:solidFill>
                  <a:srgbClr val="000000"/>
                </a:solidFill>
                <a:effectLst/>
                <a:latin typeface="OpenSans"/>
              </a:rPr>
              <a:t>nữa</a:t>
            </a:r>
            <a:r>
              <a:rPr lang="vi-VN" sz="1800" b="0" i="0" dirty="0">
                <a:solidFill>
                  <a:srgbClr val="000000"/>
                </a:solidFill>
                <a:effectLst/>
                <a:latin typeface="OpenSans"/>
              </a:rPr>
              <a:t> (</a:t>
            </a:r>
            <a:r>
              <a:rPr lang="vi-VN" sz="1800" b="0" i="0" dirty="0" err="1">
                <a:solidFill>
                  <a:srgbClr val="000000"/>
                </a:solidFill>
                <a:effectLst/>
                <a:latin typeface="OpenSans"/>
              </a:rPr>
              <a:t>lò</a:t>
            </a:r>
            <a:r>
              <a:rPr lang="vi-VN" sz="1800" b="0" i="0" dirty="0">
                <a:solidFill>
                  <a:srgbClr val="000000"/>
                </a:solidFill>
                <a:effectLst/>
                <a:latin typeface="OpenSans"/>
              </a:rPr>
              <a:t> xo </a:t>
            </a:r>
            <a:r>
              <a:rPr lang="vi-VN" sz="1800" b="0" i="0" dirty="0" err="1">
                <a:solidFill>
                  <a:srgbClr val="000000"/>
                </a:solidFill>
                <a:effectLst/>
                <a:latin typeface="OpenSans"/>
              </a:rPr>
              <a:t>bị</a:t>
            </a:r>
            <a:r>
              <a:rPr lang="vi-VN" sz="1800" b="0" i="0" dirty="0">
                <a:solidFill>
                  <a:srgbClr val="000000"/>
                </a:solidFill>
                <a:effectLst/>
                <a:latin typeface="OpenSans"/>
              </a:rPr>
              <a:t> </a:t>
            </a:r>
            <a:r>
              <a:rPr lang="vi-VN" sz="1800" b="0" i="0" dirty="0" err="1">
                <a:solidFill>
                  <a:srgbClr val="000000"/>
                </a:solidFill>
                <a:effectLst/>
                <a:latin typeface="OpenSans"/>
              </a:rPr>
              <a:t>hỏng</a:t>
            </a:r>
            <a:r>
              <a:rPr lang="vi-VN" sz="1800" b="0" i="0" dirty="0">
                <a:solidFill>
                  <a:srgbClr val="000000"/>
                </a:solidFill>
                <a:effectLst/>
                <a:latin typeface="OpenSans"/>
              </a:rPr>
              <a:t>).</a:t>
            </a:r>
            <a:endParaRPr lang="en-GB" sz="1800"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8" y="128676"/>
            <a:ext cx="2723773"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文本框 8"/>
          <p:cNvSpPr txBox="1"/>
          <p:nvPr/>
        </p:nvSpPr>
        <p:spPr>
          <a:xfrm>
            <a:off x="-674372"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Luyện tập</a:t>
            </a:r>
            <a:endParaRPr lang="zh-CN" altLang="en-US" sz="2400" dirty="0">
              <a:solidFill>
                <a:schemeClr val="bg1"/>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grpSp>
        <p:nvGrpSpPr>
          <p:cNvPr id="4" name="组合 5"/>
          <p:cNvGrpSpPr/>
          <p:nvPr/>
        </p:nvGrpSpPr>
        <p:grpSpPr>
          <a:xfrm>
            <a:off x="0" y="369521"/>
            <a:ext cx="288238" cy="46073"/>
            <a:chOff x="4318304" y="3089060"/>
            <a:chExt cx="384317" cy="61430"/>
          </a:xfrm>
        </p:grpSpPr>
        <p:sp>
          <p:nvSpPr>
            <p:cNvPr id="5"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2"/>
          <p:cNvGrpSpPr/>
          <p:nvPr/>
        </p:nvGrpSpPr>
        <p:grpSpPr>
          <a:xfrm>
            <a:off x="228983" y="347936"/>
            <a:ext cx="118508" cy="118509"/>
            <a:chOff x="4486616" y="3001075"/>
            <a:chExt cx="274695" cy="274699"/>
          </a:xfrm>
        </p:grpSpPr>
        <p:sp>
          <p:nvSpPr>
            <p:cNvPr id="8"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 name="Rectangle 9"/>
          <p:cNvSpPr/>
          <p:nvPr/>
        </p:nvSpPr>
        <p:spPr>
          <a:xfrm>
            <a:off x="288236" y="1115088"/>
            <a:ext cx="8855764" cy="417102"/>
          </a:xfrm>
          <a:prstGeom prst="rect">
            <a:avLst/>
          </a:prstGeom>
        </p:spPr>
        <p:txBody>
          <a:bodyPr wrap="square">
            <a:spAutoFit/>
          </a:bodyPr>
          <a:lstStyle/>
          <a:p>
            <a:pPr marL="431800" indent="12700">
              <a:lnSpc>
                <a:spcPct val="127000"/>
              </a:lnSpc>
              <a:spcAft>
                <a:spcPts val="300"/>
              </a:spcAft>
            </a:pPr>
            <a:r>
              <a:rPr lang="vi-VN" sz="1800"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Câu 1. </a:t>
            </a:r>
            <a:r>
              <a:rPr lang="vi-VN" sz="18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Một</a:t>
            </a: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18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bạn</a:t>
            </a: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18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học</a:t>
            </a: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sinh </a:t>
            </a:r>
            <a:r>
              <a:rPr lang="vi-VN" sz="18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có</a:t>
            </a: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18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khối</a:t>
            </a: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18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lượng</a:t>
            </a: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45 </a:t>
            </a:r>
            <a:r>
              <a:rPr lang="vi-VN" sz="18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kg</a:t>
            </a: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18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thì</a:t>
            </a: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18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trọng</a:t>
            </a: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18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lượng</a:t>
            </a: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18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của</a:t>
            </a: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18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bạn</a:t>
            </a: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18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đó</a:t>
            </a: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18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là</a:t>
            </a: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bao nhiêu?</a:t>
            </a:r>
            <a:endParaRPr lang="en-US" sz="18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1" name="TextBox 10"/>
          <p:cNvSpPr txBox="1"/>
          <p:nvPr/>
        </p:nvSpPr>
        <p:spPr>
          <a:xfrm>
            <a:off x="670560" y="1940283"/>
            <a:ext cx="7193280" cy="923330"/>
          </a:xfrm>
          <a:prstGeom prst="rect">
            <a:avLst/>
          </a:prstGeom>
          <a:noFill/>
        </p:spPr>
        <p:txBody>
          <a:bodyPr wrap="square" rtlCol="0">
            <a:spAutoFit/>
          </a:bodyPr>
          <a:lstStyle/>
          <a:p>
            <a:r>
              <a:rPr lang="en-US" sz="1800" dirty="0" err="1"/>
              <a:t>Trả</a:t>
            </a:r>
            <a:r>
              <a:rPr lang="en-US" sz="1800" dirty="0"/>
              <a:t> </a:t>
            </a:r>
            <a:r>
              <a:rPr lang="en-US" sz="1800" dirty="0" err="1"/>
              <a:t>lời</a:t>
            </a:r>
            <a:r>
              <a:rPr lang="en-US" sz="1800" dirty="0"/>
              <a:t>: </a:t>
            </a:r>
            <a:endParaRPr lang="en-US" sz="1800" dirty="0"/>
          </a:p>
          <a:p>
            <a:pPr algn="ctr"/>
            <a:r>
              <a:rPr lang="en-US" sz="1800" dirty="0" err="1"/>
              <a:t>Trọng</a:t>
            </a:r>
            <a:r>
              <a:rPr lang="en-US" sz="1800" dirty="0"/>
              <a:t> </a:t>
            </a:r>
            <a:r>
              <a:rPr lang="en-US" sz="1800" dirty="0" err="1"/>
              <a:t>lượng</a:t>
            </a:r>
            <a:r>
              <a:rPr lang="en-US" sz="1800" dirty="0"/>
              <a:t> </a:t>
            </a:r>
            <a:r>
              <a:rPr lang="en-US" sz="1800" dirty="0" err="1"/>
              <a:t>của</a:t>
            </a:r>
            <a:r>
              <a:rPr lang="en-US" sz="1800" dirty="0"/>
              <a:t> </a:t>
            </a:r>
            <a:r>
              <a:rPr lang="en-US" sz="1800" dirty="0" err="1"/>
              <a:t>bạn</a:t>
            </a:r>
            <a:r>
              <a:rPr lang="en-US" sz="1800" dirty="0"/>
              <a:t> </a:t>
            </a:r>
            <a:r>
              <a:rPr lang="en-US" sz="1800" dirty="0" err="1"/>
              <a:t>học</a:t>
            </a:r>
            <a:r>
              <a:rPr lang="en-US" sz="1800" dirty="0"/>
              <a:t> </a:t>
            </a:r>
            <a:r>
              <a:rPr lang="en-US" sz="1800" dirty="0" err="1"/>
              <a:t>sinh</a:t>
            </a:r>
            <a:r>
              <a:rPr lang="en-US" sz="1800" dirty="0"/>
              <a:t> </a:t>
            </a:r>
            <a:r>
              <a:rPr lang="en-US" sz="1800" dirty="0" err="1"/>
              <a:t>là</a:t>
            </a:r>
            <a:r>
              <a:rPr lang="en-US" sz="1800" dirty="0"/>
              <a:t>:</a:t>
            </a:r>
            <a:endParaRPr lang="en-US" sz="1800" dirty="0"/>
          </a:p>
          <a:p>
            <a:pPr algn="ctr"/>
            <a:r>
              <a:rPr lang="en-US" sz="1800" dirty="0"/>
              <a:t>P= 10.m = 10.45= 450 N</a:t>
            </a:r>
            <a:endParaRPr lang="en-GB" sz="1800"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700"/>
                                            <p:tgtEl>
                                              <p:spTgt spid="3"/>
                                            </p:tgtEl>
                                          </p:cBhvr>
                                        </p:animEffect>
                                      </p:childTnLst>
                                    </p:cTn>
                                  </p:par>
                                </p:childTnLst>
                              </p:cTn>
                            </p:par>
                            <p:par>
                              <p:cTn id="13" fill="hold">
                                <p:stCondLst>
                                  <p:cond delay="18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230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700"/>
                                            <p:tgtEl>
                                              <p:spTgt spid="3"/>
                                            </p:tgtEl>
                                          </p:cBhvr>
                                        </p:animEffect>
                                      </p:childTnLst>
                                    </p:cTn>
                                  </p:par>
                                </p:childTnLst>
                              </p:cTn>
                            </p:par>
                            <p:par>
                              <p:cTn id="13" fill="hold">
                                <p:stCondLst>
                                  <p:cond delay="18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230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550746" y="2041995"/>
            <a:ext cx="318347" cy="406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773083" y="775949"/>
            <a:ext cx="7597834" cy="1672446"/>
          </a:xfrm>
          <a:prstGeom prst="rect">
            <a:avLst/>
          </a:prstGeom>
        </p:spPr>
        <p:txBody>
          <a:bodyPr wrap="square">
            <a:spAutoFit/>
          </a:bodyPr>
          <a:lstStyle/>
          <a:p>
            <a:pPr lvl="0">
              <a:lnSpc>
                <a:spcPct val="140000"/>
              </a:lnSpc>
              <a:spcAft>
                <a:spcPts val="600"/>
              </a:spcAft>
              <a:buClr>
                <a:srgbClr val="000000"/>
              </a:buClr>
              <a:buSzPts val="1000"/>
              <a:tabLst>
                <a:tab pos="765810" algn="l"/>
              </a:tabLst>
            </a:pPr>
            <a:r>
              <a:rPr lang="vi-VN" sz="2400"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Câu 2.</a:t>
            </a:r>
            <a:r>
              <a:rPr lang="vi-VN" sz="24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Một ô tô có khối lượng là 5 tấn thì trọng lượng của ô tô </a:t>
            </a:r>
            <a:r>
              <a:rPr lang="vi-VN" sz="24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đó</a:t>
            </a:r>
            <a:r>
              <a:rPr lang="vi-VN" sz="24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2400" dirty="0" err="1">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là</a:t>
            </a:r>
            <a:r>
              <a:rPr lang="en-US" sz="24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2400" dirty="0">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marL="685800">
              <a:lnSpc>
                <a:spcPct val="140000"/>
              </a:lnSpc>
              <a:spcAft>
                <a:spcPts val="600"/>
              </a:spcAft>
              <a:tabLst>
                <a:tab pos="1862455" algn="l"/>
                <a:tab pos="3298190" algn="l"/>
                <a:tab pos="4739640" algn="l"/>
              </a:tabLst>
            </a:pPr>
            <a:r>
              <a:rPr lang="vi-VN" sz="24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 5N.	B. 500N.	C. 5000N.	D. 50000 N.</a:t>
            </a:r>
            <a:endParaRPr lang="en-US" sz="24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3564" y="414773"/>
            <a:ext cx="7751618" cy="2062103"/>
          </a:xfrm>
          <a:prstGeom prst="rect">
            <a:avLst/>
          </a:prstGeom>
          <a:noFill/>
        </p:spPr>
        <p:txBody>
          <a:bodyPr wrap="square">
            <a:spAutoFit/>
          </a:bodyPr>
          <a:lstStyle/>
          <a:p>
            <a:pPr algn="just"/>
            <a:r>
              <a:rPr lang="vi-VN" sz="1600" b="1" i="0" dirty="0">
                <a:solidFill>
                  <a:srgbClr val="000000"/>
                </a:solidFill>
                <a:effectLst/>
                <a:latin typeface="Open Sans" panose="020B0606030504020204" pitchFamily="34" charset="0"/>
              </a:rPr>
              <a:t>Câu </a:t>
            </a:r>
            <a:r>
              <a:rPr lang="en-US" sz="1600" b="1" i="0" dirty="0">
                <a:solidFill>
                  <a:srgbClr val="000000"/>
                </a:solidFill>
                <a:effectLst/>
                <a:latin typeface="Open Sans" panose="020B0606030504020204" pitchFamily="34" charset="0"/>
              </a:rPr>
              <a:t>3</a:t>
            </a:r>
            <a:r>
              <a:rPr lang="vi-VN" sz="1600" b="1"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Phát</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biểu</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nào</a:t>
            </a:r>
            <a:r>
              <a:rPr lang="vi-VN" sz="1600" b="0" i="0" dirty="0">
                <a:solidFill>
                  <a:srgbClr val="000000"/>
                </a:solidFill>
                <a:effectLst/>
                <a:latin typeface="Open Sans" panose="020B0606030504020204" pitchFamily="34" charset="0"/>
              </a:rPr>
              <a:t> sau đây </a:t>
            </a:r>
            <a:r>
              <a:rPr lang="vi-VN" sz="1600" b="0" i="0" dirty="0" err="1">
                <a:solidFill>
                  <a:srgbClr val="000000"/>
                </a:solidFill>
                <a:effectLst/>
                <a:latin typeface="Open Sans" panose="020B0606030504020204" pitchFamily="34" charset="0"/>
              </a:rPr>
              <a:t>đúng</a:t>
            </a:r>
            <a:r>
              <a:rPr lang="vi-VN" sz="1600" b="0" i="0" dirty="0">
                <a:solidFill>
                  <a:srgbClr val="000000"/>
                </a:solidFill>
                <a:effectLst/>
                <a:latin typeface="Open Sans" panose="020B0606030504020204" pitchFamily="34" charset="0"/>
              </a:rPr>
              <a:t>?</a:t>
            </a:r>
            <a:endParaRPr lang="vi-VN" sz="1600" b="0" i="0" dirty="0">
              <a:solidFill>
                <a:srgbClr val="000000"/>
              </a:solidFill>
              <a:effectLst/>
              <a:latin typeface="Open Sans" panose="020B0606030504020204" pitchFamily="34" charset="0"/>
            </a:endParaRPr>
          </a:p>
          <a:p>
            <a:pPr algn="just"/>
            <a:r>
              <a:rPr lang="vi-VN" sz="1600" b="0" i="0" dirty="0">
                <a:solidFill>
                  <a:srgbClr val="000000"/>
                </a:solidFill>
                <a:effectLst/>
                <a:latin typeface="Open Sans" panose="020B0606030504020204" pitchFamily="34" charset="0"/>
              </a:rPr>
              <a:t>A. </a:t>
            </a:r>
            <a:r>
              <a:rPr lang="vi-VN" sz="1600" b="0" i="0" dirty="0" err="1">
                <a:solidFill>
                  <a:srgbClr val="000000"/>
                </a:solidFill>
                <a:effectLst/>
                <a:latin typeface="Open Sans" panose="020B0606030504020204" pitchFamily="34" charset="0"/>
              </a:rPr>
              <a:t>Độ</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dãn</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của</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lò</a:t>
            </a:r>
            <a:r>
              <a:rPr lang="vi-VN" sz="1600" b="0" i="0" dirty="0">
                <a:solidFill>
                  <a:srgbClr val="000000"/>
                </a:solidFill>
                <a:effectLst/>
                <a:latin typeface="Open Sans" panose="020B0606030504020204" pitchFamily="34" charset="0"/>
              </a:rPr>
              <a:t> xo treo </a:t>
            </a:r>
            <a:r>
              <a:rPr lang="vi-VN" sz="1600" b="0" i="0" dirty="0" err="1">
                <a:solidFill>
                  <a:srgbClr val="000000"/>
                </a:solidFill>
                <a:effectLst/>
                <a:latin typeface="Open Sans" panose="020B0606030504020204" pitchFamily="34" charset="0"/>
              </a:rPr>
              <a:t>thẳng</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đứng</a:t>
            </a:r>
            <a:r>
              <a:rPr lang="vi-VN" sz="1600" b="0" i="0" dirty="0">
                <a:solidFill>
                  <a:srgbClr val="000000"/>
                </a:solidFill>
                <a:effectLst/>
                <a:latin typeface="Open Sans" panose="020B0606030504020204" pitchFamily="34" charset="0"/>
              </a:rPr>
              <a:t> tăng </a:t>
            </a:r>
            <a:r>
              <a:rPr lang="vi-VN" sz="1600" b="0" i="0" dirty="0" err="1">
                <a:solidFill>
                  <a:srgbClr val="000000"/>
                </a:solidFill>
                <a:effectLst/>
                <a:latin typeface="Open Sans" panose="020B0606030504020204" pitchFamily="34" charset="0"/>
              </a:rPr>
              <a:t>tỉ</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lệ</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với</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khối</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lượng</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của</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vật</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được</a:t>
            </a:r>
            <a:r>
              <a:rPr lang="vi-VN" sz="1600" b="0" i="0" dirty="0">
                <a:solidFill>
                  <a:srgbClr val="000000"/>
                </a:solidFill>
                <a:effectLst/>
                <a:latin typeface="Open Sans" panose="020B0606030504020204" pitchFamily="34" charset="0"/>
              </a:rPr>
              <a:t> treo </a:t>
            </a:r>
            <a:r>
              <a:rPr lang="vi-VN" sz="1600" b="0" i="0" dirty="0" err="1">
                <a:solidFill>
                  <a:srgbClr val="000000"/>
                </a:solidFill>
                <a:effectLst/>
                <a:latin typeface="Open Sans" panose="020B0606030504020204" pitchFamily="34" charset="0"/>
              </a:rPr>
              <a:t>vào</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lò</a:t>
            </a:r>
            <a:r>
              <a:rPr lang="vi-VN" sz="1600" b="0" i="0" dirty="0">
                <a:solidFill>
                  <a:srgbClr val="000000"/>
                </a:solidFill>
                <a:effectLst/>
                <a:latin typeface="Open Sans" panose="020B0606030504020204" pitchFamily="34" charset="0"/>
              </a:rPr>
              <a:t> xo.</a:t>
            </a:r>
            <a:endParaRPr lang="vi-VN" sz="1600" b="0" i="0" dirty="0">
              <a:solidFill>
                <a:srgbClr val="000000"/>
              </a:solidFill>
              <a:effectLst/>
              <a:latin typeface="Open Sans" panose="020B0606030504020204" pitchFamily="34" charset="0"/>
            </a:endParaRPr>
          </a:p>
          <a:p>
            <a:pPr algn="just"/>
            <a:r>
              <a:rPr lang="vi-VN" sz="1600" b="0" i="0" dirty="0">
                <a:solidFill>
                  <a:srgbClr val="000000"/>
                </a:solidFill>
                <a:effectLst/>
                <a:latin typeface="Open Sans" panose="020B0606030504020204" pitchFamily="34" charset="0"/>
              </a:rPr>
              <a:t>B. </a:t>
            </a:r>
            <a:r>
              <a:rPr lang="vi-VN" sz="1600" b="0" i="0" dirty="0" err="1">
                <a:solidFill>
                  <a:srgbClr val="000000"/>
                </a:solidFill>
                <a:effectLst/>
                <a:latin typeface="Open Sans" panose="020B0606030504020204" pitchFamily="34" charset="0"/>
              </a:rPr>
              <a:t>Độ</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dãn</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của</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lò</a:t>
            </a:r>
            <a:r>
              <a:rPr lang="vi-VN" sz="1600" b="0" i="0" dirty="0">
                <a:solidFill>
                  <a:srgbClr val="000000"/>
                </a:solidFill>
                <a:effectLst/>
                <a:latin typeface="Open Sans" panose="020B0606030504020204" pitchFamily="34" charset="0"/>
              </a:rPr>
              <a:t> xo treo </a:t>
            </a:r>
            <a:r>
              <a:rPr lang="vi-VN" sz="1600" b="0" i="0" dirty="0" err="1">
                <a:solidFill>
                  <a:srgbClr val="000000"/>
                </a:solidFill>
                <a:effectLst/>
                <a:latin typeface="Open Sans" panose="020B0606030504020204" pitchFamily="34" charset="0"/>
              </a:rPr>
              <a:t>thẳng</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đứng</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tỉ</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lệ</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nghịch</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với</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khối</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lượng</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của</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vật</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được</a:t>
            </a:r>
            <a:r>
              <a:rPr lang="vi-VN" sz="1600" b="0" i="0" dirty="0">
                <a:solidFill>
                  <a:srgbClr val="000000"/>
                </a:solidFill>
                <a:effectLst/>
                <a:latin typeface="Open Sans" panose="020B0606030504020204" pitchFamily="34" charset="0"/>
              </a:rPr>
              <a:t> treo </a:t>
            </a:r>
            <a:r>
              <a:rPr lang="vi-VN" sz="1600" b="0" i="0" dirty="0" err="1">
                <a:solidFill>
                  <a:srgbClr val="000000"/>
                </a:solidFill>
                <a:effectLst/>
                <a:latin typeface="Open Sans" panose="020B0606030504020204" pitchFamily="34" charset="0"/>
              </a:rPr>
              <a:t>vào</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lò</a:t>
            </a:r>
            <a:r>
              <a:rPr lang="vi-VN" sz="1600" b="0" i="0" dirty="0">
                <a:solidFill>
                  <a:srgbClr val="000000"/>
                </a:solidFill>
                <a:effectLst/>
                <a:latin typeface="Open Sans" panose="020B0606030504020204" pitchFamily="34" charset="0"/>
              </a:rPr>
              <a:t> xo.</a:t>
            </a:r>
            <a:endParaRPr lang="vi-VN" sz="1600" b="0" i="0" dirty="0">
              <a:solidFill>
                <a:srgbClr val="000000"/>
              </a:solidFill>
              <a:effectLst/>
              <a:latin typeface="Open Sans" panose="020B0606030504020204" pitchFamily="34" charset="0"/>
            </a:endParaRPr>
          </a:p>
          <a:p>
            <a:pPr algn="just"/>
            <a:r>
              <a:rPr lang="vi-VN" sz="1600" b="0" i="0" dirty="0">
                <a:solidFill>
                  <a:srgbClr val="000000"/>
                </a:solidFill>
                <a:effectLst/>
                <a:latin typeface="Open Sans" panose="020B0606030504020204" pitchFamily="34" charset="0"/>
              </a:rPr>
              <a:t>C. </a:t>
            </a:r>
            <a:r>
              <a:rPr lang="vi-VN" sz="1600" b="0" i="0" dirty="0" err="1">
                <a:solidFill>
                  <a:srgbClr val="000000"/>
                </a:solidFill>
                <a:effectLst/>
                <a:latin typeface="Open Sans" panose="020B0606030504020204" pitchFamily="34" charset="0"/>
              </a:rPr>
              <a:t>Có</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thời</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điểm</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độ</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dãn</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của</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lò</a:t>
            </a:r>
            <a:r>
              <a:rPr lang="vi-VN" sz="1600" b="0" i="0" dirty="0">
                <a:solidFill>
                  <a:srgbClr val="000000"/>
                </a:solidFill>
                <a:effectLst/>
                <a:latin typeface="Open Sans" panose="020B0606030504020204" pitchFamily="34" charset="0"/>
              </a:rPr>
              <a:t> xo treo </a:t>
            </a:r>
            <a:r>
              <a:rPr lang="vi-VN" sz="1600" b="0" i="0" dirty="0" err="1">
                <a:solidFill>
                  <a:srgbClr val="000000"/>
                </a:solidFill>
                <a:effectLst/>
                <a:latin typeface="Open Sans" panose="020B0606030504020204" pitchFamily="34" charset="0"/>
              </a:rPr>
              <a:t>thẳng</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đứng</a:t>
            </a:r>
            <a:r>
              <a:rPr lang="vi-VN" sz="1600" b="0" i="0" dirty="0">
                <a:solidFill>
                  <a:srgbClr val="000000"/>
                </a:solidFill>
                <a:effectLst/>
                <a:latin typeface="Open Sans" panose="020B0606030504020204" pitchFamily="34" charset="0"/>
              </a:rPr>
              <a:t> tăng, </a:t>
            </a:r>
            <a:r>
              <a:rPr lang="vi-VN" sz="1600" b="0" i="0" dirty="0" err="1">
                <a:solidFill>
                  <a:srgbClr val="000000"/>
                </a:solidFill>
                <a:effectLst/>
                <a:latin typeface="Open Sans" panose="020B0606030504020204" pitchFamily="34" charset="0"/>
              </a:rPr>
              <a:t>có</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thời</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điểm</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độ</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dãn</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của</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lò</a:t>
            </a:r>
            <a:r>
              <a:rPr lang="vi-VN" sz="1600" b="0" i="0" dirty="0">
                <a:solidFill>
                  <a:srgbClr val="000000"/>
                </a:solidFill>
                <a:effectLst/>
                <a:latin typeface="Open Sans" panose="020B0606030504020204" pitchFamily="34" charset="0"/>
              </a:rPr>
              <a:t> xo </a:t>
            </a:r>
            <a:r>
              <a:rPr lang="vi-VN" sz="1600" b="0" i="0" dirty="0" err="1">
                <a:solidFill>
                  <a:srgbClr val="000000"/>
                </a:solidFill>
                <a:effectLst/>
                <a:latin typeface="Open Sans" panose="020B0606030504020204" pitchFamily="34" charset="0"/>
              </a:rPr>
              <a:t>giảm</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tỉ</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lệ</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với</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khối</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lượng</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của</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vật</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được</a:t>
            </a:r>
            <a:r>
              <a:rPr lang="vi-VN" sz="1600" b="0" i="0" dirty="0">
                <a:solidFill>
                  <a:srgbClr val="000000"/>
                </a:solidFill>
                <a:effectLst/>
                <a:latin typeface="Open Sans" panose="020B0606030504020204" pitchFamily="34" charset="0"/>
              </a:rPr>
              <a:t> treo </a:t>
            </a:r>
            <a:r>
              <a:rPr lang="vi-VN" sz="1600" b="0" i="0" dirty="0" err="1">
                <a:solidFill>
                  <a:srgbClr val="000000"/>
                </a:solidFill>
                <a:effectLst/>
                <a:latin typeface="Open Sans" panose="020B0606030504020204" pitchFamily="34" charset="0"/>
              </a:rPr>
              <a:t>vào</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lò</a:t>
            </a:r>
            <a:r>
              <a:rPr lang="vi-VN" sz="1600" b="0" i="0" dirty="0">
                <a:solidFill>
                  <a:srgbClr val="000000"/>
                </a:solidFill>
                <a:effectLst/>
                <a:latin typeface="Open Sans" panose="020B0606030504020204" pitchFamily="34" charset="0"/>
              </a:rPr>
              <a:t> xo.</a:t>
            </a:r>
            <a:endParaRPr lang="en-US" sz="1600" b="0" i="0" dirty="0">
              <a:solidFill>
                <a:srgbClr val="000000"/>
              </a:solidFill>
              <a:effectLst/>
              <a:latin typeface="Open Sans" panose="020B0606030504020204" pitchFamily="34" charset="0"/>
            </a:endParaRPr>
          </a:p>
          <a:p>
            <a:pPr algn="just"/>
            <a:r>
              <a:rPr lang="pt-BR" sz="1600" b="0" i="0" dirty="0">
                <a:solidFill>
                  <a:srgbClr val="000000"/>
                </a:solidFill>
                <a:effectLst/>
                <a:latin typeface="Open Sans" panose="020B0606030504020204" pitchFamily="34" charset="0"/>
              </a:rPr>
              <a:t>D. Cả A, B, C đều đúng.</a:t>
            </a:r>
            <a:endParaRPr lang="vi-VN" sz="1600" b="0" i="0" dirty="0">
              <a:solidFill>
                <a:srgbClr val="000000"/>
              </a:solidFill>
              <a:effectLst/>
              <a:latin typeface="Open Sans" panose="020B0606030504020204" pitchFamily="34" charset="0"/>
            </a:endParaRPr>
          </a:p>
        </p:txBody>
      </p:sp>
      <p:sp>
        <p:nvSpPr>
          <p:cNvPr id="5" name="TextBox 4"/>
          <p:cNvSpPr txBox="1"/>
          <p:nvPr/>
        </p:nvSpPr>
        <p:spPr>
          <a:xfrm>
            <a:off x="928255" y="2749162"/>
            <a:ext cx="7675418" cy="1200329"/>
          </a:xfrm>
          <a:prstGeom prst="rect">
            <a:avLst/>
          </a:prstGeom>
          <a:noFill/>
        </p:spPr>
        <p:txBody>
          <a:bodyPr wrap="square">
            <a:spAutoFit/>
          </a:bodyPr>
          <a:lstStyle/>
          <a:p>
            <a:pPr algn="just"/>
            <a:r>
              <a:rPr lang="vi-VN" sz="1800" b="1" i="0" dirty="0" err="1">
                <a:solidFill>
                  <a:srgbClr val="000000"/>
                </a:solidFill>
                <a:effectLst/>
                <a:latin typeface="Open Sans" panose="020B0606030504020204" pitchFamily="34" charset="0"/>
              </a:rPr>
              <a:t>Lời</a:t>
            </a:r>
            <a:r>
              <a:rPr lang="vi-VN" sz="1800" b="1" i="0" dirty="0">
                <a:solidFill>
                  <a:srgbClr val="000000"/>
                </a:solidFill>
                <a:effectLst/>
                <a:latin typeface="Open Sans" panose="020B0606030504020204" pitchFamily="34" charset="0"/>
              </a:rPr>
              <a:t> </a:t>
            </a:r>
            <a:r>
              <a:rPr lang="vi-VN" sz="1800" b="1" i="0" dirty="0" err="1">
                <a:solidFill>
                  <a:srgbClr val="000000"/>
                </a:solidFill>
                <a:effectLst/>
                <a:latin typeface="Open Sans" panose="020B0606030504020204" pitchFamily="34" charset="0"/>
              </a:rPr>
              <a:t>giải</a:t>
            </a:r>
            <a:endParaRPr lang="vi-VN" sz="1800" b="0" i="0" dirty="0">
              <a:solidFill>
                <a:srgbClr val="000000"/>
              </a:solidFill>
              <a:effectLst/>
              <a:latin typeface="Open Sans" panose="020B0606030504020204" pitchFamily="34" charset="0"/>
            </a:endParaRPr>
          </a:p>
          <a:p>
            <a:pPr indent="457200" algn="just"/>
            <a:r>
              <a:rPr lang="vi-VN" sz="1800" b="0" i="0" dirty="0" err="1">
                <a:solidFill>
                  <a:srgbClr val="000000"/>
                </a:solidFill>
                <a:effectLst/>
                <a:latin typeface="Open Sans" panose="020B0606030504020204" pitchFamily="34" charset="0"/>
              </a:rPr>
              <a:t>Độ</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dãn</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của</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lò</a:t>
            </a:r>
            <a:r>
              <a:rPr lang="vi-VN" sz="1800" b="0" i="0" dirty="0">
                <a:solidFill>
                  <a:srgbClr val="000000"/>
                </a:solidFill>
                <a:effectLst/>
                <a:latin typeface="Open Sans" panose="020B0606030504020204" pitchFamily="34" charset="0"/>
              </a:rPr>
              <a:t> xo treo </a:t>
            </a:r>
            <a:r>
              <a:rPr lang="vi-VN" sz="1800" b="0" i="0" dirty="0" err="1">
                <a:solidFill>
                  <a:srgbClr val="000000"/>
                </a:solidFill>
                <a:effectLst/>
                <a:latin typeface="Open Sans" panose="020B0606030504020204" pitchFamily="34" charset="0"/>
              </a:rPr>
              <a:t>thẳng</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đứng</a:t>
            </a:r>
            <a:r>
              <a:rPr lang="vi-VN" sz="1800" b="0" i="0" dirty="0">
                <a:solidFill>
                  <a:srgbClr val="000000"/>
                </a:solidFill>
                <a:effectLst/>
                <a:latin typeface="Open Sans" panose="020B0606030504020204" pitchFamily="34" charset="0"/>
              </a:rPr>
              <a:t> tăng </a:t>
            </a:r>
            <a:r>
              <a:rPr lang="vi-VN" sz="1800" b="0" i="0" dirty="0" err="1">
                <a:solidFill>
                  <a:srgbClr val="000000"/>
                </a:solidFill>
                <a:effectLst/>
                <a:latin typeface="Open Sans" panose="020B0606030504020204" pitchFamily="34" charset="0"/>
              </a:rPr>
              <a:t>tỉ</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lệ</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với</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khối</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lượng</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của</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vật</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được</a:t>
            </a:r>
            <a:r>
              <a:rPr lang="vi-VN" sz="1800" b="0" i="0" dirty="0">
                <a:solidFill>
                  <a:srgbClr val="000000"/>
                </a:solidFill>
                <a:effectLst/>
                <a:latin typeface="Open Sans" panose="020B0606030504020204" pitchFamily="34" charset="0"/>
              </a:rPr>
              <a:t> treo </a:t>
            </a:r>
            <a:r>
              <a:rPr lang="vi-VN" sz="1800" b="0" i="0" dirty="0" err="1">
                <a:solidFill>
                  <a:srgbClr val="000000"/>
                </a:solidFill>
                <a:effectLst/>
                <a:latin typeface="Open Sans" panose="020B0606030504020204" pitchFamily="34" charset="0"/>
              </a:rPr>
              <a:t>vào</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lò</a:t>
            </a:r>
            <a:r>
              <a:rPr lang="vi-VN" sz="1800" b="0" i="0" dirty="0">
                <a:solidFill>
                  <a:srgbClr val="000000"/>
                </a:solidFill>
                <a:effectLst/>
                <a:latin typeface="Open Sans" panose="020B0606030504020204" pitchFamily="34" charset="0"/>
              </a:rPr>
              <a:t> xo </a:t>
            </a:r>
            <a:r>
              <a:rPr lang="vi-VN" sz="1800" b="0" i="0" dirty="0" err="1">
                <a:solidFill>
                  <a:srgbClr val="000000"/>
                </a:solidFill>
                <a:effectLst/>
                <a:latin typeface="Open Sans" panose="020B0606030504020204" pitchFamily="34" charset="0"/>
              </a:rPr>
              <a:t>là</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phát</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biểu</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đúng</a:t>
            </a:r>
            <a:r>
              <a:rPr lang="vi-VN" sz="1800" b="0" i="0" dirty="0">
                <a:solidFill>
                  <a:srgbClr val="000000"/>
                </a:solidFill>
                <a:effectLst/>
                <a:latin typeface="Open Sans" panose="020B0606030504020204" pitchFamily="34" charset="0"/>
              </a:rPr>
              <a:t>.</a:t>
            </a:r>
            <a:endParaRPr lang="vi-VN" sz="1800" b="0" i="0" dirty="0">
              <a:solidFill>
                <a:srgbClr val="000000"/>
              </a:solidFill>
              <a:effectLst/>
              <a:latin typeface="Open Sans" panose="020B0606030504020204" pitchFamily="34" charset="0"/>
            </a:endParaRPr>
          </a:p>
          <a:p>
            <a:pPr algn="just"/>
            <a:r>
              <a:rPr lang="vi-VN" sz="1800" b="1" i="0" dirty="0" err="1">
                <a:solidFill>
                  <a:srgbClr val="000000"/>
                </a:solidFill>
                <a:effectLst/>
                <a:latin typeface="Open Sans" panose="020B0606030504020204" pitchFamily="34" charset="0"/>
              </a:rPr>
              <a:t>Chọn</a:t>
            </a:r>
            <a:r>
              <a:rPr lang="vi-VN" sz="1800" b="1" i="0" dirty="0">
                <a:solidFill>
                  <a:srgbClr val="000000"/>
                </a:solidFill>
                <a:effectLst/>
                <a:latin typeface="Open Sans" panose="020B0606030504020204" pitchFamily="34" charset="0"/>
              </a:rPr>
              <a:t> </a:t>
            </a:r>
            <a:r>
              <a:rPr lang="vi-VN" sz="1800" b="1" i="0" dirty="0" err="1">
                <a:solidFill>
                  <a:srgbClr val="000000"/>
                </a:solidFill>
                <a:effectLst/>
                <a:latin typeface="Open Sans" panose="020B0606030504020204" pitchFamily="34" charset="0"/>
              </a:rPr>
              <a:t>đáp</a:t>
            </a:r>
            <a:r>
              <a:rPr lang="vi-VN" sz="1800" b="1" i="0" dirty="0">
                <a:solidFill>
                  <a:srgbClr val="000000"/>
                </a:solidFill>
                <a:effectLst/>
                <a:latin typeface="Open Sans" panose="020B0606030504020204" pitchFamily="34" charset="0"/>
              </a:rPr>
              <a:t> </a:t>
            </a:r>
            <a:r>
              <a:rPr lang="vi-VN" sz="1800" b="1" i="0" dirty="0" err="1">
                <a:solidFill>
                  <a:srgbClr val="000000"/>
                </a:solidFill>
                <a:effectLst/>
                <a:latin typeface="Open Sans" panose="020B0606030504020204" pitchFamily="34" charset="0"/>
              </a:rPr>
              <a:t>án</a:t>
            </a:r>
            <a:r>
              <a:rPr lang="vi-VN" sz="1800" b="1" i="0" dirty="0">
                <a:solidFill>
                  <a:srgbClr val="000000"/>
                </a:solidFill>
                <a:effectLst/>
                <a:latin typeface="Open Sans" panose="020B0606030504020204" pitchFamily="34" charset="0"/>
              </a:rPr>
              <a:t> A</a:t>
            </a:r>
            <a:endParaRPr lang="vi-VN" sz="1800" b="0" i="0" dirty="0">
              <a:solidFill>
                <a:srgbClr val="000000"/>
              </a:solidFill>
              <a:effectLst/>
              <a:latin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999" y="553250"/>
            <a:ext cx="7952509" cy="1477328"/>
          </a:xfrm>
          <a:prstGeom prst="rect">
            <a:avLst/>
          </a:prstGeom>
          <a:noFill/>
        </p:spPr>
        <p:txBody>
          <a:bodyPr wrap="square">
            <a:spAutoFit/>
          </a:bodyPr>
          <a:lstStyle/>
          <a:p>
            <a:pPr algn="just"/>
            <a:r>
              <a:rPr lang="vi-VN" sz="1800" b="1" i="0" dirty="0">
                <a:solidFill>
                  <a:srgbClr val="000000"/>
                </a:solidFill>
                <a:effectLst/>
                <a:latin typeface="Open Sans" panose="020B0606030504020204" pitchFamily="34" charset="0"/>
              </a:rPr>
              <a:t>Câu </a:t>
            </a:r>
            <a:r>
              <a:rPr lang="en-US" sz="1800" b="1" i="0" dirty="0">
                <a:solidFill>
                  <a:srgbClr val="000000"/>
                </a:solidFill>
                <a:effectLst/>
                <a:latin typeface="Open Sans" panose="020B0606030504020204" pitchFamily="34" charset="0"/>
              </a:rPr>
              <a:t>4</a:t>
            </a:r>
            <a:r>
              <a:rPr lang="vi-VN" sz="1800" b="1"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Một</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túi</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đường</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có</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khối</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lượng</a:t>
            </a:r>
            <a:r>
              <a:rPr lang="vi-VN" sz="1800" b="0" i="0" dirty="0">
                <a:solidFill>
                  <a:srgbClr val="000000"/>
                </a:solidFill>
                <a:effectLst/>
                <a:latin typeface="Open Sans" panose="020B0606030504020204" pitchFamily="34" charset="0"/>
              </a:rPr>
              <a:t> 2kg </a:t>
            </a:r>
            <a:r>
              <a:rPr lang="vi-VN" sz="1800" b="0" i="0" dirty="0" err="1">
                <a:solidFill>
                  <a:srgbClr val="000000"/>
                </a:solidFill>
                <a:effectLst/>
                <a:latin typeface="Open Sans" panose="020B0606030504020204" pitchFamily="34" charset="0"/>
              </a:rPr>
              <a:t>thì</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có</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trọng</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lượng</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gần</a:t>
            </a:r>
            <a:r>
              <a:rPr lang="vi-VN" sz="1800" b="0" i="0" dirty="0">
                <a:solidFill>
                  <a:srgbClr val="000000"/>
                </a:solidFill>
                <a:effectLst/>
                <a:latin typeface="Open Sans" panose="020B0606030504020204" pitchFamily="34" charset="0"/>
              </a:rPr>
              <a:t> </a:t>
            </a:r>
            <a:r>
              <a:rPr lang="vi-VN" sz="1800" b="0" i="0" dirty="0" err="1">
                <a:solidFill>
                  <a:srgbClr val="000000"/>
                </a:solidFill>
                <a:effectLst/>
                <a:latin typeface="Open Sans" panose="020B0606030504020204" pitchFamily="34" charset="0"/>
              </a:rPr>
              <a:t>bằng</a:t>
            </a:r>
            <a:r>
              <a:rPr lang="vi-VN" sz="1800" b="0" i="0" dirty="0">
                <a:solidFill>
                  <a:srgbClr val="000000"/>
                </a:solidFill>
                <a:effectLst/>
                <a:latin typeface="Open Sans" panose="020B0606030504020204" pitchFamily="34" charset="0"/>
              </a:rPr>
              <a:t>:</a:t>
            </a:r>
            <a:endParaRPr lang="vi-VN" sz="1800" b="0" i="0" dirty="0">
              <a:solidFill>
                <a:srgbClr val="000000"/>
              </a:solidFill>
              <a:effectLst/>
              <a:latin typeface="Open Sans" panose="020B0606030504020204" pitchFamily="34" charset="0"/>
            </a:endParaRPr>
          </a:p>
          <a:p>
            <a:pPr algn="just"/>
            <a:r>
              <a:rPr lang="vi-VN" sz="1800" b="0" i="0" dirty="0">
                <a:solidFill>
                  <a:srgbClr val="000000"/>
                </a:solidFill>
                <a:effectLst/>
                <a:latin typeface="Open Sans" panose="020B0606030504020204" pitchFamily="34" charset="0"/>
              </a:rPr>
              <a:t>A. P = 2N</a:t>
            </a:r>
            <a:endParaRPr lang="vi-VN" sz="1800" b="0" i="0" dirty="0">
              <a:solidFill>
                <a:srgbClr val="000000"/>
              </a:solidFill>
              <a:effectLst/>
              <a:latin typeface="Open Sans" panose="020B0606030504020204" pitchFamily="34" charset="0"/>
            </a:endParaRPr>
          </a:p>
          <a:p>
            <a:pPr algn="just"/>
            <a:r>
              <a:rPr lang="vi-VN" sz="1800" b="0" i="0" dirty="0">
                <a:solidFill>
                  <a:srgbClr val="000000"/>
                </a:solidFill>
                <a:effectLst/>
                <a:latin typeface="Open Sans" panose="020B0606030504020204" pitchFamily="34" charset="0"/>
              </a:rPr>
              <a:t>B. P = 20N</a:t>
            </a:r>
            <a:endParaRPr lang="vi-VN" sz="1800" b="0" i="0" dirty="0">
              <a:solidFill>
                <a:srgbClr val="000000"/>
              </a:solidFill>
              <a:effectLst/>
              <a:latin typeface="Open Sans" panose="020B0606030504020204" pitchFamily="34" charset="0"/>
            </a:endParaRPr>
          </a:p>
          <a:p>
            <a:pPr algn="just"/>
            <a:r>
              <a:rPr lang="vi-VN" sz="1800" b="0" i="0" dirty="0">
                <a:solidFill>
                  <a:srgbClr val="000000"/>
                </a:solidFill>
                <a:effectLst/>
                <a:latin typeface="Open Sans" panose="020B0606030504020204" pitchFamily="34" charset="0"/>
              </a:rPr>
              <a:t>C. P = 200N</a:t>
            </a:r>
            <a:endParaRPr lang="vi-VN" sz="1800" b="0" i="0" dirty="0">
              <a:solidFill>
                <a:srgbClr val="000000"/>
              </a:solidFill>
              <a:effectLst/>
              <a:latin typeface="Open Sans" panose="020B0606030504020204" pitchFamily="34" charset="0"/>
            </a:endParaRPr>
          </a:p>
          <a:p>
            <a:pPr algn="just"/>
            <a:r>
              <a:rPr lang="vi-VN" sz="1800" b="0" i="0" dirty="0">
                <a:solidFill>
                  <a:srgbClr val="000000"/>
                </a:solidFill>
                <a:effectLst/>
                <a:latin typeface="Open Sans" panose="020B0606030504020204" pitchFamily="34" charset="0"/>
              </a:rPr>
              <a:t>D. P = 2000N</a:t>
            </a:r>
            <a:endParaRPr lang="vi-VN" sz="1800" b="0" i="0" dirty="0">
              <a:solidFill>
                <a:srgbClr val="000000"/>
              </a:solidFill>
              <a:effectLst/>
              <a:latin typeface="Open Sans" panose="020B0606030504020204" pitchFamily="34" charset="0"/>
            </a:endParaRPr>
          </a:p>
        </p:txBody>
      </p:sp>
      <p:sp>
        <p:nvSpPr>
          <p:cNvPr id="5" name="TextBox 4"/>
          <p:cNvSpPr txBox="1"/>
          <p:nvPr/>
        </p:nvSpPr>
        <p:spPr>
          <a:xfrm>
            <a:off x="761998" y="2499710"/>
            <a:ext cx="6802583" cy="1015663"/>
          </a:xfrm>
          <a:prstGeom prst="rect">
            <a:avLst/>
          </a:prstGeom>
          <a:noFill/>
        </p:spPr>
        <p:txBody>
          <a:bodyPr wrap="square">
            <a:spAutoFit/>
          </a:bodyPr>
          <a:lstStyle/>
          <a:p>
            <a:pPr algn="just"/>
            <a:r>
              <a:rPr lang="vi-VN" sz="2000" b="1" i="0" dirty="0" err="1">
                <a:solidFill>
                  <a:srgbClr val="000000"/>
                </a:solidFill>
                <a:effectLst/>
                <a:latin typeface="Open Sans" panose="020B0606030504020204" pitchFamily="34" charset="0"/>
              </a:rPr>
              <a:t>Lời</a:t>
            </a:r>
            <a:r>
              <a:rPr lang="vi-VN" sz="2000" b="1" i="0" dirty="0">
                <a:solidFill>
                  <a:srgbClr val="000000"/>
                </a:solidFill>
                <a:effectLst/>
                <a:latin typeface="Open Sans" panose="020B0606030504020204" pitchFamily="34" charset="0"/>
              </a:rPr>
              <a:t> </a:t>
            </a:r>
            <a:r>
              <a:rPr lang="vi-VN" sz="2000" b="1" i="0" dirty="0" err="1">
                <a:solidFill>
                  <a:srgbClr val="000000"/>
                </a:solidFill>
                <a:effectLst/>
                <a:latin typeface="Open Sans" panose="020B0606030504020204" pitchFamily="34" charset="0"/>
              </a:rPr>
              <a:t>giải</a:t>
            </a:r>
            <a:endParaRPr lang="vi-VN" sz="2000" b="0" i="0" dirty="0">
              <a:solidFill>
                <a:srgbClr val="000000"/>
              </a:solidFill>
              <a:effectLst/>
              <a:latin typeface="Open Sans" panose="020B0606030504020204" pitchFamily="34" charset="0"/>
            </a:endParaRPr>
          </a:p>
          <a:p>
            <a:pPr algn="just"/>
            <a:r>
              <a:rPr lang="vi-VN" sz="2000" b="0" i="0" dirty="0">
                <a:solidFill>
                  <a:srgbClr val="000000"/>
                </a:solidFill>
                <a:effectLst/>
                <a:latin typeface="Open Sans" panose="020B0606030504020204" pitchFamily="34" charset="0"/>
              </a:rPr>
              <a:t>Ta </a:t>
            </a:r>
            <a:r>
              <a:rPr lang="vi-VN" sz="2000" b="0" i="0" dirty="0" err="1">
                <a:solidFill>
                  <a:srgbClr val="000000"/>
                </a:solidFill>
                <a:effectLst/>
                <a:latin typeface="Open Sans" panose="020B0606030504020204" pitchFamily="34" charset="0"/>
              </a:rPr>
              <a:t>có</a:t>
            </a:r>
            <a:r>
              <a:rPr lang="vi-VN" sz="2000" b="0" i="0" dirty="0">
                <a:solidFill>
                  <a:srgbClr val="000000"/>
                </a:solidFill>
                <a:effectLst/>
                <a:latin typeface="Open Sans" panose="020B0606030504020204" pitchFamily="34" charset="0"/>
              </a:rPr>
              <a:t> </a:t>
            </a:r>
            <a:r>
              <a:rPr lang="vi-VN" sz="2000" b="0" i="0" dirty="0" err="1">
                <a:solidFill>
                  <a:srgbClr val="000000"/>
                </a:solidFill>
                <a:effectLst/>
                <a:latin typeface="Open Sans" panose="020B0606030504020204" pitchFamily="34" charset="0"/>
              </a:rPr>
              <a:t>trọng</a:t>
            </a:r>
            <a:r>
              <a:rPr lang="vi-VN" sz="2000" b="0" i="0" dirty="0">
                <a:solidFill>
                  <a:srgbClr val="000000"/>
                </a:solidFill>
                <a:effectLst/>
                <a:latin typeface="Open Sans" panose="020B0606030504020204" pitchFamily="34" charset="0"/>
              </a:rPr>
              <a:t> </a:t>
            </a:r>
            <a:r>
              <a:rPr lang="vi-VN" sz="2000" b="0" i="0" dirty="0" err="1">
                <a:solidFill>
                  <a:srgbClr val="000000"/>
                </a:solidFill>
                <a:effectLst/>
                <a:latin typeface="Open Sans" panose="020B0606030504020204" pitchFamily="34" charset="0"/>
              </a:rPr>
              <a:t>lượng</a:t>
            </a:r>
            <a:r>
              <a:rPr lang="vi-VN" sz="2000" b="0" i="0" dirty="0">
                <a:solidFill>
                  <a:srgbClr val="000000"/>
                </a:solidFill>
                <a:effectLst/>
                <a:latin typeface="Open Sans" panose="020B0606030504020204" pitchFamily="34" charset="0"/>
              </a:rPr>
              <a:t> </a:t>
            </a:r>
            <a:r>
              <a:rPr lang="vi-VN" sz="2000" b="0" i="0" dirty="0" err="1">
                <a:solidFill>
                  <a:srgbClr val="000000"/>
                </a:solidFill>
                <a:effectLst/>
                <a:latin typeface="Open Sans" panose="020B0606030504020204" pitchFamily="34" charset="0"/>
              </a:rPr>
              <a:t>gần</a:t>
            </a:r>
            <a:r>
              <a:rPr lang="vi-VN" sz="2000" b="0" i="0" dirty="0">
                <a:solidFill>
                  <a:srgbClr val="000000"/>
                </a:solidFill>
                <a:effectLst/>
                <a:latin typeface="Open Sans" panose="020B0606030504020204" pitchFamily="34" charset="0"/>
              </a:rPr>
              <a:t> </a:t>
            </a:r>
            <a:r>
              <a:rPr lang="vi-VN" sz="2000" b="0" i="0" dirty="0" err="1">
                <a:solidFill>
                  <a:srgbClr val="000000"/>
                </a:solidFill>
                <a:effectLst/>
                <a:latin typeface="Open Sans" panose="020B0606030504020204" pitchFamily="34" charset="0"/>
              </a:rPr>
              <a:t>bằng</a:t>
            </a:r>
            <a:r>
              <a:rPr lang="vi-VN" sz="2000" b="0" i="0" dirty="0">
                <a:solidFill>
                  <a:srgbClr val="000000"/>
                </a:solidFill>
                <a:effectLst/>
                <a:latin typeface="Open Sans" panose="020B0606030504020204" pitchFamily="34" charset="0"/>
              </a:rPr>
              <a:t> 10 </a:t>
            </a:r>
            <a:r>
              <a:rPr lang="vi-VN" sz="2000" b="0" i="0" dirty="0" err="1">
                <a:solidFill>
                  <a:srgbClr val="000000"/>
                </a:solidFill>
                <a:effectLst/>
                <a:latin typeface="Open Sans" panose="020B0606030504020204" pitchFamily="34" charset="0"/>
              </a:rPr>
              <a:t>lần</a:t>
            </a:r>
            <a:r>
              <a:rPr lang="vi-VN" sz="2000" b="0" i="0" dirty="0">
                <a:solidFill>
                  <a:srgbClr val="000000"/>
                </a:solidFill>
                <a:effectLst/>
                <a:latin typeface="Open Sans" panose="020B0606030504020204" pitchFamily="34" charset="0"/>
              </a:rPr>
              <a:t> </a:t>
            </a:r>
            <a:r>
              <a:rPr lang="vi-VN" sz="2000" b="0" i="0" dirty="0" err="1">
                <a:solidFill>
                  <a:srgbClr val="000000"/>
                </a:solidFill>
                <a:effectLst/>
                <a:latin typeface="Open Sans" panose="020B0606030504020204" pitchFamily="34" charset="0"/>
              </a:rPr>
              <a:t>khối</a:t>
            </a:r>
            <a:r>
              <a:rPr lang="vi-VN" sz="2000" b="0" i="0" dirty="0">
                <a:solidFill>
                  <a:srgbClr val="000000"/>
                </a:solidFill>
                <a:effectLst/>
                <a:latin typeface="Open Sans" panose="020B0606030504020204" pitchFamily="34" charset="0"/>
              </a:rPr>
              <a:t> </a:t>
            </a:r>
            <a:r>
              <a:rPr lang="vi-VN" sz="2000" b="0" i="0" dirty="0" err="1">
                <a:solidFill>
                  <a:srgbClr val="000000"/>
                </a:solidFill>
                <a:effectLst/>
                <a:latin typeface="Open Sans" panose="020B0606030504020204" pitchFamily="34" charset="0"/>
              </a:rPr>
              <a:t>lượng</a:t>
            </a:r>
            <a:r>
              <a:rPr lang="vi-VN" sz="2000" b="1" i="0" dirty="0">
                <a:solidFill>
                  <a:srgbClr val="000000"/>
                </a:solidFill>
                <a:effectLst/>
                <a:latin typeface="Open Sans" panose="020B0606030504020204" pitchFamily="34" charset="0"/>
              </a:rPr>
              <a:t>:</a:t>
            </a:r>
            <a:endParaRPr lang="vi-VN" sz="2000" b="0" i="0" dirty="0">
              <a:solidFill>
                <a:srgbClr val="000000"/>
              </a:solidFill>
              <a:effectLst/>
              <a:latin typeface="Open Sans" panose="020B0606030504020204" pitchFamily="34" charset="0"/>
            </a:endParaRPr>
          </a:p>
          <a:p>
            <a:pPr algn="just"/>
            <a:r>
              <a:rPr lang="vi-VN" sz="2000" b="0" i="0" dirty="0">
                <a:solidFill>
                  <a:srgbClr val="000000"/>
                </a:solidFill>
                <a:effectLst/>
                <a:latin typeface="Open Sans" panose="020B0606030504020204" pitchFamily="34" charset="0"/>
              </a:rPr>
              <a:t>P = 10 . m = 10 . 2 = 20N</a:t>
            </a:r>
            <a:endParaRPr lang="vi-VN" sz="2000" b="0" i="0" dirty="0">
              <a:solidFill>
                <a:srgbClr val="000000"/>
              </a:solidFill>
              <a:effectLst/>
              <a:latin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68036" y="459805"/>
            <a:ext cx="7869382" cy="17543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1800" b="1" i="0" u="none" strike="noStrike" cap="none" normalizeH="0" baseline="0" dirty="0" err="1">
                <a:ln>
                  <a:noFill/>
                </a:ln>
                <a:solidFill>
                  <a:srgbClr val="000000"/>
                </a:solidFill>
                <a:effectLst/>
                <a:latin typeface="Open Sans" panose="020B0606030504020204" pitchFamily="34" charset="0"/>
              </a:rPr>
              <a:t>Câu</a:t>
            </a:r>
            <a:r>
              <a:rPr kumimoji="0" lang="en-US" altLang="en-US" sz="1800" b="1" i="0" u="none" strike="noStrike" cap="none" normalizeH="0" baseline="0" dirty="0">
                <a:ln>
                  <a:noFill/>
                </a:ln>
                <a:solidFill>
                  <a:srgbClr val="000000"/>
                </a:solidFill>
                <a:effectLst/>
                <a:latin typeface="Open Sans" panose="020B0606030504020204" pitchFamily="34" charset="0"/>
              </a:rPr>
              <a:t> 5: </a:t>
            </a:r>
            <a:r>
              <a:rPr kumimoji="0" lang="en-US" altLang="en-US" sz="1800" b="0" i="0" u="none" strike="noStrike" cap="none" normalizeH="0" baseline="0" dirty="0" err="1">
                <a:ln>
                  <a:noFill/>
                </a:ln>
                <a:solidFill>
                  <a:srgbClr val="000000"/>
                </a:solidFill>
                <a:effectLst/>
                <a:latin typeface="Open Sans" panose="020B0606030504020204" pitchFamily="34" charset="0"/>
              </a:rPr>
              <a:t>Chọn</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câu</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1" i="0" u="none" strike="noStrike" cap="none" normalizeH="0" baseline="0" dirty="0" err="1">
                <a:ln>
                  <a:noFill/>
                </a:ln>
                <a:solidFill>
                  <a:srgbClr val="000000"/>
                </a:solidFill>
                <a:effectLst/>
                <a:latin typeface="Open Sans" panose="020B0606030504020204" pitchFamily="34" charset="0"/>
              </a:rPr>
              <a:t>không</a:t>
            </a:r>
            <a:r>
              <a:rPr kumimoji="0" lang="en-US" altLang="en-US" sz="1800" b="1"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đúng</a:t>
            </a:r>
            <a:endParaRPr kumimoji="0" lang="en-US" altLang="en-US" sz="9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1800" b="0" i="0" u="none" strike="noStrike" cap="none" normalizeH="0" baseline="0" dirty="0">
                <a:ln>
                  <a:noFill/>
                </a:ln>
                <a:solidFill>
                  <a:srgbClr val="000000"/>
                </a:solidFill>
                <a:effectLst/>
                <a:latin typeface="Open Sans" panose="020B0606030504020204" pitchFamily="34" charset="0"/>
              </a:rPr>
              <a:t>A. </a:t>
            </a:r>
            <a:r>
              <a:rPr kumimoji="0" lang="en-US" altLang="en-US" sz="1800" b="0" i="0" u="none" strike="noStrike" cap="none" normalizeH="0" baseline="0" dirty="0" err="1">
                <a:ln>
                  <a:noFill/>
                </a:ln>
                <a:solidFill>
                  <a:srgbClr val="000000"/>
                </a:solidFill>
                <a:effectLst/>
                <a:latin typeface="Open Sans" panose="020B0606030504020204" pitchFamily="34" charset="0"/>
              </a:rPr>
              <a:t>Khối</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lượng</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của</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túi</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đường</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chỉ</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lượng</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đường</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chứa</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trong</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túi</a:t>
            </a:r>
            <a:r>
              <a:rPr kumimoji="0" lang="en-US" altLang="en-US" sz="1800" b="0" i="0" u="none" strike="noStrike" cap="none" normalizeH="0" baseline="0" dirty="0">
                <a:ln>
                  <a:noFill/>
                </a:ln>
                <a:solidFill>
                  <a:srgbClr val="000000"/>
                </a:solidFill>
                <a:effectLst/>
                <a:latin typeface="Open Sans" panose="020B0606030504020204" pitchFamily="34" charset="0"/>
              </a:rPr>
              <a:t>.</a:t>
            </a:r>
            <a:endParaRPr kumimoji="0" lang="en-US" altLang="en-US" sz="9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1800" b="0" i="0" u="none" strike="noStrike" cap="none" normalizeH="0" baseline="0" dirty="0">
                <a:ln>
                  <a:noFill/>
                </a:ln>
                <a:solidFill>
                  <a:srgbClr val="000000"/>
                </a:solidFill>
                <a:effectLst/>
                <a:latin typeface="Open Sans" panose="020B0606030504020204" pitchFamily="34" charset="0"/>
              </a:rPr>
              <a:t>B. </a:t>
            </a:r>
            <a:r>
              <a:rPr kumimoji="0" lang="en-US" altLang="en-US" sz="1800" b="0" i="0" u="none" strike="noStrike" cap="none" normalizeH="0" baseline="0" dirty="0" err="1">
                <a:ln>
                  <a:noFill/>
                </a:ln>
                <a:solidFill>
                  <a:srgbClr val="000000"/>
                </a:solidFill>
                <a:effectLst/>
                <a:latin typeface="Open Sans" panose="020B0606030504020204" pitchFamily="34" charset="0"/>
              </a:rPr>
              <a:t>Trọng</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lượng</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của</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một</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người</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là</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độ</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lớn</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của</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lực</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hút</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của</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Trái</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Đất</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tác</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dụng</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lên</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người</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đó</a:t>
            </a:r>
            <a:r>
              <a:rPr kumimoji="0" lang="en-US" altLang="en-US" sz="1800" b="0" i="0" u="none" strike="noStrike" cap="none" normalizeH="0" baseline="0" dirty="0">
                <a:ln>
                  <a:noFill/>
                </a:ln>
                <a:solidFill>
                  <a:srgbClr val="000000"/>
                </a:solidFill>
                <a:effectLst/>
                <a:latin typeface="Open Sans" panose="020B0606030504020204" pitchFamily="34" charset="0"/>
              </a:rPr>
              <a:t>.</a:t>
            </a:r>
            <a:endParaRPr kumimoji="0" lang="en-US" altLang="en-US" sz="9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1800" b="0" i="0" u="none" strike="noStrike" cap="none" normalizeH="0" baseline="0" dirty="0">
                <a:ln>
                  <a:noFill/>
                </a:ln>
                <a:solidFill>
                  <a:srgbClr val="000000"/>
                </a:solidFill>
                <a:effectLst/>
                <a:latin typeface="Open Sans" panose="020B0606030504020204" pitchFamily="34" charset="0"/>
              </a:rPr>
              <a:t>C. </a:t>
            </a:r>
            <a:r>
              <a:rPr kumimoji="0" lang="en-US" altLang="en-US" sz="1800" b="0" i="0" u="none" strike="noStrike" cap="none" normalizeH="0" baseline="0" dirty="0" err="1">
                <a:ln>
                  <a:noFill/>
                </a:ln>
                <a:solidFill>
                  <a:srgbClr val="000000"/>
                </a:solidFill>
                <a:effectLst/>
                <a:latin typeface="Open Sans" panose="020B0606030504020204" pitchFamily="34" charset="0"/>
              </a:rPr>
              <a:t>Trọng</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lượng</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của</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một</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vật</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tỉ</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lệ</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thuận</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với</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khối</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lượng</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của</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vật</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đó</a:t>
            </a:r>
            <a:r>
              <a:rPr kumimoji="0" lang="en-US" altLang="en-US" sz="1800" b="0" i="0" u="none" strike="noStrike" cap="none" normalizeH="0" baseline="0" dirty="0">
                <a:ln>
                  <a:noFill/>
                </a:ln>
                <a:solidFill>
                  <a:srgbClr val="000000"/>
                </a:solidFill>
                <a:effectLst/>
                <a:latin typeface="Open Sans" panose="020B0606030504020204" pitchFamily="34" charset="0"/>
              </a:rPr>
              <a:t>.</a:t>
            </a:r>
            <a:endParaRPr kumimoji="0" lang="en-US" altLang="en-US" sz="9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1800" b="0" i="0" u="none" strike="noStrike" cap="none" normalizeH="0" baseline="0" dirty="0">
                <a:ln>
                  <a:noFill/>
                </a:ln>
                <a:solidFill>
                  <a:srgbClr val="000000"/>
                </a:solidFill>
                <a:effectLst/>
                <a:latin typeface="Open Sans" panose="020B0606030504020204" pitchFamily="34" charset="0"/>
              </a:rPr>
              <a:t>D. </a:t>
            </a:r>
            <a:r>
              <a:rPr kumimoji="0" lang="en-US" altLang="en-US" sz="1800" b="0" i="0" u="none" strike="noStrike" cap="none" normalizeH="0" baseline="0" dirty="0" err="1">
                <a:ln>
                  <a:noFill/>
                </a:ln>
                <a:solidFill>
                  <a:srgbClr val="000000"/>
                </a:solidFill>
                <a:effectLst/>
                <a:latin typeface="Open Sans" panose="020B0606030504020204" pitchFamily="34" charset="0"/>
              </a:rPr>
              <a:t>Khối</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lượng</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của</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một</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vật</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phụ</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thuộc</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vào</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trọng</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lượng</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của</a:t>
            </a:r>
            <a:r>
              <a:rPr kumimoji="0" lang="en-US" altLang="en-US" sz="1800" b="0" i="0" u="none" strike="noStrike" cap="none" normalizeH="0" baseline="0" dirty="0">
                <a:ln>
                  <a:noFill/>
                </a:ln>
                <a:solidFill>
                  <a:srgbClr val="000000"/>
                </a:solidFill>
                <a:effectLst/>
                <a:latin typeface="Open Sans" panose="020B0606030504020204" pitchFamily="34" charset="0"/>
              </a:rPr>
              <a:t> </a:t>
            </a:r>
            <a:r>
              <a:rPr kumimoji="0" lang="en-US" altLang="en-US" sz="1800" b="0" i="0" u="none" strike="noStrike" cap="none" normalizeH="0" baseline="0" dirty="0" err="1">
                <a:ln>
                  <a:noFill/>
                </a:ln>
                <a:solidFill>
                  <a:srgbClr val="000000"/>
                </a:solidFill>
                <a:effectLst/>
                <a:latin typeface="Open Sans" panose="020B0606030504020204" pitchFamily="34" charset="0"/>
              </a:rPr>
              <a:t>nó</a:t>
            </a:r>
            <a:r>
              <a:rPr kumimoji="0" lang="en-US" altLang="en-US" sz="1800" b="0" i="0" u="none" strike="noStrike" cap="none" normalizeH="0" baseline="0" dirty="0">
                <a:ln>
                  <a:noFill/>
                </a:ln>
                <a:solidFill>
                  <a:srgbClr val="000000"/>
                </a:solidFill>
                <a:effectLst/>
                <a:latin typeface="Open Sans" panose="020B0606030504020204" pitchFamily="34" charset="0"/>
              </a:rPr>
              <a:t>.</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4" name="TextBox 3"/>
          <p:cNvSpPr txBox="1"/>
          <p:nvPr/>
        </p:nvSpPr>
        <p:spPr>
          <a:xfrm>
            <a:off x="568036" y="2571750"/>
            <a:ext cx="7668491" cy="2031325"/>
          </a:xfrm>
          <a:prstGeom prst="rect">
            <a:avLst/>
          </a:prstGeom>
          <a:noFill/>
        </p:spPr>
        <p:txBody>
          <a:bodyPr wrap="square">
            <a:spAutoFit/>
          </a:bodyPr>
          <a:lstStyle/>
          <a:p>
            <a:pPr algn="just"/>
            <a:r>
              <a:rPr lang="vi-VN" sz="1800" b="1" i="0" dirty="0" err="1">
                <a:solidFill>
                  <a:srgbClr val="FF0000"/>
                </a:solidFill>
                <a:effectLst/>
                <a:latin typeface="Open Sans" panose="020B0606030504020204" pitchFamily="34" charset="0"/>
              </a:rPr>
              <a:t>Lời</a:t>
            </a:r>
            <a:r>
              <a:rPr lang="vi-VN" sz="1800" b="1" i="0" dirty="0">
                <a:solidFill>
                  <a:srgbClr val="FF0000"/>
                </a:solidFill>
                <a:effectLst/>
                <a:latin typeface="Open Sans" panose="020B0606030504020204" pitchFamily="34" charset="0"/>
              </a:rPr>
              <a:t> </a:t>
            </a:r>
            <a:r>
              <a:rPr lang="vi-VN" sz="1800" b="1" i="0" dirty="0" err="1">
                <a:solidFill>
                  <a:srgbClr val="FF0000"/>
                </a:solidFill>
                <a:effectLst/>
                <a:latin typeface="Open Sans" panose="020B0606030504020204" pitchFamily="34" charset="0"/>
              </a:rPr>
              <a:t>giải</a:t>
            </a:r>
            <a:endParaRPr lang="vi-VN" sz="1800" b="0" i="0" dirty="0">
              <a:solidFill>
                <a:srgbClr val="FF0000"/>
              </a:solidFill>
              <a:effectLst/>
              <a:latin typeface="Open Sans" panose="020B0606030504020204" pitchFamily="34" charset="0"/>
            </a:endParaRPr>
          </a:p>
          <a:p>
            <a:pPr algn="just"/>
            <a:r>
              <a:rPr lang="vi-VN" sz="1800" b="0" i="0" dirty="0">
                <a:solidFill>
                  <a:srgbClr val="FF0000"/>
                </a:solidFill>
                <a:effectLst/>
                <a:latin typeface="Open Sans" panose="020B0606030504020204" pitchFamily="34" charset="0"/>
              </a:rPr>
              <a:t>A – </a:t>
            </a:r>
            <a:r>
              <a:rPr lang="vi-VN" sz="1800" b="0" i="0" dirty="0" err="1">
                <a:solidFill>
                  <a:srgbClr val="FF0000"/>
                </a:solidFill>
                <a:effectLst/>
                <a:latin typeface="Open Sans" panose="020B0606030504020204" pitchFamily="34" charset="0"/>
              </a:rPr>
              <a:t>đúng</a:t>
            </a:r>
            <a:endParaRPr lang="vi-VN" sz="1800" b="0" i="0" dirty="0">
              <a:solidFill>
                <a:srgbClr val="FF0000"/>
              </a:solidFill>
              <a:effectLst/>
              <a:latin typeface="Open Sans" panose="020B0606030504020204" pitchFamily="34" charset="0"/>
            </a:endParaRPr>
          </a:p>
          <a:p>
            <a:pPr algn="just"/>
            <a:r>
              <a:rPr lang="vi-VN" sz="1800" b="0" i="0" dirty="0">
                <a:solidFill>
                  <a:srgbClr val="FF0000"/>
                </a:solidFill>
                <a:effectLst/>
                <a:latin typeface="Open Sans" panose="020B0606030504020204" pitchFamily="34" charset="0"/>
              </a:rPr>
              <a:t>B – </a:t>
            </a:r>
            <a:r>
              <a:rPr lang="vi-VN" sz="1800" b="0" i="0" dirty="0" err="1">
                <a:solidFill>
                  <a:srgbClr val="FF0000"/>
                </a:solidFill>
                <a:effectLst/>
                <a:latin typeface="Open Sans" panose="020B0606030504020204" pitchFamily="34" charset="0"/>
              </a:rPr>
              <a:t>đúng</a:t>
            </a:r>
            <a:endParaRPr lang="vi-VN" sz="1800" b="0" i="0" dirty="0">
              <a:solidFill>
                <a:srgbClr val="FF0000"/>
              </a:solidFill>
              <a:effectLst/>
              <a:latin typeface="Open Sans" panose="020B0606030504020204" pitchFamily="34" charset="0"/>
            </a:endParaRPr>
          </a:p>
          <a:p>
            <a:pPr algn="just"/>
            <a:r>
              <a:rPr lang="vi-VN" sz="1800" b="0" i="0" dirty="0">
                <a:solidFill>
                  <a:srgbClr val="FF0000"/>
                </a:solidFill>
                <a:effectLst/>
                <a:latin typeface="Open Sans" panose="020B0606030504020204" pitchFamily="34" charset="0"/>
              </a:rPr>
              <a:t>C – </a:t>
            </a:r>
            <a:r>
              <a:rPr lang="vi-VN" sz="1800" b="0" i="0" dirty="0" err="1">
                <a:solidFill>
                  <a:srgbClr val="FF0000"/>
                </a:solidFill>
                <a:effectLst/>
                <a:latin typeface="Open Sans" panose="020B0606030504020204" pitchFamily="34" charset="0"/>
              </a:rPr>
              <a:t>đúng</a:t>
            </a:r>
            <a:endParaRPr lang="vi-VN" sz="1800" b="0" i="0" dirty="0">
              <a:solidFill>
                <a:srgbClr val="FF0000"/>
              </a:solidFill>
              <a:effectLst/>
              <a:latin typeface="Open Sans" panose="020B0606030504020204" pitchFamily="34" charset="0"/>
            </a:endParaRPr>
          </a:p>
          <a:p>
            <a:pPr algn="just"/>
            <a:r>
              <a:rPr lang="vi-VN" sz="1800" b="0" i="0" dirty="0">
                <a:solidFill>
                  <a:srgbClr val="FF0000"/>
                </a:solidFill>
                <a:effectLst/>
                <a:latin typeface="Open Sans" panose="020B0606030504020204" pitchFamily="34" charset="0"/>
              </a:rPr>
              <a:t>D – sai, </a:t>
            </a:r>
            <a:r>
              <a:rPr lang="vi-VN" sz="1800" b="0" i="0" dirty="0" err="1">
                <a:solidFill>
                  <a:srgbClr val="FF0000"/>
                </a:solidFill>
                <a:effectLst/>
                <a:latin typeface="Open Sans" panose="020B0606030504020204" pitchFamily="34" charset="0"/>
              </a:rPr>
              <a:t>vì</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khối</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lượng</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của</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vật</a:t>
            </a:r>
            <a:r>
              <a:rPr lang="vi-VN" sz="1800" b="0" i="0" dirty="0">
                <a:solidFill>
                  <a:srgbClr val="FF0000"/>
                </a:solidFill>
                <a:effectLst/>
                <a:latin typeface="Open Sans" panose="020B0606030504020204" pitchFamily="34" charset="0"/>
              </a:rPr>
              <a:t> không thay </a:t>
            </a:r>
            <a:r>
              <a:rPr lang="vi-VN" sz="1800" b="0" i="0" dirty="0" err="1">
                <a:solidFill>
                  <a:srgbClr val="FF0000"/>
                </a:solidFill>
                <a:effectLst/>
                <a:latin typeface="Open Sans" panose="020B0606030504020204" pitchFamily="34" charset="0"/>
              </a:rPr>
              <a:t>đổi</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trọng</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lượng</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phụ</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thuộc</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vào</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khối</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lượng</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và</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vị</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trí</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của</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vật</a:t>
            </a:r>
            <a:r>
              <a:rPr lang="vi-VN" sz="1800" b="0" i="0" dirty="0">
                <a:solidFill>
                  <a:srgbClr val="FF0000"/>
                </a:solidFill>
                <a:effectLst/>
                <a:latin typeface="Open Sans" panose="020B0606030504020204" pitchFamily="34" charset="0"/>
              </a:rPr>
              <a:t> trên </a:t>
            </a:r>
            <a:r>
              <a:rPr lang="vi-VN" sz="1800" b="0" i="0" dirty="0" err="1">
                <a:solidFill>
                  <a:srgbClr val="FF0000"/>
                </a:solidFill>
                <a:effectLst/>
                <a:latin typeface="Open Sans" panose="020B0606030504020204" pitchFamily="34" charset="0"/>
              </a:rPr>
              <a:t>Trái</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Đất</a:t>
            </a:r>
            <a:r>
              <a:rPr lang="vi-VN" sz="1800" b="0" i="0" dirty="0">
                <a:solidFill>
                  <a:srgbClr val="FF0000"/>
                </a:solidFill>
                <a:effectLst/>
                <a:latin typeface="Open Sans" panose="020B0606030504020204" pitchFamily="34" charset="0"/>
              </a:rPr>
              <a:t>.</a:t>
            </a:r>
            <a:endParaRPr lang="vi-VN" sz="1800" b="0" i="0" dirty="0">
              <a:solidFill>
                <a:srgbClr val="FF0000"/>
              </a:solidFill>
              <a:effectLst/>
              <a:latin typeface="Open Sans" panose="020B0606030504020204" pitchFamily="34" charset="0"/>
            </a:endParaRPr>
          </a:p>
          <a:p>
            <a:pPr algn="just"/>
            <a:r>
              <a:rPr lang="vi-VN" sz="1800" b="1" i="0" dirty="0" err="1">
                <a:solidFill>
                  <a:srgbClr val="FF0000"/>
                </a:solidFill>
                <a:effectLst/>
                <a:latin typeface="Open Sans" panose="020B0606030504020204" pitchFamily="34" charset="0"/>
              </a:rPr>
              <a:t>Chọn</a:t>
            </a:r>
            <a:r>
              <a:rPr lang="vi-VN" sz="1800" b="1" i="0" dirty="0">
                <a:solidFill>
                  <a:srgbClr val="FF0000"/>
                </a:solidFill>
                <a:effectLst/>
                <a:latin typeface="Open Sans" panose="020B0606030504020204" pitchFamily="34" charset="0"/>
              </a:rPr>
              <a:t> </a:t>
            </a:r>
            <a:r>
              <a:rPr lang="vi-VN" sz="1800" b="1" i="0" dirty="0" err="1">
                <a:solidFill>
                  <a:srgbClr val="FF0000"/>
                </a:solidFill>
                <a:effectLst/>
                <a:latin typeface="Open Sans" panose="020B0606030504020204" pitchFamily="34" charset="0"/>
              </a:rPr>
              <a:t>đáp</a:t>
            </a:r>
            <a:r>
              <a:rPr lang="vi-VN" sz="1800" b="1" i="0" dirty="0">
                <a:solidFill>
                  <a:srgbClr val="FF0000"/>
                </a:solidFill>
                <a:effectLst/>
                <a:latin typeface="Open Sans" panose="020B0606030504020204" pitchFamily="34" charset="0"/>
              </a:rPr>
              <a:t> </a:t>
            </a:r>
            <a:r>
              <a:rPr lang="vi-VN" sz="1800" b="1" i="0" dirty="0" err="1">
                <a:solidFill>
                  <a:srgbClr val="FF0000"/>
                </a:solidFill>
                <a:effectLst/>
                <a:latin typeface="Open Sans" panose="020B0606030504020204" pitchFamily="34" charset="0"/>
              </a:rPr>
              <a:t>án</a:t>
            </a:r>
            <a:r>
              <a:rPr lang="vi-VN" sz="1800" b="1" i="0" dirty="0">
                <a:solidFill>
                  <a:srgbClr val="FF0000"/>
                </a:solidFill>
                <a:effectLst/>
                <a:latin typeface="Open Sans" panose="020B0606030504020204" pitchFamily="34" charset="0"/>
              </a:rPr>
              <a:t> D</a:t>
            </a:r>
            <a:endParaRPr lang="vi-VN" sz="1800" b="0" i="0" dirty="0">
              <a:solidFill>
                <a:srgbClr val="FF0000"/>
              </a:solidFill>
              <a:effectLst/>
              <a:latin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9" y="78884"/>
            <a:ext cx="1729620" cy="39233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232948" y="215796"/>
            <a:ext cx="118508" cy="118509"/>
            <a:chOff x="4486616" y="3001075"/>
            <a:chExt cx="274695" cy="274699"/>
          </a:xfrm>
        </p:grpSpPr>
        <p:sp>
          <p:nvSpPr>
            <p:cNvPr id="4"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5"/>
          <p:cNvGrpSpPr/>
          <p:nvPr/>
        </p:nvGrpSpPr>
        <p:grpSpPr>
          <a:xfrm>
            <a:off x="0" y="249458"/>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pic>
        <p:nvPicPr>
          <p:cNvPr id="10" name="Best Idea Ever!">
            <a:hlinkClick r:id="" action="ppaction://media"/>
          </p:cNvPr>
          <p:cNvPicPr>
            <a:picLocks noChangeAspect="1"/>
          </p:cNvPicPr>
          <p:nvPr>
            <a:videoFile r:link="rId1"/>
            <p:extLst>
              <p:ext uri="{DAA4B4D4-6D71-4841-9C94-3DE7FCFB9230}">
                <p14:media xmlns:p14="http://schemas.microsoft.com/office/powerpoint/2010/main" r:embed="rId2">
                  <p14:trim end="10174.916992"/>
                </p14:media>
              </p:ext>
            </p:extLst>
          </p:nvPr>
        </p:nvPicPr>
        <p:blipFill>
          <a:blip r:embed="rId3"/>
          <a:stretch>
            <a:fillRect/>
          </a:stretch>
        </p:blipFill>
        <p:spPr>
          <a:xfrm>
            <a:off x="551891" y="598962"/>
            <a:ext cx="8128000" cy="4444256"/>
          </a:xfrm>
          <a:prstGeom prst="rect">
            <a:avLst/>
          </a:prstGeom>
        </p:spPr>
      </p:pic>
      <p:sp>
        <p:nvSpPr>
          <p:cNvPr id="11" name="TextBox 10"/>
          <p:cNvSpPr txBox="1"/>
          <p:nvPr/>
        </p:nvSpPr>
        <p:spPr>
          <a:xfrm>
            <a:off x="495575" y="138868"/>
            <a:ext cx="1258214" cy="400110"/>
          </a:xfrm>
          <a:prstGeom prst="rect">
            <a:avLst/>
          </a:prstGeom>
          <a:noFill/>
        </p:spPr>
        <p:txBody>
          <a:bodyPr wrap="square" rtlCol="0">
            <a:spAutoFit/>
          </a:bodyPr>
          <a:lstStyle/>
          <a:p>
            <a:r>
              <a:rPr lang="vi-VN" sz="2000">
                <a:solidFill>
                  <a:schemeClr val="bg1"/>
                </a:solidFill>
                <a:latin typeface="#9Slide03 Arima Madurai Black" panose="00000A00000000000000" pitchFamily="2" charset="0"/>
                <a:cs typeface="#9Slide03 Arima Madurai Black" panose="00000A00000000000000" pitchFamily="2" charset="0"/>
              </a:rPr>
              <a:t>MỞ ĐẦU</a:t>
            </a:r>
            <a:endParaRPr lang="en-US" sz="2000">
              <a:solidFill>
                <a:schemeClr val="bg1"/>
              </a:solidFill>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33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0"/>
                    </p:tgtEl>
                  </p:cMediaNode>
                </p:video>
              </p:childTnLst>
            </p:cTn>
          </p:par>
        </p:tnLst>
        <p:bldLst>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33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0"/>
                    </p:tgtEl>
                  </p:cMediaNode>
                </p:video>
              </p:childTnLst>
            </p:cTn>
          </p:par>
        </p:tnLst>
        <p:bldLst>
          <p:bldP spid="2"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999" y="386995"/>
            <a:ext cx="7633855" cy="1569660"/>
          </a:xfrm>
          <a:prstGeom prst="rect">
            <a:avLst/>
          </a:prstGeom>
          <a:noFill/>
        </p:spPr>
        <p:txBody>
          <a:bodyPr wrap="square">
            <a:spAutoFit/>
          </a:bodyPr>
          <a:lstStyle/>
          <a:p>
            <a:pPr algn="just"/>
            <a:r>
              <a:rPr lang="vi-VN" sz="1600" b="1" i="0" dirty="0">
                <a:solidFill>
                  <a:srgbClr val="000000"/>
                </a:solidFill>
                <a:effectLst/>
                <a:latin typeface="Open Sans" panose="020B0606030504020204" pitchFamily="34" charset="0"/>
              </a:rPr>
              <a:t>Câu </a:t>
            </a:r>
            <a:r>
              <a:rPr lang="en-US" sz="1600" b="1" i="0" dirty="0">
                <a:solidFill>
                  <a:srgbClr val="000000"/>
                </a:solidFill>
                <a:effectLst/>
                <a:latin typeface="Open Sans" panose="020B0606030504020204" pitchFamily="34" charset="0"/>
              </a:rPr>
              <a:t>6</a:t>
            </a:r>
            <a:r>
              <a:rPr lang="vi-VN" sz="1600" b="1" i="0" dirty="0">
                <a:solidFill>
                  <a:srgbClr val="000000"/>
                </a:solidFill>
                <a:effectLst/>
                <a:latin typeface="Open Sans" panose="020B0606030504020204" pitchFamily="34" charset="0"/>
              </a:rPr>
              <a:t>: </a:t>
            </a:r>
            <a:r>
              <a:rPr lang="vi-VN" sz="1600" b="0" i="0" dirty="0">
                <a:solidFill>
                  <a:srgbClr val="000000"/>
                </a:solidFill>
                <a:effectLst/>
                <a:latin typeface="Open Sans" panose="020B0606030504020204" pitchFamily="34" charset="0"/>
              </a:rPr>
              <a:t>Khi treo </a:t>
            </a:r>
            <a:r>
              <a:rPr lang="vi-VN" sz="1600" b="0" i="0" dirty="0" err="1">
                <a:solidFill>
                  <a:srgbClr val="000000"/>
                </a:solidFill>
                <a:effectLst/>
                <a:latin typeface="Open Sans" panose="020B0606030504020204" pitchFamily="34" charset="0"/>
              </a:rPr>
              <a:t>một</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vật</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thẳng</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đứng</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vào</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lực</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kế</a:t>
            </a:r>
            <a:r>
              <a:rPr lang="vi-VN" sz="1600" b="0" i="0" dirty="0">
                <a:solidFill>
                  <a:srgbClr val="000000"/>
                </a:solidFill>
                <a:effectLst/>
                <a:latin typeface="Open Sans" panose="020B0606030504020204" pitchFamily="34" charset="0"/>
              </a:rPr>
              <a:t>, ta </a:t>
            </a:r>
            <a:r>
              <a:rPr lang="vi-VN" sz="1600" b="0" i="0" dirty="0" err="1">
                <a:solidFill>
                  <a:srgbClr val="000000"/>
                </a:solidFill>
                <a:effectLst/>
                <a:latin typeface="Open Sans" panose="020B0606030504020204" pitchFamily="34" charset="0"/>
              </a:rPr>
              <a:t>thấy</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số</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chỉ</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của</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lực</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kế</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là</a:t>
            </a:r>
            <a:r>
              <a:rPr lang="vi-VN" sz="1600" b="0" i="0" dirty="0">
                <a:solidFill>
                  <a:srgbClr val="000000"/>
                </a:solidFill>
                <a:effectLst/>
                <a:latin typeface="Open Sans" panose="020B0606030504020204" pitchFamily="34" charset="0"/>
              </a:rPr>
              <a:t> 150N. </a:t>
            </a:r>
            <a:r>
              <a:rPr lang="vi-VN" sz="1600" b="0" i="0" dirty="0" err="1">
                <a:solidFill>
                  <a:srgbClr val="000000"/>
                </a:solidFill>
                <a:effectLst/>
                <a:latin typeface="Open Sans" panose="020B0606030504020204" pitchFamily="34" charset="0"/>
              </a:rPr>
              <a:t>Khối</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lượng</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của</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vật</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đó</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là</a:t>
            </a:r>
            <a:r>
              <a:rPr lang="vi-VN" sz="1600" b="0" i="0" dirty="0">
                <a:solidFill>
                  <a:srgbClr val="000000"/>
                </a:solidFill>
                <a:effectLst/>
                <a:latin typeface="Open Sans" panose="020B0606030504020204" pitchFamily="34" charset="0"/>
              </a:rPr>
              <a:t>:</a:t>
            </a:r>
            <a:endParaRPr lang="vi-VN" sz="1600" b="0" i="0" dirty="0">
              <a:solidFill>
                <a:srgbClr val="000000"/>
              </a:solidFill>
              <a:effectLst/>
              <a:latin typeface="Open Sans" panose="020B0606030504020204" pitchFamily="34" charset="0"/>
            </a:endParaRPr>
          </a:p>
          <a:p>
            <a:pPr algn="just"/>
            <a:r>
              <a:rPr lang="vi-VN" sz="1600" b="0" i="0" dirty="0">
                <a:solidFill>
                  <a:srgbClr val="000000"/>
                </a:solidFill>
                <a:effectLst/>
                <a:latin typeface="Open Sans" panose="020B0606030504020204" pitchFamily="34" charset="0"/>
              </a:rPr>
              <a:t>A. 15 </a:t>
            </a:r>
            <a:r>
              <a:rPr lang="vi-VN" sz="1600" b="0" i="0" dirty="0" err="1">
                <a:solidFill>
                  <a:srgbClr val="000000"/>
                </a:solidFill>
                <a:effectLst/>
                <a:latin typeface="Open Sans" panose="020B0606030504020204" pitchFamily="34" charset="0"/>
              </a:rPr>
              <a:t>kg</a:t>
            </a:r>
            <a:endParaRPr lang="vi-VN" sz="1600" b="0" i="0" dirty="0">
              <a:solidFill>
                <a:srgbClr val="000000"/>
              </a:solidFill>
              <a:effectLst/>
              <a:latin typeface="Open Sans" panose="020B0606030504020204" pitchFamily="34" charset="0"/>
            </a:endParaRPr>
          </a:p>
          <a:p>
            <a:pPr algn="just"/>
            <a:r>
              <a:rPr lang="vi-VN" sz="1600" b="0" i="0" dirty="0">
                <a:solidFill>
                  <a:srgbClr val="000000"/>
                </a:solidFill>
                <a:effectLst/>
                <a:latin typeface="Open Sans" panose="020B0606030504020204" pitchFamily="34" charset="0"/>
              </a:rPr>
              <a:t>B. 150 g</a:t>
            </a:r>
            <a:endParaRPr lang="vi-VN" sz="1600" b="0" i="0" dirty="0">
              <a:solidFill>
                <a:srgbClr val="000000"/>
              </a:solidFill>
              <a:effectLst/>
              <a:latin typeface="Open Sans" panose="020B0606030504020204" pitchFamily="34" charset="0"/>
            </a:endParaRPr>
          </a:p>
          <a:p>
            <a:pPr algn="just"/>
            <a:r>
              <a:rPr lang="vi-VN" sz="1600" b="0" i="0" dirty="0">
                <a:solidFill>
                  <a:srgbClr val="000000"/>
                </a:solidFill>
                <a:effectLst/>
                <a:latin typeface="Open Sans" panose="020B0606030504020204" pitchFamily="34" charset="0"/>
              </a:rPr>
              <a:t>C. 150 </a:t>
            </a:r>
            <a:r>
              <a:rPr lang="vi-VN" sz="1600" b="0" i="0" dirty="0" err="1">
                <a:solidFill>
                  <a:srgbClr val="000000"/>
                </a:solidFill>
                <a:effectLst/>
                <a:latin typeface="Open Sans" panose="020B0606030504020204" pitchFamily="34" charset="0"/>
              </a:rPr>
              <a:t>kg</a:t>
            </a:r>
            <a:endParaRPr lang="vi-VN" sz="1600" b="0" i="0" dirty="0">
              <a:solidFill>
                <a:srgbClr val="000000"/>
              </a:solidFill>
              <a:effectLst/>
              <a:latin typeface="Open Sans" panose="020B0606030504020204" pitchFamily="34" charset="0"/>
            </a:endParaRPr>
          </a:p>
          <a:p>
            <a:pPr algn="just"/>
            <a:r>
              <a:rPr lang="vi-VN" sz="1600" b="0" i="0" dirty="0">
                <a:solidFill>
                  <a:srgbClr val="000000"/>
                </a:solidFill>
                <a:effectLst/>
                <a:latin typeface="Open Sans" panose="020B0606030504020204" pitchFamily="34" charset="0"/>
              </a:rPr>
              <a:t>D. 1,5 </a:t>
            </a:r>
            <a:r>
              <a:rPr lang="vi-VN" sz="1600" b="0" i="0" dirty="0" err="1">
                <a:solidFill>
                  <a:srgbClr val="000000"/>
                </a:solidFill>
                <a:effectLst/>
                <a:latin typeface="Open Sans" panose="020B0606030504020204" pitchFamily="34" charset="0"/>
              </a:rPr>
              <a:t>kg</a:t>
            </a:r>
            <a:endParaRPr lang="vi-VN" sz="1600" b="0" i="0" dirty="0">
              <a:solidFill>
                <a:srgbClr val="000000"/>
              </a:solidFill>
              <a:effectLst/>
              <a:latin typeface="Open Sans" panose="020B0606030504020204" pitchFamily="34" charset="0"/>
            </a:endParaRPr>
          </a:p>
        </p:txBody>
      </p:sp>
      <p:sp>
        <p:nvSpPr>
          <p:cNvPr id="5" name="TextBox 4"/>
          <p:cNvSpPr txBox="1"/>
          <p:nvPr/>
        </p:nvSpPr>
        <p:spPr>
          <a:xfrm>
            <a:off x="761999" y="2499745"/>
            <a:ext cx="7211292" cy="830997"/>
          </a:xfrm>
          <a:prstGeom prst="rect">
            <a:avLst/>
          </a:prstGeom>
          <a:noFill/>
        </p:spPr>
        <p:txBody>
          <a:bodyPr wrap="square">
            <a:spAutoFit/>
          </a:bodyPr>
          <a:lstStyle/>
          <a:p>
            <a:pPr algn="just"/>
            <a:r>
              <a:rPr lang="vi-VN" sz="1600" b="1" i="0" dirty="0" err="1">
                <a:solidFill>
                  <a:srgbClr val="FF0000"/>
                </a:solidFill>
                <a:effectLst/>
                <a:latin typeface="Open Sans" panose="020B0606030504020204" pitchFamily="34" charset="0"/>
              </a:rPr>
              <a:t>Lời</a:t>
            </a:r>
            <a:r>
              <a:rPr lang="vi-VN" sz="1600" b="1" i="0" dirty="0">
                <a:solidFill>
                  <a:srgbClr val="FF0000"/>
                </a:solidFill>
                <a:effectLst/>
                <a:latin typeface="Open Sans" panose="020B0606030504020204" pitchFamily="34" charset="0"/>
              </a:rPr>
              <a:t> </a:t>
            </a:r>
            <a:r>
              <a:rPr lang="vi-VN" sz="1600" b="1" i="0" dirty="0" err="1">
                <a:solidFill>
                  <a:srgbClr val="FF0000"/>
                </a:solidFill>
                <a:effectLst/>
                <a:latin typeface="Open Sans" panose="020B0606030504020204" pitchFamily="34" charset="0"/>
              </a:rPr>
              <a:t>giải</a:t>
            </a:r>
            <a:endParaRPr lang="vi-VN" sz="1600" b="0" i="0" dirty="0">
              <a:solidFill>
                <a:srgbClr val="FF0000"/>
              </a:solidFill>
              <a:effectLst/>
              <a:latin typeface="Open Sans" panose="020B0606030504020204" pitchFamily="34" charset="0"/>
            </a:endParaRPr>
          </a:p>
          <a:p>
            <a:pPr algn="just"/>
            <a:r>
              <a:rPr lang="vi-VN" sz="1600" b="0" i="0" dirty="0" err="1">
                <a:solidFill>
                  <a:srgbClr val="FF0000"/>
                </a:solidFill>
                <a:effectLst/>
                <a:latin typeface="Open Sans" panose="020B0606030504020204" pitchFamily="34" charset="0"/>
              </a:rPr>
              <a:t>Số</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chỉ</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của</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lực</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kế</a:t>
            </a:r>
            <a:r>
              <a:rPr lang="vi-VN" sz="1600" b="0" i="0" dirty="0">
                <a:solidFill>
                  <a:srgbClr val="FF0000"/>
                </a:solidFill>
                <a:effectLst/>
                <a:latin typeface="Open Sans" panose="020B0606030504020204" pitchFamily="34" charset="0"/>
              </a:rPr>
              <a:t> khi treo </a:t>
            </a:r>
            <a:r>
              <a:rPr lang="vi-VN" sz="1600" b="0" i="0" dirty="0" err="1">
                <a:solidFill>
                  <a:srgbClr val="FF0000"/>
                </a:solidFill>
                <a:effectLst/>
                <a:latin typeface="Open Sans" panose="020B0606030504020204" pitchFamily="34" charset="0"/>
              </a:rPr>
              <a:t>vật</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là</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trọng</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lượng</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của</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vật</a:t>
            </a:r>
            <a:r>
              <a:rPr lang="vi-VN" sz="1600" b="0" i="0" dirty="0">
                <a:solidFill>
                  <a:srgbClr val="FF0000"/>
                </a:solidFill>
                <a:effectLst/>
                <a:latin typeface="Open Sans" panose="020B0606030504020204" pitchFamily="34" charset="0"/>
              </a:rPr>
              <a:t> ⇒ P = 150N</a:t>
            </a:r>
            <a:endParaRPr lang="vi-VN" sz="1600" b="0" i="0" dirty="0">
              <a:solidFill>
                <a:srgbClr val="FF0000"/>
              </a:solidFill>
              <a:effectLst/>
              <a:latin typeface="Open Sans" panose="020B0606030504020204" pitchFamily="34" charset="0"/>
            </a:endParaRPr>
          </a:p>
          <a:p>
            <a:pPr algn="just"/>
            <a:r>
              <a:rPr lang="vi-VN" sz="1600" b="0" i="0" dirty="0">
                <a:solidFill>
                  <a:srgbClr val="FF0000"/>
                </a:solidFill>
                <a:effectLst/>
                <a:latin typeface="Open Sans" panose="020B0606030504020204" pitchFamily="34" charset="0"/>
              </a:rPr>
              <a:t>Ta </a:t>
            </a:r>
            <a:r>
              <a:rPr lang="vi-VN" sz="1600" b="0" i="0" dirty="0" err="1">
                <a:solidFill>
                  <a:srgbClr val="FF0000"/>
                </a:solidFill>
                <a:effectLst/>
                <a:latin typeface="Open Sans" panose="020B0606030504020204" pitchFamily="34" charset="0"/>
              </a:rPr>
              <a:t>có</a:t>
            </a:r>
            <a:r>
              <a:rPr lang="vi-VN" sz="1600" b="0" i="0" dirty="0">
                <a:solidFill>
                  <a:srgbClr val="FF0000"/>
                </a:solidFill>
                <a:effectLst/>
                <a:latin typeface="Open Sans" panose="020B0606030504020204" pitchFamily="34" charset="0"/>
              </a:rPr>
              <a:t>: P = 10.m = 150 ⇒ m = 15 </a:t>
            </a:r>
            <a:r>
              <a:rPr lang="vi-VN" sz="1600" b="0" i="0" dirty="0" err="1">
                <a:solidFill>
                  <a:srgbClr val="FF0000"/>
                </a:solidFill>
                <a:effectLst/>
                <a:latin typeface="Open Sans" panose="020B0606030504020204" pitchFamily="34" charset="0"/>
              </a:rPr>
              <a:t>kg</a:t>
            </a:r>
            <a:r>
              <a:rPr lang="vi-VN" sz="1600" b="0" i="0" dirty="0">
                <a:solidFill>
                  <a:srgbClr val="FF0000"/>
                </a:solidFill>
                <a:effectLst/>
                <a:latin typeface="Open Sans" panose="020B0606030504020204" pitchFamily="34" charset="0"/>
              </a:rPr>
              <a:t> </a:t>
            </a:r>
            <a:endParaRPr lang="vi-VN" sz="1600" b="0" i="0" dirty="0">
              <a:solidFill>
                <a:srgbClr val="FF0000"/>
              </a:solidFill>
              <a:effectLst/>
              <a:latin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0436" y="400885"/>
            <a:ext cx="8007928" cy="1569660"/>
          </a:xfrm>
          <a:prstGeom prst="rect">
            <a:avLst/>
          </a:prstGeom>
          <a:noFill/>
        </p:spPr>
        <p:txBody>
          <a:bodyPr wrap="square">
            <a:spAutoFit/>
          </a:bodyPr>
          <a:lstStyle/>
          <a:p>
            <a:pPr algn="just"/>
            <a:r>
              <a:rPr lang="vi-VN" sz="1600" b="1" i="0" dirty="0">
                <a:solidFill>
                  <a:srgbClr val="000000"/>
                </a:solidFill>
                <a:effectLst/>
                <a:latin typeface="Open Sans" panose="020B0606030504020204" pitchFamily="34" charset="0"/>
              </a:rPr>
              <a:t>Câu 7: </a:t>
            </a:r>
            <a:r>
              <a:rPr lang="vi-VN" sz="1600" b="0" i="0" dirty="0" smtClean="0">
                <a:solidFill>
                  <a:srgbClr val="000000"/>
                </a:solidFill>
                <a:effectLst/>
                <a:latin typeface="Open Sans" panose="020B0606030504020204" pitchFamily="34" charset="0"/>
              </a:rPr>
              <a:t>Một </a:t>
            </a:r>
            <a:r>
              <a:rPr lang="en-US" sz="1600" b="0" i="0" dirty="0" err="1" smtClean="0">
                <a:solidFill>
                  <a:srgbClr val="000000"/>
                </a:solidFill>
                <a:effectLst/>
                <a:latin typeface="Open Sans" panose="020B0606030504020204" pitchFamily="34" charset="0"/>
              </a:rPr>
              <a:t>viên</a:t>
            </a:r>
            <a:r>
              <a:rPr lang="vi-VN" sz="1600" b="0" i="0" dirty="0" smtClean="0">
                <a:solidFill>
                  <a:srgbClr val="000000"/>
                </a:solidFill>
                <a:effectLst/>
                <a:latin typeface="Open Sans" panose="020B0606030504020204" pitchFamily="34" charset="0"/>
              </a:rPr>
              <a:t> </a:t>
            </a:r>
            <a:r>
              <a:rPr lang="vi-VN" sz="1600" b="0" i="0" dirty="0">
                <a:solidFill>
                  <a:srgbClr val="000000"/>
                </a:solidFill>
                <a:effectLst/>
                <a:latin typeface="Open Sans" panose="020B0606030504020204" pitchFamily="34" charset="0"/>
              </a:rPr>
              <a:t>gạch có khối lượng 1600g. Một đống gạch có </a:t>
            </a:r>
            <a:r>
              <a:rPr lang="vi-VN" sz="1600" b="0" i="0" dirty="0" smtClean="0">
                <a:solidFill>
                  <a:srgbClr val="000000"/>
                </a:solidFill>
                <a:effectLst/>
                <a:latin typeface="Open Sans" panose="020B0606030504020204" pitchFamily="34" charset="0"/>
              </a:rPr>
              <a:t>10000 </a:t>
            </a:r>
            <a:r>
              <a:rPr lang="vi-VN" sz="1600" b="0" i="0" dirty="0">
                <a:solidFill>
                  <a:srgbClr val="000000"/>
                </a:solidFill>
                <a:effectLst/>
                <a:latin typeface="Open Sans" panose="020B0606030504020204" pitchFamily="34" charset="0"/>
              </a:rPr>
              <a:t>viên sẽ </a:t>
            </a:r>
            <a:r>
              <a:rPr lang="en-US" sz="1600" b="0" i="0" dirty="0" err="1" smtClean="0">
                <a:solidFill>
                  <a:srgbClr val="000000"/>
                </a:solidFill>
                <a:effectLst/>
                <a:latin typeface="Open Sans" panose="020B0606030504020204" pitchFamily="34" charset="0"/>
              </a:rPr>
              <a:t>có</a:t>
            </a:r>
            <a:r>
              <a:rPr lang="en-US" sz="1600" b="0" i="0" dirty="0" smtClean="0">
                <a:solidFill>
                  <a:srgbClr val="000000"/>
                </a:solidFill>
                <a:effectLst/>
                <a:latin typeface="Open Sans" panose="020B0606030504020204" pitchFamily="34" charset="0"/>
              </a:rPr>
              <a:t> </a:t>
            </a:r>
            <a:r>
              <a:rPr lang="en-US" sz="1600" b="0" i="0" dirty="0" err="1" smtClean="0">
                <a:solidFill>
                  <a:srgbClr val="000000"/>
                </a:solidFill>
                <a:effectLst/>
                <a:latin typeface="Open Sans" panose="020B0606030504020204" pitchFamily="34" charset="0"/>
              </a:rPr>
              <a:t>trọng</a:t>
            </a:r>
            <a:r>
              <a:rPr lang="en-US" sz="1600" b="0" i="0" dirty="0" smtClean="0">
                <a:solidFill>
                  <a:srgbClr val="000000"/>
                </a:solidFill>
                <a:effectLst/>
                <a:latin typeface="Open Sans" panose="020B0606030504020204" pitchFamily="34" charset="0"/>
              </a:rPr>
              <a:t> </a:t>
            </a:r>
            <a:r>
              <a:rPr lang="en-US" sz="1600" b="0" i="0" dirty="0" err="1" smtClean="0">
                <a:solidFill>
                  <a:srgbClr val="000000"/>
                </a:solidFill>
                <a:effectLst/>
                <a:latin typeface="Open Sans" panose="020B0606030504020204" pitchFamily="34" charset="0"/>
              </a:rPr>
              <a:t>lượng</a:t>
            </a:r>
            <a:r>
              <a:rPr lang="en-US" sz="1600" b="0" i="0" dirty="0" smtClean="0">
                <a:solidFill>
                  <a:srgbClr val="000000"/>
                </a:solidFill>
                <a:effectLst/>
                <a:latin typeface="Open Sans" panose="020B0606030504020204" pitchFamily="34" charset="0"/>
              </a:rPr>
              <a:t> </a:t>
            </a:r>
            <a:r>
              <a:rPr lang="en-US" sz="1600" b="0" i="0" dirty="0" err="1" smtClean="0">
                <a:solidFill>
                  <a:srgbClr val="000000"/>
                </a:solidFill>
                <a:effectLst/>
                <a:latin typeface="Open Sans" panose="020B0606030504020204" pitchFamily="34" charset="0"/>
              </a:rPr>
              <a:t>bằng</a:t>
            </a:r>
            <a:r>
              <a:rPr lang="en-US" sz="1600" b="0" i="0" dirty="0" smtClean="0">
                <a:solidFill>
                  <a:srgbClr val="000000"/>
                </a:solidFill>
                <a:effectLst/>
                <a:latin typeface="Open Sans" panose="020B0606030504020204" pitchFamily="34" charset="0"/>
              </a:rPr>
              <a:t> </a:t>
            </a:r>
            <a:r>
              <a:rPr lang="en-US" sz="1600" b="0" i="0" dirty="0" err="1" smtClean="0">
                <a:solidFill>
                  <a:srgbClr val="000000"/>
                </a:solidFill>
                <a:effectLst/>
                <a:latin typeface="Open Sans" panose="020B0606030504020204" pitchFamily="34" charset="0"/>
              </a:rPr>
              <a:t>bao</a:t>
            </a:r>
            <a:r>
              <a:rPr lang="en-US" sz="1600" b="0" i="0" dirty="0" smtClean="0">
                <a:solidFill>
                  <a:srgbClr val="000000"/>
                </a:solidFill>
                <a:effectLst/>
                <a:latin typeface="Open Sans" panose="020B0606030504020204" pitchFamily="34" charset="0"/>
              </a:rPr>
              <a:t> </a:t>
            </a:r>
            <a:r>
              <a:rPr lang="en-US" sz="1600" b="0" i="0" dirty="0" err="1" smtClean="0">
                <a:solidFill>
                  <a:srgbClr val="000000"/>
                </a:solidFill>
                <a:effectLst/>
                <a:latin typeface="Open Sans" panose="020B0606030504020204" pitchFamily="34" charset="0"/>
              </a:rPr>
              <a:t>nhiêu</a:t>
            </a:r>
            <a:r>
              <a:rPr lang="en-US" sz="1600" b="0" i="0" dirty="0" smtClean="0">
                <a:solidFill>
                  <a:srgbClr val="000000"/>
                </a:solidFill>
                <a:effectLst/>
                <a:latin typeface="Open Sans" panose="020B0606030504020204" pitchFamily="34" charset="0"/>
              </a:rPr>
              <a:t> </a:t>
            </a:r>
            <a:r>
              <a:rPr lang="vi-VN" sz="1600" b="0" i="0" dirty="0" smtClean="0">
                <a:solidFill>
                  <a:srgbClr val="000000"/>
                </a:solidFill>
                <a:effectLst/>
                <a:latin typeface="Open Sans" panose="020B0606030504020204" pitchFamily="34" charset="0"/>
              </a:rPr>
              <a:t>niu-tơn</a:t>
            </a:r>
            <a:r>
              <a:rPr lang="en-US" sz="1600" dirty="0" smtClean="0">
                <a:solidFill>
                  <a:srgbClr val="000000"/>
                </a:solidFill>
                <a:latin typeface="Open Sans" panose="020B0606030504020204" pitchFamily="34" charset="0"/>
              </a:rPr>
              <a:t>?</a:t>
            </a:r>
            <a:endParaRPr lang="en-US" sz="1600" dirty="0" smtClean="0">
              <a:solidFill>
                <a:srgbClr val="000000"/>
              </a:solidFill>
              <a:latin typeface="Open Sans" panose="020B0606030504020204" pitchFamily="34" charset="0"/>
            </a:endParaRPr>
          </a:p>
          <a:p>
            <a:pPr algn="just"/>
            <a:r>
              <a:rPr lang="vi-VN" sz="1600" b="0" i="0" dirty="0" smtClean="0">
                <a:solidFill>
                  <a:srgbClr val="000000"/>
                </a:solidFill>
                <a:effectLst/>
                <a:latin typeface="Open Sans" panose="020B0606030504020204" pitchFamily="34" charset="0"/>
              </a:rPr>
              <a:t>A. 80000</a:t>
            </a:r>
            <a:endParaRPr lang="vi-VN" sz="1600" b="0" i="0" dirty="0" smtClean="0">
              <a:solidFill>
                <a:srgbClr val="000000"/>
              </a:solidFill>
              <a:effectLst/>
              <a:latin typeface="Open Sans" panose="020B0606030504020204" pitchFamily="34" charset="0"/>
            </a:endParaRPr>
          </a:p>
          <a:p>
            <a:pPr algn="just"/>
            <a:r>
              <a:rPr lang="vi-VN" sz="1600" b="0" i="0" dirty="0" smtClean="0">
                <a:solidFill>
                  <a:srgbClr val="000000"/>
                </a:solidFill>
                <a:effectLst/>
                <a:latin typeface="Open Sans" panose="020B0606030504020204" pitchFamily="34" charset="0"/>
              </a:rPr>
              <a:t>B. 1600000</a:t>
            </a:r>
            <a:endParaRPr lang="vi-VN" sz="1600" b="0" i="0" dirty="0" smtClean="0">
              <a:solidFill>
                <a:srgbClr val="000000"/>
              </a:solidFill>
              <a:effectLst/>
              <a:latin typeface="Open Sans" panose="020B0606030504020204" pitchFamily="34" charset="0"/>
            </a:endParaRPr>
          </a:p>
          <a:p>
            <a:pPr algn="just"/>
            <a:r>
              <a:rPr lang="vi-VN" sz="1600" b="0" i="0" dirty="0" smtClean="0">
                <a:solidFill>
                  <a:srgbClr val="000000"/>
                </a:solidFill>
                <a:effectLst/>
                <a:latin typeface="Open Sans" panose="020B0606030504020204" pitchFamily="34" charset="0"/>
              </a:rPr>
              <a:t>C. 16000</a:t>
            </a:r>
            <a:endParaRPr lang="vi-VN" sz="1600" b="0" i="0" dirty="0" smtClean="0">
              <a:solidFill>
                <a:srgbClr val="000000"/>
              </a:solidFill>
              <a:effectLst/>
              <a:latin typeface="Open Sans" panose="020B0606030504020204" pitchFamily="34" charset="0"/>
            </a:endParaRPr>
          </a:p>
          <a:p>
            <a:pPr algn="just"/>
            <a:r>
              <a:rPr lang="vi-VN" sz="1600" b="0" i="0" dirty="0" smtClean="0">
                <a:solidFill>
                  <a:srgbClr val="000000"/>
                </a:solidFill>
                <a:effectLst/>
                <a:latin typeface="Open Sans" panose="020B0606030504020204" pitchFamily="34" charset="0"/>
              </a:rPr>
              <a:t>D. 160000</a:t>
            </a:r>
            <a:endParaRPr lang="vi-VN" sz="1600" b="0" i="0" dirty="0">
              <a:solidFill>
                <a:srgbClr val="000000"/>
              </a:solidFill>
              <a:effectLst/>
              <a:latin typeface="Open Sans" panose="020B0606030504020204" pitchFamily="34" charset="0"/>
            </a:endParaRPr>
          </a:p>
        </p:txBody>
      </p:sp>
      <p:sp>
        <p:nvSpPr>
          <p:cNvPr id="5" name="TextBox 4"/>
          <p:cNvSpPr txBox="1"/>
          <p:nvPr/>
        </p:nvSpPr>
        <p:spPr>
          <a:xfrm>
            <a:off x="838199" y="2571750"/>
            <a:ext cx="7232073" cy="1200329"/>
          </a:xfrm>
          <a:prstGeom prst="rect">
            <a:avLst/>
          </a:prstGeom>
          <a:noFill/>
        </p:spPr>
        <p:txBody>
          <a:bodyPr wrap="square">
            <a:spAutoFit/>
          </a:bodyPr>
          <a:lstStyle/>
          <a:p>
            <a:pPr algn="just"/>
            <a:r>
              <a:rPr lang="vi-VN" sz="1800" b="1" i="0" dirty="0" err="1">
                <a:solidFill>
                  <a:srgbClr val="FF0000"/>
                </a:solidFill>
                <a:effectLst/>
                <a:latin typeface="Open Sans" panose="020B0606030504020204" pitchFamily="34" charset="0"/>
              </a:rPr>
              <a:t>Lời</a:t>
            </a:r>
            <a:r>
              <a:rPr lang="vi-VN" sz="1800" b="1" i="0" dirty="0">
                <a:solidFill>
                  <a:srgbClr val="FF0000"/>
                </a:solidFill>
                <a:effectLst/>
                <a:latin typeface="Open Sans" panose="020B0606030504020204" pitchFamily="34" charset="0"/>
              </a:rPr>
              <a:t> </a:t>
            </a:r>
            <a:r>
              <a:rPr lang="vi-VN" sz="1800" b="1" i="0" dirty="0" err="1">
                <a:solidFill>
                  <a:srgbClr val="FF0000"/>
                </a:solidFill>
                <a:effectLst/>
                <a:latin typeface="Open Sans" panose="020B0606030504020204" pitchFamily="34" charset="0"/>
              </a:rPr>
              <a:t>giải</a:t>
            </a:r>
            <a:endParaRPr lang="vi-VN" sz="1800" b="0" i="0" dirty="0">
              <a:solidFill>
                <a:srgbClr val="FF0000"/>
              </a:solidFill>
              <a:effectLst/>
              <a:latin typeface="Open Sans" panose="020B0606030504020204" pitchFamily="34" charset="0"/>
            </a:endParaRPr>
          </a:p>
          <a:p>
            <a:pPr algn="just"/>
            <a:r>
              <a:rPr lang="vi-VN" sz="1800" b="0" i="0" dirty="0" err="1">
                <a:solidFill>
                  <a:srgbClr val="FF0000"/>
                </a:solidFill>
                <a:effectLst/>
                <a:latin typeface="Open Sans" panose="020B0606030504020204" pitchFamily="34" charset="0"/>
              </a:rPr>
              <a:t>Đổi</a:t>
            </a:r>
            <a:r>
              <a:rPr lang="vi-VN" sz="1800" b="0" i="0" dirty="0">
                <a:solidFill>
                  <a:srgbClr val="FF0000"/>
                </a:solidFill>
                <a:effectLst/>
                <a:latin typeface="Open Sans" panose="020B0606030504020204" pitchFamily="34" charset="0"/>
              </a:rPr>
              <a:t> m = 1600 g = 1,6 </a:t>
            </a:r>
            <a:r>
              <a:rPr lang="vi-VN" sz="1800" b="0" i="0" dirty="0" err="1">
                <a:solidFill>
                  <a:srgbClr val="FF0000"/>
                </a:solidFill>
                <a:effectLst/>
                <a:latin typeface="Open Sans" panose="020B0606030504020204" pitchFamily="34" charset="0"/>
              </a:rPr>
              <a:t>kg</a:t>
            </a:r>
            <a:endParaRPr lang="vi-VN" sz="1800" b="0" i="0" dirty="0">
              <a:solidFill>
                <a:srgbClr val="FF0000"/>
              </a:solidFill>
              <a:effectLst/>
              <a:latin typeface="Open Sans" panose="020B0606030504020204" pitchFamily="34" charset="0"/>
            </a:endParaRPr>
          </a:p>
          <a:p>
            <a:pPr algn="just"/>
            <a:r>
              <a:rPr lang="vi-VN" sz="1800" b="0" i="0" dirty="0" err="1">
                <a:solidFill>
                  <a:srgbClr val="FF0000"/>
                </a:solidFill>
                <a:effectLst/>
                <a:latin typeface="Open Sans" panose="020B0606030504020204" pitchFamily="34" charset="0"/>
              </a:rPr>
              <a:t>Trọng</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lượng</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của</a:t>
            </a:r>
            <a:r>
              <a:rPr lang="vi-VN" sz="1800" b="0" i="0" dirty="0">
                <a:solidFill>
                  <a:srgbClr val="FF0000"/>
                </a:solidFill>
                <a:effectLst/>
                <a:latin typeface="Open Sans" panose="020B0606030504020204" pitchFamily="34" charset="0"/>
              </a:rPr>
              <a:t> 1 viên </a:t>
            </a:r>
            <a:r>
              <a:rPr lang="vi-VN" sz="1800" b="0" i="0" dirty="0" err="1">
                <a:solidFill>
                  <a:srgbClr val="FF0000"/>
                </a:solidFill>
                <a:effectLst/>
                <a:latin typeface="Open Sans" panose="020B0606030504020204" pitchFamily="34" charset="0"/>
              </a:rPr>
              <a:t>gạch</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là</a:t>
            </a:r>
            <a:r>
              <a:rPr lang="vi-VN" sz="1800" b="0" i="0" dirty="0">
                <a:solidFill>
                  <a:srgbClr val="FF0000"/>
                </a:solidFill>
                <a:effectLst/>
                <a:latin typeface="Open Sans" panose="020B0606030504020204" pitchFamily="34" charset="0"/>
              </a:rPr>
              <a:t> P = 10 . m = 10 . 1,6 = 16 N</a:t>
            </a:r>
            <a:endParaRPr lang="vi-VN" sz="1800" b="0" i="0" dirty="0">
              <a:solidFill>
                <a:srgbClr val="FF0000"/>
              </a:solidFill>
              <a:effectLst/>
              <a:latin typeface="Open Sans" panose="020B0606030504020204" pitchFamily="34" charset="0"/>
            </a:endParaRPr>
          </a:p>
          <a:p>
            <a:pPr algn="just"/>
            <a:r>
              <a:rPr lang="vi-VN" sz="1800" b="0" i="0" dirty="0" err="1">
                <a:solidFill>
                  <a:srgbClr val="FF0000"/>
                </a:solidFill>
                <a:effectLst/>
                <a:latin typeface="Open Sans" panose="020B0606030504020204" pitchFamily="34" charset="0"/>
              </a:rPr>
              <a:t>Trọng</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lượng</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của</a:t>
            </a:r>
            <a:r>
              <a:rPr lang="vi-VN" sz="1800" b="0" i="0" dirty="0">
                <a:solidFill>
                  <a:srgbClr val="FF0000"/>
                </a:solidFill>
                <a:effectLst/>
                <a:latin typeface="Open Sans" panose="020B0606030504020204" pitchFamily="34" charset="0"/>
              </a:rPr>
              <a:t> 10000 viên </a:t>
            </a:r>
            <a:r>
              <a:rPr lang="vi-VN" sz="1800" b="0" i="0" dirty="0" err="1">
                <a:solidFill>
                  <a:srgbClr val="FF0000"/>
                </a:solidFill>
                <a:effectLst/>
                <a:latin typeface="Open Sans" panose="020B0606030504020204" pitchFamily="34" charset="0"/>
              </a:rPr>
              <a:t>gạch</a:t>
            </a:r>
            <a:r>
              <a:rPr lang="vi-VN" sz="1800" b="0" i="0" dirty="0">
                <a:solidFill>
                  <a:srgbClr val="FF0000"/>
                </a:solidFill>
                <a:effectLst/>
                <a:latin typeface="Open Sans" panose="020B0606030504020204" pitchFamily="34" charset="0"/>
              </a:rPr>
              <a:t> </a:t>
            </a:r>
            <a:r>
              <a:rPr lang="vi-VN" sz="1800" b="0" i="0" dirty="0" err="1">
                <a:solidFill>
                  <a:srgbClr val="FF0000"/>
                </a:solidFill>
                <a:effectLst/>
                <a:latin typeface="Open Sans" panose="020B0606030504020204" pitchFamily="34" charset="0"/>
              </a:rPr>
              <a:t>là</a:t>
            </a:r>
            <a:r>
              <a:rPr lang="vi-VN" sz="1800" b="0" i="0" dirty="0">
                <a:solidFill>
                  <a:srgbClr val="FF0000"/>
                </a:solidFill>
                <a:effectLst/>
                <a:latin typeface="Open Sans" panose="020B0606030504020204" pitchFamily="34" charset="0"/>
              </a:rPr>
              <a:t> 10000P = 160000 N</a:t>
            </a:r>
            <a:endParaRPr lang="vi-VN" sz="1800" b="0" i="0" dirty="0">
              <a:solidFill>
                <a:srgbClr val="FF0000"/>
              </a:solidFill>
              <a:effectLst/>
              <a:latin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2782" y="511652"/>
            <a:ext cx="7426036" cy="1323439"/>
          </a:xfrm>
          <a:prstGeom prst="rect">
            <a:avLst/>
          </a:prstGeom>
          <a:noFill/>
        </p:spPr>
        <p:txBody>
          <a:bodyPr wrap="square">
            <a:spAutoFit/>
          </a:bodyPr>
          <a:lstStyle/>
          <a:p>
            <a:pPr algn="just"/>
            <a:r>
              <a:rPr lang="vi-VN" sz="1600" b="1" i="0" dirty="0">
                <a:solidFill>
                  <a:srgbClr val="000000"/>
                </a:solidFill>
                <a:effectLst/>
                <a:latin typeface="Open Sans" panose="020B0606030504020204" pitchFamily="34" charset="0"/>
              </a:rPr>
              <a:t>Câu 8: </a:t>
            </a:r>
            <a:r>
              <a:rPr lang="vi-VN" sz="1600" b="0" i="0" dirty="0" err="1">
                <a:solidFill>
                  <a:srgbClr val="000000"/>
                </a:solidFill>
                <a:effectLst/>
                <a:latin typeface="Open Sans" panose="020B0606030504020204" pitchFamily="34" charset="0"/>
              </a:rPr>
              <a:t>Lực</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đàn</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hồi</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của</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lò</a:t>
            </a:r>
            <a:r>
              <a:rPr lang="vi-VN" sz="1600" b="0" i="0" dirty="0">
                <a:solidFill>
                  <a:srgbClr val="000000"/>
                </a:solidFill>
                <a:effectLst/>
                <a:latin typeface="Open Sans" panose="020B0606030504020204" pitchFamily="34" charset="0"/>
              </a:rPr>
              <a:t> xo </a:t>
            </a:r>
            <a:r>
              <a:rPr lang="vi-VN" sz="1600" b="0" i="0" dirty="0" err="1">
                <a:solidFill>
                  <a:srgbClr val="000000"/>
                </a:solidFill>
                <a:effectLst/>
                <a:latin typeface="Open Sans" panose="020B0606030504020204" pitchFamily="34" charset="0"/>
              </a:rPr>
              <a:t>có</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tác</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dụng</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làm</a:t>
            </a:r>
            <a:r>
              <a:rPr lang="vi-VN" sz="1600" b="0" i="0" dirty="0">
                <a:solidFill>
                  <a:srgbClr val="000000"/>
                </a:solidFill>
                <a:effectLst/>
                <a:latin typeface="Open Sans" panose="020B0606030504020204" pitchFamily="34" charset="0"/>
              </a:rPr>
              <a:t> cho </a:t>
            </a:r>
            <a:r>
              <a:rPr lang="vi-VN" sz="1600" b="0" i="0" dirty="0" err="1">
                <a:solidFill>
                  <a:srgbClr val="000000"/>
                </a:solidFill>
                <a:effectLst/>
                <a:latin typeface="Open Sans" panose="020B0606030504020204" pitchFamily="34" charset="0"/>
              </a:rPr>
              <a:t>lò</a:t>
            </a:r>
            <a:r>
              <a:rPr lang="vi-VN" sz="1600" b="0" i="0" dirty="0">
                <a:solidFill>
                  <a:srgbClr val="000000"/>
                </a:solidFill>
                <a:effectLst/>
                <a:latin typeface="Open Sans" panose="020B0606030504020204" pitchFamily="34" charset="0"/>
              </a:rPr>
              <a:t> xo</a:t>
            </a:r>
            <a:endParaRPr lang="vi-VN" sz="1600" b="0" i="0" dirty="0">
              <a:solidFill>
                <a:srgbClr val="000000"/>
              </a:solidFill>
              <a:effectLst/>
              <a:latin typeface="Open Sans" panose="020B0606030504020204" pitchFamily="34" charset="0"/>
            </a:endParaRPr>
          </a:p>
          <a:p>
            <a:pPr algn="just"/>
            <a:r>
              <a:rPr lang="vi-VN" sz="1600" b="0" i="0" dirty="0">
                <a:solidFill>
                  <a:srgbClr val="000000"/>
                </a:solidFill>
                <a:effectLst/>
                <a:latin typeface="Open Sans" panose="020B0606030504020204" pitchFamily="34" charset="0"/>
              </a:rPr>
              <a:t>A. </a:t>
            </a:r>
            <a:r>
              <a:rPr lang="vi-VN" sz="1600" b="0" i="0" dirty="0" err="1">
                <a:solidFill>
                  <a:srgbClr val="000000"/>
                </a:solidFill>
                <a:effectLst/>
                <a:latin typeface="Open Sans" panose="020B0606030504020204" pitchFamily="34" charset="0"/>
              </a:rPr>
              <a:t>chuyển</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động</a:t>
            </a:r>
            <a:r>
              <a:rPr lang="vi-VN" sz="1600" b="0" i="0" dirty="0">
                <a:solidFill>
                  <a:srgbClr val="000000"/>
                </a:solidFill>
                <a:effectLst/>
                <a:latin typeface="Open Sans" panose="020B0606030504020204" pitchFamily="34" charset="0"/>
              </a:rPr>
              <a:t>.                                              </a:t>
            </a:r>
            <a:endParaRPr lang="vi-VN" sz="1600" b="0" i="0" dirty="0">
              <a:solidFill>
                <a:srgbClr val="000000"/>
              </a:solidFill>
              <a:effectLst/>
              <a:latin typeface="Open Sans" panose="020B0606030504020204" pitchFamily="34" charset="0"/>
            </a:endParaRPr>
          </a:p>
          <a:p>
            <a:pPr algn="just"/>
            <a:r>
              <a:rPr lang="vi-VN" sz="1600" b="0" i="0" dirty="0">
                <a:solidFill>
                  <a:srgbClr val="000000"/>
                </a:solidFill>
                <a:effectLst/>
                <a:latin typeface="Open Sans" panose="020B0606030504020204" pitchFamily="34" charset="0"/>
              </a:rPr>
              <a:t>B. thu gia </a:t>
            </a:r>
            <a:r>
              <a:rPr lang="vi-VN" sz="1600" b="0" i="0" dirty="0" err="1">
                <a:solidFill>
                  <a:srgbClr val="000000"/>
                </a:solidFill>
                <a:effectLst/>
                <a:latin typeface="Open Sans" panose="020B0606030504020204" pitchFamily="34" charset="0"/>
              </a:rPr>
              <a:t>tốc</a:t>
            </a:r>
            <a:r>
              <a:rPr lang="vi-VN" sz="1600" b="0" i="0" dirty="0">
                <a:solidFill>
                  <a:srgbClr val="000000"/>
                </a:solidFill>
                <a:effectLst/>
                <a:latin typeface="Open Sans" panose="020B0606030504020204" pitchFamily="34" charset="0"/>
              </a:rPr>
              <a:t> </a:t>
            </a:r>
            <a:endParaRPr lang="vi-VN" sz="1600" b="0" i="0" dirty="0">
              <a:solidFill>
                <a:srgbClr val="000000"/>
              </a:solidFill>
              <a:effectLst/>
              <a:latin typeface="Open Sans" panose="020B0606030504020204" pitchFamily="34" charset="0"/>
            </a:endParaRPr>
          </a:p>
          <a:p>
            <a:pPr algn="just"/>
            <a:r>
              <a:rPr lang="vi-VN" sz="1600" b="0" i="0" dirty="0">
                <a:solidFill>
                  <a:srgbClr val="000000"/>
                </a:solidFill>
                <a:effectLst/>
                <a:latin typeface="Open Sans" panose="020B0606030504020204" pitchFamily="34" charset="0"/>
              </a:rPr>
              <a:t>C. </a:t>
            </a:r>
            <a:r>
              <a:rPr lang="vi-VN" sz="1600" b="0" i="0" dirty="0" err="1">
                <a:solidFill>
                  <a:srgbClr val="000000"/>
                </a:solidFill>
                <a:effectLst/>
                <a:latin typeface="Open Sans" panose="020B0606030504020204" pitchFamily="34" charset="0"/>
              </a:rPr>
              <a:t>có</a:t>
            </a:r>
            <a:r>
              <a:rPr lang="vi-VN" sz="1600" b="0" i="0" dirty="0">
                <a:solidFill>
                  <a:srgbClr val="000000"/>
                </a:solidFill>
                <a:effectLst/>
                <a:latin typeface="Open Sans" panose="020B0606030504020204" pitchFamily="34" charset="0"/>
              </a:rPr>
              <a:t> xu </a:t>
            </a:r>
            <a:r>
              <a:rPr lang="vi-VN" sz="1600" b="0" i="0" dirty="0" err="1">
                <a:solidFill>
                  <a:srgbClr val="000000"/>
                </a:solidFill>
                <a:effectLst/>
                <a:latin typeface="Open Sans" panose="020B0606030504020204" pitchFamily="34" charset="0"/>
              </a:rPr>
              <a:t>hướng</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lấy</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lại</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hình</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dạng</a:t>
            </a:r>
            <a:r>
              <a:rPr lang="vi-VN" sz="1600" b="0" i="0" dirty="0">
                <a:solidFill>
                  <a:srgbClr val="000000"/>
                </a:solidFill>
                <a:effectLst/>
                <a:latin typeface="Open Sans" panose="020B0606030504020204" pitchFamily="34" charset="0"/>
              </a:rPr>
              <a:t> ban </a:t>
            </a:r>
            <a:r>
              <a:rPr lang="vi-VN" sz="1600" b="0" i="0" dirty="0" err="1">
                <a:solidFill>
                  <a:srgbClr val="000000"/>
                </a:solidFill>
                <a:effectLst/>
                <a:latin typeface="Open Sans" panose="020B0606030504020204" pitchFamily="34" charset="0"/>
              </a:rPr>
              <a:t>đầu</a:t>
            </a:r>
            <a:r>
              <a:rPr lang="vi-VN" sz="1600" b="0" i="0" dirty="0">
                <a:solidFill>
                  <a:srgbClr val="000000"/>
                </a:solidFill>
                <a:effectLst/>
                <a:latin typeface="Open Sans" panose="020B0606030504020204" pitchFamily="34" charset="0"/>
              </a:rPr>
              <a:t>.        </a:t>
            </a:r>
            <a:endParaRPr lang="vi-VN" sz="1600" b="0" i="0" dirty="0">
              <a:solidFill>
                <a:srgbClr val="000000"/>
              </a:solidFill>
              <a:effectLst/>
              <a:latin typeface="Open Sans" panose="020B0606030504020204" pitchFamily="34" charset="0"/>
            </a:endParaRPr>
          </a:p>
          <a:p>
            <a:pPr algn="just"/>
            <a:r>
              <a:rPr lang="vi-VN" sz="1600" b="0" i="0" dirty="0">
                <a:solidFill>
                  <a:srgbClr val="000000"/>
                </a:solidFill>
                <a:effectLst/>
                <a:latin typeface="Open Sans" panose="020B0606030504020204" pitchFamily="34" charset="0"/>
              </a:rPr>
              <a:t>D.</a:t>
            </a:r>
            <a:r>
              <a:rPr lang="vi-VN" sz="1600" b="1"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biến</a:t>
            </a:r>
            <a:r>
              <a:rPr lang="vi-VN" sz="1600" b="0" i="0" dirty="0">
                <a:solidFill>
                  <a:srgbClr val="000000"/>
                </a:solidFill>
                <a:effectLst/>
                <a:latin typeface="Open Sans" panose="020B0606030504020204" pitchFamily="34" charset="0"/>
              </a:rPr>
              <a:t> </a:t>
            </a:r>
            <a:r>
              <a:rPr lang="vi-VN" sz="1600" b="0" i="0" dirty="0" err="1">
                <a:solidFill>
                  <a:srgbClr val="000000"/>
                </a:solidFill>
                <a:effectLst/>
                <a:latin typeface="Open Sans" panose="020B0606030504020204" pitchFamily="34" charset="0"/>
              </a:rPr>
              <a:t>dạng</a:t>
            </a:r>
            <a:r>
              <a:rPr lang="vi-VN" sz="1600" b="0" i="0" dirty="0">
                <a:solidFill>
                  <a:srgbClr val="000000"/>
                </a:solidFill>
                <a:effectLst/>
                <a:latin typeface="Open Sans" panose="020B0606030504020204" pitchFamily="34" charset="0"/>
              </a:rPr>
              <a:t>.</a:t>
            </a:r>
            <a:endParaRPr lang="vi-VN" sz="1600" b="0" i="0" dirty="0">
              <a:solidFill>
                <a:srgbClr val="000000"/>
              </a:solidFill>
              <a:effectLst/>
              <a:latin typeface="Open Sans" panose="020B0606030504020204" pitchFamily="34" charset="0"/>
            </a:endParaRPr>
          </a:p>
        </p:txBody>
      </p:sp>
      <p:sp>
        <p:nvSpPr>
          <p:cNvPr id="5" name="TextBox 4"/>
          <p:cNvSpPr txBox="1"/>
          <p:nvPr/>
        </p:nvSpPr>
        <p:spPr>
          <a:xfrm>
            <a:off x="962891" y="2571750"/>
            <a:ext cx="6968836" cy="1077218"/>
          </a:xfrm>
          <a:prstGeom prst="rect">
            <a:avLst/>
          </a:prstGeom>
          <a:noFill/>
        </p:spPr>
        <p:txBody>
          <a:bodyPr wrap="square">
            <a:spAutoFit/>
          </a:bodyPr>
          <a:lstStyle/>
          <a:p>
            <a:pPr algn="just"/>
            <a:r>
              <a:rPr lang="vi-VN" sz="1600" b="1" i="0" dirty="0" err="1">
                <a:solidFill>
                  <a:srgbClr val="FF0000"/>
                </a:solidFill>
                <a:effectLst/>
                <a:latin typeface="Open Sans" panose="020B0606030504020204" pitchFamily="34" charset="0"/>
              </a:rPr>
              <a:t>Lời</a:t>
            </a:r>
            <a:r>
              <a:rPr lang="vi-VN" sz="1600" b="1" i="0" dirty="0">
                <a:solidFill>
                  <a:srgbClr val="FF0000"/>
                </a:solidFill>
                <a:effectLst/>
                <a:latin typeface="Open Sans" panose="020B0606030504020204" pitchFamily="34" charset="0"/>
              </a:rPr>
              <a:t> </a:t>
            </a:r>
            <a:r>
              <a:rPr lang="vi-VN" sz="1600" b="1" i="0" dirty="0" err="1">
                <a:solidFill>
                  <a:srgbClr val="FF0000"/>
                </a:solidFill>
                <a:effectLst/>
                <a:latin typeface="Open Sans" panose="020B0606030504020204" pitchFamily="34" charset="0"/>
              </a:rPr>
              <a:t>giải</a:t>
            </a:r>
            <a:endParaRPr lang="vi-VN" sz="1600" b="0" i="0" dirty="0">
              <a:solidFill>
                <a:srgbClr val="FF0000"/>
              </a:solidFill>
              <a:effectLst/>
              <a:latin typeface="Open Sans" panose="020B0606030504020204" pitchFamily="34" charset="0"/>
            </a:endParaRPr>
          </a:p>
          <a:p>
            <a:pPr indent="457200" algn="just"/>
            <a:r>
              <a:rPr lang="vi-VN" sz="1600" b="0" i="0" dirty="0" err="1">
                <a:solidFill>
                  <a:srgbClr val="FF0000"/>
                </a:solidFill>
                <a:effectLst/>
                <a:latin typeface="Open Sans" panose="020B0606030504020204" pitchFamily="34" charset="0"/>
              </a:rPr>
              <a:t>Lực</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đàn</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hồi</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của</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lò</a:t>
            </a:r>
            <a:r>
              <a:rPr lang="vi-VN" sz="1600" b="0" i="0" dirty="0">
                <a:solidFill>
                  <a:srgbClr val="FF0000"/>
                </a:solidFill>
                <a:effectLst/>
                <a:latin typeface="Open Sans" panose="020B0606030504020204" pitchFamily="34" charset="0"/>
              </a:rPr>
              <a:t> xo </a:t>
            </a:r>
            <a:r>
              <a:rPr lang="vi-VN" sz="1600" b="0" i="0" dirty="0" err="1">
                <a:solidFill>
                  <a:srgbClr val="FF0000"/>
                </a:solidFill>
                <a:effectLst/>
                <a:latin typeface="Open Sans" panose="020B0606030504020204" pitchFamily="34" charset="0"/>
              </a:rPr>
              <a:t>có</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tác</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dụng</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làm</a:t>
            </a:r>
            <a:r>
              <a:rPr lang="vi-VN" sz="1600" b="0" i="0" dirty="0">
                <a:solidFill>
                  <a:srgbClr val="FF0000"/>
                </a:solidFill>
                <a:effectLst/>
                <a:latin typeface="Open Sans" panose="020B0606030504020204" pitchFamily="34" charset="0"/>
              </a:rPr>
              <a:t> cho </a:t>
            </a:r>
            <a:r>
              <a:rPr lang="vi-VN" sz="1600" b="0" i="0" dirty="0" err="1">
                <a:solidFill>
                  <a:srgbClr val="FF0000"/>
                </a:solidFill>
                <a:effectLst/>
                <a:latin typeface="Open Sans" panose="020B0606030504020204" pitchFamily="34" charset="0"/>
              </a:rPr>
              <a:t>lò</a:t>
            </a:r>
            <a:r>
              <a:rPr lang="vi-VN" sz="1600" b="0" i="0" dirty="0">
                <a:solidFill>
                  <a:srgbClr val="FF0000"/>
                </a:solidFill>
                <a:effectLst/>
                <a:latin typeface="Open Sans" panose="020B0606030504020204" pitchFamily="34" charset="0"/>
              </a:rPr>
              <a:t> xo </a:t>
            </a:r>
            <a:r>
              <a:rPr lang="vi-VN" sz="1600" b="0" i="0" dirty="0" err="1">
                <a:solidFill>
                  <a:srgbClr val="FF0000"/>
                </a:solidFill>
                <a:effectLst/>
                <a:latin typeface="Open Sans" panose="020B0606030504020204" pitchFamily="34" charset="0"/>
              </a:rPr>
              <a:t>có</a:t>
            </a:r>
            <a:r>
              <a:rPr lang="vi-VN" sz="1600" b="0" i="0" dirty="0">
                <a:solidFill>
                  <a:srgbClr val="FF0000"/>
                </a:solidFill>
                <a:effectLst/>
                <a:latin typeface="Open Sans" panose="020B0606030504020204" pitchFamily="34" charset="0"/>
              </a:rPr>
              <a:t> xu </a:t>
            </a:r>
            <a:r>
              <a:rPr lang="vi-VN" sz="1600" b="0" i="0" dirty="0" err="1">
                <a:solidFill>
                  <a:srgbClr val="FF0000"/>
                </a:solidFill>
                <a:effectLst/>
                <a:latin typeface="Open Sans" panose="020B0606030504020204" pitchFamily="34" charset="0"/>
              </a:rPr>
              <a:t>hướng</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lấy</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lại</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hình</a:t>
            </a:r>
            <a:r>
              <a:rPr lang="vi-VN" sz="1600" b="0" i="0" dirty="0">
                <a:solidFill>
                  <a:srgbClr val="FF0000"/>
                </a:solidFill>
                <a:effectLst/>
                <a:latin typeface="Open Sans" panose="020B0606030504020204" pitchFamily="34" charset="0"/>
              </a:rPr>
              <a:t> </a:t>
            </a:r>
            <a:r>
              <a:rPr lang="vi-VN" sz="1600" b="0" i="0" dirty="0" err="1">
                <a:solidFill>
                  <a:srgbClr val="FF0000"/>
                </a:solidFill>
                <a:effectLst/>
                <a:latin typeface="Open Sans" panose="020B0606030504020204" pitchFamily="34" charset="0"/>
              </a:rPr>
              <a:t>dạng</a:t>
            </a:r>
            <a:r>
              <a:rPr lang="vi-VN" sz="1600" b="0" i="0" dirty="0">
                <a:solidFill>
                  <a:srgbClr val="FF0000"/>
                </a:solidFill>
                <a:effectLst/>
                <a:latin typeface="Open Sans" panose="020B0606030504020204" pitchFamily="34" charset="0"/>
              </a:rPr>
              <a:t> ban </a:t>
            </a:r>
            <a:r>
              <a:rPr lang="vi-VN" sz="1600" b="0" i="0" dirty="0" err="1">
                <a:solidFill>
                  <a:srgbClr val="FF0000"/>
                </a:solidFill>
                <a:effectLst/>
                <a:latin typeface="Open Sans" panose="020B0606030504020204" pitchFamily="34" charset="0"/>
              </a:rPr>
              <a:t>đầu</a:t>
            </a:r>
            <a:r>
              <a:rPr lang="vi-VN" sz="1600" b="0" i="0" dirty="0">
                <a:solidFill>
                  <a:srgbClr val="FF0000"/>
                </a:solidFill>
                <a:effectLst/>
                <a:latin typeface="Open Sans" panose="020B0606030504020204" pitchFamily="34" charset="0"/>
              </a:rPr>
              <a:t>.        </a:t>
            </a:r>
            <a:endParaRPr lang="vi-VN" sz="1600" b="0" i="0" dirty="0">
              <a:solidFill>
                <a:srgbClr val="FF0000"/>
              </a:solidFill>
              <a:effectLst/>
              <a:latin typeface="Open Sans" panose="020B0606030504020204" pitchFamily="34" charset="0"/>
            </a:endParaRPr>
          </a:p>
          <a:p>
            <a:pPr algn="just"/>
            <a:r>
              <a:rPr lang="vi-VN" sz="1600" b="1" i="0" dirty="0" err="1">
                <a:solidFill>
                  <a:srgbClr val="FF0000"/>
                </a:solidFill>
                <a:effectLst/>
                <a:latin typeface="Open Sans" panose="020B0606030504020204" pitchFamily="34" charset="0"/>
              </a:rPr>
              <a:t>Chọn</a:t>
            </a:r>
            <a:r>
              <a:rPr lang="vi-VN" sz="1600" b="1" i="0" dirty="0">
                <a:solidFill>
                  <a:srgbClr val="FF0000"/>
                </a:solidFill>
                <a:effectLst/>
                <a:latin typeface="Open Sans" panose="020B0606030504020204" pitchFamily="34" charset="0"/>
              </a:rPr>
              <a:t> </a:t>
            </a:r>
            <a:r>
              <a:rPr lang="vi-VN" sz="1600" b="1" i="0" dirty="0" err="1">
                <a:solidFill>
                  <a:srgbClr val="FF0000"/>
                </a:solidFill>
                <a:effectLst/>
                <a:latin typeface="Open Sans" panose="020B0606030504020204" pitchFamily="34" charset="0"/>
              </a:rPr>
              <a:t>đáp</a:t>
            </a:r>
            <a:r>
              <a:rPr lang="vi-VN" sz="1600" b="1" i="0" dirty="0">
                <a:solidFill>
                  <a:srgbClr val="FF0000"/>
                </a:solidFill>
                <a:effectLst/>
                <a:latin typeface="Open Sans" panose="020B0606030504020204" pitchFamily="34" charset="0"/>
              </a:rPr>
              <a:t> </a:t>
            </a:r>
            <a:r>
              <a:rPr lang="vi-VN" sz="1600" b="1" i="0" dirty="0" err="1">
                <a:solidFill>
                  <a:srgbClr val="FF0000"/>
                </a:solidFill>
                <a:effectLst/>
                <a:latin typeface="Open Sans" panose="020B0606030504020204" pitchFamily="34" charset="0"/>
              </a:rPr>
              <a:t>án</a:t>
            </a:r>
            <a:r>
              <a:rPr lang="vi-VN" sz="1600" b="1" i="0" dirty="0">
                <a:solidFill>
                  <a:srgbClr val="FF0000"/>
                </a:solidFill>
                <a:effectLst/>
                <a:latin typeface="Open Sans" panose="020B0606030504020204" pitchFamily="34" charset="0"/>
              </a:rPr>
              <a:t> C</a:t>
            </a:r>
            <a:endParaRPr lang="vi-VN" sz="1600" b="0" i="0" dirty="0">
              <a:solidFill>
                <a:srgbClr val="FF0000"/>
              </a:solidFill>
              <a:effectLst/>
              <a:latin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82" y="113845"/>
            <a:ext cx="8208817" cy="5016758"/>
          </a:xfrm>
          <a:prstGeom prst="rect">
            <a:avLst/>
          </a:prstGeom>
        </p:spPr>
        <p:txBody>
          <a:bodyPr wrap="square">
            <a:spAutoFit/>
          </a:bodyPr>
          <a:lstStyle/>
          <a:p>
            <a:pPr algn="just"/>
            <a:r>
              <a:rPr lang="vi-VN" sz="3200" b="1" dirty="0">
                <a:solidFill>
                  <a:srgbClr val="000000"/>
                </a:solidFill>
                <a:latin typeface="+mj-lt"/>
              </a:rPr>
              <a:t>Câu </a:t>
            </a:r>
            <a:r>
              <a:rPr lang="en-US" sz="3200" b="1" dirty="0" smtClean="0">
                <a:solidFill>
                  <a:srgbClr val="000000"/>
                </a:solidFill>
                <a:latin typeface="+mj-lt"/>
              </a:rPr>
              <a:t>8</a:t>
            </a:r>
            <a:r>
              <a:rPr lang="vi-VN" sz="3200" b="1" dirty="0" smtClean="0">
                <a:solidFill>
                  <a:srgbClr val="000000"/>
                </a:solidFill>
                <a:latin typeface="+mj-lt"/>
              </a:rPr>
              <a:t>:</a:t>
            </a:r>
            <a:r>
              <a:rPr lang="vi-VN" sz="3200" b="1" dirty="0">
                <a:solidFill>
                  <a:srgbClr val="000000"/>
                </a:solidFill>
                <a:latin typeface="+mj-lt"/>
              </a:rPr>
              <a:t> </a:t>
            </a:r>
            <a:r>
              <a:rPr lang="vi-VN" sz="3200" dirty="0">
                <a:solidFill>
                  <a:srgbClr val="000000"/>
                </a:solidFill>
                <a:latin typeface="+mj-lt"/>
              </a:rPr>
              <a:t>Một </a:t>
            </a:r>
            <a:r>
              <a:rPr lang="en-US" sz="3200" dirty="0" err="1">
                <a:solidFill>
                  <a:srgbClr val="000000"/>
                </a:solidFill>
                <a:latin typeface="+mj-lt"/>
              </a:rPr>
              <a:t>viên</a:t>
            </a:r>
            <a:r>
              <a:rPr lang="vi-VN" sz="3200" dirty="0">
                <a:solidFill>
                  <a:srgbClr val="000000"/>
                </a:solidFill>
                <a:latin typeface="+mj-lt"/>
              </a:rPr>
              <a:t> gạch có khối lượng </a:t>
            </a:r>
            <a:r>
              <a:rPr lang="vi-VN" sz="3200" dirty="0" smtClean="0">
                <a:solidFill>
                  <a:srgbClr val="000000"/>
                </a:solidFill>
                <a:latin typeface="+mj-lt"/>
              </a:rPr>
              <a:t>1</a:t>
            </a:r>
            <a:r>
              <a:rPr lang="en-US" sz="3200" dirty="0" smtClean="0">
                <a:solidFill>
                  <a:srgbClr val="000000"/>
                </a:solidFill>
                <a:latin typeface="+mj-lt"/>
              </a:rPr>
              <a:t>8</a:t>
            </a:r>
            <a:r>
              <a:rPr lang="vi-VN" sz="3200" dirty="0" smtClean="0">
                <a:solidFill>
                  <a:srgbClr val="000000"/>
                </a:solidFill>
                <a:latin typeface="+mj-lt"/>
              </a:rPr>
              <a:t>00g</a:t>
            </a:r>
            <a:r>
              <a:rPr lang="vi-VN" sz="3200" dirty="0">
                <a:solidFill>
                  <a:srgbClr val="000000"/>
                </a:solidFill>
                <a:latin typeface="+mj-lt"/>
              </a:rPr>
              <a:t>. Một đống gạch có 10000 viên sẽ </a:t>
            </a:r>
            <a:r>
              <a:rPr lang="en-US" sz="3200" dirty="0" err="1">
                <a:solidFill>
                  <a:srgbClr val="000000"/>
                </a:solidFill>
                <a:latin typeface="+mj-lt"/>
              </a:rPr>
              <a:t>có</a:t>
            </a:r>
            <a:r>
              <a:rPr lang="en-US" sz="3200" dirty="0">
                <a:solidFill>
                  <a:srgbClr val="000000"/>
                </a:solidFill>
                <a:latin typeface="+mj-lt"/>
              </a:rPr>
              <a:t> </a:t>
            </a:r>
            <a:r>
              <a:rPr lang="en-US" sz="3200" dirty="0" err="1">
                <a:solidFill>
                  <a:srgbClr val="000000"/>
                </a:solidFill>
                <a:latin typeface="+mj-lt"/>
              </a:rPr>
              <a:t>trọng</a:t>
            </a:r>
            <a:r>
              <a:rPr lang="en-US" sz="3200" dirty="0">
                <a:solidFill>
                  <a:srgbClr val="000000"/>
                </a:solidFill>
                <a:latin typeface="+mj-lt"/>
              </a:rPr>
              <a:t> </a:t>
            </a:r>
            <a:r>
              <a:rPr lang="en-US" sz="3200" dirty="0" err="1">
                <a:solidFill>
                  <a:srgbClr val="000000"/>
                </a:solidFill>
                <a:latin typeface="+mj-lt"/>
              </a:rPr>
              <a:t>lượng</a:t>
            </a:r>
            <a:r>
              <a:rPr lang="en-US" sz="3200" dirty="0">
                <a:solidFill>
                  <a:srgbClr val="000000"/>
                </a:solidFill>
                <a:latin typeface="+mj-lt"/>
              </a:rPr>
              <a:t> </a:t>
            </a:r>
            <a:r>
              <a:rPr lang="en-US" sz="3200" dirty="0" err="1">
                <a:solidFill>
                  <a:srgbClr val="000000"/>
                </a:solidFill>
                <a:latin typeface="+mj-lt"/>
              </a:rPr>
              <a:t>bằng</a:t>
            </a:r>
            <a:r>
              <a:rPr lang="en-US" sz="3200" dirty="0">
                <a:solidFill>
                  <a:srgbClr val="000000"/>
                </a:solidFill>
                <a:latin typeface="+mj-lt"/>
              </a:rPr>
              <a:t> </a:t>
            </a:r>
            <a:r>
              <a:rPr lang="en-US" sz="3200" dirty="0" err="1">
                <a:solidFill>
                  <a:srgbClr val="000000"/>
                </a:solidFill>
                <a:latin typeface="+mj-lt"/>
              </a:rPr>
              <a:t>bao</a:t>
            </a:r>
            <a:r>
              <a:rPr lang="en-US" sz="3200" dirty="0">
                <a:solidFill>
                  <a:srgbClr val="000000"/>
                </a:solidFill>
                <a:latin typeface="+mj-lt"/>
              </a:rPr>
              <a:t> </a:t>
            </a:r>
            <a:r>
              <a:rPr lang="en-US" sz="3200" dirty="0" err="1">
                <a:solidFill>
                  <a:srgbClr val="000000"/>
                </a:solidFill>
                <a:latin typeface="+mj-lt"/>
              </a:rPr>
              <a:t>nhiêu</a:t>
            </a:r>
            <a:r>
              <a:rPr lang="en-US" sz="3200" dirty="0">
                <a:solidFill>
                  <a:srgbClr val="000000"/>
                </a:solidFill>
                <a:latin typeface="+mj-lt"/>
              </a:rPr>
              <a:t> </a:t>
            </a:r>
            <a:r>
              <a:rPr lang="vi-VN" sz="3200" dirty="0">
                <a:solidFill>
                  <a:srgbClr val="000000"/>
                </a:solidFill>
                <a:latin typeface="+mj-lt"/>
              </a:rPr>
              <a:t>niu-tơn</a:t>
            </a:r>
            <a:r>
              <a:rPr lang="en-US" sz="3200" dirty="0" smtClean="0">
                <a:solidFill>
                  <a:srgbClr val="000000"/>
                </a:solidFill>
                <a:latin typeface="+mj-lt"/>
              </a:rPr>
              <a:t>?</a:t>
            </a:r>
            <a:endParaRPr lang="en-US" sz="3200" dirty="0" smtClean="0">
              <a:solidFill>
                <a:srgbClr val="000000"/>
              </a:solidFill>
              <a:latin typeface="+mj-lt"/>
            </a:endParaRPr>
          </a:p>
          <a:p>
            <a:pPr algn="just"/>
            <a:r>
              <a:rPr lang="en-US" sz="3200" b="1" dirty="0" err="1" smtClean="0">
                <a:solidFill>
                  <a:srgbClr val="FF0000"/>
                </a:solidFill>
                <a:latin typeface="+mj-lt"/>
              </a:rPr>
              <a:t>Câu</a:t>
            </a:r>
            <a:r>
              <a:rPr lang="en-US" sz="3200" b="1" dirty="0" smtClean="0">
                <a:solidFill>
                  <a:srgbClr val="FF0000"/>
                </a:solidFill>
                <a:latin typeface="+mj-lt"/>
              </a:rPr>
              <a:t> 9: </a:t>
            </a:r>
            <a:r>
              <a:rPr lang="vi-VN" sz="3200" dirty="0">
                <a:solidFill>
                  <a:srgbClr val="000000"/>
                </a:solidFill>
                <a:latin typeface="+mj-lt"/>
              </a:rPr>
              <a:t>Một </a:t>
            </a:r>
            <a:r>
              <a:rPr lang="en-US" sz="3200" dirty="0" err="1" smtClean="0">
                <a:solidFill>
                  <a:srgbClr val="000000"/>
                </a:solidFill>
                <a:latin typeface="+mj-lt"/>
              </a:rPr>
              <a:t>quyển</a:t>
            </a:r>
            <a:r>
              <a:rPr lang="en-US" sz="3200" dirty="0" smtClean="0">
                <a:solidFill>
                  <a:srgbClr val="000000"/>
                </a:solidFill>
                <a:latin typeface="+mj-lt"/>
              </a:rPr>
              <a:t> </a:t>
            </a:r>
            <a:r>
              <a:rPr lang="en-US" sz="3200" dirty="0" err="1" smtClean="0">
                <a:solidFill>
                  <a:srgbClr val="000000"/>
                </a:solidFill>
                <a:latin typeface="+mj-lt"/>
              </a:rPr>
              <a:t>vở</a:t>
            </a:r>
            <a:r>
              <a:rPr lang="en-US" sz="3200" dirty="0" smtClean="0">
                <a:solidFill>
                  <a:srgbClr val="000000"/>
                </a:solidFill>
                <a:latin typeface="+mj-lt"/>
              </a:rPr>
              <a:t> </a:t>
            </a:r>
            <a:r>
              <a:rPr lang="vi-VN" sz="3200" dirty="0" smtClean="0">
                <a:solidFill>
                  <a:srgbClr val="000000"/>
                </a:solidFill>
                <a:latin typeface="+mj-lt"/>
              </a:rPr>
              <a:t>có </a:t>
            </a:r>
            <a:r>
              <a:rPr lang="vi-VN" sz="3200" dirty="0">
                <a:solidFill>
                  <a:srgbClr val="000000"/>
                </a:solidFill>
                <a:latin typeface="+mj-lt"/>
              </a:rPr>
              <a:t>khối lượng </a:t>
            </a:r>
            <a:r>
              <a:rPr lang="en-US" sz="3200" dirty="0" smtClean="0">
                <a:solidFill>
                  <a:srgbClr val="000000"/>
                </a:solidFill>
                <a:latin typeface="+mj-lt"/>
              </a:rPr>
              <a:t>100</a:t>
            </a:r>
            <a:r>
              <a:rPr lang="vi-VN" sz="3200" dirty="0" smtClean="0">
                <a:solidFill>
                  <a:srgbClr val="000000"/>
                </a:solidFill>
                <a:latin typeface="+mj-lt"/>
              </a:rPr>
              <a:t>g</a:t>
            </a:r>
            <a:r>
              <a:rPr lang="vi-VN" sz="3200" dirty="0">
                <a:solidFill>
                  <a:srgbClr val="000000"/>
                </a:solidFill>
                <a:latin typeface="+mj-lt"/>
              </a:rPr>
              <a:t>. </a:t>
            </a:r>
            <a:r>
              <a:rPr lang="en-US" sz="3200" dirty="0" err="1" smtClean="0">
                <a:solidFill>
                  <a:srgbClr val="000000"/>
                </a:solidFill>
                <a:latin typeface="+mj-lt"/>
              </a:rPr>
              <a:t>Hỏi</a:t>
            </a:r>
            <a:r>
              <a:rPr lang="vi-VN" sz="3200" dirty="0" smtClean="0">
                <a:solidFill>
                  <a:srgbClr val="000000"/>
                </a:solidFill>
                <a:latin typeface="+mj-lt"/>
              </a:rPr>
              <a:t> </a:t>
            </a:r>
            <a:r>
              <a:rPr lang="vi-VN" sz="3200" dirty="0">
                <a:solidFill>
                  <a:srgbClr val="000000"/>
                </a:solidFill>
                <a:latin typeface="+mj-lt"/>
              </a:rPr>
              <a:t>có </a:t>
            </a:r>
            <a:r>
              <a:rPr lang="en-US" sz="3200" dirty="0" smtClean="0">
                <a:solidFill>
                  <a:srgbClr val="000000"/>
                </a:solidFill>
                <a:latin typeface="+mj-lt"/>
              </a:rPr>
              <a:t>10</a:t>
            </a:r>
            <a:r>
              <a:rPr lang="vi-VN" sz="3200" dirty="0" smtClean="0">
                <a:solidFill>
                  <a:srgbClr val="000000"/>
                </a:solidFill>
                <a:latin typeface="+mj-lt"/>
              </a:rPr>
              <a:t> </a:t>
            </a:r>
            <a:r>
              <a:rPr lang="en-US" sz="3200" dirty="0" err="1" smtClean="0">
                <a:solidFill>
                  <a:srgbClr val="000000"/>
                </a:solidFill>
                <a:latin typeface="+mj-lt"/>
              </a:rPr>
              <a:t>quyển</a:t>
            </a:r>
            <a:r>
              <a:rPr lang="en-US" sz="3200" dirty="0" smtClean="0">
                <a:solidFill>
                  <a:srgbClr val="000000"/>
                </a:solidFill>
                <a:latin typeface="+mj-lt"/>
              </a:rPr>
              <a:t> </a:t>
            </a:r>
            <a:r>
              <a:rPr lang="en-US" sz="3200" dirty="0" err="1" smtClean="0">
                <a:solidFill>
                  <a:srgbClr val="000000"/>
                </a:solidFill>
                <a:latin typeface="+mj-lt"/>
              </a:rPr>
              <a:t>vở</a:t>
            </a:r>
            <a:r>
              <a:rPr lang="vi-VN" sz="3200" dirty="0" smtClean="0">
                <a:solidFill>
                  <a:srgbClr val="000000"/>
                </a:solidFill>
                <a:latin typeface="+mj-lt"/>
              </a:rPr>
              <a:t> </a:t>
            </a:r>
            <a:r>
              <a:rPr lang="vi-VN" sz="3200" dirty="0">
                <a:solidFill>
                  <a:srgbClr val="000000"/>
                </a:solidFill>
                <a:latin typeface="+mj-lt"/>
              </a:rPr>
              <a:t>sẽ </a:t>
            </a:r>
            <a:r>
              <a:rPr lang="en-US" sz="3200" dirty="0" err="1">
                <a:solidFill>
                  <a:srgbClr val="000000"/>
                </a:solidFill>
                <a:latin typeface="+mj-lt"/>
              </a:rPr>
              <a:t>có</a:t>
            </a:r>
            <a:r>
              <a:rPr lang="en-US" sz="3200" dirty="0">
                <a:solidFill>
                  <a:srgbClr val="000000"/>
                </a:solidFill>
                <a:latin typeface="+mj-lt"/>
              </a:rPr>
              <a:t> </a:t>
            </a:r>
            <a:r>
              <a:rPr lang="en-US" sz="3200" dirty="0" err="1">
                <a:solidFill>
                  <a:srgbClr val="000000"/>
                </a:solidFill>
                <a:latin typeface="+mj-lt"/>
              </a:rPr>
              <a:t>trọng</a:t>
            </a:r>
            <a:r>
              <a:rPr lang="en-US" sz="3200" dirty="0">
                <a:solidFill>
                  <a:srgbClr val="000000"/>
                </a:solidFill>
                <a:latin typeface="+mj-lt"/>
              </a:rPr>
              <a:t> </a:t>
            </a:r>
            <a:r>
              <a:rPr lang="en-US" sz="3200" dirty="0" err="1">
                <a:solidFill>
                  <a:srgbClr val="000000"/>
                </a:solidFill>
                <a:latin typeface="+mj-lt"/>
              </a:rPr>
              <a:t>lượng</a:t>
            </a:r>
            <a:r>
              <a:rPr lang="en-US" sz="3200" dirty="0">
                <a:solidFill>
                  <a:srgbClr val="000000"/>
                </a:solidFill>
                <a:latin typeface="+mj-lt"/>
              </a:rPr>
              <a:t> </a:t>
            </a:r>
            <a:r>
              <a:rPr lang="en-US" sz="3200" dirty="0" err="1">
                <a:solidFill>
                  <a:srgbClr val="000000"/>
                </a:solidFill>
                <a:latin typeface="+mj-lt"/>
              </a:rPr>
              <a:t>bằng</a:t>
            </a:r>
            <a:r>
              <a:rPr lang="en-US" sz="3200" dirty="0">
                <a:solidFill>
                  <a:srgbClr val="000000"/>
                </a:solidFill>
                <a:latin typeface="+mj-lt"/>
              </a:rPr>
              <a:t> </a:t>
            </a:r>
            <a:r>
              <a:rPr lang="en-US" sz="3200" dirty="0" err="1">
                <a:solidFill>
                  <a:srgbClr val="000000"/>
                </a:solidFill>
                <a:latin typeface="+mj-lt"/>
              </a:rPr>
              <a:t>bao</a:t>
            </a:r>
            <a:r>
              <a:rPr lang="en-US" sz="3200" dirty="0">
                <a:solidFill>
                  <a:srgbClr val="000000"/>
                </a:solidFill>
                <a:latin typeface="+mj-lt"/>
              </a:rPr>
              <a:t> </a:t>
            </a:r>
            <a:r>
              <a:rPr lang="en-US" sz="3200" dirty="0" err="1">
                <a:solidFill>
                  <a:srgbClr val="000000"/>
                </a:solidFill>
                <a:latin typeface="+mj-lt"/>
              </a:rPr>
              <a:t>nhiêu</a:t>
            </a:r>
            <a:r>
              <a:rPr lang="en-US" sz="3200" dirty="0">
                <a:solidFill>
                  <a:srgbClr val="000000"/>
                </a:solidFill>
                <a:latin typeface="+mj-lt"/>
              </a:rPr>
              <a:t> </a:t>
            </a:r>
            <a:r>
              <a:rPr lang="vi-VN" sz="3200" dirty="0">
                <a:solidFill>
                  <a:srgbClr val="000000"/>
                </a:solidFill>
                <a:latin typeface="+mj-lt"/>
              </a:rPr>
              <a:t>niu-tơn</a:t>
            </a:r>
            <a:r>
              <a:rPr lang="en-US" sz="3200" dirty="0">
                <a:solidFill>
                  <a:srgbClr val="000000"/>
                </a:solidFill>
                <a:latin typeface="+mj-lt"/>
              </a:rPr>
              <a:t>?</a:t>
            </a:r>
            <a:endParaRPr lang="en-US" sz="3200" dirty="0">
              <a:solidFill>
                <a:srgbClr val="000000"/>
              </a:solidFill>
              <a:latin typeface="+mj-lt"/>
            </a:endParaRPr>
          </a:p>
          <a:p>
            <a:pPr algn="just"/>
            <a:r>
              <a:rPr lang="en-US" sz="3200" b="1" dirty="0" err="1">
                <a:solidFill>
                  <a:srgbClr val="FF0000"/>
                </a:solidFill>
              </a:rPr>
              <a:t>Câu</a:t>
            </a:r>
            <a:r>
              <a:rPr lang="en-US" sz="3200" b="1" dirty="0">
                <a:solidFill>
                  <a:srgbClr val="FF0000"/>
                </a:solidFill>
              </a:rPr>
              <a:t> </a:t>
            </a:r>
            <a:r>
              <a:rPr lang="en-US" sz="3200" b="1" dirty="0" smtClean="0">
                <a:solidFill>
                  <a:srgbClr val="FF0000"/>
                </a:solidFill>
              </a:rPr>
              <a:t>10: </a:t>
            </a:r>
            <a:r>
              <a:rPr lang="vi-VN" sz="3200" dirty="0">
                <a:solidFill>
                  <a:srgbClr val="000000"/>
                </a:solidFill>
              </a:rPr>
              <a:t>Một </a:t>
            </a:r>
            <a:r>
              <a:rPr lang="en-US" sz="3200" dirty="0" err="1" smtClean="0">
                <a:solidFill>
                  <a:srgbClr val="000000"/>
                </a:solidFill>
              </a:rPr>
              <a:t>chiếc</a:t>
            </a:r>
            <a:r>
              <a:rPr lang="en-US" sz="3200" dirty="0" smtClean="0">
                <a:solidFill>
                  <a:srgbClr val="000000"/>
                </a:solidFill>
              </a:rPr>
              <a:t> </a:t>
            </a:r>
            <a:r>
              <a:rPr lang="en-US" sz="3200" dirty="0" err="1" smtClean="0">
                <a:solidFill>
                  <a:srgbClr val="000000"/>
                </a:solidFill>
              </a:rPr>
              <a:t>bàn</a:t>
            </a:r>
            <a:r>
              <a:rPr lang="en-US" sz="3200" dirty="0" smtClean="0">
                <a:solidFill>
                  <a:srgbClr val="000000"/>
                </a:solidFill>
              </a:rPr>
              <a:t> </a:t>
            </a:r>
            <a:r>
              <a:rPr lang="vi-VN" sz="3200" dirty="0" smtClean="0">
                <a:solidFill>
                  <a:srgbClr val="000000"/>
                </a:solidFill>
              </a:rPr>
              <a:t>có </a:t>
            </a:r>
            <a:r>
              <a:rPr lang="vi-VN" sz="3200" dirty="0">
                <a:solidFill>
                  <a:srgbClr val="000000"/>
                </a:solidFill>
              </a:rPr>
              <a:t>khối lượng </a:t>
            </a:r>
            <a:r>
              <a:rPr lang="en-US" sz="3200" dirty="0" smtClean="0">
                <a:solidFill>
                  <a:srgbClr val="000000"/>
                </a:solidFill>
              </a:rPr>
              <a:t>2000</a:t>
            </a:r>
            <a:r>
              <a:rPr lang="vi-VN" sz="3200" dirty="0" smtClean="0">
                <a:solidFill>
                  <a:srgbClr val="000000"/>
                </a:solidFill>
              </a:rPr>
              <a:t>g</a:t>
            </a:r>
            <a:r>
              <a:rPr lang="vi-VN" sz="3200" dirty="0">
                <a:solidFill>
                  <a:srgbClr val="000000"/>
                </a:solidFill>
              </a:rPr>
              <a:t>. </a:t>
            </a:r>
            <a:r>
              <a:rPr lang="en-US" sz="3200" dirty="0" err="1">
                <a:solidFill>
                  <a:srgbClr val="000000"/>
                </a:solidFill>
              </a:rPr>
              <a:t>Hỏi</a:t>
            </a:r>
            <a:r>
              <a:rPr lang="vi-VN" sz="3200" dirty="0">
                <a:solidFill>
                  <a:srgbClr val="000000"/>
                </a:solidFill>
              </a:rPr>
              <a:t> có </a:t>
            </a:r>
            <a:r>
              <a:rPr lang="en-US" sz="3200" dirty="0">
                <a:solidFill>
                  <a:srgbClr val="000000"/>
                </a:solidFill>
              </a:rPr>
              <a:t>10</a:t>
            </a:r>
            <a:r>
              <a:rPr lang="vi-VN" sz="3200" dirty="0">
                <a:solidFill>
                  <a:srgbClr val="000000"/>
                </a:solidFill>
              </a:rPr>
              <a:t> </a:t>
            </a:r>
            <a:r>
              <a:rPr lang="en-US" sz="3200" dirty="0" err="1" smtClean="0">
                <a:solidFill>
                  <a:srgbClr val="000000"/>
                </a:solidFill>
              </a:rPr>
              <a:t>chiếc</a:t>
            </a:r>
            <a:r>
              <a:rPr lang="en-US" sz="3200" dirty="0" smtClean="0">
                <a:solidFill>
                  <a:srgbClr val="000000"/>
                </a:solidFill>
              </a:rPr>
              <a:t> </a:t>
            </a:r>
            <a:r>
              <a:rPr lang="en-US" sz="3200" dirty="0" err="1" smtClean="0">
                <a:solidFill>
                  <a:srgbClr val="000000"/>
                </a:solidFill>
              </a:rPr>
              <a:t>bàn</a:t>
            </a:r>
            <a:r>
              <a:rPr lang="en-US" sz="3200" dirty="0" smtClean="0">
                <a:solidFill>
                  <a:srgbClr val="000000"/>
                </a:solidFill>
              </a:rPr>
              <a:t> </a:t>
            </a:r>
            <a:r>
              <a:rPr lang="vi-VN" sz="3200" dirty="0" smtClean="0">
                <a:solidFill>
                  <a:srgbClr val="000000"/>
                </a:solidFill>
              </a:rPr>
              <a:t>sẽ </a:t>
            </a:r>
            <a:r>
              <a:rPr lang="en-US" sz="3200" dirty="0" err="1">
                <a:solidFill>
                  <a:srgbClr val="000000"/>
                </a:solidFill>
              </a:rPr>
              <a:t>có</a:t>
            </a:r>
            <a:r>
              <a:rPr lang="en-US" sz="3200" dirty="0">
                <a:solidFill>
                  <a:srgbClr val="000000"/>
                </a:solidFill>
              </a:rPr>
              <a:t> </a:t>
            </a:r>
            <a:r>
              <a:rPr lang="en-US" sz="3200" dirty="0" err="1">
                <a:solidFill>
                  <a:srgbClr val="000000"/>
                </a:solidFill>
              </a:rPr>
              <a:t>trọng</a:t>
            </a:r>
            <a:r>
              <a:rPr lang="en-US" sz="3200" dirty="0">
                <a:solidFill>
                  <a:srgbClr val="000000"/>
                </a:solidFill>
              </a:rPr>
              <a:t> </a:t>
            </a:r>
            <a:r>
              <a:rPr lang="en-US" sz="3200" dirty="0" err="1">
                <a:solidFill>
                  <a:srgbClr val="000000"/>
                </a:solidFill>
              </a:rPr>
              <a:t>lượng</a:t>
            </a:r>
            <a:r>
              <a:rPr lang="en-US" sz="3200" dirty="0">
                <a:solidFill>
                  <a:srgbClr val="000000"/>
                </a:solidFill>
              </a:rPr>
              <a:t> </a:t>
            </a:r>
            <a:r>
              <a:rPr lang="en-US" sz="3200" dirty="0" err="1">
                <a:solidFill>
                  <a:srgbClr val="000000"/>
                </a:solidFill>
              </a:rPr>
              <a:t>bằng</a:t>
            </a:r>
            <a:r>
              <a:rPr lang="en-US" sz="3200" dirty="0">
                <a:solidFill>
                  <a:srgbClr val="000000"/>
                </a:solidFill>
              </a:rPr>
              <a:t> </a:t>
            </a:r>
            <a:r>
              <a:rPr lang="en-US" sz="3200" dirty="0" err="1">
                <a:solidFill>
                  <a:srgbClr val="000000"/>
                </a:solidFill>
              </a:rPr>
              <a:t>bao</a:t>
            </a:r>
            <a:r>
              <a:rPr lang="en-US" sz="3200" dirty="0">
                <a:solidFill>
                  <a:srgbClr val="000000"/>
                </a:solidFill>
              </a:rPr>
              <a:t> </a:t>
            </a:r>
            <a:r>
              <a:rPr lang="en-US" sz="3200" dirty="0" err="1">
                <a:solidFill>
                  <a:srgbClr val="000000"/>
                </a:solidFill>
              </a:rPr>
              <a:t>nhiêu</a:t>
            </a:r>
            <a:r>
              <a:rPr lang="en-US" sz="3200" dirty="0">
                <a:solidFill>
                  <a:srgbClr val="000000"/>
                </a:solidFill>
              </a:rPr>
              <a:t> </a:t>
            </a:r>
            <a:r>
              <a:rPr lang="vi-VN" sz="3200" dirty="0">
                <a:solidFill>
                  <a:srgbClr val="000000"/>
                </a:solidFill>
              </a:rPr>
              <a:t>niu-tơn</a:t>
            </a:r>
            <a:r>
              <a:rPr lang="en-US" sz="3200" dirty="0">
                <a:solidFill>
                  <a:srgbClr val="000000"/>
                </a:solidFill>
              </a:rPr>
              <a:t>?</a:t>
            </a:r>
            <a:endParaRPr lang="en-US" sz="3200" dirty="0">
              <a:solidFill>
                <a:srgbClr val="000000"/>
              </a:solidFill>
            </a:endParaRPr>
          </a:p>
          <a:p>
            <a:pPr algn="just"/>
            <a:endParaRPr lang="en-US" sz="3200" dirty="0">
              <a:solidFill>
                <a:srgbClr val="000000"/>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910" y="0"/>
            <a:ext cx="8853054" cy="3046988"/>
          </a:xfrm>
          <a:prstGeom prst="rect">
            <a:avLst/>
          </a:prstGeom>
        </p:spPr>
        <p:txBody>
          <a:bodyPr wrap="square">
            <a:spAutoFit/>
          </a:bodyPr>
          <a:lstStyle/>
          <a:p>
            <a:pPr algn="just"/>
            <a:r>
              <a:rPr lang="en-US" sz="3200" b="1" dirty="0" smtClean="0">
                <a:solidFill>
                  <a:srgbClr val="FF0000"/>
                </a:solidFill>
                <a:latin typeface="Times New Roman" panose="02020603050405020304" pitchFamily="18" charset="0"/>
                <a:cs typeface="Times New Roman" panose="02020603050405020304" pitchFamily="18" charset="0"/>
              </a:rPr>
              <a:t>ĐỀ 1 (TRÁI)</a:t>
            </a:r>
            <a:endParaRPr lang="en-US" sz="3200" b="1" dirty="0" smtClean="0">
              <a:solidFill>
                <a:srgbClr val="FF0000"/>
              </a:solidFill>
              <a:latin typeface="Times New Roman" panose="02020603050405020304" pitchFamily="18" charset="0"/>
              <a:cs typeface="Times New Roman" panose="02020603050405020304" pitchFamily="18" charset="0"/>
            </a:endParaRPr>
          </a:p>
          <a:p>
            <a:pPr algn="just"/>
            <a:r>
              <a:rPr lang="vi-VN" sz="3200" b="1" dirty="0" smtClean="0">
                <a:solidFill>
                  <a:srgbClr val="000000"/>
                </a:solidFill>
                <a:latin typeface="Times New Roman" panose="02020603050405020304" pitchFamily="18" charset="0"/>
                <a:cs typeface="Times New Roman" panose="02020603050405020304" pitchFamily="18" charset="0"/>
              </a:rPr>
              <a:t>Câu </a:t>
            </a:r>
            <a:r>
              <a:rPr lang="en-US" sz="3200" b="1" dirty="0" smtClean="0">
                <a:solidFill>
                  <a:srgbClr val="000000"/>
                </a:solidFill>
                <a:latin typeface="Times New Roman" panose="02020603050405020304" pitchFamily="18" charset="0"/>
                <a:cs typeface="Times New Roman" panose="02020603050405020304" pitchFamily="18" charset="0"/>
              </a:rPr>
              <a:t>1</a:t>
            </a:r>
            <a:r>
              <a:rPr lang="vi-VN" sz="3200" b="1" dirty="0" smtClean="0">
                <a:solidFill>
                  <a:srgbClr val="000000"/>
                </a:solidFill>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Một </a:t>
            </a:r>
            <a:r>
              <a:rPr lang="en-US" sz="3200" dirty="0" err="1" smtClean="0">
                <a:solidFill>
                  <a:srgbClr val="000000"/>
                </a:solidFill>
                <a:latin typeface="Times New Roman" panose="02020603050405020304" pitchFamily="18" charset="0"/>
                <a:cs typeface="Times New Roman" panose="02020603050405020304" pitchFamily="18" charset="0"/>
              </a:rPr>
              <a:t>chiếc</a:t>
            </a:r>
            <a:r>
              <a:rPr lang="en-US" sz="3200" dirty="0" smtClean="0">
                <a:solidFill>
                  <a:srgbClr val="000000"/>
                </a:solidFill>
                <a:latin typeface="Times New Roman" panose="02020603050405020304" pitchFamily="18" charset="0"/>
                <a:cs typeface="Times New Roman" panose="02020603050405020304" pitchFamily="18" charset="0"/>
              </a:rPr>
              <a:t> ô </a:t>
            </a:r>
            <a:r>
              <a:rPr lang="en-US" sz="3200" dirty="0" err="1" smtClean="0">
                <a:solidFill>
                  <a:srgbClr val="000000"/>
                </a:solidFill>
                <a:latin typeface="Times New Roman" panose="02020603050405020304" pitchFamily="18" charset="0"/>
                <a:cs typeface="Times New Roman" panose="02020603050405020304" pitchFamily="18" charset="0"/>
              </a:rPr>
              <a:t>tô</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có </a:t>
            </a:r>
            <a:r>
              <a:rPr lang="vi-VN" sz="3200" dirty="0">
                <a:solidFill>
                  <a:srgbClr val="000000"/>
                </a:solidFill>
                <a:latin typeface="Times New Roman" panose="02020603050405020304" pitchFamily="18" charset="0"/>
                <a:cs typeface="Times New Roman" panose="02020603050405020304" pitchFamily="18" charset="0"/>
              </a:rPr>
              <a:t>khối lượng </a:t>
            </a:r>
            <a:r>
              <a:rPr lang="en-US" sz="3200" dirty="0" smtClean="0">
                <a:solidFill>
                  <a:srgbClr val="000000"/>
                </a:solidFill>
                <a:latin typeface="Times New Roman" panose="02020603050405020304" pitchFamily="18" charset="0"/>
                <a:cs typeface="Times New Roman" panose="02020603050405020304" pitchFamily="18" charset="0"/>
              </a:rPr>
              <a:t>20 </a:t>
            </a:r>
            <a:r>
              <a:rPr lang="en-US" sz="3200" dirty="0" err="1" smtClean="0">
                <a:solidFill>
                  <a:srgbClr val="000000"/>
                </a:solidFill>
                <a:latin typeface="Times New Roman" panose="02020603050405020304" pitchFamily="18" charset="0"/>
                <a:cs typeface="Times New Roman" panose="02020603050405020304" pitchFamily="18" charset="0"/>
              </a:rPr>
              <a:t>tạ</a:t>
            </a:r>
            <a:r>
              <a:rPr lang="vi-VN"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Hỏi</a:t>
            </a:r>
            <a:r>
              <a:rPr lang="en-US" sz="3200" dirty="0" smtClean="0">
                <a:solidFill>
                  <a:srgbClr val="000000"/>
                </a:solidFill>
                <a:latin typeface="Times New Roman" panose="02020603050405020304" pitchFamily="18" charset="0"/>
                <a:cs typeface="Times New Roman" panose="02020603050405020304" pitchFamily="18" charset="0"/>
              </a:rPr>
              <a:t> 15 </a:t>
            </a:r>
            <a:r>
              <a:rPr lang="en-US" sz="3200" dirty="0" err="1" smtClean="0">
                <a:solidFill>
                  <a:srgbClr val="000000"/>
                </a:solidFill>
                <a:latin typeface="Times New Roman" panose="02020603050405020304" pitchFamily="18" charset="0"/>
                <a:cs typeface="Times New Roman" panose="02020603050405020304" pitchFamily="18" charset="0"/>
              </a:rPr>
              <a:t>chiếc</a:t>
            </a:r>
            <a:r>
              <a:rPr lang="en-US" sz="3200" dirty="0" smtClean="0">
                <a:solidFill>
                  <a:srgbClr val="000000"/>
                </a:solidFill>
                <a:latin typeface="Times New Roman" panose="02020603050405020304" pitchFamily="18" charset="0"/>
                <a:cs typeface="Times New Roman" panose="02020603050405020304" pitchFamily="18" charset="0"/>
              </a:rPr>
              <a:t> ô </a:t>
            </a:r>
            <a:r>
              <a:rPr lang="en-US" sz="3200" dirty="0" err="1" smtClean="0">
                <a:solidFill>
                  <a:srgbClr val="000000"/>
                </a:solidFill>
                <a:latin typeface="Times New Roman" panose="02020603050405020304" pitchFamily="18" charset="0"/>
                <a:cs typeface="Times New Roman" panose="02020603050405020304" pitchFamily="18" charset="0"/>
              </a:rPr>
              <a:t>tô</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sẽ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trọng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lượng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bằng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nhiêu</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niutơn</a:t>
            </a:r>
            <a:r>
              <a:rPr lang="en-US" sz="3200" dirty="0" smtClean="0">
                <a:solidFill>
                  <a:srgbClr val="000000"/>
                </a:solidFill>
                <a:latin typeface="Times New Roman" panose="02020603050405020304" pitchFamily="18" charset="0"/>
                <a:cs typeface="Times New Roman" panose="02020603050405020304" pitchFamily="18" charset="0"/>
              </a:rPr>
              <a:t>?</a:t>
            </a:r>
            <a:endParaRPr lang="en-US" sz="3200" dirty="0" smtClean="0">
              <a:solidFill>
                <a:srgbClr val="000000"/>
              </a:solidFill>
              <a:latin typeface="Times New Roman" panose="02020603050405020304" pitchFamily="18" charset="0"/>
              <a:cs typeface="Times New Roman" panose="02020603050405020304" pitchFamily="18" charset="0"/>
            </a:endParaRPr>
          </a:p>
          <a:p>
            <a:pPr algn="just"/>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2:</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2000N. </a:t>
            </a:r>
            <a:r>
              <a:rPr lang="en-US" sz="3200" dirty="0" err="1" smtClean="0">
                <a:latin typeface="Times New Roman" panose="02020603050405020304" pitchFamily="18" charset="0"/>
                <a:cs typeface="Times New Roman" panose="02020603050405020304" pitchFamily="18" charset="0"/>
              </a:rPr>
              <a:t>Hỏi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nhiêu</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kg</a:t>
            </a:r>
            <a:r>
              <a:rPr lang="en-US" sz="3200" dirty="0" smtClean="0">
                <a:solidFill>
                  <a:srgbClr val="000000"/>
                </a:solidFill>
                <a:latin typeface="Times New Roman" panose="02020603050405020304" pitchFamily="18" charset="0"/>
                <a:cs typeface="Times New Roman" panose="02020603050405020304" pitchFamily="18" charset="0"/>
              </a:rPr>
              <a:t>?</a:t>
            </a:r>
            <a:endParaRPr lang="en-US" sz="3200" dirty="0">
              <a:solidFill>
                <a:srgbClr val="000000"/>
              </a:solidFill>
              <a:latin typeface="Times New Roman" panose="02020603050405020304" pitchFamily="18" charset="0"/>
              <a:cs typeface="Times New Roman" panose="02020603050405020304" pitchFamily="18" charset="0"/>
            </a:endParaRPr>
          </a:p>
          <a:p>
            <a:pPr algn="just"/>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7710" y="2521073"/>
            <a:ext cx="9043554" cy="3046988"/>
          </a:xfrm>
          <a:prstGeom prst="rect">
            <a:avLst/>
          </a:prstGeom>
        </p:spPr>
        <p:txBody>
          <a:bodyPr wrap="square">
            <a:spAutoFit/>
          </a:bodyPr>
          <a:lstStyle/>
          <a:p>
            <a:pPr algn="just"/>
            <a:r>
              <a:rPr lang="en-US" sz="3200" b="1" dirty="0" smtClean="0">
                <a:solidFill>
                  <a:srgbClr val="FF0000"/>
                </a:solidFill>
                <a:latin typeface="Times New Roman" panose="02020603050405020304" pitchFamily="18" charset="0"/>
                <a:cs typeface="Times New Roman" panose="02020603050405020304" pitchFamily="18" charset="0"/>
              </a:rPr>
              <a:t>ĐỀ 2 (PHẢI)</a:t>
            </a:r>
            <a:endParaRPr lang="en-US" sz="3200" b="1" dirty="0" smtClean="0">
              <a:solidFill>
                <a:srgbClr val="FF0000"/>
              </a:solidFill>
              <a:latin typeface="Times New Roman" panose="02020603050405020304" pitchFamily="18" charset="0"/>
              <a:cs typeface="Times New Roman" panose="02020603050405020304" pitchFamily="18" charset="0"/>
            </a:endParaRPr>
          </a:p>
          <a:p>
            <a:pPr algn="just"/>
            <a:r>
              <a:rPr lang="vi-VN" sz="3200" b="1" dirty="0" smtClean="0">
                <a:latin typeface="Times New Roman" panose="02020603050405020304" pitchFamily="18" charset="0"/>
                <a:cs typeface="Times New Roman" panose="02020603050405020304" pitchFamily="18" charset="0"/>
              </a:rPr>
              <a:t>Câu </a:t>
            </a:r>
            <a:r>
              <a:rPr lang="en-US" sz="3200" b="1" dirty="0" smtClean="0">
                <a:latin typeface="Times New Roman" panose="02020603050405020304" pitchFamily="18" charset="0"/>
                <a:cs typeface="Times New Roman" panose="02020603050405020304" pitchFamily="18" charset="0"/>
              </a:rPr>
              <a:t>1</a:t>
            </a:r>
            <a:r>
              <a:rPr lang="vi-VN" sz="3200" b="1" dirty="0" smtClean="0">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Một </a:t>
            </a:r>
            <a:r>
              <a:rPr lang="en-US" sz="3200" dirty="0" err="1" smtClean="0">
                <a:solidFill>
                  <a:srgbClr val="000000"/>
                </a:solidFill>
                <a:latin typeface="Times New Roman" panose="02020603050405020304" pitchFamily="18" charset="0"/>
                <a:cs typeface="Times New Roman" panose="02020603050405020304" pitchFamily="18" charset="0"/>
              </a:rPr>
              <a:t>chiếc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xe</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tải</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có </a:t>
            </a:r>
            <a:r>
              <a:rPr lang="vi-VN" sz="3200" dirty="0">
                <a:solidFill>
                  <a:srgbClr val="000000"/>
                </a:solidFill>
                <a:latin typeface="Times New Roman" panose="02020603050405020304" pitchFamily="18" charset="0"/>
                <a:cs typeface="Times New Roman" panose="02020603050405020304" pitchFamily="18" charset="0"/>
              </a:rPr>
              <a:t>khối lượng </a:t>
            </a:r>
            <a:r>
              <a:rPr lang="en-US" sz="3200" dirty="0" smtClean="0">
                <a:solidFill>
                  <a:srgbClr val="000000"/>
                </a:solidFill>
                <a:latin typeface="Times New Roman" panose="02020603050405020304" pitchFamily="18" charset="0"/>
                <a:cs typeface="Times New Roman" panose="02020603050405020304" pitchFamily="18" charset="0"/>
              </a:rPr>
              <a:t>40 </a:t>
            </a:r>
            <a:r>
              <a:rPr lang="en-US" sz="3200" dirty="0" err="1" smtClean="0">
                <a:solidFill>
                  <a:srgbClr val="000000"/>
                </a:solidFill>
                <a:latin typeface="Times New Roman" panose="02020603050405020304" pitchFamily="18" charset="0"/>
                <a:cs typeface="Times New Roman" panose="02020603050405020304" pitchFamily="18" charset="0"/>
              </a:rPr>
              <a:t>tạ</a:t>
            </a:r>
            <a:r>
              <a:rPr lang="vi-VN"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Hỏi</a:t>
            </a:r>
            <a:r>
              <a:rPr lang="en-US" sz="3200" smtClean="0">
                <a:solidFill>
                  <a:srgbClr val="000000"/>
                </a:solidFill>
                <a:latin typeface="Times New Roman" panose="02020603050405020304" pitchFamily="18" charset="0"/>
                <a:cs typeface="Times New Roman" panose="02020603050405020304" pitchFamily="18" charset="0"/>
              </a:rPr>
              <a:t> 5 </a:t>
            </a:r>
            <a:r>
              <a:rPr lang="en-US" sz="3200" dirty="0" err="1" smtClean="0">
                <a:solidFill>
                  <a:srgbClr val="000000"/>
                </a:solidFill>
                <a:latin typeface="Times New Roman" panose="02020603050405020304" pitchFamily="18" charset="0"/>
                <a:cs typeface="Times New Roman" panose="02020603050405020304" pitchFamily="18" charset="0"/>
              </a:rPr>
              <a:t>chiếc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xe</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tải</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sẽ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trọng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lượng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bằng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nhiêu</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niutơn</a:t>
            </a:r>
            <a:r>
              <a:rPr lang="en-US" sz="3200" dirty="0" smtClean="0">
                <a:solidFill>
                  <a:srgbClr val="000000"/>
                </a:solidFill>
                <a:latin typeface="Times New Roman" panose="02020603050405020304" pitchFamily="18" charset="0"/>
                <a:cs typeface="Times New Roman" panose="02020603050405020304" pitchFamily="18" charset="0"/>
              </a:rPr>
              <a:t>?</a:t>
            </a:r>
            <a:endParaRPr lang="en-US" sz="3200" dirty="0" smtClean="0">
              <a:solidFill>
                <a:srgbClr val="000000"/>
              </a:solidFill>
              <a:latin typeface="Times New Roman" panose="02020603050405020304" pitchFamily="18" charset="0"/>
              <a:cs typeface="Times New Roman" panose="02020603050405020304" pitchFamily="18" charset="0"/>
            </a:endParaRPr>
          </a:p>
          <a:p>
            <a:pPr algn="just"/>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2:</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3000N. </a:t>
            </a:r>
            <a:r>
              <a:rPr lang="en-US" sz="3200" dirty="0" err="1" smtClean="0">
                <a:latin typeface="Times New Roman" panose="02020603050405020304" pitchFamily="18" charset="0"/>
                <a:cs typeface="Times New Roman" panose="02020603050405020304" pitchFamily="18" charset="0"/>
              </a:rPr>
              <a:t>Hỏi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nhiêu</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kg</a:t>
            </a:r>
            <a:r>
              <a:rPr lang="en-US" sz="3200" dirty="0" smtClean="0">
                <a:solidFill>
                  <a:srgbClr val="000000"/>
                </a:solidFill>
                <a:latin typeface="Times New Roman" panose="02020603050405020304" pitchFamily="18" charset="0"/>
                <a:cs typeface="Times New Roman" panose="02020603050405020304" pitchFamily="18" charset="0"/>
              </a:rPr>
              <a:t>?</a:t>
            </a:r>
            <a:endParaRPr lang="en-US" sz="3200" dirty="0">
              <a:solidFill>
                <a:srgbClr val="000000"/>
              </a:solidFill>
              <a:latin typeface="Times New Roman" panose="02020603050405020304" pitchFamily="18" charset="0"/>
              <a:cs typeface="Times New Roman" panose="02020603050405020304" pitchFamily="18" charset="0"/>
            </a:endParaRPr>
          </a:p>
          <a:p>
            <a:pPr algn="just"/>
            <a:endParaRPr lang="en-US" sz="3200" dirty="0">
              <a:solidFill>
                <a:srgbClr val="000000"/>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0" y="2521073"/>
            <a:ext cx="91440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910" y="0"/>
            <a:ext cx="8853054" cy="4524315"/>
          </a:xfrm>
          <a:prstGeom prst="rect">
            <a:avLst/>
          </a:prstGeom>
        </p:spPr>
        <p:txBody>
          <a:bodyPr wrap="square">
            <a:spAutoFit/>
          </a:bodyPr>
          <a:lstStyle/>
          <a:p>
            <a:pPr algn="just"/>
            <a:r>
              <a:rPr lang="en-US" sz="3200" b="1"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con </a:t>
            </a:r>
            <a:r>
              <a:rPr lang="en-US" sz="3200" dirty="0" err="1" smtClean="0">
                <a:latin typeface="Times New Roman" panose="02020603050405020304" pitchFamily="18" charset="0"/>
                <a:cs typeface="Times New Roman" panose="02020603050405020304" pitchFamily="18" charset="0"/>
              </a:rPr>
              <a:t>mèo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100 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Hỏi</a:t>
            </a:r>
            <a:r>
              <a:rPr lang="en-US" sz="3200"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con </a:t>
            </a:r>
            <a:r>
              <a:rPr lang="en-US" sz="3200" dirty="0" err="1" smtClean="0">
                <a:latin typeface="Times New Roman" panose="02020603050405020304" pitchFamily="18" charset="0"/>
                <a:cs typeface="Times New Roman" panose="02020603050405020304" pitchFamily="18" charset="0"/>
              </a:rPr>
              <a:t>mèo</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nhiêu</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kg</a:t>
            </a:r>
            <a:r>
              <a:rPr lang="en-US" sz="3200" dirty="0" smtClean="0">
                <a:solidFill>
                  <a:srgbClr val="000000"/>
                </a:solidFill>
                <a:latin typeface="Times New Roman" panose="02020603050405020304" pitchFamily="18" charset="0"/>
                <a:cs typeface="Times New Roman" panose="02020603050405020304" pitchFamily="18" charset="0"/>
              </a:rPr>
              <a:t>?</a:t>
            </a:r>
            <a:endParaRPr lang="en-US" sz="3200" dirty="0">
              <a:solidFill>
                <a:srgbClr val="000000"/>
              </a:solidFill>
              <a:latin typeface="Times New Roman" panose="02020603050405020304" pitchFamily="18" charset="0"/>
              <a:cs typeface="Times New Roman" panose="02020603050405020304" pitchFamily="18" charset="0"/>
            </a:endParaRPr>
          </a:p>
          <a:p>
            <a:pPr algn="just"/>
            <a:r>
              <a:rPr lang="vi-VN" sz="3200" b="1" dirty="0">
                <a:solidFill>
                  <a:srgbClr val="FF0000"/>
                </a:solidFill>
                <a:latin typeface="Times New Roman" panose="02020603050405020304" pitchFamily="18" charset="0"/>
                <a:cs typeface="Times New Roman" panose="02020603050405020304" pitchFamily="18" charset="0"/>
              </a:rPr>
              <a:t>Câu </a:t>
            </a:r>
            <a:r>
              <a:rPr lang="en-US" sz="3200" b="1" dirty="0" smtClean="0">
                <a:solidFill>
                  <a:srgbClr val="FF0000"/>
                </a:solidFill>
                <a:latin typeface="Times New Roman" panose="02020603050405020304" pitchFamily="18" charset="0"/>
                <a:cs typeface="Times New Roman" panose="02020603050405020304" pitchFamily="18" charset="0"/>
              </a:rPr>
              <a:t>2</a:t>
            </a:r>
            <a:r>
              <a:rPr lang="vi-VN" sz="3200" b="1" dirty="0" smtClean="0">
                <a:solidFill>
                  <a:srgbClr val="FF0000"/>
                </a:solidFill>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Một </a:t>
            </a:r>
            <a:r>
              <a:rPr lang="en-US" sz="3200" dirty="0" err="1">
                <a:solidFill>
                  <a:srgbClr val="000000"/>
                </a:solidFill>
                <a:latin typeface="Times New Roman" panose="02020603050405020304" pitchFamily="18" charset="0"/>
                <a:cs typeface="Times New Roman" panose="02020603050405020304" pitchFamily="18" charset="0"/>
              </a:rPr>
              <a:t>chiếc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xe</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máy</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có </a:t>
            </a:r>
            <a:r>
              <a:rPr lang="en-US" sz="3200" dirty="0" err="1">
                <a:solidFill>
                  <a:srgbClr val="000000"/>
                </a:solidFill>
                <a:latin typeface="Times New Roman" panose="02020603050405020304" pitchFamily="18" charset="0"/>
                <a:cs typeface="Times New Roman" panose="02020603050405020304" pitchFamily="18" charset="0"/>
              </a:rPr>
              <a:t>trọng</a:t>
            </a:r>
            <a:r>
              <a:rPr lang="vi-VN" sz="3200" dirty="0">
                <a:solidFill>
                  <a:srgbClr val="000000"/>
                </a:solidFill>
                <a:latin typeface="Times New Roman" panose="02020603050405020304" pitchFamily="18" charset="0"/>
                <a:cs typeface="Times New Roman" panose="02020603050405020304" pitchFamily="18" charset="0"/>
              </a:rPr>
              <a:t> lượng </a:t>
            </a:r>
            <a:r>
              <a:rPr lang="en-US" sz="3200" dirty="0">
                <a:solidFill>
                  <a:srgbClr val="000000"/>
                </a:solidFill>
                <a:latin typeface="Times New Roman" panose="02020603050405020304" pitchFamily="18" charset="0"/>
                <a:cs typeface="Times New Roman" panose="02020603050405020304" pitchFamily="18" charset="0"/>
              </a:rPr>
              <a:t>200 N</a:t>
            </a:r>
            <a:r>
              <a:rPr lang="vi-VN"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Hỏi</a:t>
            </a:r>
            <a:r>
              <a:rPr lang="en-US" sz="3200" dirty="0">
                <a:solidFill>
                  <a:srgbClr val="000000"/>
                </a:solidFill>
                <a:latin typeface="Times New Roman" panose="02020603050405020304" pitchFamily="18" charset="0"/>
                <a:cs typeface="Times New Roman" panose="02020603050405020304" pitchFamily="18" charset="0"/>
              </a:rPr>
              <a:t> 10 </a:t>
            </a:r>
            <a:r>
              <a:rPr lang="en-US" sz="3200" dirty="0" err="1">
                <a:solidFill>
                  <a:srgbClr val="000000"/>
                </a:solidFill>
                <a:latin typeface="Times New Roman" panose="02020603050405020304" pitchFamily="18" charset="0"/>
                <a:cs typeface="Times New Roman" panose="02020603050405020304" pitchFamily="18" charset="0"/>
              </a:rPr>
              <a:t>chiếc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xe</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máy</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sẽ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khối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lượng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bằng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nhiêu</a:t>
            </a:r>
            <a:r>
              <a:rPr lang="en-US" sz="3200" dirty="0">
                <a:solidFill>
                  <a:srgbClr val="000000"/>
                </a:solidFill>
                <a:latin typeface="Times New Roman" panose="02020603050405020304" pitchFamily="18" charset="0"/>
                <a:cs typeface="Times New Roman" panose="02020603050405020304" pitchFamily="18" charset="0"/>
              </a:rPr>
              <a:t> kg</a:t>
            </a:r>
            <a:r>
              <a:rPr lang="en-US" sz="3200" dirty="0" smtClean="0">
                <a:solidFill>
                  <a:srgbClr val="000000"/>
                </a:solidFill>
                <a:latin typeface="Times New Roman" panose="02020603050405020304" pitchFamily="18" charset="0"/>
                <a:cs typeface="Times New Roman" panose="02020603050405020304" pitchFamily="18" charset="0"/>
              </a:rPr>
              <a:t>?</a:t>
            </a:r>
            <a:endParaRPr lang="en-US" sz="3200" dirty="0" smtClean="0">
              <a:solidFill>
                <a:srgbClr val="000000"/>
              </a:solidFill>
              <a:latin typeface="Times New Roman" panose="02020603050405020304" pitchFamily="18" charset="0"/>
              <a:cs typeface="Times New Roman" panose="02020603050405020304" pitchFamily="18" charset="0"/>
            </a:endParaRPr>
          </a:p>
          <a:p>
            <a:pPr algn="just"/>
            <a:r>
              <a:rPr lang="en-US" sz="3200" b="1"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 3:</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Biết</a:t>
            </a:r>
            <a:r>
              <a:rPr lang="en-US" sz="3200" dirty="0" smtClean="0">
                <a:solidFill>
                  <a:srgbClr val="000000"/>
                </a:solidFill>
                <a:latin typeface="Times New Roman" panose="02020603050405020304" pitchFamily="18" charset="0"/>
                <a:cs typeface="Times New Roman" panose="02020603050405020304" pitchFamily="18" charset="0"/>
              </a:rPr>
              <a:t> 20 </a:t>
            </a:r>
            <a:r>
              <a:rPr lang="en-US" sz="3200" dirty="0" err="1" smtClean="0">
                <a:solidFill>
                  <a:srgbClr val="000000"/>
                </a:solidFill>
                <a:latin typeface="Times New Roman" panose="02020603050405020304" pitchFamily="18" charset="0"/>
                <a:cs typeface="Times New Roman" panose="02020603050405020304" pitchFamily="18" charset="0"/>
              </a:rPr>
              <a:t>quyển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vở</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có</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khối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lượng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khoảng</a:t>
            </a:r>
            <a:r>
              <a:rPr lang="en-US" sz="3200" dirty="0" smtClean="0">
                <a:solidFill>
                  <a:srgbClr val="000000"/>
                </a:solidFill>
                <a:latin typeface="Times New Roman" panose="02020603050405020304" pitchFamily="18" charset="0"/>
                <a:cs typeface="Times New Roman" panose="02020603050405020304" pitchFamily="18" charset="0"/>
              </a:rPr>
              <a:t> 2000g. </a:t>
            </a:r>
            <a:r>
              <a:rPr lang="en-US" sz="3200" dirty="0" err="1" smtClean="0">
                <a:solidFill>
                  <a:srgbClr val="000000"/>
                </a:solidFill>
                <a:latin typeface="Times New Roman" panose="02020603050405020304" pitchFamily="18" charset="0"/>
                <a:cs typeface="Times New Roman" panose="02020603050405020304" pitchFamily="18" charset="0"/>
              </a:rPr>
              <a:t>Hỏi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trọng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lượng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một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quyển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vở</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bằng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bao</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nhiêu</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niutơn</a:t>
            </a:r>
            <a:r>
              <a:rPr lang="en-US" sz="3200" dirty="0" smtClean="0">
                <a:solidFill>
                  <a:srgbClr val="000000"/>
                </a:solidFill>
                <a:latin typeface="Times New Roman" panose="02020603050405020304" pitchFamily="18" charset="0"/>
                <a:cs typeface="Times New Roman" panose="02020603050405020304" pitchFamily="18" charset="0"/>
              </a:rPr>
              <a:t>?</a:t>
            </a:r>
            <a:endParaRPr lang="en-US" sz="3200" dirty="0">
              <a:solidFill>
                <a:srgbClr val="000000"/>
              </a:solidFill>
              <a:latin typeface="Times New Roman" panose="02020603050405020304" pitchFamily="18" charset="0"/>
              <a:cs typeface="Times New Roman" panose="02020603050405020304" pitchFamily="18" charset="0"/>
            </a:endParaRPr>
          </a:p>
          <a:p>
            <a:pPr algn="just"/>
            <a:endParaRPr lang="en-US" sz="32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5127" y="373210"/>
            <a:ext cx="7924800" cy="1815882"/>
          </a:xfrm>
          <a:prstGeom prst="rect">
            <a:avLst/>
          </a:prstGeom>
          <a:noFill/>
        </p:spPr>
        <p:txBody>
          <a:bodyPr wrap="square">
            <a:spAutoFit/>
          </a:bodyPr>
          <a:lstStyle/>
          <a:p>
            <a:pPr algn="just"/>
            <a:r>
              <a:rPr lang="vi-VN" sz="1600" b="1" i="0" dirty="0">
                <a:solidFill>
                  <a:srgbClr val="000000"/>
                </a:solidFill>
                <a:effectLst/>
                <a:latin typeface="Open Sans" panose="020B0606030504020204" pitchFamily="34" charset="0"/>
              </a:rPr>
              <a:t>Câu 9: </a:t>
            </a:r>
            <a:r>
              <a:rPr lang="vi-VN" sz="1600" b="0" i="0" dirty="0">
                <a:solidFill>
                  <a:srgbClr val="000000"/>
                </a:solidFill>
                <a:effectLst/>
                <a:latin typeface="Open Sans" panose="020B0606030504020204" pitchFamily="34" charset="0"/>
              </a:rPr>
              <a:t>Treo thẳng đứng một lò xo, đầu dưới gắn với một quả cân 100g thì lò xo có độ dài là 11cm; nếu thay bằng quả cân 200g thì lò xo có độ dài là 11,5cm. Hỏi nếu treo quả cân 500g thì lò xo có độ dài bao nhiêu?</a:t>
            </a:r>
            <a:endParaRPr lang="vi-VN" sz="1600" b="0" i="0" dirty="0">
              <a:solidFill>
                <a:srgbClr val="000000"/>
              </a:solidFill>
              <a:effectLst/>
              <a:latin typeface="Open Sans" panose="020B0606030504020204" pitchFamily="34" charset="0"/>
            </a:endParaRPr>
          </a:p>
          <a:p>
            <a:pPr algn="just"/>
            <a:r>
              <a:rPr lang="vi-VN" sz="1600" b="0" i="0" dirty="0">
                <a:solidFill>
                  <a:srgbClr val="000000"/>
                </a:solidFill>
                <a:effectLst/>
                <a:latin typeface="Open Sans" panose="020B0606030504020204" pitchFamily="34" charset="0"/>
              </a:rPr>
              <a:t>A. 12cm</a:t>
            </a:r>
            <a:endParaRPr lang="vi-VN" sz="1600" b="0" i="0" dirty="0">
              <a:solidFill>
                <a:srgbClr val="000000"/>
              </a:solidFill>
              <a:effectLst/>
              <a:latin typeface="Open Sans" panose="020B0606030504020204" pitchFamily="34" charset="0"/>
            </a:endParaRPr>
          </a:p>
          <a:p>
            <a:pPr algn="just"/>
            <a:r>
              <a:rPr lang="vi-VN" sz="1600" b="0" i="0" dirty="0">
                <a:solidFill>
                  <a:srgbClr val="000000"/>
                </a:solidFill>
                <a:effectLst/>
                <a:latin typeface="Open Sans" panose="020B0606030504020204" pitchFamily="34" charset="0"/>
              </a:rPr>
              <a:t>B. 12,5cm</a:t>
            </a:r>
            <a:endParaRPr lang="vi-VN" sz="1600" b="0" i="0" dirty="0">
              <a:solidFill>
                <a:srgbClr val="000000"/>
              </a:solidFill>
              <a:effectLst/>
              <a:latin typeface="Open Sans" panose="020B0606030504020204" pitchFamily="34" charset="0"/>
            </a:endParaRPr>
          </a:p>
          <a:p>
            <a:pPr algn="just"/>
            <a:r>
              <a:rPr lang="vi-VN" sz="1600" b="0" i="0" dirty="0">
                <a:solidFill>
                  <a:srgbClr val="000000"/>
                </a:solidFill>
                <a:effectLst/>
                <a:latin typeface="Open Sans" panose="020B0606030504020204" pitchFamily="34" charset="0"/>
              </a:rPr>
              <a:t>C. 13cm</a:t>
            </a:r>
            <a:endParaRPr lang="vi-VN" sz="1600" b="0" i="0" dirty="0">
              <a:solidFill>
                <a:srgbClr val="000000"/>
              </a:solidFill>
              <a:effectLst/>
              <a:latin typeface="Open Sans" panose="020B0606030504020204" pitchFamily="34" charset="0"/>
            </a:endParaRPr>
          </a:p>
          <a:p>
            <a:pPr algn="just"/>
            <a:r>
              <a:rPr lang="vi-VN" sz="1600" b="0" i="0" dirty="0">
                <a:solidFill>
                  <a:srgbClr val="000000"/>
                </a:solidFill>
                <a:effectLst/>
                <a:latin typeface="Open Sans" panose="020B0606030504020204" pitchFamily="34" charset="0"/>
              </a:rPr>
              <a:t>D. 13,5cm</a:t>
            </a:r>
            <a:endParaRPr lang="vi-VN" sz="1600" b="0" i="0" dirty="0">
              <a:solidFill>
                <a:srgbClr val="000000"/>
              </a:solidFill>
              <a:effectLst/>
              <a:latin typeface="Open Sans" panose="020B0606030504020204" pitchFamily="34" charset="0"/>
            </a:endParaRPr>
          </a:p>
        </p:txBody>
      </p:sp>
      <p:sp>
        <p:nvSpPr>
          <p:cNvPr id="5" name="TextBox 4"/>
          <p:cNvSpPr txBox="1"/>
          <p:nvPr/>
        </p:nvSpPr>
        <p:spPr>
          <a:xfrm>
            <a:off x="969817" y="2402970"/>
            <a:ext cx="7024255" cy="1569660"/>
          </a:xfrm>
          <a:prstGeom prst="rect">
            <a:avLst/>
          </a:prstGeom>
          <a:noFill/>
        </p:spPr>
        <p:txBody>
          <a:bodyPr wrap="square">
            <a:spAutoFit/>
          </a:bodyPr>
          <a:lstStyle/>
          <a:p>
            <a:pPr algn="just"/>
            <a:r>
              <a:rPr lang="en-GB" sz="1600" b="1" i="0" dirty="0" err="1">
                <a:solidFill>
                  <a:srgbClr val="FF0000"/>
                </a:solidFill>
                <a:effectLst/>
                <a:latin typeface="Open Sans" panose="020B0606030504020204" pitchFamily="34" charset="0"/>
              </a:rPr>
              <a:t>Lời</a:t>
            </a:r>
            <a:r>
              <a:rPr lang="en-GB" sz="1600" b="1" i="0" dirty="0">
                <a:solidFill>
                  <a:srgbClr val="FF0000"/>
                </a:solidFill>
                <a:effectLst/>
                <a:latin typeface="Open Sans" panose="020B0606030504020204" pitchFamily="34" charset="0"/>
              </a:rPr>
              <a:t> </a:t>
            </a:r>
            <a:r>
              <a:rPr lang="en-GB" sz="1600" b="1" i="0" dirty="0" err="1">
                <a:solidFill>
                  <a:srgbClr val="FF0000"/>
                </a:solidFill>
                <a:effectLst/>
                <a:latin typeface="Open Sans" panose="020B0606030504020204" pitchFamily="34" charset="0"/>
              </a:rPr>
              <a:t>giải</a:t>
            </a:r>
            <a:endParaRPr lang="en-GB" sz="1600" b="0" i="0" dirty="0">
              <a:solidFill>
                <a:srgbClr val="FF0000"/>
              </a:solidFill>
              <a:effectLst/>
              <a:latin typeface="Open Sans" panose="020B0606030504020204" pitchFamily="34" charset="0"/>
            </a:endParaRPr>
          </a:p>
          <a:p>
            <a:pPr algn="just"/>
            <a:r>
              <a:rPr lang="en-GB" sz="1600" b="0" i="0" dirty="0" err="1">
                <a:solidFill>
                  <a:srgbClr val="FF0000"/>
                </a:solidFill>
                <a:effectLst/>
                <a:latin typeface="Open Sans" panose="020B0606030504020204" pitchFamily="34" charset="0"/>
              </a:rPr>
              <a:t>Cứ</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treo</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thêm</a:t>
            </a:r>
            <a:r>
              <a:rPr lang="en-GB" sz="1600" b="0" i="0" dirty="0">
                <a:solidFill>
                  <a:srgbClr val="FF0000"/>
                </a:solidFill>
                <a:effectLst/>
                <a:latin typeface="Open Sans" panose="020B0606030504020204" pitchFamily="34" charset="0"/>
              </a:rPr>
              <a:t> 100g </a:t>
            </a:r>
            <a:r>
              <a:rPr lang="en-GB" sz="1600" b="0" i="0" dirty="0" err="1">
                <a:solidFill>
                  <a:srgbClr val="FF0000"/>
                </a:solidFill>
                <a:effectLst/>
                <a:latin typeface="Open Sans" panose="020B0606030504020204" pitchFamily="34" charset="0"/>
              </a:rPr>
              <a:t>thì</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độ</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dài</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thêm</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của</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lò</a:t>
            </a:r>
            <a:r>
              <a:rPr lang="en-GB" sz="1600" b="0" i="0" dirty="0">
                <a:solidFill>
                  <a:srgbClr val="FF0000"/>
                </a:solidFill>
                <a:effectLst/>
                <a:latin typeface="Open Sans" panose="020B0606030504020204" pitchFamily="34" charset="0"/>
              </a:rPr>
              <a:t> xo </a:t>
            </a:r>
            <a:r>
              <a:rPr lang="en-GB" sz="1600" b="0" i="0" dirty="0" err="1">
                <a:solidFill>
                  <a:srgbClr val="FF0000"/>
                </a:solidFill>
                <a:effectLst/>
                <a:latin typeface="Open Sans" panose="020B0606030504020204" pitchFamily="34" charset="0"/>
              </a:rPr>
              <a:t>là</a:t>
            </a:r>
            <a:r>
              <a:rPr lang="en-GB" sz="1600" b="0" i="0" dirty="0">
                <a:solidFill>
                  <a:srgbClr val="FF0000"/>
                </a:solidFill>
                <a:effectLst/>
                <a:latin typeface="Open Sans" panose="020B0606030504020204" pitchFamily="34" charset="0"/>
              </a:rPr>
              <a:t>: 11,5 - 11 = 0,5cm.</a:t>
            </a:r>
            <a:endParaRPr lang="en-GB" sz="1600" b="0" i="0" dirty="0">
              <a:solidFill>
                <a:srgbClr val="FF0000"/>
              </a:solidFill>
              <a:effectLst/>
              <a:latin typeface="Open Sans" panose="020B0606030504020204" pitchFamily="34" charset="0"/>
            </a:endParaRPr>
          </a:p>
          <a:p>
            <a:pPr algn="just"/>
            <a:r>
              <a:rPr lang="en-GB" sz="1600" b="0" i="0" dirty="0" err="1">
                <a:solidFill>
                  <a:srgbClr val="FF0000"/>
                </a:solidFill>
                <a:effectLst/>
                <a:latin typeface="Open Sans" panose="020B0606030504020204" pitchFamily="34" charset="0"/>
              </a:rPr>
              <a:t>Suy</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ra</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Chiều</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dài</a:t>
            </a:r>
            <a:r>
              <a:rPr lang="en-GB" sz="1600" b="0" i="0" dirty="0">
                <a:solidFill>
                  <a:srgbClr val="FF0000"/>
                </a:solidFill>
                <a:effectLst/>
                <a:latin typeface="Open Sans" panose="020B0606030504020204" pitchFamily="34" charset="0"/>
              </a:rPr>
              <a:t> ban </a:t>
            </a:r>
            <a:r>
              <a:rPr lang="en-GB" sz="1600" b="0" i="0" dirty="0" err="1">
                <a:solidFill>
                  <a:srgbClr val="FF0000"/>
                </a:solidFill>
                <a:effectLst/>
                <a:latin typeface="Open Sans" panose="020B0606030504020204" pitchFamily="34" charset="0"/>
              </a:rPr>
              <a:t>đầu</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của</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lò</a:t>
            </a:r>
            <a:r>
              <a:rPr lang="en-GB" sz="1600" b="0" i="0" dirty="0">
                <a:solidFill>
                  <a:srgbClr val="FF0000"/>
                </a:solidFill>
                <a:effectLst/>
                <a:latin typeface="Open Sans" panose="020B0606030504020204" pitchFamily="34" charset="0"/>
              </a:rPr>
              <a:t> xo </a:t>
            </a:r>
            <a:r>
              <a:rPr lang="en-GB" sz="1600" b="0" i="0" dirty="0" err="1">
                <a:solidFill>
                  <a:srgbClr val="FF0000"/>
                </a:solidFill>
                <a:effectLst/>
                <a:latin typeface="Open Sans" panose="020B0606030504020204" pitchFamily="34" charset="0"/>
              </a:rPr>
              <a:t>là</a:t>
            </a:r>
            <a:r>
              <a:rPr lang="en-GB" sz="1600" b="0" i="0" dirty="0">
                <a:solidFill>
                  <a:srgbClr val="FF0000"/>
                </a:solidFill>
                <a:effectLst/>
                <a:latin typeface="Open Sans" panose="020B0606030504020204" pitchFamily="34" charset="0"/>
              </a:rPr>
              <a:t>: 11 – 0,5 = 10,5cm.</a:t>
            </a:r>
            <a:endParaRPr lang="en-GB" sz="1600" b="0" i="0" dirty="0">
              <a:solidFill>
                <a:srgbClr val="FF0000"/>
              </a:solidFill>
              <a:effectLst/>
              <a:latin typeface="Open Sans" panose="020B0606030504020204" pitchFamily="34" charset="0"/>
            </a:endParaRPr>
          </a:p>
          <a:p>
            <a:pPr algn="just"/>
            <a:r>
              <a:rPr lang="en-GB" sz="1600" b="0" i="0" dirty="0" err="1">
                <a:solidFill>
                  <a:srgbClr val="FF0000"/>
                </a:solidFill>
                <a:effectLst/>
                <a:latin typeface="Open Sans" panose="020B0606030504020204" pitchFamily="34" charset="0"/>
              </a:rPr>
              <a:t>Cứ</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treo</a:t>
            </a:r>
            <a:r>
              <a:rPr lang="en-GB" sz="1600" b="0" i="0" dirty="0">
                <a:solidFill>
                  <a:srgbClr val="FF0000"/>
                </a:solidFill>
                <a:effectLst/>
                <a:latin typeface="Open Sans" panose="020B0606030504020204" pitchFamily="34" charset="0"/>
              </a:rPr>
              <a:t> 500g  = 5. 100 g </a:t>
            </a:r>
            <a:r>
              <a:rPr lang="en-GB" sz="1600" b="0" i="0" dirty="0" err="1">
                <a:solidFill>
                  <a:srgbClr val="FF0000"/>
                </a:solidFill>
                <a:effectLst/>
                <a:latin typeface="Open Sans" panose="020B0606030504020204" pitchFamily="34" charset="0"/>
              </a:rPr>
              <a:t>thì</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độ</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dài</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thêm</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của</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lò</a:t>
            </a:r>
            <a:r>
              <a:rPr lang="en-GB" sz="1600" b="0" i="0" dirty="0">
                <a:solidFill>
                  <a:srgbClr val="FF0000"/>
                </a:solidFill>
                <a:effectLst/>
                <a:latin typeface="Open Sans" panose="020B0606030504020204" pitchFamily="34" charset="0"/>
              </a:rPr>
              <a:t> xo </a:t>
            </a:r>
            <a:r>
              <a:rPr lang="en-GB" sz="1600" b="0" i="0" dirty="0" err="1">
                <a:solidFill>
                  <a:srgbClr val="FF0000"/>
                </a:solidFill>
                <a:effectLst/>
                <a:latin typeface="Open Sans" panose="020B0606030504020204" pitchFamily="34" charset="0"/>
              </a:rPr>
              <a:t>là</a:t>
            </a:r>
            <a:r>
              <a:rPr lang="en-GB" sz="1600" b="0" i="0" dirty="0">
                <a:solidFill>
                  <a:srgbClr val="FF0000"/>
                </a:solidFill>
                <a:effectLst/>
                <a:latin typeface="Open Sans" panose="020B0606030504020204" pitchFamily="34" charset="0"/>
              </a:rPr>
              <a:t>: 5 . 0,5 = 2,5cm.</a:t>
            </a:r>
            <a:endParaRPr lang="en-GB" sz="1600" b="0" i="0" dirty="0">
              <a:solidFill>
                <a:srgbClr val="FF0000"/>
              </a:solidFill>
              <a:effectLst/>
              <a:latin typeface="Open Sans" panose="020B0606030504020204" pitchFamily="34" charset="0"/>
            </a:endParaRPr>
          </a:p>
          <a:p>
            <a:pPr algn="just"/>
            <a:r>
              <a:rPr lang="en-GB" sz="1600" b="0" i="0" dirty="0" err="1">
                <a:solidFill>
                  <a:srgbClr val="FF0000"/>
                </a:solidFill>
                <a:effectLst/>
                <a:latin typeface="Open Sans" panose="020B0606030504020204" pitchFamily="34" charset="0"/>
              </a:rPr>
              <a:t>Vậy</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nếu</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treo</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quả</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cân</a:t>
            </a:r>
            <a:r>
              <a:rPr lang="en-GB" sz="1600" b="0" i="0" dirty="0">
                <a:solidFill>
                  <a:srgbClr val="FF0000"/>
                </a:solidFill>
                <a:effectLst/>
                <a:latin typeface="Open Sans" panose="020B0606030504020204" pitchFamily="34" charset="0"/>
              </a:rPr>
              <a:t> 500g </a:t>
            </a:r>
            <a:r>
              <a:rPr lang="en-GB" sz="1600" b="0" i="0" dirty="0" err="1">
                <a:solidFill>
                  <a:srgbClr val="FF0000"/>
                </a:solidFill>
                <a:effectLst/>
                <a:latin typeface="Open Sans" panose="020B0606030504020204" pitchFamily="34" charset="0"/>
              </a:rPr>
              <a:t>thì</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lò</a:t>
            </a:r>
            <a:r>
              <a:rPr lang="en-GB" sz="1600" b="0" i="0" dirty="0">
                <a:solidFill>
                  <a:srgbClr val="FF0000"/>
                </a:solidFill>
                <a:effectLst/>
                <a:latin typeface="Open Sans" panose="020B0606030504020204" pitchFamily="34" charset="0"/>
              </a:rPr>
              <a:t> xo </a:t>
            </a:r>
            <a:r>
              <a:rPr lang="en-GB" sz="1600" b="0" i="0" dirty="0" err="1">
                <a:solidFill>
                  <a:srgbClr val="FF0000"/>
                </a:solidFill>
                <a:effectLst/>
                <a:latin typeface="Open Sans" panose="020B0606030504020204" pitchFamily="34" charset="0"/>
              </a:rPr>
              <a:t>có</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độ</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dài</a:t>
            </a:r>
            <a:r>
              <a:rPr lang="en-GB" sz="1600" b="0" i="0" dirty="0">
                <a:solidFill>
                  <a:srgbClr val="FF0000"/>
                </a:solidFill>
                <a:effectLst/>
                <a:latin typeface="Open Sans" panose="020B0606030504020204" pitchFamily="34" charset="0"/>
              </a:rPr>
              <a:t> </a:t>
            </a:r>
            <a:r>
              <a:rPr lang="en-GB" sz="1600" b="0" i="0" dirty="0" err="1">
                <a:solidFill>
                  <a:srgbClr val="FF0000"/>
                </a:solidFill>
                <a:effectLst/>
                <a:latin typeface="Open Sans" panose="020B0606030504020204" pitchFamily="34" charset="0"/>
              </a:rPr>
              <a:t>là</a:t>
            </a:r>
            <a:r>
              <a:rPr lang="en-GB" sz="1600" b="0" i="0" dirty="0">
                <a:solidFill>
                  <a:srgbClr val="FF0000"/>
                </a:solidFill>
                <a:effectLst/>
                <a:latin typeface="Open Sans" panose="020B0606030504020204" pitchFamily="34" charset="0"/>
              </a:rPr>
              <a:t>: 10,5 + 2,5 = 13cm.</a:t>
            </a:r>
            <a:endParaRPr lang="en-GB" sz="1600" b="0" i="0" dirty="0">
              <a:solidFill>
                <a:srgbClr val="FF0000"/>
              </a:solidFill>
              <a:effectLst/>
              <a:latin typeface="Open Sans" panose="020B0606030504020204" pitchFamily="34" charset="0"/>
            </a:endParaRPr>
          </a:p>
          <a:p>
            <a:pPr algn="just"/>
            <a:r>
              <a:rPr lang="en-GB" sz="1600" b="1" i="0" dirty="0" err="1">
                <a:solidFill>
                  <a:srgbClr val="FF0000"/>
                </a:solidFill>
                <a:effectLst/>
                <a:latin typeface="Open Sans" panose="020B0606030504020204" pitchFamily="34" charset="0"/>
              </a:rPr>
              <a:t>Chọn</a:t>
            </a:r>
            <a:r>
              <a:rPr lang="en-GB" sz="1600" b="1" i="0" dirty="0">
                <a:solidFill>
                  <a:srgbClr val="FF0000"/>
                </a:solidFill>
                <a:effectLst/>
                <a:latin typeface="Open Sans" panose="020B0606030504020204" pitchFamily="34" charset="0"/>
              </a:rPr>
              <a:t> </a:t>
            </a:r>
            <a:r>
              <a:rPr lang="en-GB" sz="1600" b="1" i="0" dirty="0" err="1">
                <a:solidFill>
                  <a:srgbClr val="FF0000"/>
                </a:solidFill>
                <a:effectLst/>
                <a:latin typeface="Open Sans" panose="020B0606030504020204" pitchFamily="34" charset="0"/>
              </a:rPr>
              <a:t>đáp</a:t>
            </a:r>
            <a:r>
              <a:rPr lang="en-GB" sz="1600" b="1" i="0" dirty="0">
                <a:solidFill>
                  <a:srgbClr val="FF0000"/>
                </a:solidFill>
                <a:effectLst/>
                <a:latin typeface="Open Sans" panose="020B0606030504020204" pitchFamily="34" charset="0"/>
              </a:rPr>
              <a:t> </a:t>
            </a:r>
            <a:r>
              <a:rPr lang="en-GB" sz="1600" b="1" i="0" dirty="0" err="1">
                <a:solidFill>
                  <a:srgbClr val="FF0000"/>
                </a:solidFill>
                <a:effectLst/>
                <a:latin typeface="Open Sans" panose="020B0606030504020204" pitchFamily="34" charset="0"/>
              </a:rPr>
              <a:t>án</a:t>
            </a:r>
            <a:r>
              <a:rPr lang="en-GB" sz="1600" b="1" i="0" dirty="0">
                <a:solidFill>
                  <a:srgbClr val="FF0000"/>
                </a:solidFill>
                <a:effectLst/>
                <a:latin typeface="Open Sans" panose="020B0606030504020204" pitchFamily="34" charset="0"/>
              </a:rPr>
              <a:t> C</a:t>
            </a:r>
            <a:endParaRPr lang="en-GB" sz="1600" b="0" i="0" dirty="0">
              <a:solidFill>
                <a:srgbClr val="FF0000"/>
              </a:solidFill>
              <a:effectLst/>
              <a:latin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ChangeAspect="1"/>
          </p:cNvPicPr>
          <p:nvPr/>
        </p:nvPicPr>
        <p:blipFill>
          <a:blip r:embed="rId1">
            <a:extLst>
              <a:ext uri="{28A0092B-C50C-407E-A947-70E740481C1C}">
                <a14:useLocalDpi xmlns:a14="http://schemas.microsoft.com/office/drawing/2010/main" val="0"/>
              </a:ext>
            </a:extLst>
          </a:blip>
          <a:srcRect l="15553" r="9406" b="9903"/>
          <a:stretch>
            <a:fillRect/>
          </a:stretch>
        </p:blipFill>
        <p:spPr>
          <a:xfrm>
            <a:off x="498764" y="804416"/>
            <a:ext cx="3549534" cy="1771651"/>
          </a:xfrm>
          <a:prstGeom prst="rect">
            <a:avLst/>
          </a:prstGeom>
        </p:spPr>
      </p:pic>
      <p:sp>
        <p:nvSpPr>
          <p:cNvPr id="12" name="TextBox 12"/>
          <p:cNvSpPr txBox="1">
            <a:spLocks noChangeArrowheads="1"/>
          </p:cNvSpPr>
          <p:nvPr/>
        </p:nvSpPr>
        <p:spPr bwMode="auto">
          <a:xfrm>
            <a:off x="1262258" y="181376"/>
            <a:ext cx="6858000" cy="400110"/>
          </a:xfrm>
          <a:prstGeom prst="rect">
            <a:avLst/>
          </a:prstGeom>
          <a:noFill/>
          <a:ln>
            <a:noFill/>
          </a:ln>
          <a:extLst>
            <a:ext uri="{909E8E84-426E-40DD-AFC4-6F175D3DCCD1}">
              <a14:hiddenFill xmlns:a14="http://schemas.microsoft.com/office/drawing/2010/main">
                <a:solidFill>
                  <a:srgbClr val="BADDE1"/>
                </a:solidFill>
              </a14:hiddenFill>
            </a:ext>
            <a:ext uri="{91240B29-F687-4F45-9708-019B960494DF}">
              <a14:hiddenLine xmlns:a14="http://schemas.microsoft.com/office/drawing/2010/main" w="25400">
                <a:solidFill>
                  <a:schemeClr val="tx1"/>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000" b="1">
                <a:latin typeface="#9Slide03 Arima Madurai Black" panose="00000A00000000000000" pitchFamily="2" charset="0"/>
                <a:cs typeface="#9Slide03 Arima Madurai Black" panose="00000A00000000000000" pitchFamily="2" charset="0"/>
              </a:rPr>
              <a:t>Sinh hoạt của con người trong môi trường </a:t>
            </a:r>
            <a:r>
              <a:rPr lang="en-US" altLang="en-US" sz="2000" b="1" u="sng">
                <a:latin typeface="#9Slide03 Arima Madurai Black" panose="00000A00000000000000" pitchFamily="2" charset="0"/>
                <a:cs typeface="#9Slide03 Arima Madurai Black" panose="00000A00000000000000" pitchFamily="2" charset="0"/>
              </a:rPr>
              <a:t>không trọng lực</a:t>
            </a:r>
            <a:endParaRPr lang="en-US" altLang="en-US" sz="2000" b="1" u="sng">
              <a:latin typeface="#9Slide03 Arima Madurai Black" panose="00000A00000000000000" pitchFamily="2" charset="0"/>
              <a:cs typeface="#9Slide03 Arima Madurai Black" panose="00000A00000000000000" pitchFamily="2" charset="0"/>
            </a:endParaRPr>
          </a:p>
        </p:txBody>
      </p:sp>
      <p:pic>
        <p:nvPicPr>
          <p:cNvPr id="13" name="Picture 2" descr="(Ảnh: Heav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34307" y="804417"/>
            <a:ext cx="3751464"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127" t="3840" r="2400" b="7069"/>
          <a:stretch>
            <a:fillRect/>
          </a:stretch>
        </p:blipFill>
        <p:spPr bwMode="auto">
          <a:xfrm>
            <a:off x="498764" y="2844231"/>
            <a:ext cx="3483032" cy="2036619"/>
          </a:xfrm>
          <a:prstGeom prst="rect">
            <a:avLst/>
          </a:prstGeom>
          <a:solidFill>
            <a:srgbClr val="FFC000"/>
          </a:solidFill>
          <a:ln w="38100">
            <a:solidFill>
              <a:srgbClr val="0070C0"/>
            </a:solidFill>
            <a:miter lim="800000"/>
            <a:headEnd/>
            <a:tailEnd/>
          </a:ln>
        </p:spPr>
      </p:pic>
      <p:pic>
        <p:nvPicPr>
          <p:cNvPr id="5122" name="Picture 2" descr="Khi người đàn ông nhanh nhất thế giới chạy đua trong môi trường không trọng  lự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306" y="2844231"/>
            <a:ext cx="3751464" cy="20428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8677" y="1512917"/>
            <a:ext cx="6018414" cy="646331"/>
          </a:xfrm>
          <a:prstGeom prst="rect">
            <a:avLst/>
          </a:prstGeom>
          <a:noFill/>
        </p:spPr>
        <p:txBody>
          <a:bodyPr wrap="square" rtlCol="0">
            <a:spAutoFit/>
          </a:bodyPr>
          <a:lstStyle/>
          <a:p>
            <a:r>
              <a:rPr lang="vi-VN" sz="3600">
                <a:solidFill>
                  <a:srgbClr val="C00000"/>
                </a:soli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CHÚC CÁC CON HỌC TỐT</a:t>
            </a:r>
            <a:endParaRPr lang="en-US" sz="3600">
              <a:solidFill>
                <a:srgbClr val="C00000"/>
              </a:soli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9" y="78884"/>
            <a:ext cx="1729620" cy="39233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232948" y="215796"/>
            <a:ext cx="118508" cy="118509"/>
            <a:chOff x="4486616" y="3001075"/>
            <a:chExt cx="274695" cy="274699"/>
          </a:xfrm>
        </p:grpSpPr>
        <p:sp>
          <p:nvSpPr>
            <p:cNvPr id="4"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5"/>
          <p:cNvGrpSpPr/>
          <p:nvPr/>
        </p:nvGrpSpPr>
        <p:grpSpPr>
          <a:xfrm>
            <a:off x="0" y="249458"/>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53" name="TextBox 52"/>
          <p:cNvSpPr txBox="1"/>
          <p:nvPr/>
        </p:nvSpPr>
        <p:spPr>
          <a:xfrm>
            <a:off x="495575" y="138868"/>
            <a:ext cx="1258214" cy="400110"/>
          </a:xfrm>
          <a:prstGeom prst="rect">
            <a:avLst/>
          </a:prstGeom>
          <a:noFill/>
        </p:spPr>
        <p:txBody>
          <a:bodyPr wrap="square" rtlCol="0">
            <a:spAutoFit/>
          </a:bodyPr>
          <a:lstStyle/>
          <a:p>
            <a:r>
              <a:rPr lang="vi-VN" sz="2000">
                <a:solidFill>
                  <a:schemeClr val="bg1"/>
                </a:solidFill>
                <a:latin typeface="#9Slide03 Arima Madurai Black" panose="00000A00000000000000" pitchFamily="2" charset="0"/>
                <a:cs typeface="#9Slide03 Arima Madurai Black" panose="00000A00000000000000" pitchFamily="2" charset="0"/>
              </a:rPr>
              <a:t>MỞ ĐẦU</a:t>
            </a:r>
            <a:endParaRPr lang="en-US" sz="2000">
              <a:solidFill>
                <a:schemeClr val="bg1"/>
              </a:solidFill>
              <a:latin typeface="#9Slide03 Arima Madurai Black" panose="00000A00000000000000" pitchFamily="2" charset="0"/>
              <a:cs typeface="#9Slide03 Arima Madurai Black" panose="00000A00000000000000" pitchFamily="2" charset="0"/>
            </a:endParaRPr>
          </a:p>
        </p:txBody>
      </p:sp>
      <p:grpSp>
        <p:nvGrpSpPr>
          <p:cNvPr id="11" name="Google Shape;293;p31"/>
          <p:cNvGrpSpPr/>
          <p:nvPr/>
        </p:nvGrpSpPr>
        <p:grpSpPr>
          <a:xfrm>
            <a:off x="3562501" y="1353762"/>
            <a:ext cx="5641709" cy="3789738"/>
            <a:chOff x="-26" y="1343351"/>
            <a:chExt cx="9144028" cy="3789738"/>
          </a:xfrm>
        </p:grpSpPr>
        <p:sp>
          <p:nvSpPr>
            <p:cNvPr id="12"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3" name="Google Shape;325;p31"/>
            <p:cNvGrpSpPr/>
            <p:nvPr/>
          </p:nvGrpSpPr>
          <p:grpSpPr>
            <a:xfrm>
              <a:off x="-26" y="2942175"/>
              <a:ext cx="1575668" cy="2015021"/>
              <a:chOff x="-25" y="2942175"/>
              <a:chExt cx="1575668" cy="2015021"/>
            </a:xfrm>
          </p:grpSpPr>
          <p:sp>
            <p:nvSpPr>
              <p:cNvPr id="44"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92" name="Rectangle 91"/>
          <p:cNvSpPr/>
          <p:nvPr/>
        </p:nvSpPr>
        <p:spPr>
          <a:xfrm>
            <a:off x="2108489" y="1116569"/>
            <a:ext cx="5547494" cy="1014380"/>
          </a:xfrm>
          <a:prstGeom prst="rect">
            <a:avLst/>
          </a:prstGeom>
        </p:spPr>
        <p:txBody>
          <a:bodyPr wrap="square">
            <a:spAutoFit/>
          </a:bodyPr>
          <a:lstStyle/>
          <a:p>
            <a:pPr algn="ctr">
              <a:lnSpc>
                <a:spcPct val="107000"/>
              </a:lnSpc>
              <a:spcBef>
                <a:spcPts val="200"/>
              </a:spcBef>
              <a:spcAft>
                <a:spcPts val="600"/>
              </a:spcAft>
            </a:pPr>
            <a:r>
              <a:rPr lang="vi-VN" sz="2800">
                <a:solidFill>
                  <a:srgbClr val="C00000"/>
                </a:solidFill>
                <a:latin typeface="#9Slide03 Arima Madurai Bold" panose="00000800000000000000" pitchFamily="2" charset="0"/>
                <a:ea typeface="Arial" panose="020B0604020202020204" pitchFamily="34" charset="0"/>
                <a:cs typeface="#9Slide03 Arima Madurai Bold" panose="00000800000000000000" pitchFamily="2" charset="0"/>
              </a:rPr>
              <a:t>Tại sao khi thả một vật đang cầm trên tay thì vật đó rơi xuống?</a:t>
            </a:r>
            <a:endParaRPr lang="en-US" sz="200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1000"/>
                                            <p:tgtEl>
                                              <p:spTgt spid="92"/>
                                            </p:tgtEl>
                                          </p:cBhvr>
                                        </p:animEffect>
                                        <p:anim calcmode="lin" valueType="num">
                                          <p:cBhvr>
                                            <p:cTn id="21" dur="1000" fill="hold"/>
                                            <p:tgtEl>
                                              <p:spTgt spid="92"/>
                                            </p:tgtEl>
                                            <p:attrNameLst>
                                              <p:attrName>ppt_x</p:attrName>
                                            </p:attrNameLst>
                                          </p:cBhvr>
                                          <p:tavLst>
                                            <p:tav tm="0">
                                              <p:val>
                                                <p:strVal val="#ppt_x"/>
                                              </p:val>
                                            </p:tav>
                                            <p:tav tm="100000">
                                              <p:val>
                                                <p:strVal val="#ppt_x"/>
                                              </p:val>
                                            </p:tav>
                                          </p:tavLst>
                                        </p:anim>
                                        <p:anim calcmode="lin" valueType="num">
                                          <p:cBhvr>
                                            <p:cTn id="2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1000"/>
                                            <p:tgtEl>
                                              <p:spTgt spid="92"/>
                                            </p:tgtEl>
                                          </p:cBhvr>
                                        </p:animEffect>
                                        <p:anim calcmode="lin" valueType="num">
                                          <p:cBhvr>
                                            <p:cTn id="21" dur="1000" fill="hold"/>
                                            <p:tgtEl>
                                              <p:spTgt spid="92"/>
                                            </p:tgtEl>
                                            <p:attrNameLst>
                                              <p:attrName>ppt_x</p:attrName>
                                            </p:attrNameLst>
                                          </p:cBhvr>
                                          <p:tavLst>
                                            <p:tav tm="0">
                                              <p:val>
                                                <p:strVal val="#ppt_x"/>
                                              </p:val>
                                            </p:tav>
                                            <p:tav tm="100000">
                                              <p:val>
                                                <p:strVal val="#ppt_x"/>
                                              </p:val>
                                            </p:tav>
                                          </p:tavLst>
                                        </p:anim>
                                        <p:anim calcmode="lin" valueType="num">
                                          <p:cBhvr>
                                            <p:cTn id="2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93;p31"/>
          <p:cNvGrpSpPr/>
          <p:nvPr/>
        </p:nvGrpSpPr>
        <p:grpSpPr>
          <a:xfrm>
            <a:off x="3562501" y="1353762"/>
            <a:ext cx="5641709" cy="3789738"/>
            <a:chOff x="-26" y="1343351"/>
            <a:chExt cx="9144028" cy="3789738"/>
          </a:xfrm>
        </p:grpSpPr>
        <p:sp>
          <p:nvSpPr>
            <p:cNvPr id="12"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3" name="Google Shape;325;p31"/>
            <p:cNvGrpSpPr/>
            <p:nvPr/>
          </p:nvGrpSpPr>
          <p:grpSpPr>
            <a:xfrm>
              <a:off x="-26" y="2942175"/>
              <a:ext cx="1575668" cy="2015021"/>
              <a:chOff x="-25" y="2942175"/>
              <a:chExt cx="1575668" cy="2015021"/>
            </a:xfrm>
          </p:grpSpPr>
          <p:sp>
            <p:nvSpPr>
              <p:cNvPr id="44"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2"/>
          <p:cNvSpPr txBox="1">
            <a:spLocks noGrp="1"/>
          </p:cNvSpPr>
          <p:nvPr>
            <p:ph type="ctrTitle" idx="2"/>
          </p:nvPr>
        </p:nvSpPr>
        <p:spPr>
          <a:xfrm>
            <a:off x="173343" y="1042046"/>
            <a:ext cx="7593332"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200" dirty="0" smtClean="0">
                <a:solidFill>
                  <a:schemeClr val="dk1"/>
                </a:solidFill>
              </a:rPr>
              <a:t>BÀI </a:t>
            </a:r>
            <a:r>
              <a:rPr lang="en-GB" sz="3200" dirty="0">
                <a:solidFill>
                  <a:schemeClr val="dk1"/>
                </a:solidFill>
              </a:rPr>
              <a:t>29: </a:t>
            </a:r>
            <a:r>
              <a:rPr lang="en-GB" sz="4000" dirty="0">
                <a:solidFill>
                  <a:schemeClr val="dk1"/>
                </a:solidFill>
              </a:rPr>
              <a:t>LỰC HẤP DẪN</a:t>
            </a:r>
            <a:endParaRPr sz="3600" dirty="0">
              <a:solidFill>
                <a:schemeClr val="accent4"/>
              </a:solidFill>
            </a:endParaRPr>
          </a:p>
        </p:txBody>
      </p:sp>
      <p:cxnSp>
        <p:nvCxnSpPr>
          <p:cNvPr id="486" name="Google Shape;486;p32"/>
          <p:cNvCxnSpPr/>
          <p:nvPr/>
        </p:nvCxnSpPr>
        <p:spPr>
          <a:xfrm>
            <a:off x="2873099" y="3590850"/>
            <a:ext cx="1209300" cy="0"/>
          </a:xfrm>
          <a:prstGeom prst="straightConnector1">
            <a:avLst/>
          </a:prstGeom>
          <a:noFill/>
          <a:ln w="19050" cap="flat" cmpd="sng">
            <a:solidFill>
              <a:schemeClr val="dk2"/>
            </a:solidFill>
            <a:prstDash val="lgDash"/>
            <a:round/>
            <a:headEnd type="none" w="med" len="med"/>
            <a:tailEnd type="none" w="med" len="med"/>
          </a:ln>
        </p:spPr>
      </p:cxnSp>
      <p:grpSp>
        <p:nvGrpSpPr>
          <p:cNvPr id="487" name="Google Shape;487;p32"/>
          <p:cNvGrpSpPr/>
          <p:nvPr/>
        </p:nvGrpSpPr>
        <p:grpSpPr>
          <a:xfrm>
            <a:off x="852256" y="610025"/>
            <a:ext cx="782148" cy="560906"/>
            <a:chOff x="4963350" y="689650"/>
            <a:chExt cx="662950" cy="475425"/>
          </a:xfrm>
        </p:grpSpPr>
        <p:sp>
          <p:nvSpPr>
            <p:cNvPr id="488" name="Google Shape;488;p32"/>
            <p:cNvSpPr/>
            <p:nvPr/>
          </p:nvSpPr>
          <p:spPr>
            <a:xfrm>
              <a:off x="4963350" y="719475"/>
              <a:ext cx="662950" cy="445600"/>
            </a:xfrm>
            <a:custGeom>
              <a:avLst/>
              <a:gdLst/>
              <a:ahLst/>
              <a:cxnLst/>
              <a:rect l="l" t="t" r="r" b="b"/>
              <a:pathLst>
                <a:path w="26518" h="17824" extrusionOk="0">
                  <a:moveTo>
                    <a:pt x="17961" y="1"/>
                  </a:moveTo>
                  <a:cubicBezTo>
                    <a:pt x="17754" y="1"/>
                    <a:pt x="17546" y="41"/>
                    <a:pt x="17352" y="123"/>
                  </a:cubicBezTo>
                  <a:lnTo>
                    <a:pt x="1079" y="6929"/>
                  </a:lnTo>
                  <a:cubicBezTo>
                    <a:pt x="396" y="7214"/>
                    <a:pt x="1" y="7950"/>
                    <a:pt x="137" y="8677"/>
                  </a:cubicBezTo>
                  <a:lnTo>
                    <a:pt x="1298" y="14840"/>
                  </a:lnTo>
                  <a:cubicBezTo>
                    <a:pt x="1387" y="15311"/>
                    <a:pt x="1680" y="15710"/>
                    <a:pt x="2101" y="15938"/>
                  </a:cubicBezTo>
                  <a:cubicBezTo>
                    <a:pt x="2117" y="15945"/>
                    <a:pt x="2133" y="15952"/>
                    <a:pt x="2149" y="15960"/>
                  </a:cubicBezTo>
                  <a:lnTo>
                    <a:pt x="3712" y="17375"/>
                  </a:lnTo>
                  <a:cubicBezTo>
                    <a:pt x="4013" y="17669"/>
                    <a:pt x="4409" y="17824"/>
                    <a:pt x="4813" y="17824"/>
                  </a:cubicBezTo>
                  <a:cubicBezTo>
                    <a:pt x="5018" y="17824"/>
                    <a:pt x="5224" y="17784"/>
                    <a:pt x="5422" y="17702"/>
                  </a:cubicBezTo>
                  <a:lnTo>
                    <a:pt x="25553" y="9282"/>
                  </a:lnTo>
                  <a:cubicBezTo>
                    <a:pt x="26092" y="9056"/>
                    <a:pt x="26462" y="8554"/>
                    <a:pt x="26516" y="7972"/>
                  </a:cubicBezTo>
                  <a:cubicBezTo>
                    <a:pt x="26518" y="7956"/>
                    <a:pt x="26517" y="7943"/>
                    <a:pt x="26516" y="7930"/>
                  </a:cubicBezTo>
                  <a:lnTo>
                    <a:pt x="26249" y="5530"/>
                  </a:lnTo>
                  <a:cubicBezTo>
                    <a:pt x="26249" y="5525"/>
                    <a:pt x="26252" y="5519"/>
                    <a:pt x="26253" y="5516"/>
                  </a:cubicBezTo>
                  <a:cubicBezTo>
                    <a:pt x="26289" y="4911"/>
                    <a:pt x="25986" y="4349"/>
                    <a:pt x="25460" y="4048"/>
                  </a:cubicBezTo>
                  <a:lnTo>
                    <a:pt x="18745" y="208"/>
                  </a:lnTo>
                  <a:cubicBezTo>
                    <a:pt x="18505" y="71"/>
                    <a:pt x="18233" y="1"/>
                    <a:pt x="1796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32"/>
            <p:cNvSpPr/>
            <p:nvPr/>
          </p:nvSpPr>
          <p:spPr>
            <a:xfrm>
              <a:off x="5033375" y="997425"/>
              <a:ext cx="263925" cy="130100"/>
            </a:xfrm>
            <a:custGeom>
              <a:avLst/>
              <a:gdLst/>
              <a:ahLst/>
              <a:cxnLst/>
              <a:rect l="l" t="t" r="r" b="b"/>
              <a:pathLst>
                <a:path w="10557" h="5204" extrusionOk="0">
                  <a:moveTo>
                    <a:pt x="9280" y="1"/>
                  </a:moveTo>
                  <a:cubicBezTo>
                    <a:pt x="9271" y="1"/>
                    <a:pt x="9261" y="3"/>
                    <a:pt x="9252" y="6"/>
                  </a:cubicBezTo>
                  <a:lnTo>
                    <a:pt x="626" y="3614"/>
                  </a:lnTo>
                  <a:cubicBezTo>
                    <a:pt x="464" y="3682"/>
                    <a:pt x="285" y="3717"/>
                    <a:pt x="80" y="3721"/>
                  </a:cubicBezTo>
                  <a:cubicBezTo>
                    <a:pt x="69" y="3722"/>
                    <a:pt x="63" y="3725"/>
                    <a:pt x="52" y="3729"/>
                  </a:cubicBezTo>
                  <a:cubicBezTo>
                    <a:pt x="34" y="3737"/>
                    <a:pt x="20" y="3750"/>
                    <a:pt x="12" y="3769"/>
                  </a:cubicBezTo>
                  <a:cubicBezTo>
                    <a:pt x="0" y="3799"/>
                    <a:pt x="11" y="3831"/>
                    <a:pt x="31" y="3851"/>
                  </a:cubicBezTo>
                  <a:lnTo>
                    <a:pt x="1121" y="4838"/>
                  </a:lnTo>
                  <a:cubicBezTo>
                    <a:pt x="1367" y="5076"/>
                    <a:pt x="1691" y="5203"/>
                    <a:pt x="2019" y="5203"/>
                  </a:cubicBezTo>
                  <a:cubicBezTo>
                    <a:pt x="2183" y="5203"/>
                    <a:pt x="2348" y="5172"/>
                    <a:pt x="2504" y="5106"/>
                  </a:cubicBezTo>
                  <a:lnTo>
                    <a:pt x="10509" y="1758"/>
                  </a:lnTo>
                  <a:cubicBezTo>
                    <a:pt x="10530" y="1749"/>
                    <a:pt x="10546" y="1730"/>
                    <a:pt x="10552" y="1707"/>
                  </a:cubicBezTo>
                  <a:cubicBezTo>
                    <a:pt x="10557" y="1687"/>
                    <a:pt x="10554" y="1663"/>
                    <a:pt x="10539" y="1645"/>
                  </a:cubicBezTo>
                  <a:lnTo>
                    <a:pt x="9339" y="30"/>
                  </a:lnTo>
                  <a:cubicBezTo>
                    <a:pt x="9325" y="11"/>
                    <a:pt x="9303" y="1"/>
                    <a:pt x="9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32"/>
            <p:cNvSpPr/>
            <p:nvPr/>
          </p:nvSpPr>
          <p:spPr>
            <a:xfrm>
              <a:off x="4971675" y="792650"/>
              <a:ext cx="291350" cy="292475"/>
            </a:xfrm>
            <a:custGeom>
              <a:avLst/>
              <a:gdLst/>
              <a:ahLst/>
              <a:cxnLst/>
              <a:rect l="l" t="t" r="r" b="b"/>
              <a:pathLst>
                <a:path w="11654" h="11699" extrusionOk="0">
                  <a:moveTo>
                    <a:pt x="7154" y="3210"/>
                  </a:moveTo>
                  <a:lnTo>
                    <a:pt x="7184" y="3222"/>
                  </a:lnTo>
                  <a:cubicBezTo>
                    <a:pt x="7360" y="3913"/>
                    <a:pt x="7611" y="4590"/>
                    <a:pt x="7889" y="5244"/>
                  </a:cubicBezTo>
                  <a:cubicBezTo>
                    <a:pt x="7575" y="4601"/>
                    <a:pt x="7325" y="3924"/>
                    <a:pt x="7148" y="3232"/>
                  </a:cubicBezTo>
                  <a:cubicBezTo>
                    <a:pt x="7144" y="3222"/>
                    <a:pt x="7148" y="3212"/>
                    <a:pt x="7154" y="3210"/>
                  </a:cubicBezTo>
                  <a:close/>
                  <a:moveTo>
                    <a:pt x="5742" y="4660"/>
                  </a:moveTo>
                  <a:lnTo>
                    <a:pt x="5799" y="4737"/>
                  </a:lnTo>
                  <a:lnTo>
                    <a:pt x="6278" y="5787"/>
                  </a:lnTo>
                  <a:lnTo>
                    <a:pt x="6243" y="5801"/>
                  </a:lnTo>
                  <a:lnTo>
                    <a:pt x="5764" y="4750"/>
                  </a:lnTo>
                  <a:cubicBezTo>
                    <a:pt x="5760" y="4740"/>
                    <a:pt x="5764" y="4731"/>
                    <a:pt x="5770" y="4728"/>
                  </a:cubicBezTo>
                  <a:lnTo>
                    <a:pt x="5742" y="4660"/>
                  </a:lnTo>
                  <a:close/>
                  <a:moveTo>
                    <a:pt x="7840" y="1369"/>
                  </a:moveTo>
                  <a:lnTo>
                    <a:pt x="7890" y="1449"/>
                  </a:lnTo>
                  <a:lnTo>
                    <a:pt x="9826" y="6221"/>
                  </a:lnTo>
                  <a:lnTo>
                    <a:pt x="9791" y="6234"/>
                  </a:lnTo>
                  <a:lnTo>
                    <a:pt x="7856" y="1464"/>
                  </a:lnTo>
                  <a:cubicBezTo>
                    <a:pt x="7852" y="1453"/>
                    <a:pt x="7863" y="1442"/>
                    <a:pt x="7869" y="1438"/>
                  </a:cubicBezTo>
                  <a:lnTo>
                    <a:pt x="7840" y="1369"/>
                  </a:lnTo>
                  <a:close/>
                  <a:moveTo>
                    <a:pt x="4500" y="7311"/>
                  </a:moveTo>
                  <a:lnTo>
                    <a:pt x="4521" y="7323"/>
                  </a:lnTo>
                  <a:lnTo>
                    <a:pt x="4781" y="7838"/>
                  </a:lnTo>
                  <a:lnTo>
                    <a:pt x="4747" y="7853"/>
                  </a:lnTo>
                  <a:lnTo>
                    <a:pt x="4500" y="7311"/>
                  </a:lnTo>
                  <a:close/>
                  <a:moveTo>
                    <a:pt x="8279" y="0"/>
                  </a:moveTo>
                  <a:cubicBezTo>
                    <a:pt x="8269" y="0"/>
                    <a:pt x="8259" y="2"/>
                    <a:pt x="8249" y="6"/>
                  </a:cubicBezTo>
                  <a:lnTo>
                    <a:pt x="865" y="3094"/>
                  </a:lnTo>
                  <a:cubicBezTo>
                    <a:pt x="317" y="3324"/>
                    <a:pt x="0" y="3916"/>
                    <a:pt x="112" y="4502"/>
                  </a:cubicBezTo>
                  <a:lnTo>
                    <a:pt x="1271" y="10666"/>
                  </a:lnTo>
                  <a:cubicBezTo>
                    <a:pt x="1343" y="11042"/>
                    <a:pt x="1579" y="11363"/>
                    <a:pt x="1917" y="11544"/>
                  </a:cubicBezTo>
                  <a:cubicBezTo>
                    <a:pt x="2106" y="11647"/>
                    <a:pt x="2313" y="11698"/>
                    <a:pt x="2521" y="11698"/>
                  </a:cubicBezTo>
                  <a:cubicBezTo>
                    <a:pt x="2686" y="11698"/>
                    <a:pt x="2852" y="11666"/>
                    <a:pt x="3009" y="11600"/>
                  </a:cubicBezTo>
                  <a:lnTo>
                    <a:pt x="11598" y="8008"/>
                  </a:lnTo>
                  <a:cubicBezTo>
                    <a:pt x="11636" y="7992"/>
                    <a:pt x="11653" y="7949"/>
                    <a:pt x="11637" y="7911"/>
                  </a:cubicBezTo>
                  <a:lnTo>
                    <a:pt x="8348" y="45"/>
                  </a:lnTo>
                  <a:cubicBezTo>
                    <a:pt x="8335" y="17"/>
                    <a:pt x="8308" y="0"/>
                    <a:pt x="82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1" name="Google Shape;491;p32"/>
            <p:cNvSpPr/>
            <p:nvPr/>
          </p:nvSpPr>
          <p:spPr>
            <a:xfrm>
              <a:off x="5272200" y="845950"/>
              <a:ext cx="346325" cy="191850"/>
            </a:xfrm>
            <a:custGeom>
              <a:avLst/>
              <a:gdLst/>
              <a:ahLst/>
              <a:cxnLst/>
              <a:rect l="l" t="t" r="r" b="b"/>
              <a:pathLst>
                <a:path w="13853" h="7674" extrusionOk="0">
                  <a:moveTo>
                    <a:pt x="13601" y="1"/>
                  </a:moveTo>
                  <a:cubicBezTo>
                    <a:pt x="13590" y="1"/>
                    <a:pt x="13579" y="3"/>
                    <a:pt x="13567" y="8"/>
                  </a:cubicBezTo>
                  <a:cubicBezTo>
                    <a:pt x="13557" y="13"/>
                    <a:pt x="13545" y="21"/>
                    <a:pt x="13537" y="33"/>
                  </a:cubicBezTo>
                  <a:cubicBezTo>
                    <a:pt x="13377" y="258"/>
                    <a:pt x="13157" y="434"/>
                    <a:pt x="12899" y="542"/>
                  </a:cubicBezTo>
                  <a:lnTo>
                    <a:pt x="52" y="5916"/>
                  </a:lnTo>
                  <a:cubicBezTo>
                    <a:pt x="31" y="5924"/>
                    <a:pt x="15" y="5943"/>
                    <a:pt x="7" y="5963"/>
                  </a:cubicBezTo>
                  <a:cubicBezTo>
                    <a:pt x="1" y="5985"/>
                    <a:pt x="7" y="6011"/>
                    <a:pt x="19" y="6029"/>
                  </a:cubicBezTo>
                  <a:lnTo>
                    <a:pt x="1217" y="7642"/>
                  </a:lnTo>
                  <a:cubicBezTo>
                    <a:pt x="1235" y="7661"/>
                    <a:pt x="1260" y="7673"/>
                    <a:pt x="1284" y="7673"/>
                  </a:cubicBezTo>
                  <a:cubicBezTo>
                    <a:pt x="1293" y="7673"/>
                    <a:pt x="1302" y="7672"/>
                    <a:pt x="1310" y="7668"/>
                  </a:cubicBezTo>
                  <a:lnTo>
                    <a:pt x="13079" y="2746"/>
                  </a:lnTo>
                  <a:cubicBezTo>
                    <a:pt x="13508" y="2568"/>
                    <a:pt x="13803" y="2170"/>
                    <a:pt x="13852" y="1694"/>
                  </a:cubicBezTo>
                  <a:lnTo>
                    <a:pt x="13673" y="71"/>
                  </a:lnTo>
                  <a:cubicBezTo>
                    <a:pt x="13669" y="41"/>
                    <a:pt x="13646" y="15"/>
                    <a:pt x="13616" y="2"/>
                  </a:cubicBezTo>
                  <a:cubicBezTo>
                    <a:pt x="13611" y="1"/>
                    <a:pt x="13606" y="1"/>
                    <a:pt x="136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2" name="Google Shape;492;p32"/>
            <p:cNvSpPr/>
            <p:nvPr/>
          </p:nvSpPr>
          <p:spPr>
            <a:xfrm>
              <a:off x="5185100" y="697375"/>
              <a:ext cx="426725" cy="292025"/>
            </a:xfrm>
            <a:custGeom>
              <a:avLst/>
              <a:gdLst/>
              <a:ahLst/>
              <a:cxnLst/>
              <a:rect l="l" t="t" r="r" b="b"/>
              <a:pathLst>
                <a:path w="17069" h="11681" extrusionOk="0">
                  <a:moveTo>
                    <a:pt x="9471" y="1162"/>
                  </a:moveTo>
                  <a:lnTo>
                    <a:pt x="12551" y="3148"/>
                  </a:lnTo>
                  <a:lnTo>
                    <a:pt x="9446" y="1169"/>
                  </a:lnTo>
                  <a:cubicBezTo>
                    <a:pt x="9448" y="1164"/>
                    <a:pt x="9448" y="1164"/>
                    <a:pt x="9451" y="1162"/>
                  </a:cubicBezTo>
                  <a:close/>
                  <a:moveTo>
                    <a:pt x="10421" y="3333"/>
                  </a:moveTo>
                  <a:lnTo>
                    <a:pt x="10440" y="3337"/>
                  </a:lnTo>
                  <a:lnTo>
                    <a:pt x="11392" y="3987"/>
                  </a:lnTo>
                  <a:lnTo>
                    <a:pt x="10411" y="3340"/>
                  </a:lnTo>
                  <a:cubicBezTo>
                    <a:pt x="10416" y="3339"/>
                    <a:pt x="10417" y="3334"/>
                    <a:pt x="10421" y="3333"/>
                  </a:cubicBezTo>
                  <a:close/>
                  <a:moveTo>
                    <a:pt x="4679" y="7351"/>
                  </a:moveTo>
                  <a:lnTo>
                    <a:pt x="4732" y="7430"/>
                  </a:lnTo>
                  <a:lnTo>
                    <a:pt x="5253" y="8772"/>
                  </a:lnTo>
                  <a:lnTo>
                    <a:pt x="5322" y="8746"/>
                  </a:lnTo>
                  <a:lnTo>
                    <a:pt x="5254" y="8776"/>
                  </a:lnTo>
                  <a:lnTo>
                    <a:pt x="5253" y="8772"/>
                  </a:lnTo>
                  <a:lnTo>
                    <a:pt x="5218" y="8786"/>
                  </a:lnTo>
                  <a:lnTo>
                    <a:pt x="4697" y="7444"/>
                  </a:lnTo>
                  <a:cubicBezTo>
                    <a:pt x="4694" y="7434"/>
                    <a:pt x="4704" y="7422"/>
                    <a:pt x="4715" y="7417"/>
                  </a:cubicBezTo>
                  <a:lnTo>
                    <a:pt x="4679" y="7351"/>
                  </a:lnTo>
                  <a:close/>
                  <a:moveTo>
                    <a:pt x="2350" y="5775"/>
                  </a:moveTo>
                  <a:lnTo>
                    <a:pt x="2375" y="5785"/>
                  </a:lnTo>
                  <a:lnTo>
                    <a:pt x="4140" y="10044"/>
                  </a:lnTo>
                  <a:lnTo>
                    <a:pt x="4106" y="10059"/>
                  </a:lnTo>
                  <a:lnTo>
                    <a:pt x="2340" y="5798"/>
                  </a:lnTo>
                  <a:cubicBezTo>
                    <a:pt x="2336" y="5788"/>
                    <a:pt x="2340" y="5779"/>
                    <a:pt x="2350" y="5775"/>
                  </a:cubicBezTo>
                  <a:close/>
                  <a:moveTo>
                    <a:pt x="9089" y="1"/>
                  </a:moveTo>
                  <a:cubicBezTo>
                    <a:pt x="8923" y="1"/>
                    <a:pt x="8757" y="33"/>
                    <a:pt x="8600" y="98"/>
                  </a:cubicBezTo>
                  <a:lnTo>
                    <a:pt x="56" y="3672"/>
                  </a:lnTo>
                  <a:cubicBezTo>
                    <a:pt x="17" y="3688"/>
                    <a:pt x="1" y="3731"/>
                    <a:pt x="16" y="3770"/>
                  </a:cubicBezTo>
                  <a:lnTo>
                    <a:pt x="3306" y="11635"/>
                  </a:lnTo>
                  <a:cubicBezTo>
                    <a:pt x="3317" y="11664"/>
                    <a:pt x="3344" y="11680"/>
                    <a:pt x="3374" y="11680"/>
                  </a:cubicBezTo>
                  <a:cubicBezTo>
                    <a:pt x="3384" y="11680"/>
                    <a:pt x="3394" y="11679"/>
                    <a:pt x="3403" y="11675"/>
                  </a:cubicBezTo>
                  <a:lnTo>
                    <a:pt x="16298" y="6281"/>
                  </a:lnTo>
                  <a:cubicBezTo>
                    <a:pt x="16737" y="6097"/>
                    <a:pt x="17025" y="5703"/>
                    <a:pt x="17069" y="5213"/>
                  </a:cubicBezTo>
                  <a:lnTo>
                    <a:pt x="17009" y="4702"/>
                  </a:lnTo>
                  <a:cubicBezTo>
                    <a:pt x="16913" y="4408"/>
                    <a:pt x="16713" y="4170"/>
                    <a:pt x="16436" y="4011"/>
                  </a:cubicBezTo>
                  <a:lnTo>
                    <a:pt x="9722" y="170"/>
                  </a:lnTo>
                  <a:cubicBezTo>
                    <a:pt x="9528" y="58"/>
                    <a:pt x="9309" y="1"/>
                    <a:pt x="90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3" name="Google Shape;493;p32"/>
            <p:cNvSpPr/>
            <p:nvPr/>
          </p:nvSpPr>
          <p:spPr>
            <a:xfrm>
              <a:off x="5033375" y="1064800"/>
              <a:ext cx="111600" cy="62775"/>
            </a:xfrm>
            <a:custGeom>
              <a:avLst/>
              <a:gdLst/>
              <a:ahLst/>
              <a:cxnLst/>
              <a:rect l="l" t="t" r="r" b="b"/>
              <a:pathLst>
                <a:path w="4464" h="2511" extrusionOk="0">
                  <a:moveTo>
                    <a:pt x="2822" y="1"/>
                  </a:moveTo>
                  <a:lnTo>
                    <a:pt x="626" y="921"/>
                  </a:lnTo>
                  <a:cubicBezTo>
                    <a:pt x="464" y="988"/>
                    <a:pt x="285" y="1024"/>
                    <a:pt x="80" y="1027"/>
                  </a:cubicBezTo>
                  <a:cubicBezTo>
                    <a:pt x="69" y="1029"/>
                    <a:pt x="63" y="1031"/>
                    <a:pt x="52" y="1035"/>
                  </a:cubicBezTo>
                  <a:cubicBezTo>
                    <a:pt x="34" y="1043"/>
                    <a:pt x="20" y="1056"/>
                    <a:pt x="12" y="1076"/>
                  </a:cubicBezTo>
                  <a:cubicBezTo>
                    <a:pt x="0" y="1105"/>
                    <a:pt x="11" y="1137"/>
                    <a:pt x="31" y="1157"/>
                  </a:cubicBezTo>
                  <a:lnTo>
                    <a:pt x="1121" y="2145"/>
                  </a:lnTo>
                  <a:cubicBezTo>
                    <a:pt x="1367" y="2383"/>
                    <a:pt x="1691" y="2510"/>
                    <a:pt x="2019" y="2510"/>
                  </a:cubicBezTo>
                  <a:cubicBezTo>
                    <a:pt x="2183" y="2510"/>
                    <a:pt x="2348" y="2478"/>
                    <a:pt x="2504" y="2413"/>
                  </a:cubicBezTo>
                  <a:lnTo>
                    <a:pt x="4463" y="1593"/>
                  </a:lnTo>
                  <a:lnTo>
                    <a:pt x="2822" y="1"/>
                  </a:ln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32"/>
            <p:cNvSpPr/>
            <p:nvPr/>
          </p:nvSpPr>
          <p:spPr>
            <a:xfrm>
              <a:off x="4971650" y="850350"/>
              <a:ext cx="113175" cy="234775"/>
            </a:xfrm>
            <a:custGeom>
              <a:avLst/>
              <a:gdLst/>
              <a:ahLst/>
              <a:cxnLst/>
              <a:rect l="l" t="t" r="r" b="b"/>
              <a:pathLst>
                <a:path w="4527" h="9391" extrusionOk="0">
                  <a:moveTo>
                    <a:pt x="2743" y="0"/>
                  </a:moveTo>
                  <a:lnTo>
                    <a:pt x="865" y="786"/>
                  </a:lnTo>
                  <a:cubicBezTo>
                    <a:pt x="317" y="1016"/>
                    <a:pt x="0" y="1608"/>
                    <a:pt x="112" y="2194"/>
                  </a:cubicBezTo>
                  <a:lnTo>
                    <a:pt x="1271" y="8358"/>
                  </a:lnTo>
                  <a:cubicBezTo>
                    <a:pt x="1344" y="8734"/>
                    <a:pt x="1579" y="9055"/>
                    <a:pt x="1917" y="9236"/>
                  </a:cubicBezTo>
                  <a:cubicBezTo>
                    <a:pt x="2105" y="9339"/>
                    <a:pt x="2312" y="9390"/>
                    <a:pt x="2520" y="9390"/>
                  </a:cubicBezTo>
                  <a:cubicBezTo>
                    <a:pt x="2686" y="9390"/>
                    <a:pt x="2851" y="9358"/>
                    <a:pt x="3008" y="9292"/>
                  </a:cubicBezTo>
                  <a:lnTo>
                    <a:pt x="4526" y="8658"/>
                  </a:lnTo>
                  <a:lnTo>
                    <a:pt x="4526" y="8658"/>
                  </a:lnTo>
                  <a:cubicBezTo>
                    <a:pt x="4411" y="8676"/>
                    <a:pt x="4303" y="8684"/>
                    <a:pt x="4202" y="8684"/>
                  </a:cubicBezTo>
                  <a:cubicBezTo>
                    <a:pt x="3002" y="8684"/>
                    <a:pt x="2775" y="7487"/>
                    <a:pt x="2775" y="7487"/>
                  </a:cubicBezTo>
                  <a:cubicBezTo>
                    <a:pt x="2775" y="7487"/>
                    <a:pt x="2159" y="4829"/>
                    <a:pt x="1685" y="2657"/>
                  </a:cubicBezTo>
                  <a:cubicBezTo>
                    <a:pt x="1392" y="1311"/>
                    <a:pt x="2135" y="456"/>
                    <a:pt x="2743"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32"/>
            <p:cNvSpPr/>
            <p:nvPr/>
          </p:nvSpPr>
          <p:spPr>
            <a:xfrm>
              <a:off x="5542525" y="846025"/>
              <a:ext cx="76000" cy="89300"/>
            </a:xfrm>
            <a:custGeom>
              <a:avLst/>
              <a:gdLst/>
              <a:ahLst/>
              <a:cxnLst/>
              <a:rect l="l" t="t" r="r" b="b"/>
              <a:pathLst>
                <a:path w="3040" h="3572" extrusionOk="0">
                  <a:moveTo>
                    <a:pt x="2787" y="1"/>
                  </a:moveTo>
                  <a:cubicBezTo>
                    <a:pt x="2776" y="1"/>
                    <a:pt x="2766" y="4"/>
                    <a:pt x="2755" y="8"/>
                  </a:cubicBezTo>
                  <a:cubicBezTo>
                    <a:pt x="2745" y="13"/>
                    <a:pt x="2733" y="20"/>
                    <a:pt x="2725" y="33"/>
                  </a:cubicBezTo>
                  <a:cubicBezTo>
                    <a:pt x="2565" y="257"/>
                    <a:pt x="2345" y="434"/>
                    <a:pt x="2087" y="542"/>
                  </a:cubicBezTo>
                  <a:lnTo>
                    <a:pt x="1" y="1414"/>
                  </a:lnTo>
                  <a:lnTo>
                    <a:pt x="286" y="3572"/>
                  </a:lnTo>
                  <a:lnTo>
                    <a:pt x="2266" y="2745"/>
                  </a:lnTo>
                  <a:cubicBezTo>
                    <a:pt x="2695" y="2566"/>
                    <a:pt x="2990" y="2168"/>
                    <a:pt x="3039" y="1692"/>
                  </a:cubicBezTo>
                  <a:lnTo>
                    <a:pt x="2860" y="70"/>
                  </a:lnTo>
                  <a:cubicBezTo>
                    <a:pt x="2856" y="39"/>
                    <a:pt x="2833" y="12"/>
                    <a:pt x="2806" y="4"/>
                  </a:cubicBezTo>
                  <a:cubicBezTo>
                    <a:pt x="2799" y="2"/>
                    <a:pt x="2793" y="1"/>
                    <a:pt x="2787"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32"/>
            <p:cNvSpPr/>
            <p:nvPr/>
          </p:nvSpPr>
          <p:spPr>
            <a:xfrm>
              <a:off x="5368275" y="697375"/>
              <a:ext cx="243550" cy="169250"/>
            </a:xfrm>
            <a:custGeom>
              <a:avLst/>
              <a:gdLst/>
              <a:ahLst/>
              <a:cxnLst/>
              <a:rect l="l" t="t" r="r" b="b"/>
              <a:pathLst>
                <a:path w="9742" h="6770" extrusionOk="0">
                  <a:moveTo>
                    <a:pt x="1762" y="1"/>
                  </a:moveTo>
                  <a:cubicBezTo>
                    <a:pt x="1596" y="1"/>
                    <a:pt x="1430" y="33"/>
                    <a:pt x="1274" y="98"/>
                  </a:cubicBezTo>
                  <a:lnTo>
                    <a:pt x="0" y="631"/>
                  </a:lnTo>
                  <a:cubicBezTo>
                    <a:pt x="309" y="635"/>
                    <a:pt x="758" y="718"/>
                    <a:pt x="1282" y="1055"/>
                  </a:cubicBezTo>
                  <a:cubicBezTo>
                    <a:pt x="2098" y="1580"/>
                    <a:pt x="7181" y="4874"/>
                    <a:pt x="7181" y="4874"/>
                  </a:cubicBezTo>
                  <a:cubicBezTo>
                    <a:pt x="7181" y="4874"/>
                    <a:pt x="9009" y="5795"/>
                    <a:pt x="7804" y="6770"/>
                  </a:cubicBezTo>
                  <a:lnTo>
                    <a:pt x="8971" y="6281"/>
                  </a:lnTo>
                  <a:cubicBezTo>
                    <a:pt x="9410" y="6097"/>
                    <a:pt x="9698" y="5703"/>
                    <a:pt x="9742" y="5213"/>
                  </a:cubicBezTo>
                  <a:lnTo>
                    <a:pt x="9682" y="4702"/>
                  </a:lnTo>
                  <a:cubicBezTo>
                    <a:pt x="9586" y="4408"/>
                    <a:pt x="9386" y="4170"/>
                    <a:pt x="9110" y="4011"/>
                  </a:cubicBezTo>
                  <a:lnTo>
                    <a:pt x="2397" y="170"/>
                  </a:lnTo>
                  <a:cubicBezTo>
                    <a:pt x="2203" y="58"/>
                    <a:pt x="1983" y="1"/>
                    <a:pt x="1762"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32"/>
            <p:cNvSpPr/>
            <p:nvPr/>
          </p:nvSpPr>
          <p:spPr>
            <a:xfrm>
              <a:off x="4963350" y="689650"/>
              <a:ext cx="657275" cy="403200"/>
            </a:xfrm>
            <a:custGeom>
              <a:avLst/>
              <a:gdLst/>
              <a:ahLst/>
              <a:cxnLst/>
              <a:rect l="l" t="t" r="r" b="b"/>
              <a:pathLst>
                <a:path w="26291" h="16128" extrusionOk="0">
                  <a:moveTo>
                    <a:pt x="17960" y="399"/>
                  </a:moveTo>
                  <a:cubicBezTo>
                    <a:pt x="18165" y="399"/>
                    <a:pt x="18369" y="452"/>
                    <a:pt x="18548" y="554"/>
                  </a:cubicBezTo>
                  <a:lnTo>
                    <a:pt x="25263" y="4393"/>
                  </a:lnTo>
                  <a:cubicBezTo>
                    <a:pt x="25663" y="4622"/>
                    <a:pt x="25884" y="5032"/>
                    <a:pt x="25856" y="5491"/>
                  </a:cubicBezTo>
                  <a:cubicBezTo>
                    <a:pt x="25828" y="5952"/>
                    <a:pt x="25558" y="6332"/>
                    <a:pt x="25133" y="6510"/>
                  </a:cubicBezTo>
                  <a:lnTo>
                    <a:pt x="3307" y="15638"/>
                  </a:lnTo>
                  <a:cubicBezTo>
                    <a:pt x="3160" y="15700"/>
                    <a:pt x="3005" y="15730"/>
                    <a:pt x="2850" y="15730"/>
                  </a:cubicBezTo>
                  <a:cubicBezTo>
                    <a:pt x="2657" y="15730"/>
                    <a:pt x="2465" y="15683"/>
                    <a:pt x="2290" y="15589"/>
                  </a:cubicBezTo>
                  <a:cubicBezTo>
                    <a:pt x="1974" y="15419"/>
                    <a:pt x="1755" y="15120"/>
                    <a:pt x="1688" y="14768"/>
                  </a:cubicBezTo>
                  <a:lnTo>
                    <a:pt x="527" y="8605"/>
                  </a:lnTo>
                  <a:cubicBezTo>
                    <a:pt x="424" y="8060"/>
                    <a:pt x="722" y="7510"/>
                    <a:pt x="1233" y="7295"/>
                  </a:cubicBezTo>
                  <a:lnTo>
                    <a:pt x="17506" y="490"/>
                  </a:lnTo>
                  <a:cubicBezTo>
                    <a:pt x="17650" y="428"/>
                    <a:pt x="17806" y="399"/>
                    <a:pt x="17960" y="399"/>
                  </a:cubicBezTo>
                  <a:close/>
                  <a:moveTo>
                    <a:pt x="17961" y="0"/>
                  </a:moveTo>
                  <a:cubicBezTo>
                    <a:pt x="17754" y="0"/>
                    <a:pt x="17546" y="41"/>
                    <a:pt x="17352" y="122"/>
                  </a:cubicBezTo>
                  <a:lnTo>
                    <a:pt x="1079" y="6928"/>
                  </a:lnTo>
                  <a:cubicBezTo>
                    <a:pt x="396" y="7215"/>
                    <a:pt x="1" y="7950"/>
                    <a:pt x="137" y="8679"/>
                  </a:cubicBezTo>
                  <a:lnTo>
                    <a:pt x="1298" y="14841"/>
                  </a:lnTo>
                  <a:cubicBezTo>
                    <a:pt x="1388" y="15311"/>
                    <a:pt x="1680" y="15711"/>
                    <a:pt x="2101" y="15938"/>
                  </a:cubicBezTo>
                  <a:cubicBezTo>
                    <a:pt x="2335" y="16064"/>
                    <a:pt x="2592" y="16128"/>
                    <a:pt x="2850" y="16128"/>
                  </a:cubicBezTo>
                  <a:cubicBezTo>
                    <a:pt x="3056" y="16128"/>
                    <a:pt x="3265" y="16088"/>
                    <a:pt x="3460" y="16001"/>
                  </a:cubicBezTo>
                  <a:lnTo>
                    <a:pt x="25286" y="6873"/>
                  </a:lnTo>
                  <a:cubicBezTo>
                    <a:pt x="25844" y="6640"/>
                    <a:pt x="26216" y="6119"/>
                    <a:pt x="26253" y="5513"/>
                  </a:cubicBezTo>
                  <a:cubicBezTo>
                    <a:pt x="26290" y="4910"/>
                    <a:pt x="25986" y="4348"/>
                    <a:pt x="25460" y="4047"/>
                  </a:cubicBezTo>
                  <a:lnTo>
                    <a:pt x="18745" y="207"/>
                  </a:lnTo>
                  <a:cubicBezTo>
                    <a:pt x="18504" y="70"/>
                    <a:pt x="18233" y="0"/>
                    <a:pt x="179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32"/>
            <p:cNvSpPr/>
            <p:nvPr/>
          </p:nvSpPr>
          <p:spPr>
            <a:xfrm>
              <a:off x="5175500" y="783525"/>
              <a:ext cx="132775" cy="263100"/>
            </a:xfrm>
            <a:custGeom>
              <a:avLst/>
              <a:gdLst/>
              <a:ahLst/>
              <a:cxnLst/>
              <a:rect l="l" t="t" r="r" b="b"/>
              <a:pathLst>
                <a:path w="5311" h="10524" extrusionOk="0">
                  <a:moveTo>
                    <a:pt x="226" y="0"/>
                  </a:moveTo>
                  <a:cubicBezTo>
                    <a:pt x="200" y="0"/>
                    <a:pt x="174" y="5"/>
                    <a:pt x="149" y="15"/>
                  </a:cubicBezTo>
                  <a:cubicBezTo>
                    <a:pt x="48" y="57"/>
                    <a:pt x="0" y="173"/>
                    <a:pt x="42" y="275"/>
                  </a:cubicBezTo>
                  <a:lnTo>
                    <a:pt x="3474" y="8480"/>
                  </a:lnTo>
                  <a:cubicBezTo>
                    <a:pt x="3480" y="8496"/>
                    <a:pt x="3489" y="8509"/>
                    <a:pt x="3497" y="8522"/>
                  </a:cubicBezTo>
                  <a:lnTo>
                    <a:pt x="4926" y="10443"/>
                  </a:lnTo>
                  <a:cubicBezTo>
                    <a:pt x="4966" y="10496"/>
                    <a:pt x="5025" y="10523"/>
                    <a:pt x="5085" y="10523"/>
                  </a:cubicBezTo>
                  <a:cubicBezTo>
                    <a:pt x="5127" y="10523"/>
                    <a:pt x="5168" y="10510"/>
                    <a:pt x="5204" y="10483"/>
                  </a:cubicBezTo>
                  <a:cubicBezTo>
                    <a:pt x="5293" y="10418"/>
                    <a:pt x="5311" y="10294"/>
                    <a:pt x="5245" y="10205"/>
                  </a:cubicBezTo>
                  <a:lnTo>
                    <a:pt x="3831" y="8304"/>
                  </a:lnTo>
                  <a:lnTo>
                    <a:pt x="409" y="123"/>
                  </a:lnTo>
                  <a:cubicBezTo>
                    <a:pt x="377" y="46"/>
                    <a:pt x="304" y="0"/>
                    <a:pt x="2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32"/>
            <p:cNvSpPr/>
            <p:nvPr/>
          </p:nvSpPr>
          <p:spPr>
            <a:xfrm>
              <a:off x="5014425" y="809700"/>
              <a:ext cx="611875" cy="325600"/>
            </a:xfrm>
            <a:custGeom>
              <a:avLst/>
              <a:gdLst/>
              <a:ahLst/>
              <a:cxnLst/>
              <a:rect l="l" t="t" r="r" b="b"/>
              <a:pathLst>
                <a:path w="24475" h="13024" extrusionOk="0">
                  <a:moveTo>
                    <a:pt x="23952" y="1"/>
                  </a:moveTo>
                  <a:cubicBezTo>
                    <a:pt x="23944" y="1"/>
                    <a:pt x="23937" y="1"/>
                    <a:pt x="23930" y="2"/>
                  </a:cubicBezTo>
                  <a:cubicBezTo>
                    <a:pt x="23821" y="15"/>
                    <a:pt x="23742" y="113"/>
                    <a:pt x="23754" y="221"/>
                  </a:cubicBezTo>
                  <a:lnTo>
                    <a:pt x="24078" y="3154"/>
                  </a:lnTo>
                  <a:cubicBezTo>
                    <a:pt x="24031" y="3582"/>
                    <a:pt x="23757" y="3950"/>
                    <a:pt x="23358" y="4115"/>
                  </a:cubicBezTo>
                  <a:lnTo>
                    <a:pt x="3229" y="12535"/>
                  </a:lnTo>
                  <a:cubicBezTo>
                    <a:pt x="3081" y="12597"/>
                    <a:pt x="2926" y="12627"/>
                    <a:pt x="2772" y="12627"/>
                  </a:cubicBezTo>
                  <a:cubicBezTo>
                    <a:pt x="2470" y="12627"/>
                    <a:pt x="2172" y="12510"/>
                    <a:pt x="1943" y="12287"/>
                  </a:cubicBezTo>
                  <a:lnTo>
                    <a:pt x="354" y="10847"/>
                  </a:lnTo>
                  <a:cubicBezTo>
                    <a:pt x="317" y="10812"/>
                    <a:pt x="269" y="10795"/>
                    <a:pt x="221" y="10795"/>
                  </a:cubicBezTo>
                  <a:cubicBezTo>
                    <a:pt x="167" y="10795"/>
                    <a:pt x="113" y="10817"/>
                    <a:pt x="74" y="10860"/>
                  </a:cubicBezTo>
                  <a:cubicBezTo>
                    <a:pt x="1" y="10941"/>
                    <a:pt x="6" y="11067"/>
                    <a:pt x="87" y="11140"/>
                  </a:cubicBezTo>
                  <a:lnTo>
                    <a:pt x="1670" y="12575"/>
                  </a:lnTo>
                  <a:cubicBezTo>
                    <a:pt x="1971" y="12868"/>
                    <a:pt x="2368" y="13023"/>
                    <a:pt x="2771" y="13023"/>
                  </a:cubicBezTo>
                  <a:cubicBezTo>
                    <a:pt x="2976" y="13023"/>
                    <a:pt x="3184" y="12982"/>
                    <a:pt x="3381" y="12901"/>
                  </a:cubicBezTo>
                  <a:lnTo>
                    <a:pt x="23511" y="4482"/>
                  </a:lnTo>
                  <a:cubicBezTo>
                    <a:pt x="24050" y="4256"/>
                    <a:pt x="24420" y="3753"/>
                    <a:pt x="24474" y="3171"/>
                  </a:cubicBezTo>
                  <a:cubicBezTo>
                    <a:pt x="24475" y="3157"/>
                    <a:pt x="24475" y="3144"/>
                    <a:pt x="24474" y="3130"/>
                  </a:cubicBezTo>
                  <a:lnTo>
                    <a:pt x="24147" y="177"/>
                  </a:lnTo>
                  <a:cubicBezTo>
                    <a:pt x="24137" y="76"/>
                    <a:pt x="24049" y="1"/>
                    <a:pt x="239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32"/>
            <p:cNvSpPr/>
            <p:nvPr/>
          </p:nvSpPr>
          <p:spPr>
            <a:xfrm>
              <a:off x="5165700" y="826575"/>
              <a:ext cx="54050" cy="124225"/>
            </a:xfrm>
            <a:custGeom>
              <a:avLst/>
              <a:gdLst/>
              <a:ahLst/>
              <a:cxnLst/>
              <a:rect l="l" t="t" r="r" b="b"/>
              <a:pathLst>
                <a:path w="2162" h="4969" extrusionOk="0">
                  <a:moveTo>
                    <a:pt x="113" y="1"/>
                  </a:moveTo>
                  <a:cubicBezTo>
                    <a:pt x="101" y="1"/>
                    <a:pt x="88" y="3"/>
                    <a:pt x="77" y="8"/>
                  </a:cubicBezTo>
                  <a:cubicBezTo>
                    <a:pt x="25" y="29"/>
                    <a:pt x="1" y="86"/>
                    <a:pt x="22" y="137"/>
                  </a:cubicBezTo>
                  <a:lnTo>
                    <a:pt x="1956" y="4907"/>
                  </a:lnTo>
                  <a:cubicBezTo>
                    <a:pt x="1972" y="4945"/>
                    <a:pt x="2009" y="4969"/>
                    <a:pt x="2049" y="4969"/>
                  </a:cubicBezTo>
                  <a:cubicBezTo>
                    <a:pt x="2061" y="4969"/>
                    <a:pt x="2074" y="4967"/>
                    <a:pt x="2086" y="4960"/>
                  </a:cubicBezTo>
                  <a:cubicBezTo>
                    <a:pt x="2137" y="4939"/>
                    <a:pt x="2162" y="4882"/>
                    <a:pt x="2141" y="4831"/>
                  </a:cubicBezTo>
                  <a:lnTo>
                    <a:pt x="206" y="62"/>
                  </a:lnTo>
                  <a:cubicBezTo>
                    <a:pt x="190" y="24"/>
                    <a:pt x="152" y="1"/>
                    <a:pt x="1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32"/>
            <p:cNvSpPr/>
            <p:nvPr/>
          </p:nvSpPr>
          <p:spPr>
            <a:xfrm>
              <a:off x="5148025" y="870850"/>
              <a:ext cx="24100" cy="55250"/>
            </a:xfrm>
            <a:custGeom>
              <a:avLst/>
              <a:gdLst/>
              <a:ahLst/>
              <a:cxnLst/>
              <a:rect l="l" t="t" r="r" b="b"/>
              <a:pathLst>
                <a:path w="964" h="2210" extrusionOk="0">
                  <a:moveTo>
                    <a:pt x="110" y="0"/>
                  </a:moveTo>
                  <a:cubicBezTo>
                    <a:pt x="101" y="0"/>
                    <a:pt x="93" y="1"/>
                    <a:pt x="85" y="3"/>
                  </a:cubicBezTo>
                  <a:cubicBezTo>
                    <a:pt x="32" y="17"/>
                    <a:pt x="0" y="72"/>
                    <a:pt x="14" y="124"/>
                  </a:cubicBezTo>
                  <a:cubicBezTo>
                    <a:pt x="194" y="821"/>
                    <a:pt x="446" y="1504"/>
                    <a:pt x="761" y="2154"/>
                  </a:cubicBezTo>
                  <a:cubicBezTo>
                    <a:pt x="778" y="2188"/>
                    <a:pt x="814" y="2209"/>
                    <a:pt x="851" y="2209"/>
                  </a:cubicBezTo>
                  <a:cubicBezTo>
                    <a:pt x="866" y="2209"/>
                    <a:pt x="881" y="2206"/>
                    <a:pt x="894" y="2199"/>
                  </a:cubicBezTo>
                  <a:cubicBezTo>
                    <a:pt x="945" y="2175"/>
                    <a:pt x="964" y="2116"/>
                    <a:pt x="940" y="2066"/>
                  </a:cubicBezTo>
                  <a:cubicBezTo>
                    <a:pt x="630" y="1429"/>
                    <a:pt x="384" y="758"/>
                    <a:pt x="206" y="74"/>
                  </a:cubicBezTo>
                  <a:cubicBezTo>
                    <a:pt x="194" y="29"/>
                    <a:pt x="15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32"/>
            <p:cNvSpPr/>
            <p:nvPr/>
          </p:nvSpPr>
          <p:spPr>
            <a:xfrm>
              <a:off x="5113350" y="908750"/>
              <a:ext cx="17650" cy="31200"/>
            </a:xfrm>
            <a:custGeom>
              <a:avLst/>
              <a:gdLst/>
              <a:ahLst/>
              <a:cxnLst/>
              <a:rect l="l" t="t" r="r" b="b"/>
              <a:pathLst>
                <a:path w="706" h="1248" extrusionOk="0">
                  <a:moveTo>
                    <a:pt x="112" y="0"/>
                  </a:moveTo>
                  <a:cubicBezTo>
                    <a:pt x="98" y="0"/>
                    <a:pt x="84" y="3"/>
                    <a:pt x="71" y="9"/>
                  </a:cubicBezTo>
                  <a:cubicBezTo>
                    <a:pt x="21" y="31"/>
                    <a:pt x="0" y="90"/>
                    <a:pt x="22" y="141"/>
                  </a:cubicBezTo>
                  <a:lnTo>
                    <a:pt x="502" y="1189"/>
                  </a:lnTo>
                  <a:cubicBezTo>
                    <a:pt x="519" y="1226"/>
                    <a:pt x="555" y="1247"/>
                    <a:pt x="593" y="1247"/>
                  </a:cubicBezTo>
                  <a:cubicBezTo>
                    <a:pt x="606" y="1247"/>
                    <a:pt x="621" y="1245"/>
                    <a:pt x="634" y="1238"/>
                  </a:cubicBezTo>
                  <a:cubicBezTo>
                    <a:pt x="684" y="1215"/>
                    <a:pt x="705" y="1157"/>
                    <a:pt x="682" y="1106"/>
                  </a:cubicBezTo>
                  <a:lnTo>
                    <a:pt x="202" y="58"/>
                  </a:lnTo>
                  <a:cubicBezTo>
                    <a:pt x="186" y="21"/>
                    <a:pt x="150" y="0"/>
                    <a:pt x="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32"/>
            <p:cNvSpPr/>
            <p:nvPr/>
          </p:nvSpPr>
          <p:spPr>
            <a:xfrm>
              <a:off x="5081425" y="973450"/>
              <a:ext cx="12225" cy="17825"/>
            </a:xfrm>
            <a:custGeom>
              <a:avLst/>
              <a:gdLst/>
              <a:ahLst/>
              <a:cxnLst/>
              <a:rect l="l" t="t" r="r" b="b"/>
              <a:pathLst>
                <a:path w="489" h="713" extrusionOk="0">
                  <a:moveTo>
                    <a:pt x="115" y="0"/>
                  </a:moveTo>
                  <a:cubicBezTo>
                    <a:pt x="100" y="0"/>
                    <a:pt x="84" y="3"/>
                    <a:pt x="70" y="11"/>
                  </a:cubicBezTo>
                  <a:cubicBezTo>
                    <a:pt x="20" y="34"/>
                    <a:pt x="0" y="95"/>
                    <a:pt x="26" y="143"/>
                  </a:cubicBezTo>
                  <a:lnTo>
                    <a:pt x="286" y="659"/>
                  </a:lnTo>
                  <a:cubicBezTo>
                    <a:pt x="304" y="693"/>
                    <a:pt x="338" y="713"/>
                    <a:pt x="374" y="713"/>
                  </a:cubicBezTo>
                  <a:cubicBezTo>
                    <a:pt x="389" y="713"/>
                    <a:pt x="405" y="711"/>
                    <a:pt x="419" y="702"/>
                  </a:cubicBezTo>
                  <a:cubicBezTo>
                    <a:pt x="469" y="679"/>
                    <a:pt x="489" y="618"/>
                    <a:pt x="464" y="569"/>
                  </a:cubicBezTo>
                  <a:lnTo>
                    <a:pt x="204" y="54"/>
                  </a:lnTo>
                  <a:cubicBezTo>
                    <a:pt x="186" y="20"/>
                    <a:pt x="151" y="0"/>
                    <a:pt x="1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32"/>
            <p:cNvSpPr/>
            <p:nvPr/>
          </p:nvSpPr>
          <p:spPr>
            <a:xfrm>
              <a:off x="5241175" y="839600"/>
              <a:ext cx="49850" cy="111525"/>
            </a:xfrm>
            <a:custGeom>
              <a:avLst/>
              <a:gdLst/>
              <a:ahLst/>
              <a:cxnLst/>
              <a:rect l="l" t="t" r="r" b="b"/>
              <a:pathLst>
                <a:path w="1994" h="4461" extrusionOk="0">
                  <a:moveTo>
                    <a:pt x="114" y="0"/>
                  </a:moveTo>
                  <a:cubicBezTo>
                    <a:pt x="101" y="0"/>
                    <a:pt x="88" y="3"/>
                    <a:pt x="76" y="8"/>
                  </a:cubicBezTo>
                  <a:cubicBezTo>
                    <a:pt x="25" y="29"/>
                    <a:pt x="1" y="88"/>
                    <a:pt x="22" y="139"/>
                  </a:cubicBezTo>
                  <a:lnTo>
                    <a:pt x="1789" y="4398"/>
                  </a:lnTo>
                  <a:cubicBezTo>
                    <a:pt x="1805" y="4436"/>
                    <a:pt x="1843" y="4460"/>
                    <a:pt x="1881" y="4460"/>
                  </a:cubicBezTo>
                  <a:cubicBezTo>
                    <a:pt x="1894" y="4460"/>
                    <a:pt x="1906" y="4458"/>
                    <a:pt x="1918" y="4453"/>
                  </a:cubicBezTo>
                  <a:cubicBezTo>
                    <a:pt x="1969" y="4432"/>
                    <a:pt x="1993" y="4372"/>
                    <a:pt x="1972" y="4323"/>
                  </a:cubicBezTo>
                  <a:lnTo>
                    <a:pt x="205" y="62"/>
                  </a:lnTo>
                  <a:cubicBezTo>
                    <a:pt x="190" y="24"/>
                    <a:pt x="152" y="0"/>
                    <a:pt x="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32"/>
            <p:cNvSpPr/>
            <p:nvPr/>
          </p:nvSpPr>
          <p:spPr>
            <a:xfrm>
              <a:off x="5300175" y="880800"/>
              <a:ext cx="18700" cy="38600"/>
            </a:xfrm>
            <a:custGeom>
              <a:avLst/>
              <a:gdLst/>
              <a:ahLst/>
              <a:cxnLst/>
              <a:rect l="l" t="t" r="r" b="b"/>
              <a:pathLst>
                <a:path w="748" h="1544" extrusionOk="0">
                  <a:moveTo>
                    <a:pt x="112" y="0"/>
                  </a:moveTo>
                  <a:cubicBezTo>
                    <a:pt x="100" y="0"/>
                    <a:pt x="88" y="3"/>
                    <a:pt x="76" y="7"/>
                  </a:cubicBezTo>
                  <a:cubicBezTo>
                    <a:pt x="25" y="28"/>
                    <a:pt x="0" y="85"/>
                    <a:pt x="19" y="136"/>
                  </a:cubicBezTo>
                  <a:lnTo>
                    <a:pt x="544" y="1480"/>
                  </a:lnTo>
                  <a:cubicBezTo>
                    <a:pt x="558" y="1519"/>
                    <a:pt x="596" y="1543"/>
                    <a:pt x="635" y="1543"/>
                  </a:cubicBezTo>
                  <a:cubicBezTo>
                    <a:pt x="648" y="1543"/>
                    <a:pt x="659" y="1542"/>
                    <a:pt x="671" y="1537"/>
                  </a:cubicBezTo>
                  <a:cubicBezTo>
                    <a:pt x="722" y="1515"/>
                    <a:pt x="748" y="1459"/>
                    <a:pt x="728" y="1407"/>
                  </a:cubicBezTo>
                  <a:lnTo>
                    <a:pt x="204" y="64"/>
                  </a:lnTo>
                  <a:cubicBezTo>
                    <a:pt x="189" y="25"/>
                    <a:pt x="151" y="0"/>
                    <a:pt x="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32"/>
            <p:cNvSpPr/>
            <p:nvPr/>
          </p:nvSpPr>
          <p:spPr>
            <a:xfrm>
              <a:off x="5418775" y="724325"/>
              <a:ext cx="83250" cy="53850"/>
            </a:xfrm>
            <a:custGeom>
              <a:avLst/>
              <a:gdLst/>
              <a:ahLst/>
              <a:cxnLst/>
              <a:rect l="l" t="t" r="r" b="b"/>
              <a:pathLst>
                <a:path w="3330" h="2154" extrusionOk="0">
                  <a:moveTo>
                    <a:pt x="115" y="0"/>
                  </a:moveTo>
                  <a:cubicBezTo>
                    <a:pt x="81" y="0"/>
                    <a:pt x="48" y="17"/>
                    <a:pt x="30" y="47"/>
                  </a:cubicBezTo>
                  <a:cubicBezTo>
                    <a:pt x="0" y="93"/>
                    <a:pt x="15" y="155"/>
                    <a:pt x="61" y="183"/>
                  </a:cubicBezTo>
                  <a:lnTo>
                    <a:pt x="3163" y="2138"/>
                  </a:lnTo>
                  <a:cubicBezTo>
                    <a:pt x="3179" y="2149"/>
                    <a:pt x="3198" y="2154"/>
                    <a:pt x="3216" y="2154"/>
                  </a:cubicBezTo>
                  <a:cubicBezTo>
                    <a:pt x="3249" y="2154"/>
                    <a:pt x="3280" y="2138"/>
                    <a:pt x="3300" y="2105"/>
                  </a:cubicBezTo>
                  <a:cubicBezTo>
                    <a:pt x="3330" y="2060"/>
                    <a:pt x="3315" y="1998"/>
                    <a:pt x="3269" y="1969"/>
                  </a:cubicBezTo>
                  <a:lnTo>
                    <a:pt x="167" y="15"/>
                  </a:lnTo>
                  <a:cubicBezTo>
                    <a:pt x="151" y="5"/>
                    <a:pt x="133" y="0"/>
                    <a:pt x="1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32"/>
            <p:cNvSpPr/>
            <p:nvPr/>
          </p:nvSpPr>
          <p:spPr>
            <a:xfrm>
              <a:off x="5442975" y="778700"/>
              <a:ext cx="29975" cy="20450"/>
            </a:xfrm>
            <a:custGeom>
              <a:avLst/>
              <a:gdLst/>
              <a:ahLst/>
              <a:cxnLst/>
              <a:rect l="l" t="t" r="r" b="b"/>
              <a:pathLst>
                <a:path w="1199" h="818" extrusionOk="0">
                  <a:moveTo>
                    <a:pt x="114" y="0"/>
                  </a:moveTo>
                  <a:cubicBezTo>
                    <a:pt x="81" y="0"/>
                    <a:pt x="49" y="16"/>
                    <a:pt x="30" y="45"/>
                  </a:cubicBezTo>
                  <a:cubicBezTo>
                    <a:pt x="1" y="92"/>
                    <a:pt x="14" y="154"/>
                    <a:pt x="60" y="182"/>
                  </a:cubicBezTo>
                  <a:lnTo>
                    <a:pt x="1032" y="802"/>
                  </a:lnTo>
                  <a:cubicBezTo>
                    <a:pt x="1049" y="813"/>
                    <a:pt x="1068" y="818"/>
                    <a:pt x="1086" y="818"/>
                  </a:cubicBezTo>
                  <a:cubicBezTo>
                    <a:pt x="1120" y="818"/>
                    <a:pt x="1151" y="802"/>
                    <a:pt x="1169" y="771"/>
                  </a:cubicBezTo>
                  <a:cubicBezTo>
                    <a:pt x="1198" y="726"/>
                    <a:pt x="1185" y="664"/>
                    <a:pt x="1138" y="635"/>
                  </a:cubicBezTo>
                  <a:lnTo>
                    <a:pt x="167" y="16"/>
                  </a:lnTo>
                  <a:cubicBezTo>
                    <a:pt x="150" y="5"/>
                    <a:pt x="132" y="0"/>
                    <a:pt x="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08" name="Google Shape;508;p32"/>
          <p:cNvGrpSpPr/>
          <p:nvPr/>
        </p:nvGrpSpPr>
        <p:grpSpPr>
          <a:xfrm>
            <a:off x="5361900" y="4099538"/>
            <a:ext cx="108725" cy="161300"/>
            <a:chOff x="6187100" y="1161800"/>
            <a:chExt cx="108725" cy="161300"/>
          </a:xfrm>
        </p:grpSpPr>
        <p:sp>
          <p:nvSpPr>
            <p:cNvPr id="509" name="Google Shape;509;p32"/>
            <p:cNvSpPr/>
            <p:nvPr/>
          </p:nvSpPr>
          <p:spPr>
            <a:xfrm>
              <a:off x="6187100" y="1199125"/>
              <a:ext cx="108725" cy="123975"/>
            </a:xfrm>
            <a:custGeom>
              <a:avLst/>
              <a:gdLst/>
              <a:ahLst/>
              <a:cxnLst/>
              <a:rect l="l" t="t" r="r" b="b"/>
              <a:pathLst>
                <a:path w="4349" h="4959" extrusionOk="0">
                  <a:moveTo>
                    <a:pt x="2361" y="1"/>
                  </a:moveTo>
                  <a:cubicBezTo>
                    <a:pt x="2094" y="1"/>
                    <a:pt x="1835" y="81"/>
                    <a:pt x="1629" y="235"/>
                  </a:cubicBezTo>
                  <a:cubicBezTo>
                    <a:pt x="1142" y="597"/>
                    <a:pt x="954" y="1298"/>
                    <a:pt x="1182" y="1902"/>
                  </a:cubicBezTo>
                  <a:cubicBezTo>
                    <a:pt x="1210" y="1978"/>
                    <a:pt x="1246" y="2055"/>
                    <a:pt x="1281" y="2131"/>
                  </a:cubicBezTo>
                  <a:cubicBezTo>
                    <a:pt x="1365" y="2312"/>
                    <a:pt x="1437" y="2467"/>
                    <a:pt x="1403" y="2595"/>
                  </a:cubicBezTo>
                  <a:cubicBezTo>
                    <a:pt x="1356" y="2769"/>
                    <a:pt x="1098" y="2879"/>
                    <a:pt x="860" y="2968"/>
                  </a:cubicBezTo>
                  <a:cubicBezTo>
                    <a:pt x="540" y="3088"/>
                    <a:pt x="108" y="3297"/>
                    <a:pt x="41" y="3741"/>
                  </a:cubicBezTo>
                  <a:cubicBezTo>
                    <a:pt x="0" y="4009"/>
                    <a:pt x="126" y="4301"/>
                    <a:pt x="368" y="4500"/>
                  </a:cubicBezTo>
                  <a:cubicBezTo>
                    <a:pt x="560" y="4658"/>
                    <a:pt x="786" y="4739"/>
                    <a:pt x="984" y="4811"/>
                  </a:cubicBezTo>
                  <a:cubicBezTo>
                    <a:pt x="1165" y="4875"/>
                    <a:pt x="1393" y="4958"/>
                    <a:pt x="1638" y="4958"/>
                  </a:cubicBezTo>
                  <a:cubicBezTo>
                    <a:pt x="1726" y="4958"/>
                    <a:pt x="1815" y="4948"/>
                    <a:pt x="1905" y="4922"/>
                  </a:cubicBezTo>
                  <a:cubicBezTo>
                    <a:pt x="2099" y="4866"/>
                    <a:pt x="2255" y="4751"/>
                    <a:pt x="2392" y="4648"/>
                  </a:cubicBezTo>
                  <a:cubicBezTo>
                    <a:pt x="2527" y="4547"/>
                    <a:pt x="2644" y="4459"/>
                    <a:pt x="2764" y="4448"/>
                  </a:cubicBezTo>
                  <a:cubicBezTo>
                    <a:pt x="2780" y="4446"/>
                    <a:pt x="2797" y="4445"/>
                    <a:pt x="2814" y="4445"/>
                  </a:cubicBezTo>
                  <a:cubicBezTo>
                    <a:pt x="2911" y="4445"/>
                    <a:pt x="3018" y="4469"/>
                    <a:pt x="3133" y="4493"/>
                  </a:cubicBezTo>
                  <a:cubicBezTo>
                    <a:pt x="3243" y="4516"/>
                    <a:pt x="3378" y="4546"/>
                    <a:pt x="3517" y="4546"/>
                  </a:cubicBezTo>
                  <a:cubicBezTo>
                    <a:pt x="3777" y="4546"/>
                    <a:pt x="4052" y="4442"/>
                    <a:pt x="4199" y="4004"/>
                  </a:cubicBezTo>
                  <a:cubicBezTo>
                    <a:pt x="4349" y="3563"/>
                    <a:pt x="4139" y="3292"/>
                    <a:pt x="3953" y="3052"/>
                  </a:cubicBezTo>
                  <a:lnTo>
                    <a:pt x="3901" y="2984"/>
                  </a:lnTo>
                  <a:cubicBezTo>
                    <a:pt x="3673" y="2685"/>
                    <a:pt x="3534" y="2504"/>
                    <a:pt x="3513" y="2168"/>
                  </a:cubicBezTo>
                  <a:cubicBezTo>
                    <a:pt x="3504" y="2020"/>
                    <a:pt x="3519" y="1863"/>
                    <a:pt x="3533" y="1696"/>
                  </a:cubicBezTo>
                  <a:cubicBezTo>
                    <a:pt x="3568" y="1315"/>
                    <a:pt x="3606" y="885"/>
                    <a:pt x="3340" y="488"/>
                  </a:cubicBezTo>
                  <a:cubicBezTo>
                    <a:pt x="3172" y="241"/>
                    <a:pt x="2904" y="74"/>
                    <a:pt x="2584" y="19"/>
                  </a:cubicBezTo>
                  <a:cubicBezTo>
                    <a:pt x="2509" y="7"/>
                    <a:pt x="2435" y="1"/>
                    <a:pt x="23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32"/>
            <p:cNvSpPr/>
            <p:nvPr/>
          </p:nvSpPr>
          <p:spPr>
            <a:xfrm>
              <a:off x="6196225" y="1170625"/>
              <a:ext cx="89200" cy="106400"/>
            </a:xfrm>
            <a:custGeom>
              <a:avLst/>
              <a:gdLst/>
              <a:ahLst/>
              <a:cxnLst/>
              <a:rect l="l" t="t" r="r" b="b"/>
              <a:pathLst>
                <a:path w="3568" h="4256" extrusionOk="0">
                  <a:moveTo>
                    <a:pt x="1998" y="0"/>
                  </a:moveTo>
                  <a:cubicBezTo>
                    <a:pt x="1806" y="0"/>
                    <a:pt x="1618" y="58"/>
                    <a:pt x="1473" y="166"/>
                  </a:cubicBezTo>
                  <a:cubicBezTo>
                    <a:pt x="1288" y="304"/>
                    <a:pt x="1156" y="519"/>
                    <a:pt x="1100" y="771"/>
                  </a:cubicBezTo>
                  <a:cubicBezTo>
                    <a:pt x="1051" y="990"/>
                    <a:pt x="1067" y="1223"/>
                    <a:pt x="1144" y="1427"/>
                  </a:cubicBezTo>
                  <a:cubicBezTo>
                    <a:pt x="1170" y="1495"/>
                    <a:pt x="1200" y="1562"/>
                    <a:pt x="1233" y="1633"/>
                  </a:cubicBezTo>
                  <a:cubicBezTo>
                    <a:pt x="1327" y="1836"/>
                    <a:pt x="1435" y="2066"/>
                    <a:pt x="1376" y="2333"/>
                  </a:cubicBezTo>
                  <a:lnTo>
                    <a:pt x="1376" y="2335"/>
                  </a:lnTo>
                  <a:cubicBezTo>
                    <a:pt x="1278" y="2701"/>
                    <a:pt x="863" y="2856"/>
                    <a:pt x="615" y="2947"/>
                  </a:cubicBezTo>
                  <a:cubicBezTo>
                    <a:pt x="254" y="3081"/>
                    <a:pt x="67" y="3231"/>
                    <a:pt x="27" y="3422"/>
                  </a:cubicBezTo>
                  <a:cubicBezTo>
                    <a:pt x="27" y="3423"/>
                    <a:pt x="22" y="3440"/>
                    <a:pt x="22" y="3443"/>
                  </a:cubicBezTo>
                  <a:cubicBezTo>
                    <a:pt x="0" y="3587"/>
                    <a:pt x="80" y="3758"/>
                    <a:pt x="226" y="3878"/>
                  </a:cubicBezTo>
                  <a:cubicBezTo>
                    <a:pt x="371" y="3998"/>
                    <a:pt x="557" y="4065"/>
                    <a:pt x="737" y="4129"/>
                  </a:cubicBezTo>
                  <a:cubicBezTo>
                    <a:pt x="929" y="4198"/>
                    <a:pt x="1106" y="4255"/>
                    <a:pt x="1272" y="4255"/>
                  </a:cubicBezTo>
                  <a:cubicBezTo>
                    <a:pt x="1330" y="4255"/>
                    <a:pt x="1387" y="4249"/>
                    <a:pt x="1442" y="4233"/>
                  </a:cubicBezTo>
                  <a:cubicBezTo>
                    <a:pt x="1575" y="4194"/>
                    <a:pt x="1691" y="4108"/>
                    <a:pt x="1817" y="4014"/>
                  </a:cubicBezTo>
                  <a:cubicBezTo>
                    <a:pt x="1971" y="3899"/>
                    <a:pt x="2146" y="3767"/>
                    <a:pt x="2362" y="3746"/>
                  </a:cubicBezTo>
                  <a:cubicBezTo>
                    <a:pt x="2391" y="3743"/>
                    <a:pt x="2421" y="3741"/>
                    <a:pt x="2450" y="3741"/>
                  </a:cubicBezTo>
                  <a:cubicBezTo>
                    <a:pt x="2584" y="3741"/>
                    <a:pt x="2719" y="3771"/>
                    <a:pt x="2839" y="3798"/>
                  </a:cubicBezTo>
                  <a:cubicBezTo>
                    <a:pt x="2961" y="3825"/>
                    <a:pt x="3063" y="3845"/>
                    <a:pt x="3150" y="3845"/>
                  </a:cubicBezTo>
                  <a:cubicBezTo>
                    <a:pt x="3314" y="3845"/>
                    <a:pt x="3422" y="3774"/>
                    <a:pt x="3499" y="3540"/>
                  </a:cubicBezTo>
                  <a:cubicBezTo>
                    <a:pt x="3508" y="3516"/>
                    <a:pt x="3515" y="3491"/>
                    <a:pt x="3520" y="3469"/>
                  </a:cubicBezTo>
                  <a:cubicBezTo>
                    <a:pt x="3567" y="3259"/>
                    <a:pt x="3476" y="3128"/>
                    <a:pt x="3311" y="2915"/>
                  </a:cubicBezTo>
                  <a:lnTo>
                    <a:pt x="3261" y="2850"/>
                  </a:lnTo>
                  <a:cubicBezTo>
                    <a:pt x="3010" y="2518"/>
                    <a:pt x="2828" y="2281"/>
                    <a:pt x="2798" y="1838"/>
                  </a:cubicBezTo>
                  <a:cubicBezTo>
                    <a:pt x="2787" y="1664"/>
                    <a:pt x="2803" y="1486"/>
                    <a:pt x="2818" y="1313"/>
                  </a:cubicBezTo>
                  <a:cubicBezTo>
                    <a:pt x="2850" y="960"/>
                    <a:pt x="2880" y="627"/>
                    <a:pt x="2682" y="333"/>
                  </a:cubicBezTo>
                  <a:cubicBezTo>
                    <a:pt x="2570" y="166"/>
                    <a:pt x="2384" y="53"/>
                    <a:pt x="2159" y="14"/>
                  </a:cubicBezTo>
                  <a:cubicBezTo>
                    <a:pt x="2106" y="5"/>
                    <a:pt x="2052" y="0"/>
                    <a:pt x="199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32"/>
            <p:cNvSpPr/>
            <p:nvPr/>
          </p:nvSpPr>
          <p:spPr>
            <a:xfrm>
              <a:off x="6187100" y="1161800"/>
              <a:ext cx="108725" cy="124000"/>
            </a:xfrm>
            <a:custGeom>
              <a:avLst/>
              <a:gdLst/>
              <a:ahLst/>
              <a:cxnLst/>
              <a:rect l="l" t="t" r="r" b="b"/>
              <a:pathLst>
                <a:path w="4349" h="4960" extrusionOk="0">
                  <a:moveTo>
                    <a:pt x="2364" y="500"/>
                  </a:moveTo>
                  <a:cubicBezTo>
                    <a:pt x="2408" y="500"/>
                    <a:pt x="2454" y="503"/>
                    <a:pt x="2501" y="513"/>
                  </a:cubicBezTo>
                  <a:cubicBezTo>
                    <a:pt x="2685" y="544"/>
                    <a:pt x="2837" y="635"/>
                    <a:pt x="2927" y="769"/>
                  </a:cubicBezTo>
                  <a:cubicBezTo>
                    <a:pt x="3095" y="1018"/>
                    <a:pt x="3068" y="1313"/>
                    <a:pt x="3037" y="1654"/>
                  </a:cubicBezTo>
                  <a:cubicBezTo>
                    <a:pt x="3020" y="1831"/>
                    <a:pt x="3005" y="2016"/>
                    <a:pt x="3016" y="2201"/>
                  </a:cubicBezTo>
                  <a:cubicBezTo>
                    <a:pt x="3047" y="2687"/>
                    <a:pt x="3259" y="2964"/>
                    <a:pt x="3508" y="3292"/>
                  </a:cubicBezTo>
                  <a:lnTo>
                    <a:pt x="3559" y="3358"/>
                  </a:lnTo>
                  <a:cubicBezTo>
                    <a:pt x="3736" y="3586"/>
                    <a:pt x="3789" y="3667"/>
                    <a:pt x="3728" y="3848"/>
                  </a:cubicBezTo>
                  <a:cubicBezTo>
                    <a:pt x="3677" y="3998"/>
                    <a:pt x="3636" y="4053"/>
                    <a:pt x="3518" y="4053"/>
                  </a:cubicBezTo>
                  <a:cubicBezTo>
                    <a:pt x="3453" y="4053"/>
                    <a:pt x="3364" y="4036"/>
                    <a:pt x="3237" y="4009"/>
                  </a:cubicBezTo>
                  <a:cubicBezTo>
                    <a:pt x="3106" y="3981"/>
                    <a:pt x="2959" y="3949"/>
                    <a:pt x="2809" y="3949"/>
                  </a:cubicBezTo>
                  <a:cubicBezTo>
                    <a:pt x="2777" y="3949"/>
                    <a:pt x="2745" y="3951"/>
                    <a:pt x="2714" y="3954"/>
                  </a:cubicBezTo>
                  <a:cubicBezTo>
                    <a:pt x="2458" y="3980"/>
                    <a:pt x="2265" y="4124"/>
                    <a:pt x="2095" y="4251"/>
                  </a:cubicBezTo>
                  <a:cubicBezTo>
                    <a:pt x="1981" y="4336"/>
                    <a:pt x="1874" y="4415"/>
                    <a:pt x="1768" y="4446"/>
                  </a:cubicBezTo>
                  <a:cubicBezTo>
                    <a:pt x="1727" y="4457"/>
                    <a:pt x="1684" y="4462"/>
                    <a:pt x="1639" y="4462"/>
                  </a:cubicBezTo>
                  <a:cubicBezTo>
                    <a:pt x="1495" y="4462"/>
                    <a:pt x="1331" y="4410"/>
                    <a:pt x="1152" y="4345"/>
                  </a:cubicBezTo>
                  <a:cubicBezTo>
                    <a:pt x="983" y="4284"/>
                    <a:pt x="809" y="4222"/>
                    <a:pt x="684" y="4119"/>
                  </a:cubicBezTo>
                  <a:cubicBezTo>
                    <a:pt x="579" y="4032"/>
                    <a:pt x="517" y="3912"/>
                    <a:pt x="532" y="3818"/>
                  </a:cubicBezTo>
                  <a:cubicBezTo>
                    <a:pt x="553" y="3679"/>
                    <a:pt x="716" y="3556"/>
                    <a:pt x="1031" y="3439"/>
                  </a:cubicBezTo>
                  <a:cubicBezTo>
                    <a:pt x="1288" y="3342"/>
                    <a:pt x="1764" y="3166"/>
                    <a:pt x="1883" y="2727"/>
                  </a:cubicBezTo>
                  <a:cubicBezTo>
                    <a:pt x="1964" y="2424"/>
                    <a:pt x="1841" y="2157"/>
                    <a:pt x="1732" y="1923"/>
                  </a:cubicBezTo>
                  <a:cubicBezTo>
                    <a:pt x="1701" y="1858"/>
                    <a:pt x="1671" y="1792"/>
                    <a:pt x="1647" y="1728"/>
                  </a:cubicBezTo>
                  <a:cubicBezTo>
                    <a:pt x="1498" y="1334"/>
                    <a:pt x="1619" y="865"/>
                    <a:pt x="1926" y="636"/>
                  </a:cubicBezTo>
                  <a:cubicBezTo>
                    <a:pt x="2046" y="548"/>
                    <a:pt x="2203" y="500"/>
                    <a:pt x="2364" y="500"/>
                  </a:cubicBezTo>
                  <a:close/>
                  <a:moveTo>
                    <a:pt x="2363" y="0"/>
                  </a:moveTo>
                  <a:cubicBezTo>
                    <a:pt x="2096" y="0"/>
                    <a:pt x="1837" y="81"/>
                    <a:pt x="1629" y="234"/>
                  </a:cubicBezTo>
                  <a:cubicBezTo>
                    <a:pt x="1141" y="597"/>
                    <a:pt x="953" y="1299"/>
                    <a:pt x="1181" y="1902"/>
                  </a:cubicBezTo>
                  <a:cubicBezTo>
                    <a:pt x="1209" y="1978"/>
                    <a:pt x="1245" y="2055"/>
                    <a:pt x="1280" y="2131"/>
                  </a:cubicBezTo>
                  <a:cubicBezTo>
                    <a:pt x="1365" y="2311"/>
                    <a:pt x="1437" y="2468"/>
                    <a:pt x="1403" y="2596"/>
                  </a:cubicBezTo>
                  <a:cubicBezTo>
                    <a:pt x="1355" y="2772"/>
                    <a:pt x="1097" y="2881"/>
                    <a:pt x="858" y="2970"/>
                  </a:cubicBezTo>
                  <a:cubicBezTo>
                    <a:pt x="539" y="3089"/>
                    <a:pt x="108" y="3298"/>
                    <a:pt x="41" y="3741"/>
                  </a:cubicBezTo>
                  <a:cubicBezTo>
                    <a:pt x="0" y="4010"/>
                    <a:pt x="126" y="4300"/>
                    <a:pt x="368" y="4500"/>
                  </a:cubicBezTo>
                  <a:cubicBezTo>
                    <a:pt x="560" y="4660"/>
                    <a:pt x="785" y="4740"/>
                    <a:pt x="984" y="4812"/>
                  </a:cubicBezTo>
                  <a:cubicBezTo>
                    <a:pt x="1165" y="4878"/>
                    <a:pt x="1393" y="4960"/>
                    <a:pt x="1638" y="4960"/>
                  </a:cubicBezTo>
                  <a:cubicBezTo>
                    <a:pt x="1726" y="4960"/>
                    <a:pt x="1815" y="4949"/>
                    <a:pt x="1904" y="4923"/>
                  </a:cubicBezTo>
                  <a:cubicBezTo>
                    <a:pt x="2099" y="4869"/>
                    <a:pt x="2255" y="4752"/>
                    <a:pt x="2392" y="4649"/>
                  </a:cubicBezTo>
                  <a:cubicBezTo>
                    <a:pt x="2527" y="4548"/>
                    <a:pt x="2643" y="4460"/>
                    <a:pt x="2763" y="4449"/>
                  </a:cubicBezTo>
                  <a:cubicBezTo>
                    <a:pt x="2779" y="4447"/>
                    <a:pt x="2795" y="4446"/>
                    <a:pt x="2812" y="4446"/>
                  </a:cubicBezTo>
                  <a:cubicBezTo>
                    <a:pt x="2908" y="4446"/>
                    <a:pt x="3016" y="4470"/>
                    <a:pt x="3131" y="4494"/>
                  </a:cubicBezTo>
                  <a:cubicBezTo>
                    <a:pt x="3240" y="4517"/>
                    <a:pt x="3375" y="4546"/>
                    <a:pt x="3514" y="4546"/>
                  </a:cubicBezTo>
                  <a:cubicBezTo>
                    <a:pt x="3775" y="4546"/>
                    <a:pt x="4051" y="4443"/>
                    <a:pt x="4199" y="4005"/>
                  </a:cubicBezTo>
                  <a:cubicBezTo>
                    <a:pt x="4349" y="3562"/>
                    <a:pt x="4139" y="3292"/>
                    <a:pt x="3953" y="3052"/>
                  </a:cubicBezTo>
                  <a:lnTo>
                    <a:pt x="3901" y="2984"/>
                  </a:lnTo>
                  <a:cubicBezTo>
                    <a:pt x="3673" y="2685"/>
                    <a:pt x="3535" y="2504"/>
                    <a:pt x="3513" y="2168"/>
                  </a:cubicBezTo>
                  <a:cubicBezTo>
                    <a:pt x="3504" y="2020"/>
                    <a:pt x="3518" y="1863"/>
                    <a:pt x="3533" y="1697"/>
                  </a:cubicBezTo>
                  <a:cubicBezTo>
                    <a:pt x="3567" y="1316"/>
                    <a:pt x="3606" y="885"/>
                    <a:pt x="3340" y="489"/>
                  </a:cubicBezTo>
                  <a:cubicBezTo>
                    <a:pt x="3172" y="240"/>
                    <a:pt x="2904" y="74"/>
                    <a:pt x="2583" y="18"/>
                  </a:cubicBezTo>
                  <a:cubicBezTo>
                    <a:pt x="2509" y="6"/>
                    <a:pt x="2436" y="0"/>
                    <a:pt x="2363"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12" name="Google Shape;512;p32"/>
          <p:cNvGrpSpPr/>
          <p:nvPr/>
        </p:nvGrpSpPr>
        <p:grpSpPr>
          <a:xfrm>
            <a:off x="7677350" y="1529263"/>
            <a:ext cx="333525" cy="312600"/>
            <a:chOff x="7677350" y="1529263"/>
            <a:chExt cx="333525" cy="312600"/>
          </a:xfrm>
        </p:grpSpPr>
        <p:sp>
          <p:nvSpPr>
            <p:cNvPr id="513" name="Google Shape;513;p32"/>
            <p:cNvSpPr/>
            <p:nvPr/>
          </p:nvSpPr>
          <p:spPr>
            <a:xfrm>
              <a:off x="7677350" y="1529263"/>
              <a:ext cx="333525" cy="279575"/>
            </a:xfrm>
            <a:custGeom>
              <a:avLst/>
              <a:gdLst/>
              <a:ahLst/>
              <a:cxnLst/>
              <a:rect l="l" t="t" r="r" b="b"/>
              <a:pathLst>
                <a:path w="13341" h="11183" extrusionOk="0">
                  <a:moveTo>
                    <a:pt x="12931" y="347"/>
                  </a:moveTo>
                  <a:lnTo>
                    <a:pt x="12931" y="347"/>
                  </a:lnTo>
                  <a:cubicBezTo>
                    <a:pt x="12385" y="1907"/>
                    <a:pt x="8937" y="10851"/>
                    <a:pt x="1820" y="10851"/>
                  </a:cubicBezTo>
                  <a:cubicBezTo>
                    <a:pt x="1345" y="10851"/>
                    <a:pt x="853" y="10811"/>
                    <a:pt x="345" y="10726"/>
                  </a:cubicBezTo>
                  <a:cubicBezTo>
                    <a:pt x="393" y="10166"/>
                    <a:pt x="666" y="8047"/>
                    <a:pt x="2069" y="5880"/>
                  </a:cubicBezTo>
                  <a:cubicBezTo>
                    <a:pt x="4730" y="1765"/>
                    <a:pt x="9394" y="592"/>
                    <a:pt x="12931" y="347"/>
                  </a:cubicBezTo>
                  <a:close/>
                  <a:moveTo>
                    <a:pt x="13171" y="1"/>
                  </a:moveTo>
                  <a:cubicBezTo>
                    <a:pt x="13166" y="1"/>
                    <a:pt x="13162" y="1"/>
                    <a:pt x="13158" y="2"/>
                  </a:cubicBezTo>
                  <a:cubicBezTo>
                    <a:pt x="518" y="736"/>
                    <a:pt x="7" y="10755"/>
                    <a:pt x="4" y="10857"/>
                  </a:cubicBezTo>
                  <a:cubicBezTo>
                    <a:pt x="1" y="10939"/>
                    <a:pt x="58" y="11011"/>
                    <a:pt x="140" y="11025"/>
                  </a:cubicBezTo>
                  <a:cubicBezTo>
                    <a:pt x="723" y="11132"/>
                    <a:pt x="1286" y="11182"/>
                    <a:pt x="1827" y="11182"/>
                  </a:cubicBezTo>
                  <a:cubicBezTo>
                    <a:pt x="9813" y="11182"/>
                    <a:pt x="13288" y="333"/>
                    <a:pt x="13325" y="215"/>
                  </a:cubicBezTo>
                  <a:cubicBezTo>
                    <a:pt x="13341" y="164"/>
                    <a:pt x="13332" y="107"/>
                    <a:pt x="13298" y="64"/>
                  </a:cubicBezTo>
                  <a:cubicBezTo>
                    <a:pt x="13267" y="26"/>
                    <a:pt x="13218" y="1"/>
                    <a:pt x="13171" y="1"/>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32"/>
            <p:cNvSpPr/>
            <p:nvPr/>
          </p:nvSpPr>
          <p:spPr>
            <a:xfrm>
              <a:off x="7679850" y="1536363"/>
              <a:ext cx="329175" cy="264800"/>
            </a:xfrm>
            <a:custGeom>
              <a:avLst/>
              <a:gdLst/>
              <a:ahLst/>
              <a:cxnLst/>
              <a:rect l="l" t="t" r="r" b="b"/>
              <a:pathLst>
                <a:path w="13167" h="10592" extrusionOk="0">
                  <a:moveTo>
                    <a:pt x="13072" y="1"/>
                  </a:moveTo>
                  <a:cubicBezTo>
                    <a:pt x="13054" y="1"/>
                    <a:pt x="13036" y="7"/>
                    <a:pt x="13021" y="19"/>
                  </a:cubicBezTo>
                  <a:lnTo>
                    <a:pt x="42" y="10444"/>
                  </a:lnTo>
                  <a:cubicBezTo>
                    <a:pt x="5" y="10474"/>
                    <a:pt x="0" y="10526"/>
                    <a:pt x="29" y="10560"/>
                  </a:cubicBezTo>
                  <a:cubicBezTo>
                    <a:pt x="45" y="10581"/>
                    <a:pt x="68" y="10592"/>
                    <a:pt x="93" y="10592"/>
                  </a:cubicBezTo>
                  <a:cubicBezTo>
                    <a:pt x="111" y="10592"/>
                    <a:pt x="129" y="10586"/>
                    <a:pt x="146" y="10574"/>
                  </a:cubicBezTo>
                  <a:lnTo>
                    <a:pt x="13124" y="149"/>
                  </a:lnTo>
                  <a:cubicBezTo>
                    <a:pt x="13161" y="119"/>
                    <a:pt x="13166" y="67"/>
                    <a:pt x="13138" y="32"/>
                  </a:cubicBezTo>
                  <a:cubicBezTo>
                    <a:pt x="13121" y="12"/>
                    <a:pt x="13097" y="1"/>
                    <a:pt x="13072" y="1"/>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32"/>
            <p:cNvSpPr/>
            <p:nvPr/>
          </p:nvSpPr>
          <p:spPr>
            <a:xfrm>
              <a:off x="7763025" y="1660913"/>
              <a:ext cx="8575" cy="30600"/>
            </a:xfrm>
            <a:custGeom>
              <a:avLst/>
              <a:gdLst/>
              <a:ahLst/>
              <a:cxnLst/>
              <a:rect l="l" t="t" r="r" b="b"/>
              <a:pathLst>
                <a:path w="343" h="1224" extrusionOk="0">
                  <a:moveTo>
                    <a:pt x="130" y="1"/>
                  </a:moveTo>
                  <a:cubicBezTo>
                    <a:pt x="91" y="1"/>
                    <a:pt x="56" y="30"/>
                    <a:pt x="49" y="71"/>
                  </a:cubicBezTo>
                  <a:cubicBezTo>
                    <a:pt x="0" y="411"/>
                    <a:pt x="42" y="790"/>
                    <a:pt x="173" y="1169"/>
                  </a:cubicBezTo>
                  <a:cubicBezTo>
                    <a:pt x="184" y="1203"/>
                    <a:pt x="217" y="1223"/>
                    <a:pt x="251" y="1223"/>
                  </a:cubicBezTo>
                  <a:cubicBezTo>
                    <a:pt x="261" y="1223"/>
                    <a:pt x="269" y="1222"/>
                    <a:pt x="278" y="1219"/>
                  </a:cubicBezTo>
                  <a:cubicBezTo>
                    <a:pt x="320" y="1206"/>
                    <a:pt x="342" y="1159"/>
                    <a:pt x="329" y="1115"/>
                  </a:cubicBezTo>
                  <a:cubicBezTo>
                    <a:pt x="206" y="762"/>
                    <a:pt x="167" y="410"/>
                    <a:pt x="214" y="96"/>
                  </a:cubicBezTo>
                  <a:cubicBezTo>
                    <a:pt x="220" y="50"/>
                    <a:pt x="190" y="8"/>
                    <a:pt x="144" y="2"/>
                  </a:cubicBezTo>
                  <a:cubicBezTo>
                    <a:pt x="139" y="1"/>
                    <a:pt x="135" y="1"/>
                    <a:pt x="130" y="1"/>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32"/>
            <p:cNvSpPr/>
            <p:nvPr/>
          </p:nvSpPr>
          <p:spPr>
            <a:xfrm>
              <a:off x="7804975" y="1629713"/>
              <a:ext cx="10125" cy="28000"/>
            </a:xfrm>
            <a:custGeom>
              <a:avLst/>
              <a:gdLst/>
              <a:ahLst/>
              <a:cxnLst/>
              <a:rect l="l" t="t" r="r" b="b"/>
              <a:pathLst>
                <a:path w="405" h="1120" extrusionOk="0">
                  <a:moveTo>
                    <a:pt x="92" y="0"/>
                  </a:moveTo>
                  <a:cubicBezTo>
                    <a:pt x="86" y="0"/>
                    <a:pt x="79" y="1"/>
                    <a:pt x="72" y="3"/>
                  </a:cubicBezTo>
                  <a:cubicBezTo>
                    <a:pt x="28" y="13"/>
                    <a:pt x="1" y="58"/>
                    <a:pt x="11" y="102"/>
                  </a:cubicBezTo>
                  <a:lnTo>
                    <a:pt x="233" y="1054"/>
                  </a:lnTo>
                  <a:cubicBezTo>
                    <a:pt x="243" y="1093"/>
                    <a:pt x="276" y="1119"/>
                    <a:pt x="315" y="1119"/>
                  </a:cubicBezTo>
                  <a:cubicBezTo>
                    <a:pt x="320" y="1119"/>
                    <a:pt x="326" y="1119"/>
                    <a:pt x="333" y="1116"/>
                  </a:cubicBezTo>
                  <a:cubicBezTo>
                    <a:pt x="378" y="1106"/>
                    <a:pt x="405" y="1062"/>
                    <a:pt x="394" y="1017"/>
                  </a:cubicBezTo>
                  <a:lnTo>
                    <a:pt x="172" y="64"/>
                  </a:lnTo>
                  <a:cubicBezTo>
                    <a:pt x="163" y="27"/>
                    <a:pt x="130" y="0"/>
                    <a:pt x="92"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32"/>
            <p:cNvSpPr/>
            <p:nvPr/>
          </p:nvSpPr>
          <p:spPr>
            <a:xfrm>
              <a:off x="7860250" y="1607388"/>
              <a:ext cx="6625" cy="15825"/>
            </a:xfrm>
            <a:custGeom>
              <a:avLst/>
              <a:gdLst/>
              <a:ahLst/>
              <a:cxnLst/>
              <a:rect l="l" t="t" r="r" b="b"/>
              <a:pathLst>
                <a:path w="265" h="633" extrusionOk="0">
                  <a:moveTo>
                    <a:pt x="175" y="0"/>
                  </a:moveTo>
                  <a:cubicBezTo>
                    <a:pt x="136" y="0"/>
                    <a:pt x="100" y="29"/>
                    <a:pt x="94" y="69"/>
                  </a:cubicBezTo>
                  <a:lnTo>
                    <a:pt x="8" y="534"/>
                  </a:lnTo>
                  <a:cubicBezTo>
                    <a:pt x="0" y="580"/>
                    <a:pt x="31" y="623"/>
                    <a:pt x="75" y="632"/>
                  </a:cubicBezTo>
                  <a:cubicBezTo>
                    <a:pt x="79" y="633"/>
                    <a:pt x="84" y="633"/>
                    <a:pt x="89" y="633"/>
                  </a:cubicBezTo>
                  <a:cubicBezTo>
                    <a:pt x="129" y="633"/>
                    <a:pt x="163" y="605"/>
                    <a:pt x="172" y="565"/>
                  </a:cubicBezTo>
                  <a:lnTo>
                    <a:pt x="257" y="99"/>
                  </a:lnTo>
                  <a:cubicBezTo>
                    <a:pt x="264" y="53"/>
                    <a:pt x="235" y="10"/>
                    <a:pt x="190" y="2"/>
                  </a:cubicBezTo>
                  <a:cubicBezTo>
                    <a:pt x="185" y="1"/>
                    <a:pt x="180" y="0"/>
                    <a:pt x="175"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32"/>
            <p:cNvSpPr/>
            <p:nvPr/>
          </p:nvSpPr>
          <p:spPr>
            <a:xfrm>
              <a:off x="7780950" y="1747238"/>
              <a:ext cx="23675" cy="9650"/>
            </a:xfrm>
            <a:custGeom>
              <a:avLst/>
              <a:gdLst/>
              <a:ahLst/>
              <a:cxnLst/>
              <a:rect l="l" t="t" r="r" b="b"/>
              <a:pathLst>
                <a:path w="947" h="386" extrusionOk="0">
                  <a:moveTo>
                    <a:pt x="94" y="1"/>
                  </a:moveTo>
                  <a:cubicBezTo>
                    <a:pt x="65" y="1"/>
                    <a:pt x="37" y="16"/>
                    <a:pt x="22" y="43"/>
                  </a:cubicBezTo>
                  <a:cubicBezTo>
                    <a:pt x="0" y="82"/>
                    <a:pt x="15" y="134"/>
                    <a:pt x="54" y="156"/>
                  </a:cubicBezTo>
                  <a:cubicBezTo>
                    <a:pt x="316" y="303"/>
                    <a:pt x="603" y="385"/>
                    <a:pt x="864" y="386"/>
                  </a:cubicBezTo>
                  <a:cubicBezTo>
                    <a:pt x="910" y="386"/>
                    <a:pt x="946" y="349"/>
                    <a:pt x="946" y="303"/>
                  </a:cubicBezTo>
                  <a:cubicBezTo>
                    <a:pt x="946" y="259"/>
                    <a:pt x="910" y="221"/>
                    <a:pt x="864" y="221"/>
                  </a:cubicBezTo>
                  <a:cubicBezTo>
                    <a:pt x="632" y="220"/>
                    <a:pt x="373" y="145"/>
                    <a:pt x="135" y="11"/>
                  </a:cubicBezTo>
                  <a:cubicBezTo>
                    <a:pt x="122" y="4"/>
                    <a:pt x="108" y="1"/>
                    <a:pt x="94" y="1"/>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32"/>
            <p:cNvSpPr/>
            <p:nvPr/>
          </p:nvSpPr>
          <p:spPr>
            <a:xfrm>
              <a:off x="7833300" y="1715038"/>
              <a:ext cx="20125" cy="6450"/>
            </a:xfrm>
            <a:custGeom>
              <a:avLst/>
              <a:gdLst/>
              <a:ahLst/>
              <a:cxnLst/>
              <a:rect l="l" t="t" r="r" b="b"/>
              <a:pathLst>
                <a:path w="805" h="258" extrusionOk="0">
                  <a:moveTo>
                    <a:pt x="247" y="1"/>
                  </a:moveTo>
                  <a:cubicBezTo>
                    <a:pt x="188" y="1"/>
                    <a:pt x="131" y="5"/>
                    <a:pt x="76" y="15"/>
                  </a:cubicBezTo>
                  <a:cubicBezTo>
                    <a:pt x="31" y="22"/>
                    <a:pt x="0" y="64"/>
                    <a:pt x="8" y="110"/>
                  </a:cubicBezTo>
                  <a:cubicBezTo>
                    <a:pt x="15" y="150"/>
                    <a:pt x="49" y="179"/>
                    <a:pt x="88" y="179"/>
                  </a:cubicBezTo>
                  <a:cubicBezTo>
                    <a:pt x="93" y="179"/>
                    <a:pt x="99" y="178"/>
                    <a:pt x="104" y="177"/>
                  </a:cubicBezTo>
                  <a:cubicBezTo>
                    <a:pt x="150" y="169"/>
                    <a:pt x="199" y="165"/>
                    <a:pt x="249" y="165"/>
                  </a:cubicBezTo>
                  <a:cubicBezTo>
                    <a:pt x="386" y="165"/>
                    <a:pt x="535" y="195"/>
                    <a:pt x="680" y="253"/>
                  </a:cubicBezTo>
                  <a:cubicBezTo>
                    <a:pt x="688" y="257"/>
                    <a:pt x="700" y="258"/>
                    <a:pt x="710" y="258"/>
                  </a:cubicBezTo>
                  <a:cubicBezTo>
                    <a:pt x="742" y="258"/>
                    <a:pt x="774" y="239"/>
                    <a:pt x="786" y="208"/>
                  </a:cubicBezTo>
                  <a:cubicBezTo>
                    <a:pt x="804" y="166"/>
                    <a:pt x="782" y="117"/>
                    <a:pt x="740" y="100"/>
                  </a:cubicBezTo>
                  <a:cubicBezTo>
                    <a:pt x="575" y="35"/>
                    <a:pt x="406" y="1"/>
                    <a:pt x="247" y="1"/>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32"/>
            <p:cNvSpPr/>
            <p:nvPr/>
          </p:nvSpPr>
          <p:spPr>
            <a:xfrm>
              <a:off x="7877225" y="1679338"/>
              <a:ext cx="13675" cy="5375"/>
            </a:xfrm>
            <a:custGeom>
              <a:avLst/>
              <a:gdLst/>
              <a:ahLst/>
              <a:cxnLst/>
              <a:rect l="l" t="t" r="r" b="b"/>
              <a:pathLst>
                <a:path w="547" h="215" extrusionOk="0">
                  <a:moveTo>
                    <a:pt x="92" y="1"/>
                  </a:moveTo>
                  <a:cubicBezTo>
                    <a:pt x="49" y="1"/>
                    <a:pt x="11" y="29"/>
                    <a:pt x="6" y="73"/>
                  </a:cubicBezTo>
                  <a:cubicBezTo>
                    <a:pt x="1" y="119"/>
                    <a:pt x="32" y="161"/>
                    <a:pt x="78" y="166"/>
                  </a:cubicBezTo>
                  <a:lnTo>
                    <a:pt x="450" y="214"/>
                  </a:lnTo>
                  <a:lnTo>
                    <a:pt x="460" y="214"/>
                  </a:lnTo>
                  <a:cubicBezTo>
                    <a:pt x="500" y="214"/>
                    <a:pt x="535" y="184"/>
                    <a:pt x="542" y="142"/>
                  </a:cubicBezTo>
                  <a:cubicBezTo>
                    <a:pt x="547" y="97"/>
                    <a:pt x="516" y="54"/>
                    <a:pt x="471" y="50"/>
                  </a:cubicBezTo>
                  <a:lnTo>
                    <a:pt x="99" y="1"/>
                  </a:lnTo>
                  <a:cubicBezTo>
                    <a:pt x="97" y="1"/>
                    <a:pt x="95" y="1"/>
                    <a:pt x="92" y="1"/>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32"/>
            <p:cNvSpPr/>
            <p:nvPr/>
          </p:nvSpPr>
          <p:spPr>
            <a:xfrm>
              <a:off x="7677350" y="1529263"/>
              <a:ext cx="333525" cy="279575"/>
            </a:xfrm>
            <a:custGeom>
              <a:avLst/>
              <a:gdLst/>
              <a:ahLst/>
              <a:cxnLst/>
              <a:rect l="l" t="t" r="r" b="b"/>
              <a:pathLst>
                <a:path w="13341" h="11183" extrusionOk="0">
                  <a:moveTo>
                    <a:pt x="12931" y="347"/>
                  </a:moveTo>
                  <a:lnTo>
                    <a:pt x="12931" y="347"/>
                  </a:lnTo>
                  <a:cubicBezTo>
                    <a:pt x="12385" y="1907"/>
                    <a:pt x="8937" y="10851"/>
                    <a:pt x="1820" y="10851"/>
                  </a:cubicBezTo>
                  <a:cubicBezTo>
                    <a:pt x="1345" y="10851"/>
                    <a:pt x="853" y="10811"/>
                    <a:pt x="345" y="10726"/>
                  </a:cubicBezTo>
                  <a:cubicBezTo>
                    <a:pt x="393" y="10166"/>
                    <a:pt x="666" y="8047"/>
                    <a:pt x="2069" y="5880"/>
                  </a:cubicBezTo>
                  <a:cubicBezTo>
                    <a:pt x="4730" y="1765"/>
                    <a:pt x="9394" y="592"/>
                    <a:pt x="12931" y="347"/>
                  </a:cubicBezTo>
                  <a:close/>
                  <a:moveTo>
                    <a:pt x="13171" y="1"/>
                  </a:moveTo>
                  <a:cubicBezTo>
                    <a:pt x="13166" y="1"/>
                    <a:pt x="13162" y="1"/>
                    <a:pt x="13158" y="2"/>
                  </a:cubicBezTo>
                  <a:cubicBezTo>
                    <a:pt x="518" y="736"/>
                    <a:pt x="7" y="10755"/>
                    <a:pt x="4" y="10857"/>
                  </a:cubicBezTo>
                  <a:cubicBezTo>
                    <a:pt x="1" y="10939"/>
                    <a:pt x="58" y="11011"/>
                    <a:pt x="140" y="11025"/>
                  </a:cubicBezTo>
                  <a:cubicBezTo>
                    <a:pt x="723" y="11132"/>
                    <a:pt x="1286" y="11182"/>
                    <a:pt x="1827" y="11182"/>
                  </a:cubicBezTo>
                  <a:cubicBezTo>
                    <a:pt x="9813" y="11182"/>
                    <a:pt x="13288" y="333"/>
                    <a:pt x="13325" y="215"/>
                  </a:cubicBezTo>
                  <a:cubicBezTo>
                    <a:pt x="13341" y="164"/>
                    <a:pt x="13332" y="107"/>
                    <a:pt x="13298" y="64"/>
                  </a:cubicBezTo>
                  <a:cubicBezTo>
                    <a:pt x="13267" y="26"/>
                    <a:pt x="13218" y="1"/>
                    <a:pt x="13171" y="1"/>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32"/>
            <p:cNvSpPr/>
            <p:nvPr/>
          </p:nvSpPr>
          <p:spPr>
            <a:xfrm>
              <a:off x="7679850" y="1536363"/>
              <a:ext cx="329175" cy="264800"/>
            </a:xfrm>
            <a:custGeom>
              <a:avLst/>
              <a:gdLst/>
              <a:ahLst/>
              <a:cxnLst/>
              <a:rect l="l" t="t" r="r" b="b"/>
              <a:pathLst>
                <a:path w="13167" h="10592" extrusionOk="0">
                  <a:moveTo>
                    <a:pt x="13072" y="1"/>
                  </a:moveTo>
                  <a:cubicBezTo>
                    <a:pt x="13054" y="1"/>
                    <a:pt x="13036" y="7"/>
                    <a:pt x="13021" y="19"/>
                  </a:cubicBezTo>
                  <a:lnTo>
                    <a:pt x="42" y="10444"/>
                  </a:lnTo>
                  <a:cubicBezTo>
                    <a:pt x="5" y="10474"/>
                    <a:pt x="0" y="10526"/>
                    <a:pt x="29" y="10560"/>
                  </a:cubicBezTo>
                  <a:cubicBezTo>
                    <a:pt x="45" y="10581"/>
                    <a:pt x="68" y="10592"/>
                    <a:pt x="93" y="10592"/>
                  </a:cubicBezTo>
                  <a:cubicBezTo>
                    <a:pt x="111" y="10592"/>
                    <a:pt x="129" y="10586"/>
                    <a:pt x="146" y="10574"/>
                  </a:cubicBezTo>
                  <a:lnTo>
                    <a:pt x="13124" y="149"/>
                  </a:lnTo>
                  <a:cubicBezTo>
                    <a:pt x="13161" y="119"/>
                    <a:pt x="13166" y="67"/>
                    <a:pt x="13138" y="32"/>
                  </a:cubicBezTo>
                  <a:cubicBezTo>
                    <a:pt x="13121" y="12"/>
                    <a:pt x="13097" y="1"/>
                    <a:pt x="13072" y="1"/>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32"/>
            <p:cNvSpPr/>
            <p:nvPr/>
          </p:nvSpPr>
          <p:spPr>
            <a:xfrm>
              <a:off x="7763025" y="1660913"/>
              <a:ext cx="8575" cy="30600"/>
            </a:xfrm>
            <a:custGeom>
              <a:avLst/>
              <a:gdLst/>
              <a:ahLst/>
              <a:cxnLst/>
              <a:rect l="l" t="t" r="r" b="b"/>
              <a:pathLst>
                <a:path w="343" h="1224" extrusionOk="0">
                  <a:moveTo>
                    <a:pt x="130" y="1"/>
                  </a:moveTo>
                  <a:cubicBezTo>
                    <a:pt x="91" y="1"/>
                    <a:pt x="56" y="30"/>
                    <a:pt x="49" y="71"/>
                  </a:cubicBezTo>
                  <a:cubicBezTo>
                    <a:pt x="0" y="411"/>
                    <a:pt x="42" y="790"/>
                    <a:pt x="173" y="1169"/>
                  </a:cubicBezTo>
                  <a:cubicBezTo>
                    <a:pt x="184" y="1203"/>
                    <a:pt x="217" y="1223"/>
                    <a:pt x="251" y="1223"/>
                  </a:cubicBezTo>
                  <a:cubicBezTo>
                    <a:pt x="261" y="1223"/>
                    <a:pt x="269" y="1222"/>
                    <a:pt x="278" y="1219"/>
                  </a:cubicBezTo>
                  <a:cubicBezTo>
                    <a:pt x="320" y="1206"/>
                    <a:pt x="342" y="1159"/>
                    <a:pt x="329" y="1115"/>
                  </a:cubicBezTo>
                  <a:cubicBezTo>
                    <a:pt x="206" y="762"/>
                    <a:pt x="167" y="410"/>
                    <a:pt x="214" y="96"/>
                  </a:cubicBezTo>
                  <a:cubicBezTo>
                    <a:pt x="220" y="50"/>
                    <a:pt x="190" y="8"/>
                    <a:pt x="144" y="2"/>
                  </a:cubicBezTo>
                  <a:cubicBezTo>
                    <a:pt x="139" y="1"/>
                    <a:pt x="135" y="1"/>
                    <a:pt x="130" y="1"/>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32"/>
            <p:cNvSpPr/>
            <p:nvPr/>
          </p:nvSpPr>
          <p:spPr>
            <a:xfrm>
              <a:off x="7804975" y="1629713"/>
              <a:ext cx="10125" cy="28000"/>
            </a:xfrm>
            <a:custGeom>
              <a:avLst/>
              <a:gdLst/>
              <a:ahLst/>
              <a:cxnLst/>
              <a:rect l="l" t="t" r="r" b="b"/>
              <a:pathLst>
                <a:path w="405" h="1120" extrusionOk="0">
                  <a:moveTo>
                    <a:pt x="92" y="0"/>
                  </a:moveTo>
                  <a:cubicBezTo>
                    <a:pt x="86" y="0"/>
                    <a:pt x="79" y="1"/>
                    <a:pt x="72" y="3"/>
                  </a:cubicBezTo>
                  <a:cubicBezTo>
                    <a:pt x="28" y="13"/>
                    <a:pt x="1" y="58"/>
                    <a:pt x="11" y="102"/>
                  </a:cubicBezTo>
                  <a:lnTo>
                    <a:pt x="233" y="1054"/>
                  </a:lnTo>
                  <a:cubicBezTo>
                    <a:pt x="243" y="1093"/>
                    <a:pt x="276" y="1119"/>
                    <a:pt x="315" y="1119"/>
                  </a:cubicBezTo>
                  <a:cubicBezTo>
                    <a:pt x="320" y="1119"/>
                    <a:pt x="326" y="1119"/>
                    <a:pt x="333" y="1116"/>
                  </a:cubicBezTo>
                  <a:cubicBezTo>
                    <a:pt x="378" y="1106"/>
                    <a:pt x="405" y="1062"/>
                    <a:pt x="394" y="1017"/>
                  </a:cubicBezTo>
                  <a:lnTo>
                    <a:pt x="172" y="64"/>
                  </a:lnTo>
                  <a:cubicBezTo>
                    <a:pt x="163" y="27"/>
                    <a:pt x="130" y="0"/>
                    <a:pt x="92"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32"/>
            <p:cNvSpPr/>
            <p:nvPr/>
          </p:nvSpPr>
          <p:spPr>
            <a:xfrm>
              <a:off x="7860250" y="1607388"/>
              <a:ext cx="6625" cy="15825"/>
            </a:xfrm>
            <a:custGeom>
              <a:avLst/>
              <a:gdLst/>
              <a:ahLst/>
              <a:cxnLst/>
              <a:rect l="l" t="t" r="r" b="b"/>
              <a:pathLst>
                <a:path w="265" h="633" extrusionOk="0">
                  <a:moveTo>
                    <a:pt x="175" y="0"/>
                  </a:moveTo>
                  <a:cubicBezTo>
                    <a:pt x="136" y="0"/>
                    <a:pt x="100" y="29"/>
                    <a:pt x="94" y="69"/>
                  </a:cubicBezTo>
                  <a:lnTo>
                    <a:pt x="8" y="534"/>
                  </a:lnTo>
                  <a:cubicBezTo>
                    <a:pt x="0" y="580"/>
                    <a:pt x="31" y="623"/>
                    <a:pt x="75" y="632"/>
                  </a:cubicBezTo>
                  <a:cubicBezTo>
                    <a:pt x="79" y="633"/>
                    <a:pt x="84" y="633"/>
                    <a:pt x="89" y="633"/>
                  </a:cubicBezTo>
                  <a:cubicBezTo>
                    <a:pt x="129" y="633"/>
                    <a:pt x="163" y="605"/>
                    <a:pt x="172" y="565"/>
                  </a:cubicBezTo>
                  <a:lnTo>
                    <a:pt x="257" y="99"/>
                  </a:lnTo>
                  <a:cubicBezTo>
                    <a:pt x="264" y="53"/>
                    <a:pt x="235" y="10"/>
                    <a:pt x="190" y="2"/>
                  </a:cubicBezTo>
                  <a:cubicBezTo>
                    <a:pt x="185" y="1"/>
                    <a:pt x="180" y="0"/>
                    <a:pt x="175"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32"/>
            <p:cNvSpPr/>
            <p:nvPr/>
          </p:nvSpPr>
          <p:spPr>
            <a:xfrm>
              <a:off x="7780950" y="1747238"/>
              <a:ext cx="23675" cy="9650"/>
            </a:xfrm>
            <a:custGeom>
              <a:avLst/>
              <a:gdLst/>
              <a:ahLst/>
              <a:cxnLst/>
              <a:rect l="l" t="t" r="r" b="b"/>
              <a:pathLst>
                <a:path w="947" h="386" extrusionOk="0">
                  <a:moveTo>
                    <a:pt x="94" y="1"/>
                  </a:moveTo>
                  <a:cubicBezTo>
                    <a:pt x="65" y="1"/>
                    <a:pt x="37" y="16"/>
                    <a:pt x="22" y="43"/>
                  </a:cubicBezTo>
                  <a:cubicBezTo>
                    <a:pt x="0" y="82"/>
                    <a:pt x="15" y="134"/>
                    <a:pt x="54" y="156"/>
                  </a:cubicBezTo>
                  <a:cubicBezTo>
                    <a:pt x="316" y="303"/>
                    <a:pt x="603" y="385"/>
                    <a:pt x="864" y="386"/>
                  </a:cubicBezTo>
                  <a:cubicBezTo>
                    <a:pt x="910" y="386"/>
                    <a:pt x="946" y="349"/>
                    <a:pt x="946" y="303"/>
                  </a:cubicBezTo>
                  <a:cubicBezTo>
                    <a:pt x="946" y="259"/>
                    <a:pt x="910" y="221"/>
                    <a:pt x="864" y="221"/>
                  </a:cubicBezTo>
                  <a:cubicBezTo>
                    <a:pt x="632" y="220"/>
                    <a:pt x="373" y="145"/>
                    <a:pt x="135" y="11"/>
                  </a:cubicBezTo>
                  <a:cubicBezTo>
                    <a:pt x="122" y="4"/>
                    <a:pt x="108" y="1"/>
                    <a:pt x="94" y="1"/>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32"/>
            <p:cNvSpPr/>
            <p:nvPr/>
          </p:nvSpPr>
          <p:spPr>
            <a:xfrm>
              <a:off x="7833300" y="1715038"/>
              <a:ext cx="20125" cy="6450"/>
            </a:xfrm>
            <a:custGeom>
              <a:avLst/>
              <a:gdLst/>
              <a:ahLst/>
              <a:cxnLst/>
              <a:rect l="l" t="t" r="r" b="b"/>
              <a:pathLst>
                <a:path w="805" h="258" extrusionOk="0">
                  <a:moveTo>
                    <a:pt x="247" y="1"/>
                  </a:moveTo>
                  <a:cubicBezTo>
                    <a:pt x="188" y="1"/>
                    <a:pt x="131" y="5"/>
                    <a:pt x="76" y="15"/>
                  </a:cubicBezTo>
                  <a:cubicBezTo>
                    <a:pt x="31" y="22"/>
                    <a:pt x="0" y="64"/>
                    <a:pt x="8" y="110"/>
                  </a:cubicBezTo>
                  <a:cubicBezTo>
                    <a:pt x="15" y="150"/>
                    <a:pt x="49" y="179"/>
                    <a:pt x="88" y="179"/>
                  </a:cubicBezTo>
                  <a:cubicBezTo>
                    <a:pt x="93" y="179"/>
                    <a:pt x="99" y="178"/>
                    <a:pt x="104" y="177"/>
                  </a:cubicBezTo>
                  <a:cubicBezTo>
                    <a:pt x="150" y="169"/>
                    <a:pt x="199" y="165"/>
                    <a:pt x="249" y="165"/>
                  </a:cubicBezTo>
                  <a:cubicBezTo>
                    <a:pt x="386" y="165"/>
                    <a:pt x="535" y="195"/>
                    <a:pt x="680" y="253"/>
                  </a:cubicBezTo>
                  <a:cubicBezTo>
                    <a:pt x="688" y="257"/>
                    <a:pt x="700" y="258"/>
                    <a:pt x="710" y="258"/>
                  </a:cubicBezTo>
                  <a:cubicBezTo>
                    <a:pt x="742" y="258"/>
                    <a:pt x="774" y="239"/>
                    <a:pt x="786" y="208"/>
                  </a:cubicBezTo>
                  <a:cubicBezTo>
                    <a:pt x="804" y="166"/>
                    <a:pt x="782" y="117"/>
                    <a:pt x="740" y="100"/>
                  </a:cubicBezTo>
                  <a:cubicBezTo>
                    <a:pt x="575" y="35"/>
                    <a:pt x="406" y="1"/>
                    <a:pt x="247" y="1"/>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32"/>
            <p:cNvSpPr/>
            <p:nvPr/>
          </p:nvSpPr>
          <p:spPr>
            <a:xfrm>
              <a:off x="7877225" y="1679338"/>
              <a:ext cx="13675" cy="5375"/>
            </a:xfrm>
            <a:custGeom>
              <a:avLst/>
              <a:gdLst/>
              <a:ahLst/>
              <a:cxnLst/>
              <a:rect l="l" t="t" r="r" b="b"/>
              <a:pathLst>
                <a:path w="547" h="215" extrusionOk="0">
                  <a:moveTo>
                    <a:pt x="92" y="1"/>
                  </a:moveTo>
                  <a:cubicBezTo>
                    <a:pt x="49" y="1"/>
                    <a:pt x="11" y="29"/>
                    <a:pt x="6" y="73"/>
                  </a:cubicBezTo>
                  <a:cubicBezTo>
                    <a:pt x="1" y="119"/>
                    <a:pt x="32" y="161"/>
                    <a:pt x="78" y="166"/>
                  </a:cubicBezTo>
                  <a:lnTo>
                    <a:pt x="450" y="214"/>
                  </a:lnTo>
                  <a:lnTo>
                    <a:pt x="460" y="214"/>
                  </a:lnTo>
                  <a:cubicBezTo>
                    <a:pt x="500" y="214"/>
                    <a:pt x="535" y="184"/>
                    <a:pt x="542" y="142"/>
                  </a:cubicBezTo>
                  <a:cubicBezTo>
                    <a:pt x="547" y="97"/>
                    <a:pt x="516" y="54"/>
                    <a:pt x="471" y="50"/>
                  </a:cubicBezTo>
                  <a:lnTo>
                    <a:pt x="99" y="1"/>
                  </a:lnTo>
                  <a:cubicBezTo>
                    <a:pt x="97" y="1"/>
                    <a:pt x="95" y="1"/>
                    <a:pt x="92" y="1"/>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32"/>
            <p:cNvSpPr/>
            <p:nvPr/>
          </p:nvSpPr>
          <p:spPr>
            <a:xfrm>
              <a:off x="7677350" y="1562338"/>
              <a:ext cx="333525" cy="279525"/>
            </a:xfrm>
            <a:custGeom>
              <a:avLst/>
              <a:gdLst/>
              <a:ahLst/>
              <a:cxnLst/>
              <a:rect l="l" t="t" r="r" b="b"/>
              <a:pathLst>
                <a:path w="13341" h="11181" extrusionOk="0">
                  <a:moveTo>
                    <a:pt x="13171" y="1"/>
                  </a:moveTo>
                  <a:cubicBezTo>
                    <a:pt x="13167" y="1"/>
                    <a:pt x="13162" y="1"/>
                    <a:pt x="13158" y="1"/>
                  </a:cubicBezTo>
                  <a:cubicBezTo>
                    <a:pt x="518" y="737"/>
                    <a:pt x="7" y="10755"/>
                    <a:pt x="4" y="10856"/>
                  </a:cubicBezTo>
                  <a:cubicBezTo>
                    <a:pt x="1" y="10939"/>
                    <a:pt x="58" y="11011"/>
                    <a:pt x="140" y="11025"/>
                  </a:cubicBezTo>
                  <a:cubicBezTo>
                    <a:pt x="723" y="11131"/>
                    <a:pt x="1286" y="11180"/>
                    <a:pt x="1827" y="11180"/>
                  </a:cubicBezTo>
                  <a:cubicBezTo>
                    <a:pt x="9814" y="11180"/>
                    <a:pt x="13288" y="331"/>
                    <a:pt x="13325" y="215"/>
                  </a:cubicBezTo>
                  <a:cubicBezTo>
                    <a:pt x="13341" y="163"/>
                    <a:pt x="13330" y="106"/>
                    <a:pt x="13298" y="64"/>
                  </a:cubicBezTo>
                  <a:cubicBezTo>
                    <a:pt x="13266" y="25"/>
                    <a:pt x="13219" y="1"/>
                    <a:pt x="1317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32"/>
            <p:cNvSpPr/>
            <p:nvPr/>
          </p:nvSpPr>
          <p:spPr>
            <a:xfrm>
              <a:off x="7683900" y="1546138"/>
              <a:ext cx="315675" cy="256875"/>
            </a:xfrm>
            <a:custGeom>
              <a:avLst/>
              <a:gdLst/>
              <a:ahLst/>
              <a:cxnLst/>
              <a:rect l="l" t="t" r="r" b="b"/>
              <a:pathLst>
                <a:path w="12627" h="10275" extrusionOk="0">
                  <a:moveTo>
                    <a:pt x="7818" y="5401"/>
                  </a:moveTo>
                  <a:lnTo>
                    <a:pt x="8189" y="5448"/>
                  </a:lnTo>
                  <a:cubicBezTo>
                    <a:pt x="8194" y="5451"/>
                    <a:pt x="8196" y="5451"/>
                    <a:pt x="8199" y="5452"/>
                  </a:cubicBezTo>
                  <a:lnTo>
                    <a:pt x="8195" y="5472"/>
                  </a:lnTo>
                  <a:lnTo>
                    <a:pt x="7818" y="5401"/>
                  </a:lnTo>
                  <a:close/>
                  <a:moveTo>
                    <a:pt x="6222" y="6827"/>
                  </a:moveTo>
                  <a:cubicBezTo>
                    <a:pt x="6371" y="6827"/>
                    <a:pt x="6530" y="6859"/>
                    <a:pt x="6688" y="6922"/>
                  </a:cubicBezTo>
                  <a:lnTo>
                    <a:pt x="6692" y="6925"/>
                  </a:lnTo>
                  <a:lnTo>
                    <a:pt x="6684" y="6941"/>
                  </a:lnTo>
                  <a:cubicBezTo>
                    <a:pt x="6502" y="6870"/>
                    <a:pt x="6314" y="6838"/>
                    <a:pt x="6139" y="6838"/>
                  </a:cubicBezTo>
                  <a:cubicBezTo>
                    <a:pt x="6112" y="6838"/>
                    <a:pt x="6087" y="6839"/>
                    <a:pt x="6061" y="6840"/>
                  </a:cubicBezTo>
                  <a:cubicBezTo>
                    <a:pt x="6113" y="6831"/>
                    <a:pt x="6167" y="6827"/>
                    <a:pt x="6222" y="6827"/>
                  </a:cubicBezTo>
                  <a:close/>
                  <a:moveTo>
                    <a:pt x="3981" y="8118"/>
                  </a:moveTo>
                  <a:cubicBezTo>
                    <a:pt x="4229" y="8257"/>
                    <a:pt x="4500" y="8336"/>
                    <a:pt x="4741" y="8336"/>
                  </a:cubicBezTo>
                  <a:cubicBezTo>
                    <a:pt x="4745" y="8336"/>
                    <a:pt x="4750" y="8338"/>
                    <a:pt x="4752" y="8339"/>
                  </a:cubicBezTo>
                  <a:lnTo>
                    <a:pt x="4748" y="8359"/>
                  </a:lnTo>
                  <a:cubicBezTo>
                    <a:pt x="4501" y="8357"/>
                    <a:pt x="4226" y="8279"/>
                    <a:pt x="3981" y="8118"/>
                  </a:cubicBezTo>
                  <a:close/>
                  <a:moveTo>
                    <a:pt x="12560" y="1"/>
                  </a:moveTo>
                  <a:cubicBezTo>
                    <a:pt x="12552" y="1"/>
                    <a:pt x="12545" y="3"/>
                    <a:pt x="12540" y="7"/>
                  </a:cubicBezTo>
                  <a:lnTo>
                    <a:pt x="14" y="10068"/>
                  </a:lnTo>
                  <a:cubicBezTo>
                    <a:pt x="1" y="10077"/>
                    <a:pt x="0" y="10096"/>
                    <a:pt x="10" y="10115"/>
                  </a:cubicBezTo>
                  <a:cubicBezTo>
                    <a:pt x="14" y="10121"/>
                    <a:pt x="19" y="10128"/>
                    <a:pt x="24" y="10133"/>
                  </a:cubicBezTo>
                  <a:cubicBezTo>
                    <a:pt x="33" y="10142"/>
                    <a:pt x="46" y="10148"/>
                    <a:pt x="57" y="10152"/>
                  </a:cubicBezTo>
                  <a:cubicBezTo>
                    <a:pt x="350" y="10200"/>
                    <a:pt x="640" y="10234"/>
                    <a:pt x="921" y="10253"/>
                  </a:cubicBezTo>
                  <a:cubicBezTo>
                    <a:pt x="921" y="10253"/>
                    <a:pt x="922" y="10254"/>
                    <a:pt x="922" y="10254"/>
                  </a:cubicBezTo>
                  <a:cubicBezTo>
                    <a:pt x="922" y="10254"/>
                    <a:pt x="922" y="10253"/>
                    <a:pt x="922" y="10252"/>
                  </a:cubicBezTo>
                  <a:cubicBezTo>
                    <a:pt x="1135" y="10267"/>
                    <a:pt x="1344" y="10275"/>
                    <a:pt x="1550" y="10275"/>
                  </a:cubicBezTo>
                  <a:cubicBezTo>
                    <a:pt x="6890" y="10275"/>
                    <a:pt x="10169" y="5339"/>
                    <a:pt x="11749" y="2086"/>
                  </a:cubicBezTo>
                  <a:cubicBezTo>
                    <a:pt x="11749" y="2083"/>
                    <a:pt x="11749" y="2082"/>
                    <a:pt x="11752" y="2081"/>
                  </a:cubicBezTo>
                  <a:cubicBezTo>
                    <a:pt x="12145" y="1272"/>
                    <a:pt x="12433" y="569"/>
                    <a:pt x="12620" y="72"/>
                  </a:cubicBezTo>
                  <a:cubicBezTo>
                    <a:pt x="12627" y="57"/>
                    <a:pt x="12618" y="35"/>
                    <a:pt x="12601" y="19"/>
                  </a:cubicBezTo>
                  <a:lnTo>
                    <a:pt x="12597" y="15"/>
                  </a:lnTo>
                  <a:cubicBezTo>
                    <a:pt x="12586" y="6"/>
                    <a:pt x="12572" y="1"/>
                    <a:pt x="1256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32"/>
            <p:cNvSpPr/>
            <p:nvPr/>
          </p:nvSpPr>
          <p:spPr>
            <a:xfrm>
              <a:off x="7683900" y="1535463"/>
              <a:ext cx="319525" cy="260375"/>
            </a:xfrm>
            <a:custGeom>
              <a:avLst/>
              <a:gdLst/>
              <a:ahLst/>
              <a:cxnLst/>
              <a:rect l="l" t="t" r="r" b="b"/>
              <a:pathLst>
                <a:path w="12781" h="10415" extrusionOk="0">
                  <a:moveTo>
                    <a:pt x="7231" y="2951"/>
                  </a:moveTo>
                  <a:lnTo>
                    <a:pt x="7235" y="2955"/>
                  </a:lnTo>
                  <a:lnTo>
                    <a:pt x="7241" y="2969"/>
                  </a:lnTo>
                  <a:lnTo>
                    <a:pt x="7133" y="3422"/>
                  </a:lnTo>
                  <a:lnTo>
                    <a:pt x="7231" y="2951"/>
                  </a:lnTo>
                  <a:close/>
                  <a:moveTo>
                    <a:pt x="4935" y="3842"/>
                  </a:moveTo>
                  <a:cubicBezTo>
                    <a:pt x="4938" y="3842"/>
                    <a:pt x="4941" y="3845"/>
                    <a:pt x="4943" y="3846"/>
                  </a:cubicBezTo>
                  <a:lnTo>
                    <a:pt x="4945" y="3854"/>
                  </a:lnTo>
                  <a:lnTo>
                    <a:pt x="5062" y="4353"/>
                  </a:lnTo>
                  <a:lnTo>
                    <a:pt x="5169" y="4807"/>
                  </a:lnTo>
                  <a:lnTo>
                    <a:pt x="5147" y="4806"/>
                  </a:lnTo>
                  <a:lnTo>
                    <a:pt x="5049" y="4366"/>
                  </a:lnTo>
                  <a:lnTo>
                    <a:pt x="4933" y="3843"/>
                  </a:lnTo>
                  <a:cubicBezTo>
                    <a:pt x="4934" y="3842"/>
                    <a:pt x="4934" y="3842"/>
                    <a:pt x="4935" y="3842"/>
                  </a:cubicBezTo>
                  <a:close/>
                  <a:moveTo>
                    <a:pt x="3301" y="5091"/>
                  </a:moveTo>
                  <a:lnTo>
                    <a:pt x="3305" y="5095"/>
                  </a:lnTo>
                  <a:lnTo>
                    <a:pt x="3309" y="5107"/>
                  </a:lnTo>
                  <a:cubicBezTo>
                    <a:pt x="3274" y="5341"/>
                    <a:pt x="3288" y="5599"/>
                    <a:pt x="3337" y="5861"/>
                  </a:cubicBezTo>
                  <a:cubicBezTo>
                    <a:pt x="3354" y="5962"/>
                    <a:pt x="3380" y="6061"/>
                    <a:pt x="3407" y="6161"/>
                  </a:cubicBezTo>
                  <a:cubicBezTo>
                    <a:pt x="3373" y="6061"/>
                    <a:pt x="3345" y="5964"/>
                    <a:pt x="3324" y="5869"/>
                  </a:cubicBezTo>
                  <a:cubicBezTo>
                    <a:pt x="3266" y="5602"/>
                    <a:pt x="3255" y="5336"/>
                    <a:pt x="3301" y="5091"/>
                  </a:cubicBezTo>
                  <a:close/>
                  <a:moveTo>
                    <a:pt x="12719" y="0"/>
                  </a:moveTo>
                  <a:cubicBezTo>
                    <a:pt x="12718" y="0"/>
                    <a:pt x="12717" y="0"/>
                    <a:pt x="12715" y="1"/>
                  </a:cubicBezTo>
                  <a:cubicBezTo>
                    <a:pt x="2968" y="658"/>
                    <a:pt x="668" y="6963"/>
                    <a:pt x="134" y="9538"/>
                  </a:cubicBezTo>
                  <a:cubicBezTo>
                    <a:pt x="64" y="9887"/>
                    <a:pt x="24" y="10163"/>
                    <a:pt x="1" y="10353"/>
                  </a:cubicBezTo>
                  <a:cubicBezTo>
                    <a:pt x="0" y="10365"/>
                    <a:pt x="9" y="10384"/>
                    <a:pt x="24" y="10398"/>
                  </a:cubicBezTo>
                  <a:lnTo>
                    <a:pt x="30" y="10403"/>
                  </a:lnTo>
                  <a:cubicBezTo>
                    <a:pt x="40" y="10410"/>
                    <a:pt x="52" y="10414"/>
                    <a:pt x="62" y="10414"/>
                  </a:cubicBezTo>
                  <a:cubicBezTo>
                    <a:pt x="70" y="10414"/>
                    <a:pt x="77" y="10412"/>
                    <a:pt x="83" y="10407"/>
                  </a:cubicBezTo>
                  <a:lnTo>
                    <a:pt x="12707" y="262"/>
                  </a:lnTo>
                  <a:cubicBezTo>
                    <a:pt x="12733" y="186"/>
                    <a:pt x="12757" y="123"/>
                    <a:pt x="12774" y="71"/>
                  </a:cubicBezTo>
                  <a:cubicBezTo>
                    <a:pt x="12780" y="56"/>
                    <a:pt x="12775" y="39"/>
                    <a:pt x="12762" y="24"/>
                  </a:cubicBezTo>
                  <a:cubicBezTo>
                    <a:pt x="12759" y="23"/>
                    <a:pt x="12758" y="18"/>
                    <a:pt x="12757" y="17"/>
                  </a:cubicBezTo>
                  <a:cubicBezTo>
                    <a:pt x="12747" y="8"/>
                    <a:pt x="12731" y="0"/>
                    <a:pt x="127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32"/>
            <p:cNvSpPr/>
            <p:nvPr/>
          </p:nvSpPr>
          <p:spPr>
            <a:xfrm>
              <a:off x="7687250" y="1535413"/>
              <a:ext cx="315700" cy="238475"/>
            </a:xfrm>
            <a:custGeom>
              <a:avLst/>
              <a:gdLst/>
              <a:ahLst/>
              <a:cxnLst/>
              <a:rect l="l" t="t" r="r" b="b"/>
              <a:pathLst>
                <a:path w="12628" h="9539" extrusionOk="0">
                  <a:moveTo>
                    <a:pt x="12584" y="0"/>
                  </a:moveTo>
                  <a:cubicBezTo>
                    <a:pt x="12583" y="0"/>
                    <a:pt x="12582" y="0"/>
                    <a:pt x="12581" y="0"/>
                  </a:cubicBezTo>
                  <a:cubicBezTo>
                    <a:pt x="2834" y="659"/>
                    <a:pt x="534" y="6961"/>
                    <a:pt x="0" y="9538"/>
                  </a:cubicBezTo>
                  <a:cubicBezTo>
                    <a:pt x="998" y="8137"/>
                    <a:pt x="2085" y="6922"/>
                    <a:pt x="3190" y="5870"/>
                  </a:cubicBezTo>
                  <a:cubicBezTo>
                    <a:pt x="3194" y="5866"/>
                    <a:pt x="3200" y="5863"/>
                    <a:pt x="3203" y="5860"/>
                  </a:cubicBezTo>
                  <a:cubicBezTo>
                    <a:pt x="3771" y="5321"/>
                    <a:pt x="4345" y="4824"/>
                    <a:pt x="4915" y="4368"/>
                  </a:cubicBezTo>
                  <a:cubicBezTo>
                    <a:pt x="4920" y="4365"/>
                    <a:pt x="4925" y="4361"/>
                    <a:pt x="4928" y="4357"/>
                  </a:cubicBezTo>
                  <a:cubicBezTo>
                    <a:pt x="8185" y="1764"/>
                    <a:pt x="11316" y="486"/>
                    <a:pt x="12628" y="25"/>
                  </a:cubicBezTo>
                  <a:cubicBezTo>
                    <a:pt x="12624" y="22"/>
                    <a:pt x="12624" y="20"/>
                    <a:pt x="12623" y="16"/>
                  </a:cubicBezTo>
                  <a:cubicBezTo>
                    <a:pt x="12613" y="6"/>
                    <a:pt x="12596" y="0"/>
                    <a:pt x="1258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32"/>
            <p:cNvSpPr/>
            <p:nvPr/>
          </p:nvSpPr>
          <p:spPr>
            <a:xfrm>
              <a:off x="7707000" y="1598238"/>
              <a:ext cx="270650" cy="204750"/>
            </a:xfrm>
            <a:custGeom>
              <a:avLst/>
              <a:gdLst/>
              <a:ahLst/>
              <a:cxnLst/>
              <a:rect l="l" t="t" r="r" b="b"/>
              <a:pathLst>
                <a:path w="10826" h="8190" extrusionOk="0">
                  <a:moveTo>
                    <a:pt x="10825" y="0"/>
                  </a:moveTo>
                  <a:cubicBezTo>
                    <a:pt x="8887" y="2583"/>
                    <a:pt x="4807" y="7242"/>
                    <a:pt x="0" y="8167"/>
                  </a:cubicBezTo>
                  <a:cubicBezTo>
                    <a:pt x="213" y="8182"/>
                    <a:pt x="423" y="8190"/>
                    <a:pt x="630" y="8190"/>
                  </a:cubicBezTo>
                  <a:cubicBezTo>
                    <a:pt x="5967" y="8190"/>
                    <a:pt x="9246" y="3255"/>
                    <a:pt x="108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32"/>
            <p:cNvSpPr/>
            <p:nvPr/>
          </p:nvSpPr>
          <p:spPr>
            <a:xfrm>
              <a:off x="7677350" y="1529263"/>
              <a:ext cx="333525" cy="279575"/>
            </a:xfrm>
            <a:custGeom>
              <a:avLst/>
              <a:gdLst/>
              <a:ahLst/>
              <a:cxnLst/>
              <a:rect l="l" t="t" r="r" b="b"/>
              <a:pathLst>
                <a:path w="13341" h="11183" extrusionOk="0">
                  <a:moveTo>
                    <a:pt x="12931" y="347"/>
                  </a:moveTo>
                  <a:lnTo>
                    <a:pt x="12931" y="347"/>
                  </a:lnTo>
                  <a:cubicBezTo>
                    <a:pt x="12385" y="1907"/>
                    <a:pt x="8937" y="10851"/>
                    <a:pt x="1820" y="10851"/>
                  </a:cubicBezTo>
                  <a:cubicBezTo>
                    <a:pt x="1345" y="10851"/>
                    <a:pt x="853" y="10811"/>
                    <a:pt x="345" y="10726"/>
                  </a:cubicBezTo>
                  <a:cubicBezTo>
                    <a:pt x="393" y="10166"/>
                    <a:pt x="666" y="8047"/>
                    <a:pt x="2069" y="5880"/>
                  </a:cubicBezTo>
                  <a:cubicBezTo>
                    <a:pt x="4730" y="1765"/>
                    <a:pt x="9394" y="592"/>
                    <a:pt x="12931" y="347"/>
                  </a:cubicBezTo>
                  <a:close/>
                  <a:moveTo>
                    <a:pt x="13171" y="1"/>
                  </a:moveTo>
                  <a:cubicBezTo>
                    <a:pt x="13166" y="1"/>
                    <a:pt x="13162" y="1"/>
                    <a:pt x="13158" y="2"/>
                  </a:cubicBezTo>
                  <a:cubicBezTo>
                    <a:pt x="518" y="736"/>
                    <a:pt x="7" y="10755"/>
                    <a:pt x="4" y="10857"/>
                  </a:cubicBezTo>
                  <a:cubicBezTo>
                    <a:pt x="1" y="10939"/>
                    <a:pt x="58" y="11011"/>
                    <a:pt x="140" y="11025"/>
                  </a:cubicBezTo>
                  <a:cubicBezTo>
                    <a:pt x="723" y="11132"/>
                    <a:pt x="1286" y="11182"/>
                    <a:pt x="1827" y="11182"/>
                  </a:cubicBezTo>
                  <a:cubicBezTo>
                    <a:pt x="9813" y="11182"/>
                    <a:pt x="13288" y="333"/>
                    <a:pt x="13325" y="215"/>
                  </a:cubicBezTo>
                  <a:cubicBezTo>
                    <a:pt x="13341" y="164"/>
                    <a:pt x="13332" y="107"/>
                    <a:pt x="13298" y="64"/>
                  </a:cubicBezTo>
                  <a:cubicBezTo>
                    <a:pt x="13267" y="26"/>
                    <a:pt x="13218" y="1"/>
                    <a:pt x="13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32"/>
            <p:cNvSpPr/>
            <p:nvPr/>
          </p:nvSpPr>
          <p:spPr>
            <a:xfrm>
              <a:off x="7679850" y="1536363"/>
              <a:ext cx="329175" cy="264800"/>
            </a:xfrm>
            <a:custGeom>
              <a:avLst/>
              <a:gdLst/>
              <a:ahLst/>
              <a:cxnLst/>
              <a:rect l="l" t="t" r="r" b="b"/>
              <a:pathLst>
                <a:path w="13167" h="10592" extrusionOk="0">
                  <a:moveTo>
                    <a:pt x="13072" y="1"/>
                  </a:moveTo>
                  <a:cubicBezTo>
                    <a:pt x="13054" y="1"/>
                    <a:pt x="13036" y="7"/>
                    <a:pt x="13021" y="19"/>
                  </a:cubicBezTo>
                  <a:lnTo>
                    <a:pt x="42" y="10444"/>
                  </a:lnTo>
                  <a:cubicBezTo>
                    <a:pt x="5" y="10474"/>
                    <a:pt x="0" y="10526"/>
                    <a:pt x="29" y="10560"/>
                  </a:cubicBezTo>
                  <a:cubicBezTo>
                    <a:pt x="45" y="10581"/>
                    <a:pt x="68" y="10592"/>
                    <a:pt x="93" y="10592"/>
                  </a:cubicBezTo>
                  <a:cubicBezTo>
                    <a:pt x="111" y="10592"/>
                    <a:pt x="129" y="10586"/>
                    <a:pt x="146" y="10574"/>
                  </a:cubicBezTo>
                  <a:lnTo>
                    <a:pt x="13124" y="149"/>
                  </a:lnTo>
                  <a:cubicBezTo>
                    <a:pt x="13161" y="119"/>
                    <a:pt x="13166" y="67"/>
                    <a:pt x="13138" y="32"/>
                  </a:cubicBezTo>
                  <a:cubicBezTo>
                    <a:pt x="13121" y="12"/>
                    <a:pt x="13097" y="1"/>
                    <a:pt x="130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32"/>
            <p:cNvSpPr/>
            <p:nvPr/>
          </p:nvSpPr>
          <p:spPr>
            <a:xfrm>
              <a:off x="7763025" y="1660913"/>
              <a:ext cx="8575" cy="30600"/>
            </a:xfrm>
            <a:custGeom>
              <a:avLst/>
              <a:gdLst/>
              <a:ahLst/>
              <a:cxnLst/>
              <a:rect l="l" t="t" r="r" b="b"/>
              <a:pathLst>
                <a:path w="343" h="1224" extrusionOk="0">
                  <a:moveTo>
                    <a:pt x="130" y="1"/>
                  </a:moveTo>
                  <a:cubicBezTo>
                    <a:pt x="91" y="1"/>
                    <a:pt x="56" y="30"/>
                    <a:pt x="49" y="71"/>
                  </a:cubicBezTo>
                  <a:cubicBezTo>
                    <a:pt x="0" y="411"/>
                    <a:pt x="42" y="790"/>
                    <a:pt x="173" y="1169"/>
                  </a:cubicBezTo>
                  <a:cubicBezTo>
                    <a:pt x="184" y="1203"/>
                    <a:pt x="217" y="1223"/>
                    <a:pt x="251" y="1223"/>
                  </a:cubicBezTo>
                  <a:cubicBezTo>
                    <a:pt x="261" y="1223"/>
                    <a:pt x="269" y="1222"/>
                    <a:pt x="278" y="1219"/>
                  </a:cubicBezTo>
                  <a:cubicBezTo>
                    <a:pt x="320" y="1206"/>
                    <a:pt x="342" y="1159"/>
                    <a:pt x="329" y="1115"/>
                  </a:cubicBezTo>
                  <a:cubicBezTo>
                    <a:pt x="206" y="762"/>
                    <a:pt x="167" y="410"/>
                    <a:pt x="214" y="96"/>
                  </a:cubicBezTo>
                  <a:cubicBezTo>
                    <a:pt x="220" y="50"/>
                    <a:pt x="190" y="8"/>
                    <a:pt x="144" y="2"/>
                  </a:cubicBezTo>
                  <a:cubicBezTo>
                    <a:pt x="139" y="1"/>
                    <a:pt x="135" y="1"/>
                    <a:pt x="1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32"/>
            <p:cNvSpPr/>
            <p:nvPr/>
          </p:nvSpPr>
          <p:spPr>
            <a:xfrm>
              <a:off x="7804975" y="1629713"/>
              <a:ext cx="10125" cy="28000"/>
            </a:xfrm>
            <a:custGeom>
              <a:avLst/>
              <a:gdLst/>
              <a:ahLst/>
              <a:cxnLst/>
              <a:rect l="l" t="t" r="r" b="b"/>
              <a:pathLst>
                <a:path w="405" h="1120" extrusionOk="0">
                  <a:moveTo>
                    <a:pt x="92" y="0"/>
                  </a:moveTo>
                  <a:cubicBezTo>
                    <a:pt x="86" y="0"/>
                    <a:pt x="79" y="1"/>
                    <a:pt x="72" y="3"/>
                  </a:cubicBezTo>
                  <a:cubicBezTo>
                    <a:pt x="28" y="13"/>
                    <a:pt x="1" y="58"/>
                    <a:pt x="11" y="102"/>
                  </a:cubicBezTo>
                  <a:lnTo>
                    <a:pt x="233" y="1054"/>
                  </a:lnTo>
                  <a:cubicBezTo>
                    <a:pt x="243" y="1093"/>
                    <a:pt x="276" y="1119"/>
                    <a:pt x="315" y="1119"/>
                  </a:cubicBezTo>
                  <a:cubicBezTo>
                    <a:pt x="320" y="1119"/>
                    <a:pt x="326" y="1119"/>
                    <a:pt x="333" y="1116"/>
                  </a:cubicBezTo>
                  <a:cubicBezTo>
                    <a:pt x="378" y="1106"/>
                    <a:pt x="405" y="1062"/>
                    <a:pt x="394" y="1017"/>
                  </a:cubicBezTo>
                  <a:lnTo>
                    <a:pt x="172" y="64"/>
                  </a:lnTo>
                  <a:cubicBezTo>
                    <a:pt x="163" y="27"/>
                    <a:pt x="130" y="0"/>
                    <a:pt x="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32"/>
            <p:cNvSpPr/>
            <p:nvPr/>
          </p:nvSpPr>
          <p:spPr>
            <a:xfrm>
              <a:off x="7860250" y="1607388"/>
              <a:ext cx="6625" cy="15825"/>
            </a:xfrm>
            <a:custGeom>
              <a:avLst/>
              <a:gdLst/>
              <a:ahLst/>
              <a:cxnLst/>
              <a:rect l="l" t="t" r="r" b="b"/>
              <a:pathLst>
                <a:path w="265" h="633" extrusionOk="0">
                  <a:moveTo>
                    <a:pt x="175" y="0"/>
                  </a:moveTo>
                  <a:cubicBezTo>
                    <a:pt x="136" y="0"/>
                    <a:pt x="100" y="29"/>
                    <a:pt x="94" y="69"/>
                  </a:cubicBezTo>
                  <a:lnTo>
                    <a:pt x="8" y="534"/>
                  </a:lnTo>
                  <a:cubicBezTo>
                    <a:pt x="0" y="580"/>
                    <a:pt x="31" y="623"/>
                    <a:pt x="75" y="632"/>
                  </a:cubicBezTo>
                  <a:cubicBezTo>
                    <a:pt x="79" y="633"/>
                    <a:pt x="84" y="633"/>
                    <a:pt x="89" y="633"/>
                  </a:cubicBezTo>
                  <a:cubicBezTo>
                    <a:pt x="129" y="633"/>
                    <a:pt x="163" y="605"/>
                    <a:pt x="172" y="565"/>
                  </a:cubicBezTo>
                  <a:lnTo>
                    <a:pt x="257" y="99"/>
                  </a:lnTo>
                  <a:cubicBezTo>
                    <a:pt x="264" y="53"/>
                    <a:pt x="235" y="10"/>
                    <a:pt x="190" y="2"/>
                  </a:cubicBezTo>
                  <a:cubicBezTo>
                    <a:pt x="185" y="1"/>
                    <a:pt x="180" y="0"/>
                    <a:pt x="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32"/>
            <p:cNvSpPr/>
            <p:nvPr/>
          </p:nvSpPr>
          <p:spPr>
            <a:xfrm>
              <a:off x="7780950" y="1747238"/>
              <a:ext cx="23675" cy="9650"/>
            </a:xfrm>
            <a:custGeom>
              <a:avLst/>
              <a:gdLst/>
              <a:ahLst/>
              <a:cxnLst/>
              <a:rect l="l" t="t" r="r" b="b"/>
              <a:pathLst>
                <a:path w="947" h="386" extrusionOk="0">
                  <a:moveTo>
                    <a:pt x="94" y="1"/>
                  </a:moveTo>
                  <a:cubicBezTo>
                    <a:pt x="65" y="1"/>
                    <a:pt x="37" y="16"/>
                    <a:pt x="22" y="43"/>
                  </a:cubicBezTo>
                  <a:cubicBezTo>
                    <a:pt x="0" y="82"/>
                    <a:pt x="15" y="134"/>
                    <a:pt x="54" y="156"/>
                  </a:cubicBezTo>
                  <a:cubicBezTo>
                    <a:pt x="316" y="303"/>
                    <a:pt x="603" y="385"/>
                    <a:pt x="864" y="386"/>
                  </a:cubicBezTo>
                  <a:cubicBezTo>
                    <a:pt x="910" y="386"/>
                    <a:pt x="946" y="349"/>
                    <a:pt x="946" y="303"/>
                  </a:cubicBezTo>
                  <a:cubicBezTo>
                    <a:pt x="946" y="259"/>
                    <a:pt x="910" y="221"/>
                    <a:pt x="864" y="221"/>
                  </a:cubicBezTo>
                  <a:cubicBezTo>
                    <a:pt x="632" y="220"/>
                    <a:pt x="373" y="145"/>
                    <a:pt x="135" y="11"/>
                  </a:cubicBezTo>
                  <a:cubicBezTo>
                    <a:pt x="122" y="4"/>
                    <a:pt x="108"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32"/>
            <p:cNvSpPr/>
            <p:nvPr/>
          </p:nvSpPr>
          <p:spPr>
            <a:xfrm>
              <a:off x="7833300" y="1715038"/>
              <a:ext cx="20125" cy="6450"/>
            </a:xfrm>
            <a:custGeom>
              <a:avLst/>
              <a:gdLst/>
              <a:ahLst/>
              <a:cxnLst/>
              <a:rect l="l" t="t" r="r" b="b"/>
              <a:pathLst>
                <a:path w="805" h="258" extrusionOk="0">
                  <a:moveTo>
                    <a:pt x="247" y="1"/>
                  </a:moveTo>
                  <a:cubicBezTo>
                    <a:pt x="188" y="1"/>
                    <a:pt x="131" y="5"/>
                    <a:pt x="76" y="15"/>
                  </a:cubicBezTo>
                  <a:cubicBezTo>
                    <a:pt x="31" y="22"/>
                    <a:pt x="0" y="64"/>
                    <a:pt x="8" y="110"/>
                  </a:cubicBezTo>
                  <a:cubicBezTo>
                    <a:pt x="15" y="150"/>
                    <a:pt x="49" y="179"/>
                    <a:pt x="88" y="179"/>
                  </a:cubicBezTo>
                  <a:cubicBezTo>
                    <a:pt x="93" y="179"/>
                    <a:pt x="99" y="178"/>
                    <a:pt x="104" y="177"/>
                  </a:cubicBezTo>
                  <a:cubicBezTo>
                    <a:pt x="150" y="169"/>
                    <a:pt x="199" y="165"/>
                    <a:pt x="249" y="165"/>
                  </a:cubicBezTo>
                  <a:cubicBezTo>
                    <a:pt x="386" y="165"/>
                    <a:pt x="535" y="195"/>
                    <a:pt x="680" y="253"/>
                  </a:cubicBezTo>
                  <a:cubicBezTo>
                    <a:pt x="688" y="257"/>
                    <a:pt x="700" y="258"/>
                    <a:pt x="710" y="258"/>
                  </a:cubicBezTo>
                  <a:cubicBezTo>
                    <a:pt x="742" y="258"/>
                    <a:pt x="774" y="239"/>
                    <a:pt x="786" y="208"/>
                  </a:cubicBezTo>
                  <a:cubicBezTo>
                    <a:pt x="804" y="166"/>
                    <a:pt x="782" y="117"/>
                    <a:pt x="740" y="100"/>
                  </a:cubicBezTo>
                  <a:cubicBezTo>
                    <a:pt x="575" y="35"/>
                    <a:pt x="406" y="1"/>
                    <a:pt x="2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32"/>
            <p:cNvSpPr/>
            <p:nvPr/>
          </p:nvSpPr>
          <p:spPr>
            <a:xfrm>
              <a:off x="7877225" y="1679338"/>
              <a:ext cx="13675" cy="5375"/>
            </a:xfrm>
            <a:custGeom>
              <a:avLst/>
              <a:gdLst/>
              <a:ahLst/>
              <a:cxnLst/>
              <a:rect l="l" t="t" r="r" b="b"/>
              <a:pathLst>
                <a:path w="547" h="215" extrusionOk="0">
                  <a:moveTo>
                    <a:pt x="92" y="1"/>
                  </a:moveTo>
                  <a:cubicBezTo>
                    <a:pt x="49" y="1"/>
                    <a:pt x="11" y="29"/>
                    <a:pt x="6" y="73"/>
                  </a:cubicBezTo>
                  <a:cubicBezTo>
                    <a:pt x="1" y="119"/>
                    <a:pt x="32" y="161"/>
                    <a:pt x="78" y="166"/>
                  </a:cubicBezTo>
                  <a:lnTo>
                    <a:pt x="450" y="214"/>
                  </a:lnTo>
                  <a:lnTo>
                    <a:pt x="460" y="214"/>
                  </a:lnTo>
                  <a:cubicBezTo>
                    <a:pt x="500" y="214"/>
                    <a:pt x="535" y="184"/>
                    <a:pt x="542" y="142"/>
                  </a:cubicBezTo>
                  <a:cubicBezTo>
                    <a:pt x="547" y="97"/>
                    <a:pt x="516" y="54"/>
                    <a:pt x="471" y="50"/>
                  </a:cubicBezTo>
                  <a:lnTo>
                    <a:pt x="99" y="1"/>
                  </a:lnTo>
                  <a:cubicBezTo>
                    <a:pt x="97" y="1"/>
                    <a:pt x="95" y="1"/>
                    <a:pt x="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42" name="Google Shape;542;p32"/>
          <p:cNvGrpSpPr/>
          <p:nvPr/>
        </p:nvGrpSpPr>
        <p:grpSpPr>
          <a:xfrm>
            <a:off x="6599288" y="2845975"/>
            <a:ext cx="872775" cy="774675"/>
            <a:chOff x="4167300" y="4652325"/>
            <a:chExt cx="872775" cy="774675"/>
          </a:xfrm>
        </p:grpSpPr>
        <p:sp>
          <p:nvSpPr>
            <p:cNvPr id="543" name="Google Shape;543;p32"/>
            <p:cNvSpPr/>
            <p:nvPr/>
          </p:nvSpPr>
          <p:spPr>
            <a:xfrm>
              <a:off x="4167300" y="4682125"/>
              <a:ext cx="872775" cy="744875"/>
            </a:xfrm>
            <a:custGeom>
              <a:avLst/>
              <a:gdLst/>
              <a:ahLst/>
              <a:cxnLst/>
              <a:rect l="l" t="t" r="r" b="b"/>
              <a:pathLst>
                <a:path w="34911" h="29795" extrusionOk="0">
                  <a:moveTo>
                    <a:pt x="34698" y="0"/>
                  </a:moveTo>
                  <a:cubicBezTo>
                    <a:pt x="34676" y="0"/>
                    <a:pt x="34653" y="4"/>
                    <a:pt x="34632" y="12"/>
                  </a:cubicBezTo>
                  <a:lnTo>
                    <a:pt x="27471" y="2557"/>
                  </a:lnTo>
                  <a:cubicBezTo>
                    <a:pt x="27455" y="2562"/>
                    <a:pt x="27444" y="2573"/>
                    <a:pt x="27430" y="2582"/>
                  </a:cubicBezTo>
                  <a:cubicBezTo>
                    <a:pt x="27424" y="2586"/>
                    <a:pt x="27415" y="2587"/>
                    <a:pt x="27410" y="2593"/>
                  </a:cubicBezTo>
                  <a:lnTo>
                    <a:pt x="4046" y="22093"/>
                  </a:lnTo>
                  <a:lnTo>
                    <a:pt x="2352" y="23507"/>
                  </a:lnTo>
                  <a:lnTo>
                    <a:pt x="83" y="25400"/>
                  </a:lnTo>
                  <a:cubicBezTo>
                    <a:pt x="26" y="25448"/>
                    <a:pt x="0" y="25524"/>
                    <a:pt x="18" y="25597"/>
                  </a:cubicBezTo>
                  <a:cubicBezTo>
                    <a:pt x="456" y="27452"/>
                    <a:pt x="1760" y="29013"/>
                    <a:pt x="3507" y="29776"/>
                  </a:cubicBezTo>
                  <a:cubicBezTo>
                    <a:pt x="3532" y="29789"/>
                    <a:pt x="3560" y="29794"/>
                    <a:pt x="3586" y="29794"/>
                  </a:cubicBezTo>
                  <a:cubicBezTo>
                    <a:pt x="3632" y="29794"/>
                    <a:pt x="3677" y="29779"/>
                    <a:pt x="3714" y="29748"/>
                  </a:cubicBezTo>
                  <a:lnTo>
                    <a:pt x="5981" y="27855"/>
                  </a:lnTo>
                  <a:lnTo>
                    <a:pt x="7676" y="26442"/>
                  </a:lnTo>
                  <a:lnTo>
                    <a:pt x="31039" y="6941"/>
                  </a:lnTo>
                  <a:cubicBezTo>
                    <a:pt x="31051" y="6932"/>
                    <a:pt x="31056" y="6918"/>
                    <a:pt x="31066" y="6906"/>
                  </a:cubicBezTo>
                  <a:cubicBezTo>
                    <a:pt x="31071" y="6899"/>
                    <a:pt x="31080" y="6896"/>
                    <a:pt x="31085" y="6887"/>
                  </a:cubicBezTo>
                  <a:lnTo>
                    <a:pt x="34870" y="297"/>
                  </a:lnTo>
                  <a:cubicBezTo>
                    <a:pt x="34911" y="224"/>
                    <a:pt x="34902" y="135"/>
                    <a:pt x="34850" y="71"/>
                  </a:cubicBezTo>
                  <a:cubicBezTo>
                    <a:pt x="34812" y="25"/>
                    <a:pt x="34755" y="0"/>
                    <a:pt x="3469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32"/>
            <p:cNvSpPr/>
            <p:nvPr/>
          </p:nvSpPr>
          <p:spPr>
            <a:xfrm>
              <a:off x="4175950" y="5250950"/>
              <a:ext cx="130500" cy="137500"/>
            </a:xfrm>
            <a:custGeom>
              <a:avLst/>
              <a:gdLst/>
              <a:ahLst/>
              <a:cxnLst/>
              <a:rect l="l" t="t" r="r" b="b"/>
              <a:pathLst>
                <a:path w="5220" h="5500" extrusionOk="0">
                  <a:moveTo>
                    <a:pt x="1938" y="1248"/>
                  </a:moveTo>
                  <a:lnTo>
                    <a:pt x="1964" y="1279"/>
                  </a:lnTo>
                  <a:lnTo>
                    <a:pt x="1286" y="1897"/>
                  </a:lnTo>
                  <a:lnTo>
                    <a:pt x="1262" y="1897"/>
                  </a:lnTo>
                  <a:cubicBezTo>
                    <a:pt x="1248" y="1882"/>
                    <a:pt x="1254" y="1871"/>
                    <a:pt x="1262" y="1866"/>
                  </a:cubicBezTo>
                  <a:lnTo>
                    <a:pt x="1938" y="1248"/>
                  </a:lnTo>
                  <a:close/>
                  <a:moveTo>
                    <a:pt x="2035" y="2426"/>
                  </a:moveTo>
                  <a:lnTo>
                    <a:pt x="2035" y="2426"/>
                  </a:lnTo>
                  <a:cubicBezTo>
                    <a:pt x="1884" y="2584"/>
                    <a:pt x="1740" y="2765"/>
                    <a:pt x="1663" y="2969"/>
                  </a:cubicBezTo>
                  <a:lnTo>
                    <a:pt x="1628" y="2976"/>
                  </a:lnTo>
                  <a:cubicBezTo>
                    <a:pt x="1626" y="2974"/>
                    <a:pt x="1623" y="2965"/>
                    <a:pt x="1625" y="2954"/>
                  </a:cubicBezTo>
                  <a:cubicBezTo>
                    <a:pt x="1708" y="2745"/>
                    <a:pt x="1854" y="2555"/>
                    <a:pt x="2035" y="2426"/>
                  </a:cubicBezTo>
                  <a:close/>
                  <a:moveTo>
                    <a:pt x="2680" y="3075"/>
                  </a:moveTo>
                  <a:lnTo>
                    <a:pt x="2432" y="3334"/>
                  </a:lnTo>
                  <a:lnTo>
                    <a:pt x="2405" y="3332"/>
                  </a:lnTo>
                  <a:cubicBezTo>
                    <a:pt x="2396" y="3323"/>
                    <a:pt x="2397" y="3312"/>
                    <a:pt x="2407" y="3304"/>
                  </a:cubicBezTo>
                  <a:lnTo>
                    <a:pt x="2680" y="3075"/>
                  </a:lnTo>
                  <a:close/>
                  <a:moveTo>
                    <a:pt x="3300" y="3699"/>
                  </a:moveTo>
                  <a:lnTo>
                    <a:pt x="3105" y="4070"/>
                  </a:lnTo>
                  <a:lnTo>
                    <a:pt x="3073" y="4070"/>
                  </a:lnTo>
                  <a:cubicBezTo>
                    <a:pt x="3068" y="4064"/>
                    <a:pt x="3067" y="4055"/>
                    <a:pt x="3072" y="4050"/>
                  </a:cubicBezTo>
                  <a:lnTo>
                    <a:pt x="3300" y="3699"/>
                  </a:lnTo>
                  <a:close/>
                  <a:moveTo>
                    <a:pt x="4138" y="4195"/>
                  </a:moveTo>
                  <a:lnTo>
                    <a:pt x="3831" y="4452"/>
                  </a:lnTo>
                  <a:lnTo>
                    <a:pt x="3806" y="4452"/>
                  </a:lnTo>
                  <a:lnTo>
                    <a:pt x="3748" y="4500"/>
                  </a:lnTo>
                  <a:lnTo>
                    <a:pt x="3748" y="4500"/>
                  </a:lnTo>
                  <a:lnTo>
                    <a:pt x="3804" y="4449"/>
                  </a:lnTo>
                  <a:lnTo>
                    <a:pt x="4138" y="4195"/>
                  </a:lnTo>
                  <a:close/>
                  <a:moveTo>
                    <a:pt x="1999" y="1"/>
                  </a:moveTo>
                  <a:cubicBezTo>
                    <a:pt x="1981" y="1"/>
                    <a:pt x="1963" y="7"/>
                    <a:pt x="1949" y="19"/>
                  </a:cubicBezTo>
                  <a:lnTo>
                    <a:pt x="33" y="1617"/>
                  </a:lnTo>
                  <a:cubicBezTo>
                    <a:pt x="9" y="1637"/>
                    <a:pt x="1" y="1671"/>
                    <a:pt x="9" y="1701"/>
                  </a:cubicBezTo>
                  <a:cubicBezTo>
                    <a:pt x="100" y="2044"/>
                    <a:pt x="223" y="2385"/>
                    <a:pt x="374" y="2708"/>
                  </a:cubicBezTo>
                  <a:cubicBezTo>
                    <a:pt x="585" y="3153"/>
                    <a:pt x="852" y="3571"/>
                    <a:pt x="1167" y="3949"/>
                  </a:cubicBezTo>
                  <a:cubicBezTo>
                    <a:pt x="1505" y="4354"/>
                    <a:pt x="1900" y="4716"/>
                    <a:pt x="2335" y="5014"/>
                  </a:cubicBezTo>
                  <a:cubicBezTo>
                    <a:pt x="2600" y="5196"/>
                    <a:pt x="2878" y="5356"/>
                    <a:pt x="3170" y="5490"/>
                  </a:cubicBezTo>
                  <a:cubicBezTo>
                    <a:pt x="3183" y="5496"/>
                    <a:pt x="3196" y="5499"/>
                    <a:pt x="3209" y="5499"/>
                  </a:cubicBezTo>
                  <a:cubicBezTo>
                    <a:pt x="3227" y="5499"/>
                    <a:pt x="3244" y="5493"/>
                    <a:pt x="3258" y="5481"/>
                  </a:cubicBezTo>
                  <a:lnTo>
                    <a:pt x="5190" y="3870"/>
                  </a:lnTo>
                  <a:cubicBezTo>
                    <a:pt x="5211" y="3852"/>
                    <a:pt x="5219" y="3826"/>
                    <a:pt x="5219" y="3799"/>
                  </a:cubicBezTo>
                  <a:cubicBezTo>
                    <a:pt x="5215" y="3782"/>
                    <a:pt x="5210" y="3770"/>
                    <a:pt x="5200" y="3758"/>
                  </a:cubicBezTo>
                  <a:cubicBezTo>
                    <a:pt x="5193" y="3749"/>
                    <a:pt x="5184" y="3739"/>
                    <a:pt x="5172" y="3736"/>
                  </a:cubicBezTo>
                  <a:cubicBezTo>
                    <a:pt x="4899" y="3607"/>
                    <a:pt x="4638" y="3463"/>
                    <a:pt x="4396" y="3296"/>
                  </a:cubicBezTo>
                  <a:cubicBezTo>
                    <a:pt x="3938" y="2996"/>
                    <a:pt x="3535" y="2636"/>
                    <a:pt x="3191" y="2224"/>
                  </a:cubicBezTo>
                  <a:cubicBezTo>
                    <a:pt x="2843" y="1807"/>
                    <a:pt x="2591" y="1381"/>
                    <a:pt x="2416" y="1005"/>
                  </a:cubicBezTo>
                  <a:cubicBezTo>
                    <a:pt x="2240" y="619"/>
                    <a:pt x="2137" y="286"/>
                    <a:pt x="2078" y="61"/>
                  </a:cubicBezTo>
                  <a:cubicBezTo>
                    <a:pt x="2076" y="46"/>
                    <a:pt x="2069" y="38"/>
                    <a:pt x="2062" y="28"/>
                  </a:cubicBezTo>
                  <a:cubicBezTo>
                    <a:pt x="2053" y="19"/>
                    <a:pt x="2040" y="9"/>
                    <a:pt x="2027" y="6"/>
                  </a:cubicBezTo>
                  <a:cubicBezTo>
                    <a:pt x="2018" y="2"/>
                    <a:pt x="2009" y="1"/>
                    <a:pt x="19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32"/>
            <p:cNvSpPr/>
            <p:nvPr/>
          </p:nvSpPr>
          <p:spPr>
            <a:xfrm>
              <a:off x="4976850" y="4664500"/>
              <a:ext cx="49050" cy="45175"/>
            </a:xfrm>
            <a:custGeom>
              <a:avLst/>
              <a:gdLst/>
              <a:ahLst/>
              <a:cxnLst/>
              <a:rect l="l" t="t" r="r" b="b"/>
              <a:pathLst>
                <a:path w="1962" h="1807" extrusionOk="0">
                  <a:moveTo>
                    <a:pt x="1879" y="1"/>
                  </a:moveTo>
                  <a:cubicBezTo>
                    <a:pt x="1870" y="1"/>
                    <a:pt x="1860" y="3"/>
                    <a:pt x="1851" y="6"/>
                  </a:cubicBezTo>
                  <a:lnTo>
                    <a:pt x="62" y="643"/>
                  </a:lnTo>
                  <a:cubicBezTo>
                    <a:pt x="24" y="656"/>
                    <a:pt x="0" y="698"/>
                    <a:pt x="11" y="738"/>
                  </a:cubicBezTo>
                  <a:cubicBezTo>
                    <a:pt x="73" y="971"/>
                    <a:pt x="183" y="1182"/>
                    <a:pt x="336" y="1366"/>
                  </a:cubicBezTo>
                  <a:cubicBezTo>
                    <a:pt x="490" y="1550"/>
                    <a:pt x="678" y="1697"/>
                    <a:pt x="897" y="1799"/>
                  </a:cubicBezTo>
                  <a:cubicBezTo>
                    <a:pt x="908" y="1804"/>
                    <a:pt x="919" y="1807"/>
                    <a:pt x="930" y="1807"/>
                  </a:cubicBezTo>
                  <a:cubicBezTo>
                    <a:pt x="958" y="1807"/>
                    <a:pt x="984" y="1792"/>
                    <a:pt x="999" y="1766"/>
                  </a:cubicBezTo>
                  <a:lnTo>
                    <a:pt x="1946" y="119"/>
                  </a:lnTo>
                  <a:cubicBezTo>
                    <a:pt x="1961" y="91"/>
                    <a:pt x="1958" y="54"/>
                    <a:pt x="1937" y="28"/>
                  </a:cubicBezTo>
                  <a:cubicBezTo>
                    <a:pt x="1922" y="11"/>
                    <a:pt x="1901" y="1"/>
                    <a:pt x="18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32"/>
            <p:cNvSpPr/>
            <p:nvPr/>
          </p:nvSpPr>
          <p:spPr>
            <a:xfrm>
              <a:off x="4860625" y="4683750"/>
              <a:ext cx="136625" cy="132925"/>
            </a:xfrm>
            <a:custGeom>
              <a:avLst/>
              <a:gdLst/>
              <a:ahLst/>
              <a:cxnLst/>
              <a:rect l="l" t="t" r="r" b="b"/>
              <a:pathLst>
                <a:path w="5465" h="5317" extrusionOk="0">
                  <a:moveTo>
                    <a:pt x="3469" y="1220"/>
                  </a:moveTo>
                  <a:cubicBezTo>
                    <a:pt x="2796" y="1455"/>
                    <a:pt x="2131" y="1721"/>
                    <a:pt x="1501" y="2045"/>
                  </a:cubicBezTo>
                  <a:lnTo>
                    <a:pt x="1476" y="2039"/>
                  </a:lnTo>
                  <a:lnTo>
                    <a:pt x="1418" y="2089"/>
                  </a:lnTo>
                  <a:lnTo>
                    <a:pt x="1416" y="2086"/>
                  </a:lnTo>
                  <a:lnTo>
                    <a:pt x="1471" y="2034"/>
                  </a:lnTo>
                  <a:cubicBezTo>
                    <a:pt x="2117" y="1687"/>
                    <a:pt x="2783" y="1420"/>
                    <a:pt x="3469" y="1220"/>
                  </a:cubicBezTo>
                  <a:close/>
                  <a:moveTo>
                    <a:pt x="3397" y="1945"/>
                  </a:moveTo>
                  <a:lnTo>
                    <a:pt x="3415" y="1978"/>
                  </a:lnTo>
                  <a:lnTo>
                    <a:pt x="2639" y="2417"/>
                  </a:lnTo>
                  <a:lnTo>
                    <a:pt x="2615" y="2417"/>
                  </a:lnTo>
                  <a:lnTo>
                    <a:pt x="2559" y="2464"/>
                  </a:lnTo>
                  <a:lnTo>
                    <a:pt x="2557" y="2460"/>
                  </a:lnTo>
                  <a:lnTo>
                    <a:pt x="2612" y="2414"/>
                  </a:lnTo>
                  <a:lnTo>
                    <a:pt x="3397" y="1945"/>
                  </a:lnTo>
                  <a:close/>
                  <a:moveTo>
                    <a:pt x="4360" y="0"/>
                  </a:moveTo>
                  <a:cubicBezTo>
                    <a:pt x="4352" y="0"/>
                    <a:pt x="4343" y="2"/>
                    <a:pt x="4335" y="5"/>
                  </a:cubicBezTo>
                  <a:lnTo>
                    <a:pt x="54" y="1526"/>
                  </a:lnTo>
                  <a:cubicBezTo>
                    <a:pt x="34" y="1532"/>
                    <a:pt x="18" y="1550"/>
                    <a:pt x="8" y="1569"/>
                  </a:cubicBezTo>
                  <a:cubicBezTo>
                    <a:pt x="0" y="1591"/>
                    <a:pt x="1" y="1616"/>
                    <a:pt x="11" y="1633"/>
                  </a:cubicBezTo>
                  <a:cubicBezTo>
                    <a:pt x="90" y="1790"/>
                    <a:pt x="171" y="1949"/>
                    <a:pt x="258" y="2103"/>
                  </a:cubicBezTo>
                  <a:cubicBezTo>
                    <a:pt x="567" y="2647"/>
                    <a:pt x="922" y="3166"/>
                    <a:pt x="1325" y="3648"/>
                  </a:cubicBezTo>
                  <a:cubicBezTo>
                    <a:pt x="1750" y="4157"/>
                    <a:pt x="2221" y="4621"/>
                    <a:pt x="2733" y="5037"/>
                  </a:cubicBezTo>
                  <a:cubicBezTo>
                    <a:pt x="2846" y="5129"/>
                    <a:pt x="2959" y="5215"/>
                    <a:pt x="3072" y="5301"/>
                  </a:cubicBezTo>
                  <a:cubicBezTo>
                    <a:pt x="3085" y="5312"/>
                    <a:pt x="3104" y="5317"/>
                    <a:pt x="3123" y="5317"/>
                  </a:cubicBezTo>
                  <a:cubicBezTo>
                    <a:pt x="3127" y="5317"/>
                    <a:pt x="3131" y="5316"/>
                    <a:pt x="3135" y="5316"/>
                  </a:cubicBezTo>
                  <a:cubicBezTo>
                    <a:pt x="3159" y="5313"/>
                    <a:pt x="3178" y="5297"/>
                    <a:pt x="3186" y="5279"/>
                  </a:cubicBezTo>
                  <a:lnTo>
                    <a:pt x="5199" y="1781"/>
                  </a:lnTo>
                  <a:lnTo>
                    <a:pt x="5453" y="1343"/>
                  </a:lnTo>
                  <a:cubicBezTo>
                    <a:pt x="5463" y="1324"/>
                    <a:pt x="5464" y="1302"/>
                    <a:pt x="5458" y="1280"/>
                  </a:cubicBezTo>
                  <a:cubicBezTo>
                    <a:pt x="5454" y="1269"/>
                    <a:pt x="5452" y="1260"/>
                    <a:pt x="5443" y="1252"/>
                  </a:cubicBezTo>
                  <a:cubicBezTo>
                    <a:pt x="5435" y="1243"/>
                    <a:pt x="5425" y="1236"/>
                    <a:pt x="5417" y="1232"/>
                  </a:cubicBezTo>
                  <a:cubicBezTo>
                    <a:pt x="5180" y="1115"/>
                    <a:pt x="4973" y="953"/>
                    <a:pt x="4801" y="748"/>
                  </a:cubicBezTo>
                  <a:cubicBezTo>
                    <a:pt x="4632" y="544"/>
                    <a:pt x="4511" y="313"/>
                    <a:pt x="4438" y="58"/>
                  </a:cubicBezTo>
                  <a:cubicBezTo>
                    <a:pt x="4434" y="47"/>
                    <a:pt x="4428" y="34"/>
                    <a:pt x="4421" y="26"/>
                  </a:cubicBezTo>
                  <a:cubicBezTo>
                    <a:pt x="4416" y="18"/>
                    <a:pt x="4407" y="16"/>
                    <a:pt x="4400" y="12"/>
                  </a:cubicBezTo>
                  <a:lnTo>
                    <a:pt x="4397" y="10"/>
                  </a:lnTo>
                  <a:cubicBezTo>
                    <a:pt x="4386" y="4"/>
                    <a:pt x="4373" y="0"/>
                    <a:pt x="43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32"/>
            <p:cNvSpPr/>
            <p:nvPr/>
          </p:nvSpPr>
          <p:spPr>
            <a:xfrm>
              <a:off x="4274825" y="4726875"/>
              <a:ext cx="659225" cy="579100"/>
            </a:xfrm>
            <a:custGeom>
              <a:avLst/>
              <a:gdLst/>
              <a:ahLst/>
              <a:cxnLst/>
              <a:rect l="l" t="t" r="r" b="b"/>
              <a:pathLst>
                <a:path w="26369" h="23164" extrusionOk="0">
                  <a:moveTo>
                    <a:pt x="20797" y="4523"/>
                  </a:moveTo>
                  <a:lnTo>
                    <a:pt x="20822" y="4552"/>
                  </a:lnTo>
                  <a:lnTo>
                    <a:pt x="19066" y="6121"/>
                  </a:lnTo>
                  <a:lnTo>
                    <a:pt x="19039" y="6118"/>
                  </a:lnTo>
                  <a:cubicBezTo>
                    <a:pt x="19032" y="6109"/>
                    <a:pt x="19033" y="6098"/>
                    <a:pt x="19042" y="6091"/>
                  </a:cubicBezTo>
                  <a:lnTo>
                    <a:pt x="20797" y="4523"/>
                  </a:lnTo>
                  <a:close/>
                  <a:moveTo>
                    <a:pt x="22293" y="1772"/>
                  </a:moveTo>
                  <a:lnTo>
                    <a:pt x="22319" y="1803"/>
                  </a:lnTo>
                  <a:lnTo>
                    <a:pt x="14540" y="8730"/>
                  </a:lnTo>
                  <a:lnTo>
                    <a:pt x="14454" y="8781"/>
                  </a:lnTo>
                  <a:lnTo>
                    <a:pt x="14517" y="8739"/>
                  </a:lnTo>
                  <a:cubicBezTo>
                    <a:pt x="14517" y="8739"/>
                    <a:pt x="14502" y="8710"/>
                    <a:pt x="14514" y="8700"/>
                  </a:cubicBezTo>
                  <a:lnTo>
                    <a:pt x="22293" y="1772"/>
                  </a:lnTo>
                  <a:close/>
                  <a:moveTo>
                    <a:pt x="6449" y="17592"/>
                  </a:moveTo>
                  <a:lnTo>
                    <a:pt x="5246" y="18648"/>
                  </a:lnTo>
                  <a:lnTo>
                    <a:pt x="5219" y="18645"/>
                  </a:lnTo>
                  <a:cubicBezTo>
                    <a:pt x="5210" y="18635"/>
                    <a:pt x="5215" y="18623"/>
                    <a:pt x="5222" y="18618"/>
                  </a:cubicBezTo>
                  <a:lnTo>
                    <a:pt x="6449" y="17592"/>
                  </a:lnTo>
                  <a:close/>
                  <a:moveTo>
                    <a:pt x="10255" y="15744"/>
                  </a:moveTo>
                  <a:lnTo>
                    <a:pt x="10281" y="15775"/>
                  </a:lnTo>
                  <a:lnTo>
                    <a:pt x="4066" y="21153"/>
                  </a:lnTo>
                  <a:lnTo>
                    <a:pt x="4039" y="21150"/>
                  </a:lnTo>
                  <a:cubicBezTo>
                    <a:pt x="4030" y="21141"/>
                    <a:pt x="4032" y="21130"/>
                    <a:pt x="4041" y="21123"/>
                  </a:cubicBezTo>
                  <a:lnTo>
                    <a:pt x="10255" y="15744"/>
                  </a:lnTo>
                  <a:close/>
                  <a:moveTo>
                    <a:pt x="23163" y="1"/>
                  </a:moveTo>
                  <a:cubicBezTo>
                    <a:pt x="23146" y="1"/>
                    <a:pt x="23131" y="6"/>
                    <a:pt x="23118" y="16"/>
                  </a:cubicBezTo>
                  <a:lnTo>
                    <a:pt x="34" y="19282"/>
                  </a:lnTo>
                  <a:cubicBezTo>
                    <a:pt x="13" y="19301"/>
                    <a:pt x="0" y="19329"/>
                    <a:pt x="7" y="19355"/>
                  </a:cubicBezTo>
                  <a:cubicBezTo>
                    <a:pt x="41" y="19570"/>
                    <a:pt x="93" y="19781"/>
                    <a:pt x="156" y="19986"/>
                  </a:cubicBezTo>
                  <a:cubicBezTo>
                    <a:pt x="347" y="20606"/>
                    <a:pt x="662" y="21186"/>
                    <a:pt x="1078" y="21686"/>
                  </a:cubicBezTo>
                  <a:cubicBezTo>
                    <a:pt x="1520" y="22216"/>
                    <a:pt x="2070" y="22647"/>
                    <a:pt x="2694" y="22948"/>
                  </a:cubicBezTo>
                  <a:cubicBezTo>
                    <a:pt x="2850" y="23029"/>
                    <a:pt x="3009" y="23097"/>
                    <a:pt x="3179" y="23158"/>
                  </a:cubicBezTo>
                  <a:cubicBezTo>
                    <a:pt x="3187" y="23162"/>
                    <a:pt x="3196" y="23163"/>
                    <a:pt x="3205" y="23163"/>
                  </a:cubicBezTo>
                  <a:cubicBezTo>
                    <a:pt x="3224" y="23163"/>
                    <a:pt x="3243" y="23157"/>
                    <a:pt x="3259" y="23145"/>
                  </a:cubicBezTo>
                  <a:lnTo>
                    <a:pt x="26343" y="3879"/>
                  </a:lnTo>
                  <a:cubicBezTo>
                    <a:pt x="26361" y="3864"/>
                    <a:pt x="26369" y="3843"/>
                    <a:pt x="26368" y="3816"/>
                  </a:cubicBezTo>
                  <a:cubicBezTo>
                    <a:pt x="26369" y="3798"/>
                    <a:pt x="26363" y="3779"/>
                    <a:pt x="26352" y="3767"/>
                  </a:cubicBezTo>
                  <a:cubicBezTo>
                    <a:pt x="26347" y="3760"/>
                    <a:pt x="26342" y="3760"/>
                    <a:pt x="26336" y="3754"/>
                  </a:cubicBezTo>
                  <a:cubicBezTo>
                    <a:pt x="26226" y="3671"/>
                    <a:pt x="26112" y="3585"/>
                    <a:pt x="26004" y="3493"/>
                  </a:cubicBezTo>
                  <a:cubicBezTo>
                    <a:pt x="25482" y="3071"/>
                    <a:pt x="25001" y="2595"/>
                    <a:pt x="24571" y="2081"/>
                  </a:cubicBezTo>
                  <a:cubicBezTo>
                    <a:pt x="24165" y="1593"/>
                    <a:pt x="23803" y="1067"/>
                    <a:pt x="23490" y="512"/>
                  </a:cubicBezTo>
                  <a:cubicBezTo>
                    <a:pt x="23402" y="359"/>
                    <a:pt x="23318" y="201"/>
                    <a:pt x="23239" y="45"/>
                  </a:cubicBezTo>
                  <a:cubicBezTo>
                    <a:pt x="23233" y="39"/>
                    <a:pt x="23234" y="33"/>
                    <a:pt x="23229" y="27"/>
                  </a:cubicBezTo>
                  <a:cubicBezTo>
                    <a:pt x="23219" y="14"/>
                    <a:pt x="23203" y="7"/>
                    <a:pt x="23183" y="3"/>
                  </a:cubicBezTo>
                  <a:cubicBezTo>
                    <a:pt x="23176" y="1"/>
                    <a:pt x="23170" y="1"/>
                    <a:pt x="231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32"/>
            <p:cNvSpPr/>
            <p:nvPr/>
          </p:nvSpPr>
          <p:spPr>
            <a:xfrm>
              <a:off x="4232500" y="5215750"/>
              <a:ext cx="115825" cy="125475"/>
            </a:xfrm>
            <a:custGeom>
              <a:avLst/>
              <a:gdLst/>
              <a:ahLst/>
              <a:cxnLst/>
              <a:rect l="l" t="t" r="r" b="b"/>
              <a:pathLst>
                <a:path w="4633" h="5019" extrusionOk="0">
                  <a:moveTo>
                    <a:pt x="1428" y="0"/>
                  </a:moveTo>
                  <a:cubicBezTo>
                    <a:pt x="1411" y="0"/>
                    <a:pt x="1394" y="6"/>
                    <a:pt x="1379" y="17"/>
                  </a:cubicBezTo>
                  <a:lnTo>
                    <a:pt x="33" y="1141"/>
                  </a:lnTo>
                  <a:cubicBezTo>
                    <a:pt x="12" y="1159"/>
                    <a:pt x="1" y="1189"/>
                    <a:pt x="7" y="1220"/>
                  </a:cubicBezTo>
                  <a:cubicBezTo>
                    <a:pt x="37" y="1380"/>
                    <a:pt x="132" y="1767"/>
                    <a:pt x="354" y="2249"/>
                  </a:cubicBezTo>
                  <a:cubicBezTo>
                    <a:pt x="525" y="2628"/>
                    <a:pt x="774" y="3068"/>
                    <a:pt x="1132" y="3496"/>
                  </a:cubicBezTo>
                  <a:cubicBezTo>
                    <a:pt x="1472" y="3904"/>
                    <a:pt x="1871" y="4259"/>
                    <a:pt x="2321" y="4551"/>
                  </a:cubicBezTo>
                  <a:cubicBezTo>
                    <a:pt x="2590" y="4724"/>
                    <a:pt x="2875" y="4879"/>
                    <a:pt x="3181" y="5011"/>
                  </a:cubicBezTo>
                  <a:cubicBezTo>
                    <a:pt x="3191" y="5016"/>
                    <a:pt x="3202" y="5018"/>
                    <a:pt x="3212" y="5018"/>
                  </a:cubicBezTo>
                  <a:cubicBezTo>
                    <a:pt x="3229" y="5018"/>
                    <a:pt x="3247" y="5012"/>
                    <a:pt x="3260" y="5000"/>
                  </a:cubicBezTo>
                  <a:lnTo>
                    <a:pt x="4604" y="3879"/>
                  </a:lnTo>
                  <a:cubicBezTo>
                    <a:pt x="4626" y="3861"/>
                    <a:pt x="4633" y="3835"/>
                    <a:pt x="4631" y="3805"/>
                  </a:cubicBezTo>
                  <a:cubicBezTo>
                    <a:pt x="4629" y="3791"/>
                    <a:pt x="4623" y="3779"/>
                    <a:pt x="4615" y="3767"/>
                  </a:cubicBezTo>
                  <a:cubicBezTo>
                    <a:pt x="4607" y="3758"/>
                    <a:pt x="4596" y="3752"/>
                    <a:pt x="4586" y="3745"/>
                  </a:cubicBezTo>
                  <a:cubicBezTo>
                    <a:pt x="4307" y="3626"/>
                    <a:pt x="4037" y="3490"/>
                    <a:pt x="3783" y="3330"/>
                  </a:cubicBezTo>
                  <a:cubicBezTo>
                    <a:pt x="3333" y="3043"/>
                    <a:pt x="2928" y="2689"/>
                    <a:pt x="2590" y="2283"/>
                  </a:cubicBezTo>
                  <a:cubicBezTo>
                    <a:pt x="2274" y="1906"/>
                    <a:pt x="2012" y="1479"/>
                    <a:pt x="1818" y="1026"/>
                  </a:cubicBezTo>
                  <a:cubicBezTo>
                    <a:pt x="1683" y="715"/>
                    <a:pt x="1580" y="393"/>
                    <a:pt x="1511" y="62"/>
                  </a:cubicBezTo>
                  <a:cubicBezTo>
                    <a:pt x="1507" y="51"/>
                    <a:pt x="1502" y="38"/>
                    <a:pt x="1491" y="27"/>
                  </a:cubicBezTo>
                  <a:cubicBezTo>
                    <a:pt x="1483" y="17"/>
                    <a:pt x="1470" y="9"/>
                    <a:pt x="1456" y="5"/>
                  </a:cubicBezTo>
                  <a:cubicBezTo>
                    <a:pt x="1447" y="2"/>
                    <a:pt x="1437" y="0"/>
                    <a:pt x="14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32"/>
            <p:cNvSpPr/>
            <p:nvPr/>
          </p:nvSpPr>
          <p:spPr>
            <a:xfrm>
              <a:off x="4274850" y="4726850"/>
              <a:ext cx="587250" cy="499650"/>
            </a:xfrm>
            <a:custGeom>
              <a:avLst/>
              <a:gdLst/>
              <a:ahLst/>
              <a:cxnLst/>
              <a:rect l="l" t="t" r="r" b="b"/>
              <a:pathLst>
                <a:path w="23490" h="19986" extrusionOk="0">
                  <a:moveTo>
                    <a:pt x="23163" y="1"/>
                  </a:moveTo>
                  <a:cubicBezTo>
                    <a:pt x="23146" y="1"/>
                    <a:pt x="23130" y="5"/>
                    <a:pt x="23117" y="15"/>
                  </a:cubicBezTo>
                  <a:lnTo>
                    <a:pt x="33" y="19282"/>
                  </a:lnTo>
                  <a:cubicBezTo>
                    <a:pt x="12" y="19301"/>
                    <a:pt x="0" y="19329"/>
                    <a:pt x="6" y="19355"/>
                  </a:cubicBezTo>
                  <a:cubicBezTo>
                    <a:pt x="40" y="19570"/>
                    <a:pt x="92" y="19781"/>
                    <a:pt x="155" y="19986"/>
                  </a:cubicBezTo>
                  <a:lnTo>
                    <a:pt x="23489" y="510"/>
                  </a:lnTo>
                  <a:cubicBezTo>
                    <a:pt x="23401" y="356"/>
                    <a:pt x="23317" y="199"/>
                    <a:pt x="23238" y="44"/>
                  </a:cubicBezTo>
                  <a:cubicBezTo>
                    <a:pt x="23233" y="39"/>
                    <a:pt x="23233" y="33"/>
                    <a:pt x="23228" y="26"/>
                  </a:cubicBezTo>
                  <a:cubicBezTo>
                    <a:pt x="23218" y="14"/>
                    <a:pt x="23202" y="7"/>
                    <a:pt x="23183" y="3"/>
                  </a:cubicBezTo>
                  <a:cubicBezTo>
                    <a:pt x="23176" y="1"/>
                    <a:pt x="23169" y="1"/>
                    <a:pt x="2316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32"/>
            <p:cNvSpPr/>
            <p:nvPr/>
          </p:nvSpPr>
          <p:spPr>
            <a:xfrm>
              <a:off x="4176000" y="5250975"/>
              <a:ext cx="60400" cy="67725"/>
            </a:xfrm>
            <a:custGeom>
              <a:avLst/>
              <a:gdLst/>
              <a:ahLst/>
              <a:cxnLst/>
              <a:rect l="l" t="t" r="r" b="b"/>
              <a:pathLst>
                <a:path w="2416" h="2709" extrusionOk="0">
                  <a:moveTo>
                    <a:pt x="2000" y="1"/>
                  </a:moveTo>
                  <a:cubicBezTo>
                    <a:pt x="1982" y="1"/>
                    <a:pt x="1964" y="7"/>
                    <a:pt x="1950" y="20"/>
                  </a:cubicBezTo>
                  <a:lnTo>
                    <a:pt x="34" y="1617"/>
                  </a:lnTo>
                  <a:cubicBezTo>
                    <a:pt x="9" y="1637"/>
                    <a:pt x="1" y="1672"/>
                    <a:pt x="9" y="1701"/>
                  </a:cubicBezTo>
                  <a:cubicBezTo>
                    <a:pt x="100" y="2044"/>
                    <a:pt x="224" y="2385"/>
                    <a:pt x="374" y="2709"/>
                  </a:cubicBezTo>
                  <a:lnTo>
                    <a:pt x="2415" y="1005"/>
                  </a:lnTo>
                  <a:cubicBezTo>
                    <a:pt x="2240" y="620"/>
                    <a:pt x="2136" y="286"/>
                    <a:pt x="2077" y="61"/>
                  </a:cubicBezTo>
                  <a:cubicBezTo>
                    <a:pt x="2076" y="47"/>
                    <a:pt x="2068" y="38"/>
                    <a:pt x="2061" y="28"/>
                  </a:cubicBezTo>
                  <a:cubicBezTo>
                    <a:pt x="2052" y="19"/>
                    <a:pt x="2040" y="10"/>
                    <a:pt x="2026" y="6"/>
                  </a:cubicBezTo>
                  <a:cubicBezTo>
                    <a:pt x="2018" y="2"/>
                    <a:pt x="2009" y="1"/>
                    <a:pt x="2000"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32"/>
            <p:cNvSpPr/>
            <p:nvPr/>
          </p:nvSpPr>
          <p:spPr>
            <a:xfrm>
              <a:off x="4232500" y="5215750"/>
              <a:ext cx="45525" cy="56250"/>
            </a:xfrm>
            <a:custGeom>
              <a:avLst/>
              <a:gdLst/>
              <a:ahLst/>
              <a:cxnLst/>
              <a:rect l="l" t="t" r="r" b="b"/>
              <a:pathLst>
                <a:path w="1821" h="2250" extrusionOk="0">
                  <a:moveTo>
                    <a:pt x="1429" y="1"/>
                  </a:moveTo>
                  <a:cubicBezTo>
                    <a:pt x="1411" y="1"/>
                    <a:pt x="1394" y="6"/>
                    <a:pt x="1379" y="18"/>
                  </a:cubicBezTo>
                  <a:lnTo>
                    <a:pt x="33" y="1141"/>
                  </a:lnTo>
                  <a:cubicBezTo>
                    <a:pt x="12" y="1160"/>
                    <a:pt x="1" y="1189"/>
                    <a:pt x="7" y="1220"/>
                  </a:cubicBezTo>
                  <a:cubicBezTo>
                    <a:pt x="37" y="1381"/>
                    <a:pt x="132" y="1767"/>
                    <a:pt x="354" y="2250"/>
                  </a:cubicBezTo>
                  <a:lnTo>
                    <a:pt x="1820" y="1027"/>
                  </a:lnTo>
                  <a:cubicBezTo>
                    <a:pt x="1685" y="716"/>
                    <a:pt x="1582" y="394"/>
                    <a:pt x="1512" y="64"/>
                  </a:cubicBezTo>
                  <a:cubicBezTo>
                    <a:pt x="1508" y="52"/>
                    <a:pt x="1503" y="40"/>
                    <a:pt x="1492" y="29"/>
                  </a:cubicBezTo>
                  <a:cubicBezTo>
                    <a:pt x="1485" y="18"/>
                    <a:pt x="1471" y="9"/>
                    <a:pt x="1457" y="5"/>
                  </a:cubicBezTo>
                  <a:cubicBezTo>
                    <a:pt x="1448" y="2"/>
                    <a:pt x="1438" y="1"/>
                    <a:pt x="142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32"/>
            <p:cNvSpPr/>
            <p:nvPr/>
          </p:nvSpPr>
          <p:spPr>
            <a:xfrm>
              <a:off x="4860625" y="4683775"/>
              <a:ext cx="110025" cy="52625"/>
            </a:xfrm>
            <a:custGeom>
              <a:avLst/>
              <a:gdLst/>
              <a:ahLst/>
              <a:cxnLst/>
              <a:rect l="l" t="t" r="r" b="b"/>
              <a:pathLst>
                <a:path w="4401" h="2105" extrusionOk="0">
                  <a:moveTo>
                    <a:pt x="4362" y="1"/>
                  </a:moveTo>
                  <a:cubicBezTo>
                    <a:pt x="4353" y="1"/>
                    <a:pt x="4344" y="2"/>
                    <a:pt x="4336" y="5"/>
                  </a:cubicBezTo>
                  <a:lnTo>
                    <a:pt x="54" y="1526"/>
                  </a:lnTo>
                  <a:cubicBezTo>
                    <a:pt x="34" y="1532"/>
                    <a:pt x="18" y="1551"/>
                    <a:pt x="8" y="1569"/>
                  </a:cubicBezTo>
                  <a:cubicBezTo>
                    <a:pt x="0" y="1591"/>
                    <a:pt x="1" y="1616"/>
                    <a:pt x="11" y="1633"/>
                  </a:cubicBezTo>
                  <a:cubicBezTo>
                    <a:pt x="90" y="1790"/>
                    <a:pt x="171" y="1949"/>
                    <a:pt x="259" y="2105"/>
                  </a:cubicBezTo>
                  <a:lnTo>
                    <a:pt x="4400" y="12"/>
                  </a:lnTo>
                  <a:lnTo>
                    <a:pt x="4397" y="10"/>
                  </a:lnTo>
                  <a:cubicBezTo>
                    <a:pt x="4386" y="4"/>
                    <a:pt x="4374" y="1"/>
                    <a:pt x="436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32"/>
            <p:cNvSpPr/>
            <p:nvPr/>
          </p:nvSpPr>
          <p:spPr>
            <a:xfrm>
              <a:off x="4928925" y="4728275"/>
              <a:ext cx="61650" cy="88425"/>
            </a:xfrm>
            <a:custGeom>
              <a:avLst/>
              <a:gdLst/>
              <a:ahLst/>
              <a:cxnLst/>
              <a:rect l="l" t="t" r="r" b="b"/>
              <a:pathLst>
                <a:path w="2466" h="3537" extrusionOk="0">
                  <a:moveTo>
                    <a:pt x="2466" y="0"/>
                  </a:moveTo>
                  <a:lnTo>
                    <a:pt x="1" y="3257"/>
                  </a:lnTo>
                  <a:cubicBezTo>
                    <a:pt x="114" y="3350"/>
                    <a:pt x="227" y="3435"/>
                    <a:pt x="340" y="3521"/>
                  </a:cubicBezTo>
                  <a:cubicBezTo>
                    <a:pt x="353" y="3532"/>
                    <a:pt x="372" y="3537"/>
                    <a:pt x="391" y="3537"/>
                  </a:cubicBezTo>
                  <a:cubicBezTo>
                    <a:pt x="395" y="3537"/>
                    <a:pt x="400" y="3537"/>
                    <a:pt x="404" y="3536"/>
                  </a:cubicBezTo>
                  <a:cubicBezTo>
                    <a:pt x="426" y="3532"/>
                    <a:pt x="444" y="3518"/>
                    <a:pt x="454" y="3498"/>
                  </a:cubicBezTo>
                  <a:lnTo>
                    <a:pt x="246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32"/>
            <p:cNvSpPr/>
            <p:nvPr/>
          </p:nvSpPr>
          <p:spPr>
            <a:xfrm>
              <a:off x="4234375" y="5333350"/>
              <a:ext cx="72075" cy="55100"/>
            </a:xfrm>
            <a:custGeom>
              <a:avLst/>
              <a:gdLst/>
              <a:ahLst/>
              <a:cxnLst/>
              <a:rect l="l" t="t" r="r" b="b"/>
              <a:pathLst>
                <a:path w="2883" h="2204" extrusionOk="0">
                  <a:moveTo>
                    <a:pt x="2059" y="0"/>
                  </a:moveTo>
                  <a:lnTo>
                    <a:pt x="0" y="1719"/>
                  </a:lnTo>
                  <a:cubicBezTo>
                    <a:pt x="267" y="1900"/>
                    <a:pt x="543" y="2061"/>
                    <a:pt x="836" y="2194"/>
                  </a:cubicBezTo>
                  <a:cubicBezTo>
                    <a:pt x="847" y="2200"/>
                    <a:pt x="860" y="2203"/>
                    <a:pt x="872" y="2203"/>
                  </a:cubicBezTo>
                  <a:cubicBezTo>
                    <a:pt x="890" y="2203"/>
                    <a:pt x="907" y="2197"/>
                    <a:pt x="921" y="2185"/>
                  </a:cubicBezTo>
                  <a:lnTo>
                    <a:pt x="2853" y="574"/>
                  </a:lnTo>
                  <a:cubicBezTo>
                    <a:pt x="2874" y="556"/>
                    <a:pt x="2882" y="530"/>
                    <a:pt x="2882" y="503"/>
                  </a:cubicBezTo>
                  <a:cubicBezTo>
                    <a:pt x="2878" y="486"/>
                    <a:pt x="2873" y="474"/>
                    <a:pt x="2863" y="462"/>
                  </a:cubicBezTo>
                  <a:cubicBezTo>
                    <a:pt x="2856" y="453"/>
                    <a:pt x="2847" y="443"/>
                    <a:pt x="2835" y="440"/>
                  </a:cubicBezTo>
                  <a:cubicBezTo>
                    <a:pt x="2562" y="311"/>
                    <a:pt x="2301" y="167"/>
                    <a:pt x="2059" y="0"/>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32"/>
            <p:cNvSpPr/>
            <p:nvPr/>
          </p:nvSpPr>
          <p:spPr>
            <a:xfrm>
              <a:off x="4290525" y="5298975"/>
              <a:ext cx="57800" cy="42250"/>
            </a:xfrm>
            <a:custGeom>
              <a:avLst/>
              <a:gdLst/>
              <a:ahLst/>
              <a:cxnLst/>
              <a:rect l="l" t="t" r="r" b="b"/>
              <a:pathLst>
                <a:path w="2312" h="1690" extrusionOk="0">
                  <a:moveTo>
                    <a:pt x="1462" y="1"/>
                  </a:moveTo>
                  <a:lnTo>
                    <a:pt x="0" y="1222"/>
                  </a:lnTo>
                  <a:cubicBezTo>
                    <a:pt x="269" y="1395"/>
                    <a:pt x="554" y="1550"/>
                    <a:pt x="860" y="1682"/>
                  </a:cubicBezTo>
                  <a:cubicBezTo>
                    <a:pt x="870" y="1687"/>
                    <a:pt x="881" y="1689"/>
                    <a:pt x="891" y="1689"/>
                  </a:cubicBezTo>
                  <a:cubicBezTo>
                    <a:pt x="908" y="1689"/>
                    <a:pt x="926" y="1683"/>
                    <a:pt x="939" y="1671"/>
                  </a:cubicBezTo>
                  <a:lnTo>
                    <a:pt x="2283" y="550"/>
                  </a:lnTo>
                  <a:cubicBezTo>
                    <a:pt x="2305" y="532"/>
                    <a:pt x="2312" y="506"/>
                    <a:pt x="2310" y="476"/>
                  </a:cubicBezTo>
                  <a:cubicBezTo>
                    <a:pt x="2308" y="462"/>
                    <a:pt x="2302" y="450"/>
                    <a:pt x="2294" y="438"/>
                  </a:cubicBezTo>
                  <a:cubicBezTo>
                    <a:pt x="2286" y="429"/>
                    <a:pt x="2275" y="423"/>
                    <a:pt x="2265" y="416"/>
                  </a:cubicBezTo>
                  <a:cubicBezTo>
                    <a:pt x="1986" y="297"/>
                    <a:pt x="1716" y="161"/>
                    <a:pt x="14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32"/>
            <p:cNvSpPr/>
            <p:nvPr/>
          </p:nvSpPr>
          <p:spPr>
            <a:xfrm>
              <a:off x="4342175" y="4814200"/>
              <a:ext cx="591875" cy="491775"/>
            </a:xfrm>
            <a:custGeom>
              <a:avLst/>
              <a:gdLst/>
              <a:ahLst/>
              <a:cxnLst/>
              <a:rect l="l" t="t" r="r" b="b"/>
              <a:pathLst>
                <a:path w="23675" h="19671" extrusionOk="0">
                  <a:moveTo>
                    <a:pt x="23310" y="0"/>
                  </a:moveTo>
                  <a:lnTo>
                    <a:pt x="1" y="19455"/>
                  </a:lnTo>
                  <a:cubicBezTo>
                    <a:pt x="157" y="19536"/>
                    <a:pt x="316" y="19604"/>
                    <a:pt x="487" y="19665"/>
                  </a:cubicBezTo>
                  <a:cubicBezTo>
                    <a:pt x="495" y="19669"/>
                    <a:pt x="503" y="19670"/>
                    <a:pt x="512" y="19670"/>
                  </a:cubicBezTo>
                  <a:cubicBezTo>
                    <a:pt x="530" y="19670"/>
                    <a:pt x="549" y="19664"/>
                    <a:pt x="565" y="19652"/>
                  </a:cubicBezTo>
                  <a:lnTo>
                    <a:pt x="23649" y="386"/>
                  </a:lnTo>
                  <a:cubicBezTo>
                    <a:pt x="23667" y="371"/>
                    <a:pt x="23675" y="350"/>
                    <a:pt x="23674" y="323"/>
                  </a:cubicBezTo>
                  <a:cubicBezTo>
                    <a:pt x="23675" y="305"/>
                    <a:pt x="23669" y="286"/>
                    <a:pt x="23658" y="274"/>
                  </a:cubicBezTo>
                  <a:cubicBezTo>
                    <a:pt x="23653" y="267"/>
                    <a:pt x="23648" y="267"/>
                    <a:pt x="23642" y="261"/>
                  </a:cubicBezTo>
                  <a:cubicBezTo>
                    <a:pt x="23532" y="178"/>
                    <a:pt x="23418" y="92"/>
                    <a:pt x="23310" y="0"/>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32"/>
            <p:cNvSpPr/>
            <p:nvPr/>
          </p:nvSpPr>
          <p:spPr>
            <a:xfrm>
              <a:off x="4266475" y="4716025"/>
              <a:ext cx="678675" cy="598525"/>
            </a:xfrm>
            <a:custGeom>
              <a:avLst/>
              <a:gdLst/>
              <a:ahLst/>
              <a:cxnLst/>
              <a:rect l="l" t="t" r="r" b="b"/>
              <a:pathLst>
                <a:path w="27147" h="23941" extrusionOk="0">
                  <a:moveTo>
                    <a:pt x="23502" y="515"/>
                  </a:moveTo>
                  <a:cubicBezTo>
                    <a:pt x="24236" y="1984"/>
                    <a:pt x="25307" y="3268"/>
                    <a:pt x="26623" y="4253"/>
                  </a:cubicBezTo>
                  <a:lnTo>
                    <a:pt x="3540" y="23519"/>
                  </a:lnTo>
                  <a:cubicBezTo>
                    <a:pt x="1898" y="22921"/>
                    <a:pt x="714" y="21503"/>
                    <a:pt x="419" y="19779"/>
                  </a:cubicBezTo>
                  <a:lnTo>
                    <a:pt x="23502" y="515"/>
                  </a:lnTo>
                  <a:close/>
                  <a:moveTo>
                    <a:pt x="23572" y="0"/>
                  </a:moveTo>
                  <a:cubicBezTo>
                    <a:pt x="23526" y="0"/>
                    <a:pt x="23481" y="15"/>
                    <a:pt x="23444" y="46"/>
                  </a:cubicBezTo>
                  <a:lnTo>
                    <a:pt x="79" y="19546"/>
                  </a:lnTo>
                  <a:cubicBezTo>
                    <a:pt x="27" y="19591"/>
                    <a:pt x="0" y="19660"/>
                    <a:pt x="11" y="19728"/>
                  </a:cubicBezTo>
                  <a:cubicBezTo>
                    <a:pt x="300" y="21686"/>
                    <a:pt x="1643" y="23297"/>
                    <a:pt x="3519" y="23930"/>
                  </a:cubicBezTo>
                  <a:cubicBezTo>
                    <a:pt x="3538" y="23936"/>
                    <a:pt x="3560" y="23941"/>
                    <a:pt x="3582" y="23941"/>
                  </a:cubicBezTo>
                  <a:cubicBezTo>
                    <a:pt x="3627" y="23941"/>
                    <a:pt x="3673" y="23925"/>
                    <a:pt x="3709" y="23894"/>
                  </a:cubicBezTo>
                  <a:lnTo>
                    <a:pt x="27072" y="4394"/>
                  </a:lnTo>
                  <a:cubicBezTo>
                    <a:pt x="27120" y="4356"/>
                    <a:pt x="27146" y="4296"/>
                    <a:pt x="27144" y="4234"/>
                  </a:cubicBezTo>
                  <a:cubicBezTo>
                    <a:pt x="27142" y="4172"/>
                    <a:pt x="27110" y="4116"/>
                    <a:pt x="27061" y="4080"/>
                  </a:cubicBezTo>
                  <a:cubicBezTo>
                    <a:pt x="25637" y="3067"/>
                    <a:pt x="24493" y="1695"/>
                    <a:pt x="23751" y="114"/>
                  </a:cubicBezTo>
                  <a:cubicBezTo>
                    <a:pt x="23724" y="58"/>
                    <a:pt x="23674" y="17"/>
                    <a:pt x="23614" y="4"/>
                  </a:cubicBezTo>
                  <a:cubicBezTo>
                    <a:pt x="23600" y="2"/>
                    <a:pt x="23586" y="0"/>
                    <a:pt x="235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32"/>
            <p:cNvSpPr/>
            <p:nvPr/>
          </p:nvSpPr>
          <p:spPr>
            <a:xfrm>
              <a:off x="4850100" y="4652325"/>
              <a:ext cx="189975" cy="174725"/>
            </a:xfrm>
            <a:custGeom>
              <a:avLst/>
              <a:gdLst/>
              <a:ahLst/>
              <a:cxnLst/>
              <a:rect l="l" t="t" r="r" b="b"/>
              <a:pathLst>
                <a:path w="7599" h="6989" extrusionOk="0">
                  <a:moveTo>
                    <a:pt x="7384" y="1"/>
                  </a:moveTo>
                  <a:cubicBezTo>
                    <a:pt x="7362" y="1"/>
                    <a:pt x="7340" y="4"/>
                    <a:pt x="7318" y="12"/>
                  </a:cubicBezTo>
                  <a:lnTo>
                    <a:pt x="157" y="2559"/>
                  </a:lnTo>
                  <a:cubicBezTo>
                    <a:pt x="54" y="2595"/>
                    <a:pt x="0" y="2709"/>
                    <a:pt x="37" y="2812"/>
                  </a:cubicBezTo>
                  <a:cubicBezTo>
                    <a:pt x="66" y="2893"/>
                    <a:pt x="142" y="2944"/>
                    <a:pt x="223" y="2944"/>
                  </a:cubicBezTo>
                  <a:cubicBezTo>
                    <a:pt x="245" y="2944"/>
                    <a:pt x="268" y="2940"/>
                    <a:pt x="291" y="2932"/>
                  </a:cubicBezTo>
                  <a:lnTo>
                    <a:pt x="6946" y="567"/>
                  </a:lnTo>
                  <a:lnTo>
                    <a:pt x="6946" y="567"/>
                  </a:lnTo>
                  <a:lnTo>
                    <a:pt x="3427" y="6691"/>
                  </a:lnTo>
                  <a:cubicBezTo>
                    <a:pt x="3374" y="6786"/>
                    <a:pt x="3406" y="6907"/>
                    <a:pt x="3501" y="6962"/>
                  </a:cubicBezTo>
                  <a:cubicBezTo>
                    <a:pt x="3532" y="6980"/>
                    <a:pt x="3565" y="6989"/>
                    <a:pt x="3600" y="6989"/>
                  </a:cubicBezTo>
                  <a:cubicBezTo>
                    <a:pt x="3668" y="6989"/>
                    <a:pt x="3736" y="6953"/>
                    <a:pt x="3770" y="6889"/>
                  </a:cubicBezTo>
                  <a:lnTo>
                    <a:pt x="7557" y="299"/>
                  </a:lnTo>
                  <a:cubicBezTo>
                    <a:pt x="7599" y="226"/>
                    <a:pt x="7589" y="135"/>
                    <a:pt x="7537" y="72"/>
                  </a:cubicBezTo>
                  <a:cubicBezTo>
                    <a:pt x="7499" y="27"/>
                    <a:pt x="7442" y="1"/>
                    <a:pt x="7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32"/>
            <p:cNvSpPr/>
            <p:nvPr/>
          </p:nvSpPr>
          <p:spPr>
            <a:xfrm>
              <a:off x="4967875" y="4674250"/>
              <a:ext cx="39925" cy="44675"/>
            </a:xfrm>
            <a:custGeom>
              <a:avLst/>
              <a:gdLst/>
              <a:ahLst/>
              <a:cxnLst/>
              <a:rect l="l" t="t" r="r" b="b"/>
              <a:pathLst>
                <a:path w="1597" h="1787" extrusionOk="0">
                  <a:moveTo>
                    <a:pt x="213" y="0"/>
                  </a:moveTo>
                  <a:cubicBezTo>
                    <a:pt x="203" y="0"/>
                    <a:pt x="193" y="1"/>
                    <a:pt x="184" y="3"/>
                  </a:cubicBezTo>
                  <a:cubicBezTo>
                    <a:pt x="74" y="19"/>
                    <a:pt x="1" y="122"/>
                    <a:pt x="17" y="229"/>
                  </a:cubicBezTo>
                  <a:cubicBezTo>
                    <a:pt x="130" y="945"/>
                    <a:pt x="625" y="1537"/>
                    <a:pt x="1309" y="1775"/>
                  </a:cubicBezTo>
                  <a:cubicBezTo>
                    <a:pt x="1331" y="1783"/>
                    <a:pt x="1353" y="1787"/>
                    <a:pt x="1374" y="1787"/>
                  </a:cubicBezTo>
                  <a:cubicBezTo>
                    <a:pt x="1456" y="1787"/>
                    <a:pt x="1532" y="1735"/>
                    <a:pt x="1559" y="1654"/>
                  </a:cubicBezTo>
                  <a:cubicBezTo>
                    <a:pt x="1596" y="1550"/>
                    <a:pt x="1543" y="1437"/>
                    <a:pt x="1438" y="1402"/>
                  </a:cubicBezTo>
                  <a:cubicBezTo>
                    <a:pt x="894" y="1212"/>
                    <a:pt x="499" y="738"/>
                    <a:pt x="410" y="169"/>
                  </a:cubicBezTo>
                  <a:cubicBezTo>
                    <a:pt x="395" y="70"/>
                    <a:pt x="305"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32"/>
            <p:cNvSpPr/>
            <p:nvPr/>
          </p:nvSpPr>
          <p:spPr>
            <a:xfrm>
              <a:off x="4224075" y="5203550"/>
              <a:ext cx="137450" cy="146375"/>
            </a:xfrm>
            <a:custGeom>
              <a:avLst/>
              <a:gdLst/>
              <a:ahLst/>
              <a:cxnLst/>
              <a:rect l="l" t="t" r="r" b="b"/>
              <a:pathLst>
                <a:path w="5498" h="5855" extrusionOk="0">
                  <a:moveTo>
                    <a:pt x="1901" y="0"/>
                  </a:moveTo>
                  <a:cubicBezTo>
                    <a:pt x="1857" y="0"/>
                    <a:pt x="1812" y="16"/>
                    <a:pt x="1774" y="46"/>
                  </a:cubicBezTo>
                  <a:lnTo>
                    <a:pt x="80" y="1461"/>
                  </a:lnTo>
                  <a:cubicBezTo>
                    <a:pt x="27" y="1504"/>
                    <a:pt x="1" y="1571"/>
                    <a:pt x="10" y="1639"/>
                  </a:cubicBezTo>
                  <a:cubicBezTo>
                    <a:pt x="27" y="1757"/>
                    <a:pt x="431" y="4577"/>
                    <a:pt x="3507" y="5840"/>
                  </a:cubicBezTo>
                  <a:cubicBezTo>
                    <a:pt x="3531" y="5849"/>
                    <a:pt x="3557" y="5854"/>
                    <a:pt x="3582" y="5854"/>
                  </a:cubicBezTo>
                  <a:cubicBezTo>
                    <a:pt x="3628" y="5854"/>
                    <a:pt x="3673" y="5839"/>
                    <a:pt x="3708" y="5808"/>
                  </a:cubicBezTo>
                  <a:lnTo>
                    <a:pt x="5403" y="4393"/>
                  </a:lnTo>
                  <a:cubicBezTo>
                    <a:pt x="5487" y="4324"/>
                    <a:pt x="5497" y="4199"/>
                    <a:pt x="5428" y="4114"/>
                  </a:cubicBezTo>
                  <a:cubicBezTo>
                    <a:pt x="5389" y="4068"/>
                    <a:pt x="5333" y="4044"/>
                    <a:pt x="5277" y="4044"/>
                  </a:cubicBezTo>
                  <a:cubicBezTo>
                    <a:pt x="5232" y="4044"/>
                    <a:pt x="5186" y="4059"/>
                    <a:pt x="5149" y="4090"/>
                  </a:cubicBezTo>
                  <a:lnTo>
                    <a:pt x="3546" y="5427"/>
                  </a:lnTo>
                  <a:cubicBezTo>
                    <a:pt x="1103" y="4367"/>
                    <a:pt x="524" y="2192"/>
                    <a:pt x="422" y="1691"/>
                  </a:cubicBezTo>
                  <a:lnTo>
                    <a:pt x="2028" y="350"/>
                  </a:lnTo>
                  <a:cubicBezTo>
                    <a:pt x="2112" y="281"/>
                    <a:pt x="2123" y="156"/>
                    <a:pt x="2053" y="72"/>
                  </a:cubicBezTo>
                  <a:cubicBezTo>
                    <a:pt x="2014" y="25"/>
                    <a:pt x="1958" y="0"/>
                    <a:pt x="19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32"/>
            <p:cNvSpPr/>
            <p:nvPr/>
          </p:nvSpPr>
          <p:spPr>
            <a:xfrm>
              <a:off x="4167350" y="5238900"/>
              <a:ext cx="151850" cy="158300"/>
            </a:xfrm>
            <a:custGeom>
              <a:avLst/>
              <a:gdLst/>
              <a:ahLst/>
              <a:cxnLst/>
              <a:rect l="l" t="t" r="r" b="b"/>
              <a:pathLst>
                <a:path w="6074" h="6332" extrusionOk="0">
                  <a:moveTo>
                    <a:pt x="2477" y="0"/>
                  </a:moveTo>
                  <a:cubicBezTo>
                    <a:pt x="2432" y="0"/>
                    <a:pt x="2387" y="15"/>
                    <a:pt x="2350" y="46"/>
                  </a:cubicBezTo>
                  <a:lnTo>
                    <a:pt x="83" y="1937"/>
                  </a:lnTo>
                  <a:cubicBezTo>
                    <a:pt x="25" y="1985"/>
                    <a:pt x="0" y="2062"/>
                    <a:pt x="17" y="2135"/>
                  </a:cubicBezTo>
                  <a:cubicBezTo>
                    <a:pt x="454" y="3990"/>
                    <a:pt x="1758" y="5552"/>
                    <a:pt x="3505" y="6315"/>
                  </a:cubicBezTo>
                  <a:cubicBezTo>
                    <a:pt x="3530" y="6327"/>
                    <a:pt x="3558" y="6332"/>
                    <a:pt x="3584" y="6332"/>
                  </a:cubicBezTo>
                  <a:cubicBezTo>
                    <a:pt x="3630" y="6332"/>
                    <a:pt x="3675" y="6316"/>
                    <a:pt x="3712" y="6284"/>
                  </a:cubicBezTo>
                  <a:lnTo>
                    <a:pt x="5979" y="4393"/>
                  </a:lnTo>
                  <a:cubicBezTo>
                    <a:pt x="6063" y="4324"/>
                    <a:pt x="6074" y="4198"/>
                    <a:pt x="6003" y="4114"/>
                  </a:cubicBezTo>
                  <a:cubicBezTo>
                    <a:pt x="5964" y="4067"/>
                    <a:pt x="5908" y="4043"/>
                    <a:pt x="5852" y="4043"/>
                  </a:cubicBezTo>
                  <a:cubicBezTo>
                    <a:pt x="5807" y="4043"/>
                    <a:pt x="5761" y="4058"/>
                    <a:pt x="5724" y="4089"/>
                  </a:cubicBezTo>
                  <a:lnTo>
                    <a:pt x="3553" y="5902"/>
                  </a:lnTo>
                  <a:cubicBezTo>
                    <a:pt x="2012" y="5189"/>
                    <a:pt x="858" y="3805"/>
                    <a:pt x="432" y="2163"/>
                  </a:cubicBezTo>
                  <a:lnTo>
                    <a:pt x="2603" y="350"/>
                  </a:lnTo>
                  <a:cubicBezTo>
                    <a:pt x="2688" y="280"/>
                    <a:pt x="2698" y="155"/>
                    <a:pt x="2629" y="71"/>
                  </a:cubicBezTo>
                  <a:cubicBezTo>
                    <a:pt x="2590" y="24"/>
                    <a:pt x="2534" y="0"/>
                    <a:pt x="24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32"/>
            <p:cNvSpPr/>
            <p:nvPr/>
          </p:nvSpPr>
          <p:spPr>
            <a:xfrm>
              <a:off x="4895025" y="4712200"/>
              <a:ext cx="55200" cy="24750"/>
            </a:xfrm>
            <a:custGeom>
              <a:avLst/>
              <a:gdLst/>
              <a:ahLst/>
              <a:cxnLst/>
              <a:rect l="l" t="t" r="r" b="b"/>
              <a:pathLst>
                <a:path w="2208" h="990" extrusionOk="0">
                  <a:moveTo>
                    <a:pt x="2096" y="0"/>
                  </a:moveTo>
                  <a:cubicBezTo>
                    <a:pt x="2087" y="0"/>
                    <a:pt x="2078" y="2"/>
                    <a:pt x="2068" y="5"/>
                  </a:cubicBezTo>
                  <a:cubicBezTo>
                    <a:pt x="1381" y="207"/>
                    <a:pt x="707" y="474"/>
                    <a:pt x="68" y="801"/>
                  </a:cubicBezTo>
                  <a:cubicBezTo>
                    <a:pt x="20" y="828"/>
                    <a:pt x="0" y="888"/>
                    <a:pt x="25" y="936"/>
                  </a:cubicBezTo>
                  <a:cubicBezTo>
                    <a:pt x="42" y="970"/>
                    <a:pt x="78" y="990"/>
                    <a:pt x="114" y="990"/>
                  </a:cubicBezTo>
                  <a:cubicBezTo>
                    <a:pt x="129" y="990"/>
                    <a:pt x="145" y="986"/>
                    <a:pt x="161" y="978"/>
                  </a:cubicBezTo>
                  <a:cubicBezTo>
                    <a:pt x="787" y="657"/>
                    <a:pt x="1449" y="393"/>
                    <a:pt x="2125" y="195"/>
                  </a:cubicBezTo>
                  <a:cubicBezTo>
                    <a:pt x="2178" y="179"/>
                    <a:pt x="2207" y="125"/>
                    <a:pt x="2193" y="72"/>
                  </a:cubicBezTo>
                  <a:cubicBezTo>
                    <a:pt x="2180" y="29"/>
                    <a:pt x="2139" y="0"/>
                    <a:pt x="20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32"/>
            <p:cNvSpPr/>
            <p:nvPr/>
          </p:nvSpPr>
          <p:spPr>
            <a:xfrm>
              <a:off x="4923500" y="4730300"/>
              <a:ext cx="25075" cy="16000"/>
            </a:xfrm>
            <a:custGeom>
              <a:avLst/>
              <a:gdLst/>
              <a:ahLst/>
              <a:cxnLst/>
              <a:rect l="l" t="t" r="r" b="b"/>
              <a:pathLst>
                <a:path w="1003" h="640" extrusionOk="0">
                  <a:moveTo>
                    <a:pt x="890" y="1"/>
                  </a:moveTo>
                  <a:cubicBezTo>
                    <a:pt x="874" y="1"/>
                    <a:pt x="857" y="5"/>
                    <a:pt x="841" y="13"/>
                  </a:cubicBezTo>
                  <a:lnTo>
                    <a:pt x="65" y="454"/>
                  </a:lnTo>
                  <a:cubicBezTo>
                    <a:pt x="17" y="482"/>
                    <a:pt x="1" y="543"/>
                    <a:pt x="27" y="590"/>
                  </a:cubicBezTo>
                  <a:cubicBezTo>
                    <a:pt x="45" y="622"/>
                    <a:pt x="80" y="639"/>
                    <a:pt x="114" y="639"/>
                  </a:cubicBezTo>
                  <a:cubicBezTo>
                    <a:pt x="129" y="639"/>
                    <a:pt x="147" y="635"/>
                    <a:pt x="162" y="628"/>
                  </a:cubicBezTo>
                  <a:lnTo>
                    <a:pt x="939" y="187"/>
                  </a:lnTo>
                  <a:cubicBezTo>
                    <a:pt x="987" y="159"/>
                    <a:pt x="1003" y="98"/>
                    <a:pt x="977" y="51"/>
                  </a:cubicBezTo>
                  <a:cubicBezTo>
                    <a:pt x="958" y="18"/>
                    <a:pt x="925" y="1"/>
                    <a:pt x="8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32"/>
            <p:cNvSpPr/>
            <p:nvPr/>
          </p:nvSpPr>
          <p:spPr>
            <a:xfrm>
              <a:off x="4635225" y="4769025"/>
              <a:ext cx="200025" cy="178200"/>
            </a:xfrm>
            <a:custGeom>
              <a:avLst/>
              <a:gdLst/>
              <a:ahLst/>
              <a:cxnLst/>
              <a:rect l="l" t="t" r="r" b="b"/>
              <a:pathLst>
                <a:path w="8001" h="7128" extrusionOk="0">
                  <a:moveTo>
                    <a:pt x="7890" y="1"/>
                  </a:moveTo>
                  <a:cubicBezTo>
                    <a:pt x="7866" y="1"/>
                    <a:pt x="7843" y="9"/>
                    <a:pt x="7824" y="26"/>
                  </a:cubicBezTo>
                  <a:lnTo>
                    <a:pt x="44" y="6956"/>
                  </a:lnTo>
                  <a:cubicBezTo>
                    <a:pt x="3" y="6991"/>
                    <a:pt x="0" y="7054"/>
                    <a:pt x="37" y="7095"/>
                  </a:cubicBezTo>
                  <a:cubicBezTo>
                    <a:pt x="55" y="7116"/>
                    <a:pt x="82" y="7128"/>
                    <a:pt x="111" y="7128"/>
                  </a:cubicBezTo>
                  <a:cubicBezTo>
                    <a:pt x="134" y="7128"/>
                    <a:pt x="158" y="7120"/>
                    <a:pt x="176" y="7104"/>
                  </a:cubicBezTo>
                  <a:lnTo>
                    <a:pt x="7955" y="174"/>
                  </a:lnTo>
                  <a:cubicBezTo>
                    <a:pt x="7996" y="138"/>
                    <a:pt x="8001" y="75"/>
                    <a:pt x="7964" y="34"/>
                  </a:cubicBezTo>
                  <a:cubicBezTo>
                    <a:pt x="7945" y="12"/>
                    <a:pt x="7917" y="1"/>
                    <a:pt x="78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32"/>
            <p:cNvSpPr/>
            <p:nvPr/>
          </p:nvSpPr>
          <p:spPr>
            <a:xfrm>
              <a:off x="4748375" y="4837775"/>
              <a:ext cx="49475" cy="44250"/>
            </a:xfrm>
            <a:custGeom>
              <a:avLst/>
              <a:gdLst/>
              <a:ahLst/>
              <a:cxnLst/>
              <a:rect l="l" t="t" r="r" b="b"/>
              <a:pathLst>
                <a:path w="1979" h="1770" extrusionOk="0">
                  <a:moveTo>
                    <a:pt x="1866" y="0"/>
                  </a:moveTo>
                  <a:cubicBezTo>
                    <a:pt x="1843" y="0"/>
                    <a:pt x="1820" y="9"/>
                    <a:pt x="1801" y="25"/>
                  </a:cubicBezTo>
                  <a:lnTo>
                    <a:pt x="44" y="1596"/>
                  </a:lnTo>
                  <a:cubicBezTo>
                    <a:pt x="3" y="1633"/>
                    <a:pt x="0" y="1696"/>
                    <a:pt x="37" y="1736"/>
                  </a:cubicBezTo>
                  <a:cubicBezTo>
                    <a:pt x="56" y="1757"/>
                    <a:pt x="82" y="1770"/>
                    <a:pt x="111" y="1770"/>
                  </a:cubicBezTo>
                  <a:cubicBezTo>
                    <a:pt x="134" y="1770"/>
                    <a:pt x="158" y="1761"/>
                    <a:pt x="177" y="1744"/>
                  </a:cubicBezTo>
                  <a:lnTo>
                    <a:pt x="1934" y="175"/>
                  </a:lnTo>
                  <a:cubicBezTo>
                    <a:pt x="1975" y="138"/>
                    <a:pt x="1979" y="75"/>
                    <a:pt x="1942" y="34"/>
                  </a:cubicBezTo>
                  <a:cubicBezTo>
                    <a:pt x="1921" y="12"/>
                    <a:pt x="1894" y="0"/>
                    <a:pt x="18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32"/>
            <p:cNvSpPr/>
            <p:nvPr/>
          </p:nvSpPr>
          <p:spPr>
            <a:xfrm>
              <a:off x="4373325" y="5118350"/>
              <a:ext cx="161025" cy="139450"/>
            </a:xfrm>
            <a:custGeom>
              <a:avLst/>
              <a:gdLst/>
              <a:ahLst/>
              <a:cxnLst/>
              <a:rect l="l" t="t" r="r" b="b"/>
              <a:pathLst>
                <a:path w="6441" h="5578" extrusionOk="0">
                  <a:moveTo>
                    <a:pt x="6330" y="1"/>
                  </a:moveTo>
                  <a:cubicBezTo>
                    <a:pt x="6307" y="1"/>
                    <a:pt x="6284" y="9"/>
                    <a:pt x="6265" y="25"/>
                  </a:cubicBezTo>
                  <a:lnTo>
                    <a:pt x="47" y="5404"/>
                  </a:lnTo>
                  <a:cubicBezTo>
                    <a:pt x="5" y="5438"/>
                    <a:pt x="1" y="5502"/>
                    <a:pt x="37" y="5543"/>
                  </a:cubicBezTo>
                  <a:cubicBezTo>
                    <a:pt x="57" y="5565"/>
                    <a:pt x="84" y="5577"/>
                    <a:pt x="111" y="5577"/>
                  </a:cubicBezTo>
                  <a:cubicBezTo>
                    <a:pt x="135" y="5577"/>
                    <a:pt x="158" y="5569"/>
                    <a:pt x="177" y="5554"/>
                  </a:cubicBezTo>
                  <a:lnTo>
                    <a:pt x="6394" y="176"/>
                  </a:lnTo>
                  <a:cubicBezTo>
                    <a:pt x="6436" y="139"/>
                    <a:pt x="6440" y="78"/>
                    <a:pt x="6405" y="36"/>
                  </a:cubicBezTo>
                  <a:cubicBezTo>
                    <a:pt x="6385" y="12"/>
                    <a:pt x="6358" y="1"/>
                    <a:pt x="63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32"/>
            <p:cNvSpPr/>
            <p:nvPr/>
          </p:nvSpPr>
          <p:spPr>
            <a:xfrm>
              <a:off x="4402875" y="5164625"/>
              <a:ext cx="36275" cy="30550"/>
            </a:xfrm>
            <a:custGeom>
              <a:avLst/>
              <a:gdLst/>
              <a:ahLst/>
              <a:cxnLst/>
              <a:rect l="l" t="t" r="r" b="b"/>
              <a:pathLst>
                <a:path w="1451" h="1222" extrusionOk="0">
                  <a:moveTo>
                    <a:pt x="1339" y="1"/>
                  </a:moveTo>
                  <a:cubicBezTo>
                    <a:pt x="1316" y="1"/>
                    <a:pt x="1294" y="8"/>
                    <a:pt x="1276" y="23"/>
                  </a:cubicBezTo>
                  <a:lnTo>
                    <a:pt x="49" y="1045"/>
                  </a:lnTo>
                  <a:cubicBezTo>
                    <a:pt x="7" y="1080"/>
                    <a:pt x="1" y="1143"/>
                    <a:pt x="37" y="1185"/>
                  </a:cubicBezTo>
                  <a:cubicBezTo>
                    <a:pt x="56" y="1209"/>
                    <a:pt x="83" y="1221"/>
                    <a:pt x="112" y="1221"/>
                  </a:cubicBezTo>
                  <a:cubicBezTo>
                    <a:pt x="135" y="1221"/>
                    <a:pt x="157" y="1213"/>
                    <a:pt x="176" y="1198"/>
                  </a:cubicBezTo>
                  <a:lnTo>
                    <a:pt x="1402" y="176"/>
                  </a:lnTo>
                  <a:cubicBezTo>
                    <a:pt x="1444" y="142"/>
                    <a:pt x="1450" y="79"/>
                    <a:pt x="1416" y="37"/>
                  </a:cubicBezTo>
                  <a:cubicBezTo>
                    <a:pt x="1396" y="13"/>
                    <a:pt x="1367" y="1"/>
                    <a:pt x="1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32"/>
            <p:cNvSpPr/>
            <p:nvPr/>
          </p:nvSpPr>
          <p:spPr>
            <a:xfrm>
              <a:off x="4205000" y="5280100"/>
              <a:ext cx="22500" cy="20450"/>
            </a:xfrm>
            <a:custGeom>
              <a:avLst/>
              <a:gdLst/>
              <a:ahLst/>
              <a:cxnLst/>
              <a:rect l="l" t="t" r="r" b="b"/>
              <a:pathLst>
                <a:path w="900" h="818" extrusionOk="0">
                  <a:moveTo>
                    <a:pt x="789" y="1"/>
                  </a:moveTo>
                  <a:cubicBezTo>
                    <a:pt x="766" y="1"/>
                    <a:pt x="742" y="9"/>
                    <a:pt x="723" y="26"/>
                  </a:cubicBezTo>
                  <a:lnTo>
                    <a:pt x="44" y="645"/>
                  </a:lnTo>
                  <a:cubicBezTo>
                    <a:pt x="3" y="682"/>
                    <a:pt x="1" y="744"/>
                    <a:pt x="37" y="784"/>
                  </a:cubicBezTo>
                  <a:cubicBezTo>
                    <a:pt x="57" y="807"/>
                    <a:pt x="85" y="818"/>
                    <a:pt x="111" y="818"/>
                  </a:cubicBezTo>
                  <a:cubicBezTo>
                    <a:pt x="136" y="818"/>
                    <a:pt x="160" y="808"/>
                    <a:pt x="176" y="791"/>
                  </a:cubicBezTo>
                  <a:lnTo>
                    <a:pt x="855" y="173"/>
                  </a:lnTo>
                  <a:cubicBezTo>
                    <a:pt x="896" y="136"/>
                    <a:pt x="900" y="74"/>
                    <a:pt x="863" y="34"/>
                  </a:cubicBezTo>
                  <a:cubicBezTo>
                    <a:pt x="843" y="12"/>
                    <a:pt x="816" y="1"/>
                    <a:pt x="7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32"/>
            <p:cNvSpPr/>
            <p:nvPr/>
          </p:nvSpPr>
          <p:spPr>
            <a:xfrm>
              <a:off x="4214250" y="5309500"/>
              <a:ext cx="15775" cy="17975"/>
            </a:xfrm>
            <a:custGeom>
              <a:avLst/>
              <a:gdLst/>
              <a:ahLst/>
              <a:cxnLst/>
              <a:rect l="l" t="t" r="r" b="b"/>
              <a:pathLst>
                <a:path w="631" h="719" extrusionOk="0">
                  <a:moveTo>
                    <a:pt x="517" y="0"/>
                  </a:moveTo>
                  <a:cubicBezTo>
                    <a:pt x="498" y="0"/>
                    <a:pt x="478" y="6"/>
                    <a:pt x="461" y="19"/>
                  </a:cubicBezTo>
                  <a:cubicBezTo>
                    <a:pt x="263" y="159"/>
                    <a:pt x="106" y="360"/>
                    <a:pt x="20" y="585"/>
                  </a:cubicBezTo>
                  <a:cubicBezTo>
                    <a:pt x="0" y="634"/>
                    <a:pt x="25" y="692"/>
                    <a:pt x="76" y="712"/>
                  </a:cubicBezTo>
                  <a:cubicBezTo>
                    <a:pt x="88" y="717"/>
                    <a:pt x="100" y="719"/>
                    <a:pt x="112" y="719"/>
                  </a:cubicBezTo>
                  <a:cubicBezTo>
                    <a:pt x="152" y="719"/>
                    <a:pt x="190" y="695"/>
                    <a:pt x="205" y="655"/>
                  </a:cubicBezTo>
                  <a:cubicBezTo>
                    <a:pt x="278" y="466"/>
                    <a:pt x="410" y="297"/>
                    <a:pt x="575" y="181"/>
                  </a:cubicBezTo>
                  <a:cubicBezTo>
                    <a:pt x="620" y="149"/>
                    <a:pt x="631" y="87"/>
                    <a:pt x="599" y="43"/>
                  </a:cubicBezTo>
                  <a:cubicBezTo>
                    <a:pt x="580" y="15"/>
                    <a:pt x="549" y="0"/>
                    <a:pt x="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32"/>
            <p:cNvSpPr/>
            <p:nvPr/>
          </p:nvSpPr>
          <p:spPr>
            <a:xfrm>
              <a:off x="4233600" y="5325650"/>
              <a:ext cx="12525" cy="10750"/>
            </a:xfrm>
            <a:custGeom>
              <a:avLst/>
              <a:gdLst/>
              <a:ahLst/>
              <a:cxnLst/>
              <a:rect l="l" t="t" r="r" b="b"/>
              <a:pathLst>
                <a:path w="501" h="430" extrusionOk="0">
                  <a:moveTo>
                    <a:pt x="391" y="0"/>
                  </a:moveTo>
                  <a:cubicBezTo>
                    <a:pt x="368" y="0"/>
                    <a:pt x="345" y="8"/>
                    <a:pt x="326" y="24"/>
                  </a:cubicBezTo>
                  <a:lnTo>
                    <a:pt x="50" y="255"/>
                  </a:lnTo>
                  <a:cubicBezTo>
                    <a:pt x="7" y="288"/>
                    <a:pt x="1" y="351"/>
                    <a:pt x="37" y="394"/>
                  </a:cubicBezTo>
                  <a:cubicBezTo>
                    <a:pt x="57" y="418"/>
                    <a:pt x="84" y="429"/>
                    <a:pt x="112" y="429"/>
                  </a:cubicBezTo>
                  <a:cubicBezTo>
                    <a:pt x="135" y="429"/>
                    <a:pt x="158" y="423"/>
                    <a:pt x="178" y="406"/>
                  </a:cubicBezTo>
                  <a:lnTo>
                    <a:pt x="453" y="176"/>
                  </a:lnTo>
                  <a:cubicBezTo>
                    <a:pt x="495" y="141"/>
                    <a:pt x="501" y="78"/>
                    <a:pt x="466" y="36"/>
                  </a:cubicBezTo>
                  <a:cubicBezTo>
                    <a:pt x="447" y="12"/>
                    <a:pt x="419" y="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32"/>
            <p:cNvSpPr/>
            <p:nvPr/>
          </p:nvSpPr>
          <p:spPr>
            <a:xfrm>
              <a:off x="4250325" y="5341250"/>
              <a:ext cx="11400" cy="13675"/>
            </a:xfrm>
            <a:custGeom>
              <a:avLst/>
              <a:gdLst/>
              <a:ahLst/>
              <a:cxnLst/>
              <a:rect l="l" t="t" r="r" b="b"/>
              <a:pathLst>
                <a:path w="456" h="547" extrusionOk="0">
                  <a:moveTo>
                    <a:pt x="343" y="1"/>
                  </a:moveTo>
                  <a:cubicBezTo>
                    <a:pt x="311" y="1"/>
                    <a:pt x="280" y="16"/>
                    <a:pt x="261" y="45"/>
                  </a:cubicBezTo>
                  <a:lnTo>
                    <a:pt x="31" y="393"/>
                  </a:lnTo>
                  <a:cubicBezTo>
                    <a:pt x="0" y="437"/>
                    <a:pt x="13" y="499"/>
                    <a:pt x="58" y="530"/>
                  </a:cubicBezTo>
                  <a:cubicBezTo>
                    <a:pt x="76" y="541"/>
                    <a:pt x="95" y="546"/>
                    <a:pt x="114" y="546"/>
                  </a:cubicBezTo>
                  <a:cubicBezTo>
                    <a:pt x="146" y="546"/>
                    <a:pt x="177" y="531"/>
                    <a:pt x="195" y="501"/>
                  </a:cubicBezTo>
                  <a:lnTo>
                    <a:pt x="425" y="154"/>
                  </a:lnTo>
                  <a:cubicBezTo>
                    <a:pt x="456" y="110"/>
                    <a:pt x="443" y="47"/>
                    <a:pt x="398" y="17"/>
                  </a:cubicBezTo>
                  <a:cubicBezTo>
                    <a:pt x="381" y="6"/>
                    <a:pt x="362" y="1"/>
                    <a:pt x="3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32"/>
            <p:cNvSpPr/>
            <p:nvPr/>
          </p:nvSpPr>
          <p:spPr>
            <a:xfrm>
              <a:off x="4268625" y="5353725"/>
              <a:ext cx="13950" cy="10650"/>
            </a:xfrm>
            <a:custGeom>
              <a:avLst/>
              <a:gdLst/>
              <a:ahLst/>
              <a:cxnLst/>
              <a:rect l="l" t="t" r="r" b="b"/>
              <a:pathLst>
                <a:path w="558" h="426" extrusionOk="0">
                  <a:moveTo>
                    <a:pt x="445" y="0"/>
                  </a:moveTo>
                  <a:cubicBezTo>
                    <a:pt x="426" y="0"/>
                    <a:pt x="406" y="6"/>
                    <a:pt x="389" y="18"/>
                  </a:cubicBezTo>
                  <a:lnTo>
                    <a:pt x="58" y="243"/>
                  </a:lnTo>
                  <a:cubicBezTo>
                    <a:pt x="13" y="275"/>
                    <a:pt x="1" y="337"/>
                    <a:pt x="31" y="381"/>
                  </a:cubicBezTo>
                  <a:cubicBezTo>
                    <a:pt x="50" y="410"/>
                    <a:pt x="82" y="425"/>
                    <a:pt x="113" y="425"/>
                  </a:cubicBezTo>
                  <a:cubicBezTo>
                    <a:pt x="131" y="425"/>
                    <a:pt x="151" y="420"/>
                    <a:pt x="169" y="407"/>
                  </a:cubicBezTo>
                  <a:lnTo>
                    <a:pt x="501" y="183"/>
                  </a:lnTo>
                  <a:cubicBezTo>
                    <a:pt x="546" y="152"/>
                    <a:pt x="558" y="89"/>
                    <a:pt x="527" y="44"/>
                  </a:cubicBezTo>
                  <a:cubicBezTo>
                    <a:pt x="508" y="16"/>
                    <a:pt x="477" y="0"/>
                    <a:pt x="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3" name="Google Shape;573;p32"/>
          <p:cNvGrpSpPr/>
          <p:nvPr/>
        </p:nvGrpSpPr>
        <p:grpSpPr>
          <a:xfrm flipH="1">
            <a:off x="3155169" y="4182734"/>
            <a:ext cx="699014" cy="501288"/>
            <a:chOff x="4963350" y="689650"/>
            <a:chExt cx="662950" cy="475425"/>
          </a:xfrm>
        </p:grpSpPr>
        <p:sp>
          <p:nvSpPr>
            <p:cNvPr id="574" name="Google Shape;574;p32"/>
            <p:cNvSpPr/>
            <p:nvPr/>
          </p:nvSpPr>
          <p:spPr>
            <a:xfrm>
              <a:off x="4963350" y="719475"/>
              <a:ext cx="662950" cy="445600"/>
            </a:xfrm>
            <a:custGeom>
              <a:avLst/>
              <a:gdLst/>
              <a:ahLst/>
              <a:cxnLst/>
              <a:rect l="l" t="t" r="r" b="b"/>
              <a:pathLst>
                <a:path w="26518" h="17824" extrusionOk="0">
                  <a:moveTo>
                    <a:pt x="17961" y="1"/>
                  </a:moveTo>
                  <a:cubicBezTo>
                    <a:pt x="17754" y="1"/>
                    <a:pt x="17546" y="41"/>
                    <a:pt x="17352" y="123"/>
                  </a:cubicBezTo>
                  <a:lnTo>
                    <a:pt x="1079" y="6929"/>
                  </a:lnTo>
                  <a:cubicBezTo>
                    <a:pt x="396" y="7214"/>
                    <a:pt x="1" y="7950"/>
                    <a:pt x="137" y="8677"/>
                  </a:cubicBezTo>
                  <a:lnTo>
                    <a:pt x="1298" y="14840"/>
                  </a:lnTo>
                  <a:cubicBezTo>
                    <a:pt x="1387" y="15311"/>
                    <a:pt x="1680" y="15710"/>
                    <a:pt x="2101" y="15938"/>
                  </a:cubicBezTo>
                  <a:cubicBezTo>
                    <a:pt x="2117" y="15945"/>
                    <a:pt x="2133" y="15952"/>
                    <a:pt x="2149" y="15960"/>
                  </a:cubicBezTo>
                  <a:lnTo>
                    <a:pt x="3712" y="17375"/>
                  </a:lnTo>
                  <a:cubicBezTo>
                    <a:pt x="4013" y="17669"/>
                    <a:pt x="4409" y="17824"/>
                    <a:pt x="4813" y="17824"/>
                  </a:cubicBezTo>
                  <a:cubicBezTo>
                    <a:pt x="5018" y="17824"/>
                    <a:pt x="5224" y="17784"/>
                    <a:pt x="5422" y="17702"/>
                  </a:cubicBezTo>
                  <a:lnTo>
                    <a:pt x="25553" y="9282"/>
                  </a:lnTo>
                  <a:cubicBezTo>
                    <a:pt x="26092" y="9056"/>
                    <a:pt x="26462" y="8554"/>
                    <a:pt x="26516" y="7972"/>
                  </a:cubicBezTo>
                  <a:cubicBezTo>
                    <a:pt x="26518" y="7956"/>
                    <a:pt x="26517" y="7943"/>
                    <a:pt x="26516" y="7930"/>
                  </a:cubicBezTo>
                  <a:lnTo>
                    <a:pt x="26249" y="5530"/>
                  </a:lnTo>
                  <a:cubicBezTo>
                    <a:pt x="26249" y="5525"/>
                    <a:pt x="26252" y="5519"/>
                    <a:pt x="26253" y="5516"/>
                  </a:cubicBezTo>
                  <a:cubicBezTo>
                    <a:pt x="26289" y="4911"/>
                    <a:pt x="25986" y="4349"/>
                    <a:pt x="25460" y="4048"/>
                  </a:cubicBezTo>
                  <a:lnTo>
                    <a:pt x="18745" y="208"/>
                  </a:lnTo>
                  <a:cubicBezTo>
                    <a:pt x="18505" y="71"/>
                    <a:pt x="18233" y="1"/>
                    <a:pt x="1796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32"/>
            <p:cNvSpPr/>
            <p:nvPr/>
          </p:nvSpPr>
          <p:spPr>
            <a:xfrm>
              <a:off x="5033375" y="997425"/>
              <a:ext cx="263925" cy="130100"/>
            </a:xfrm>
            <a:custGeom>
              <a:avLst/>
              <a:gdLst/>
              <a:ahLst/>
              <a:cxnLst/>
              <a:rect l="l" t="t" r="r" b="b"/>
              <a:pathLst>
                <a:path w="10557" h="5204" extrusionOk="0">
                  <a:moveTo>
                    <a:pt x="9280" y="1"/>
                  </a:moveTo>
                  <a:cubicBezTo>
                    <a:pt x="9271" y="1"/>
                    <a:pt x="9261" y="3"/>
                    <a:pt x="9252" y="6"/>
                  </a:cubicBezTo>
                  <a:lnTo>
                    <a:pt x="626" y="3614"/>
                  </a:lnTo>
                  <a:cubicBezTo>
                    <a:pt x="464" y="3682"/>
                    <a:pt x="285" y="3717"/>
                    <a:pt x="80" y="3721"/>
                  </a:cubicBezTo>
                  <a:cubicBezTo>
                    <a:pt x="69" y="3722"/>
                    <a:pt x="63" y="3725"/>
                    <a:pt x="52" y="3729"/>
                  </a:cubicBezTo>
                  <a:cubicBezTo>
                    <a:pt x="34" y="3737"/>
                    <a:pt x="20" y="3750"/>
                    <a:pt x="12" y="3769"/>
                  </a:cubicBezTo>
                  <a:cubicBezTo>
                    <a:pt x="0" y="3799"/>
                    <a:pt x="11" y="3831"/>
                    <a:pt x="31" y="3851"/>
                  </a:cubicBezTo>
                  <a:lnTo>
                    <a:pt x="1121" y="4838"/>
                  </a:lnTo>
                  <a:cubicBezTo>
                    <a:pt x="1367" y="5076"/>
                    <a:pt x="1691" y="5203"/>
                    <a:pt x="2019" y="5203"/>
                  </a:cubicBezTo>
                  <a:cubicBezTo>
                    <a:pt x="2183" y="5203"/>
                    <a:pt x="2348" y="5172"/>
                    <a:pt x="2504" y="5106"/>
                  </a:cubicBezTo>
                  <a:lnTo>
                    <a:pt x="10509" y="1758"/>
                  </a:lnTo>
                  <a:cubicBezTo>
                    <a:pt x="10530" y="1749"/>
                    <a:pt x="10546" y="1730"/>
                    <a:pt x="10552" y="1707"/>
                  </a:cubicBezTo>
                  <a:cubicBezTo>
                    <a:pt x="10557" y="1687"/>
                    <a:pt x="10554" y="1663"/>
                    <a:pt x="10539" y="1645"/>
                  </a:cubicBezTo>
                  <a:lnTo>
                    <a:pt x="9339" y="30"/>
                  </a:lnTo>
                  <a:cubicBezTo>
                    <a:pt x="9325" y="11"/>
                    <a:pt x="9303" y="1"/>
                    <a:pt x="9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32"/>
            <p:cNvSpPr/>
            <p:nvPr/>
          </p:nvSpPr>
          <p:spPr>
            <a:xfrm>
              <a:off x="4971675" y="792650"/>
              <a:ext cx="291350" cy="292475"/>
            </a:xfrm>
            <a:custGeom>
              <a:avLst/>
              <a:gdLst/>
              <a:ahLst/>
              <a:cxnLst/>
              <a:rect l="l" t="t" r="r" b="b"/>
              <a:pathLst>
                <a:path w="11654" h="11699" extrusionOk="0">
                  <a:moveTo>
                    <a:pt x="7154" y="3210"/>
                  </a:moveTo>
                  <a:lnTo>
                    <a:pt x="7184" y="3222"/>
                  </a:lnTo>
                  <a:cubicBezTo>
                    <a:pt x="7360" y="3913"/>
                    <a:pt x="7611" y="4590"/>
                    <a:pt x="7889" y="5244"/>
                  </a:cubicBezTo>
                  <a:cubicBezTo>
                    <a:pt x="7575" y="4601"/>
                    <a:pt x="7325" y="3924"/>
                    <a:pt x="7148" y="3232"/>
                  </a:cubicBezTo>
                  <a:cubicBezTo>
                    <a:pt x="7144" y="3222"/>
                    <a:pt x="7148" y="3212"/>
                    <a:pt x="7154" y="3210"/>
                  </a:cubicBezTo>
                  <a:close/>
                  <a:moveTo>
                    <a:pt x="5742" y="4660"/>
                  </a:moveTo>
                  <a:lnTo>
                    <a:pt x="5799" y="4737"/>
                  </a:lnTo>
                  <a:lnTo>
                    <a:pt x="6278" y="5787"/>
                  </a:lnTo>
                  <a:lnTo>
                    <a:pt x="6243" y="5801"/>
                  </a:lnTo>
                  <a:lnTo>
                    <a:pt x="5764" y="4750"/>
                  </a:lnTo>
                  <a:cubicBezTo>
                    <a:pt x="5760" y="4740"/>
                    <a:pt x="5764" y="4731"/>
                    <a:pt x="5770" y="4728"/>
                  </a:cubicBezTo>
                  <a:lnTo>
                    <a:pt x="5742" y="4660"/>
                  </a:lnTo>
                  <a:close/>
                  <a:moveTo>
                    <a:pt x="7840" y="1369"/>
                  </a:moveTo>
                  <a:lnTo>
                    <a:pt x="7890" y="1449"/>
                  </a:lnTo>
                  <a:lnTo>
                    <a:pt x="9826" y="6221"/>
                  </a:lnTo>
                  <a:lnTo>
                    <a:pt x="9791" y="6234"/>
                  </a:lnTo>
                  <a:lnTo>
                    <a:pt x="7856" y="1464"/>
                  </a:lnTo>
                  <a:cubicBezTo>
                    <a:pt x="7852" y="1453"/>
                    <a:pt x="7863" y="1442"/>
                    <a:pt x="7869" y="1438"/>
                  </a:cubicBezTo>
                  <a:lnTo>
                    <a:pt x="7840" y="1369"/>
                  </a:lnTo>
                  <a:close/>
                  <a:moveTo>
                    <a:pt x="4500" y="7311"/>
                  </a:moveTo>
                  <a:lnTo>
                    <a:pt x="4521" y="7323"/>
                  </a:lnTo>
                  <a:lnTo>
                    <a:pt x="4781" y="7838"/>
                  </a:lnTo>
                  <a:lnTo>
                    <a:pt x="4747" y="7853"/>
                  </a:lnTo>
                  <a:lnTo>
                    <a:pt x="4500" y="7311"/>
                  </a:lnTo>
                  <a:close/>
                  <a:moveTo>
                    <a:pt x="8279" y="0"/>
                  </a:moveTo>
                  <a:cubicBezTo>
                    <a:pt x="8269" y="0"/>
                    <a:pt x="8259" y="2"/>
                    <a:pt x="8249" y="6"/>
                  </a:cubicBezTo>
                  <a:lnTo>
                    <a:pt x="865" y="3094"/>
                  </a:lnTo>
                  <a:cubicBezTo>
                    <a:pt x="317" y="3324"/>
                    <a:pt x="0" y="3916"/>
                    <a:pt x="112" y="4502"/>
                  </a:cubicBezTo>
                  <a:lnTo>
                    <a:pt x="1271" y="10666"/>
                  </a:lnTo>
                  <a:cubicBezTo>
                    <a:pt x="1343" y="11042"/>
                    <a:pt x="1579" y="11363"/>
                    <a:pt x="1917" y="11544"/>
                  </a:cubicBezTo>
                  <a:cubicBezTo>
                    <a:pt x="2106" y="11647"/>
                    <a:pt x="2313" y="11698"/>
                    <a:pt x="2521" y="11698"/>
                  </a:cubicBezTo>
                  <a:cubicBezTo>
                    <a:pt x="2686" y="11698"/>
                    <a:pt x="2852" y="11666"/>
                    <a:pt x="3009" y="11600"/>
                  </a:cubicBezTo>
                  <a:lnTo>
                    <a:pt x="11598" y="8008"/>
                  </a:lnTo>
                  <a:cubicBezTo>
                    <a:pt x="11636" y="7992"/>
                    <a:pt x="11653" y="7949"/>
                    <a:pt x="11637" y="7911"/>
                  </a:cubicBezTo>
                  <a:lnTo>
                    <a:pt x="8348" y="45"/>
                  </a:lnTo>
                  <a:cubicBezTo>
                    <a:pt x="8335" y="17"/>
                    <a:pt x="8308" y="0"/>
                    <a:pt x="82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32"/>
            <p:cNvSpPr/>
            <p:nvPr/>
          </p:nvSpPr>
          <p:spPr>
            <a:xfrm>
              <a:off x="5272200" y="845950"/>
              <a:ext cx="346325" cy="191850"/>
            </a:xfrm>
            <a:custGeom>
              <a:avLst/>
              <a:gdLst/>
              <a:ahLst/>
              <a:cxnLst/>
              <a:rect l="l" t="t" r="r" b="b"/>
              <a:pathLst>
                <a:path w="13853" h="7674" extrusionOk="0">
                  <a:moveTo>
                    <a:pt x="13601" y="1"/>
                  </a:moveTo>
                  <a:cubicBezTo>
                    <a:pt x="13590" y="1"/>
                    <a:pt x="13579" y="3"/>
                    <a:pt x="13567" y="8"/>
                  </a:cubicBezTo>
                  <a:cubicBezTo>
                    <a:pt x="13557" y="13"/>
                    <a:pt x="13545" y="21"/>
                    <a:pt x="13537" y="33"/>
                  </a:cubicBezTo>
                  <a:cubicBezTo>
                    <a:pt x="13377" y="258"/>
                    <a:pt x="13157" y="434"/>
                    <a:pt x="12899" y="542"/>
                  </a:cubicBezTo>
                  <a:lnTo>
                    <a:pt x="52" y="5916"/>
                  </a:lnTo>
                  <a:cubicBezTo>
                    <a:pt x="31" y="5924"/>
                    <a:pt x="15" y="5943"/>
                    <a:pt x="7" y="5963"/>
                  </a:cubicBezTo>
                  <a:cubicBezTo>
                    <a:pt x="1" y="5985"/>
                    <a:pt x="7" y="6011"/>
                    <a:pt x="19" y="6029"/>
                  </a:cubicBezTo>
                  <a:lnTo>
                    <a:pt x="1217" y="7642"/>
                  </a:lnTo>
                  <a:cubicBezTo>
                    <a:pt x="1235" y="7661"/>
                    <a:pt x="1260" y="7673"/>
                    <a:pt x="1284" y="7673"/>
                  </a:cubicBezTo>
                  <a:cubicBezTo>
                    <a:pt x="1293" y="7673"/>
                    <a:pt x="1302" y="7672"/>
                    <a:pt x="1310" y="7668"/>
                  </a:cubicBezTo>
                  <a:lnTo>
                    <a:pt x="13079" y="2746"/>
                  </a:lnTo>
                  <a:cubicBezTo>
                    <a:pt x="13508" y="2568"/>
                    <a:pt x="13803" y="2170"/>
                    <a:pt x="13852" y="1694"/>
                  </a:cubicBezTo>
                  <a:lnTo>
                    <a:pt x="13673" y="71"/>
                  </a:lnTo>
                  <a:cubicBezTo>
                    <a:pt x="13669" y="41"/>
                    <a:pt x="13646" y="15"/>
                    <a:pt x="13616" y="2"/>
                  </a:cubicBezTo>
                  <a:cubicBezTo>
                    <a:pt x="13611" y="1"/>
                    <a:pt x="13606" y="1"/>
                    <a:pt x="136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32"/>
            <p:cNvSpPr/>
            <p:nvPr/>
          </p:nvSpPr>
          <p:spPr>
            <a:xfrm>
              <a:off x="5185100" y="697375"/>
              <a:ext cx="426725" cy="292025"/>
            </a:xfrm>
            <a:custGeom>
              <a:avLst/>
              <a:gdLst/>
              <a:ahLst/>
              <a:cxnLst/>
              <a:rect l="l" t="t" r="r" b="b"/>
              <a:pathLst>
                <a:path w="17069" h="11681" extrusionOk="0">
                  <a:moveTo>
                    <a:pt x="9471" y="1162"/>
                  </a:moveTo>
                  <a:lnTo>
                    <a:pt x="12551" y="3148"/>
                  </a:lnTo>
                  <a:lnTo>
                    <a:pt x="9446" y="1169"/>
                  </a:lnTo>
                  <a:cubicBezTo>
                    <a:pt x="9448" y="1164"/>
                    <a:pt x="9448" y="1164"/>
                    <a:pt x="9451" y="1162"/>
                  </a:cubicBezTo>
                  <a:close/>
                  <a:moveTo>
                    <a:pt x="10421" y="3333"/>
                  </a:moveTo>
                  <a:lnTo>
                    <a:pt x="10440" y="3337"/>
                  </a:lnTo>
                  <a:lnTo>
                    <a:pt x="11392" y="3987"/>
                  </a:lnTo>
                  <a:lnTo>
                    <a:pt x="10411" y="3340"/>
                  </a:lnTo>
                  <a:cubicBezTo>
                    <a:pt x="10416" y="3339"/>
                    <a:pt x="10417" y="3334"/>
                    <a:pt x="10421" y="3333"/>
                  </a:cubicBezTo>
                  <a:close/>
                  <a:moveTo>
                    <a:pt x="4679" y="7351"/>
                  </a:moveTo>
                  <a:lnTo>
                    <a:pt x="4732" y="7430"/>
                  </a:lnTo>
                  <a:lnTo>
                    <a:pt x="5253" y="8772"/>
                  </a:lnTo>
                  <a:lnTo>
                    <a:pt x="5322" y="8746"/>
                  </a:lnTo>
                  <a:lnTo>
                    <a:pt x="5254" y="8776"/>
                  </a:lnTo>
                  <a:lnTo>
                    <a:pt x="5253" y="8772"/>
                  </a:lnTo>
                  <a:lnTo>
                    <a:pt x="5218" y="8786"/>
                  </a:lnTo>
                  <a:lnTo>
                    <a:pt x="4697" y="7444"/>
                  </a:lnTo>
                  <a:cubicBezTo>
                    <a:pt x="4694" y="7434"/>
                    <a:pt x="4704" y="7422"/>
                    <a:pt x="4715" y="7417"/>
                  </a:cubicBezTo>
                  <a:lnTo>
                    <a:pt x="4679" y="7351"/>
                  </a:lnTo>
                  <a:close/>
                  <a:moveTo>
                    <a:pt x="2350" y="5775"/>
                  </a:moveTo>
                  <a:lnTo>
                    <a:pt x="2375" y="5785"/>
                  </a:lnTo>
                  <a:lnTo>
                    <a:pt x="4140" y="10044"/>
                  </a:lnTo>
                  <a:lnTo>
                    <a:pt x="4106" y="10059"/>
                  </a:lnTo>
                  <a:lnTo>
                    <a:pt x="2340" y="5798"/>
                  </a:lnTo>
                  <a:cubicBezTo>
                    <a:pt x="2336" y="5788"/>
                    <a:pt x="2340" y="5779"/>
                    <a:pt x="2350" y="5775"/>
                  </a:cubicBezTo>
                  <a:close/>
                  <a:moveTo>
                    <a:pt x="9089" y="1"/>
                  </a:moveTo>
                  <a:cubicBezTo>
                    <a:pt x="8923" y="1"/>
                    <a:pt x="8757" y="33"/>
                    <a:pt x="8600" y="98"/>
                  </a:cubicBezTo>
                  <a:lnTo>
                    <a:pt x="56" y="3672"/>
                  </a:lnTo>
                  <a:cubicBezTo>
                    <a:pt x="17" y="3688"/>
                    <a:pt x="1" y="3731"/>
                    <a:pt x="16" y="3770"/>
                  </a:cubicBezTo>
                  <a:lnTo>
                    <a:pt x="3306" y="11635"/>
                  </a:lnTo>
                  <a:cubicBezTo>
                    <a:pt x="3317" y="11664"/>
                    <a:pt x="3344" y="11680"/>
                    <a:pt x="3374" y="11680"/>
                  </a:cubicBezTo>
                  <a:cubicBezTo>
                    <a:pt x="3384" y="11680"/>
                    <a:pt x="3394" y="11679"/>
                    <a:pt x="3403" y="11675"/>
                  </a:cubicBezTo>
                  <a:lnTo>
                    <a:pt x="16298" y="6281"/>
                  </a:lnTo>
                  <a:cubicBezTo>
                    <a:pt x="16737" y="6097"/>
                    <a:pt x="17025" y="5703"/>
                    <a:pt x="17069" y="5213"/>
                  </a:cubicBezTo>
                  <a:lnTo>
                    <a:pt x="17009" y="4702"/>
                  </a:lnTo>
                  <a:cubicBezTo>
                    <a:pt x="16913" y="4408"/>
                    <a:pt x="16713" y="4170"/>
                    <a:pt x="16436" y="4011"/>
                  </a:cubicBezTo>
                  <a:lnTo>
                    <a:pt x="9722" y="170"/>
                  </a:lnTo>
                  <a:cubicBezTo>
                    <a:pt x="9528" y="58"/>
                    <a:pt x="9309" y="1"/>
                    <a:pt x="90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32"/>
            <p:cNvSpPr/>
            <p:nvPr/>
          </p:nvSpPr>
          <p:spPr>
            <a:xfrm>
              <a:off x="5033375" y="1064800"/>
              <a:ext cx="111600" cy="62775"/>
            </a:xfrm>
            <a:custGeom>
              <a:avLst/>
              <a:gdLst/>
              <a:ahLst/>
              <a:cxnLst/>
              <a:rect l="l" t="t" r="r" b="b"/>
              <a:pathLst>
                <a:path w="4464" h="2511" extrusionOk="0">
                  <a:moveTo>
                    <a:pt x="2822" y="1"/>
                  </a:moveTo>
                  <a:lnTo>
                    <a:pt x="626" y="921"/>
                  </a:lnTo>
                  <a:cubicBezTo>
                    <a:pt x="464" y="988"/>
                    <a:pt x="285" y="1024"/>
                    <a:pt x="80" y="1027"/>
                  </a:cubicBezTo>
                  <a:cubicBezTo>
                    <a:pt x="69" y="1029"/>
                    <a:pt x="63" y="1031"/>
                    <a:pt x="52" y="1035"/>
                  </a:cubicBezTo>
                  <a:cubicBezTo>
                    <a:pt x="34" y="1043"/>
                    <a:pt x="20" y="1056"/>
                    <a:pt x="12" y="1076"/>
                  </a:cubicBezTo>
                  <a:cubicBezTo>
                    <a:pt x="0" y="1105"/>
                    <a:pt x="11" y="1137"/>
                    <a:pt x="31" y="1157"/>
                  </a:cubicBezTo>
                  <a:lnTo>
                    <a:pt x="1121" y="2145"/>
                  </a:lnTo>
                  <a:cubicBezTo>
                    <a:pt x="1367" y="2383"/>
                    <a:pt x="1691" y="2510"/>
                    <a:pt x="2019" y="2510"/>
                  </a:cubicBezTo>
                  <a:cubicBezTo>
                    <a:pt x="2183" y="2510"/>
                    <a:pt x="2348" y="2478"/>
                    <a:pt x="2504" y="2413"/>
                  </a:cubicBezTo>
                  <a:lnTo>
                    <a:pt x="4463" y="1593"/>
                  </a:lnTo>
                  <a:lnTo>
                    <a:pt x="2822" y="1"/>
                  </a:ln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32"/>
            <p:cNvSpPr/>
            <p:nvPr/>
          </p:nvSpPr>
          <p:spPr>
            <a:xfrm>
              <a:off x="4971650" y="850350"/>
              <a:ext cx="113175" cy="234775"/>
            </a:xfrm>
            <a:custGeom>
              <a:avLst/>
              <a:gdLst/>
              <a:ahLst/>
              <a:cxnLst/>
              <a:rect l="l" t="t" r="r" b="b"/>
              <a:pathLst>
                <a:path w="4527" h="9391" extrusionOk="0">
                  <a:moveTo>
                    <a:pt x="2743" y="0"/>
                  </a:moveTo>
                  <a:lnTo>
                    <a:pt x="865" y="786"/>
                  </a:lnTo>
                  <a:cubicBezTo>
                    <a:pt x="317" y="1016"/>
                    <a:pt x="0" y="1608"/>
                    <a:pt x="112" y="2194"/>
                  </a:cubicBezTo>
                  <a:lnTo>
                    <a:pt x="1271" y="8358"/>
                  </a:lnTo>
                  <a:cubicBezTo>
                    <a:pt x="1344" y="8734"/>
                    <a:pt x="1579" y="9055"/>
                    <a:pt x="1917" y="9236"/>
                  </a:cubicBezTo>
                  <a:cubicBezTo>
                    <a:pt x="2105" y="9339"/>
                    <a:pt x="2312" y="9390"/>
                    <a:pt x="2520" y="9390"/>
                  </a:cubicBezTo>
                  <a:cubicBezTo>
                    <a:pt x="2686" y="9390"/>
                    <a:pt x="2851" y="9358"/>
                    <a:pt x="3008" y="9292"/>
                  </a:cubicBezTo>
                  <a:lnTo>
                    <a:pt x="4526" y="8658"/>
                  </a:lnTo>
                  <a:lnTo>
                    <a:pt x="4526" y="8658"/>
                  </a:lnTo>
                  <a:cubicBezTo>
                    <a:pt x="4411" y="8676"/>
                    <a:pt x="4303" y="8684"/>
                    <a:pt x="4202" y="8684"/>
                  </a:cubicBezTo>
                  <a:cubicBezTo>
                    <a:pt x="3002" y="8684"/>
                    <a:pt x="2775" y="7487"/>
                    <a:pt x="2775" y="7487"/>
                  </a:cubicBezTo>
                  <a:cubicBezTo>
                    <a:pt x="2775" y="7487"/>
                    <a:pt x="2159" y="4829"/>
                    <a:pt x="1685" y="2657"/>
                  </a:cubicBezTo>
                  <a:cubicBezTo>
                    <a:pt x="1392" y="1311"/>
                    <a:pt x="2135" y="456"/>
                    <a:pt x="2743"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32"/>
            <p:cNvSpPr/>
            <p:nvPr/>
          </p:nvSpPr>
          <p:spPr>
            <a:xfrm>
              <a:off x="5542525" y="846025"/>
              <a:ext cx="76000" cy="89300"/>
            </a:xfrm>
            <a:custGeom>
              <a:avLst/>
              <a:gdLst/>
              <a:ahLst/>
              <a:cxnLst/>
              <a:rect l="l" t="t" r="r" b="b"/>
              <a:pathLst>
                <a:path w="3040" h="3572" extrusionOk="0">
                  <a:moveTo>
                    <a:pt x="2787" y="1"/>
                  </a:moveTo>
                  <a:cubicBezTo>
                    <a:pt x="2776" y="1"/>
                    <a:pt x="2766" y="4"/>
                    <a:pt x="2755" y="8"/>
                  </a:cubicBezTo>
                  <a:cubicBezTo>
                    <a:pt x="2745" y="13"/>
                    <a:pt x="2733" y="20"/>
                    <a:pt x="2725" y="33"/>
                  </a:cubicBezTo>
                  <a:cubicBezTo>
                    <a:pt x="2565" y="257"/>
                    <a:pt x="2345" y="434"/>
                    <a:pt x="2087" y="542"/>
                  </a:cubicBezTo>
                  <a:lnTo>
                    <a:pt x="1" y="1414"/>
                  </a:lnTo>
                  <a:lnTo>
                    <a:pt x="286" y="3572"/>
                  </a:lnTo>
                  <a:lnTo>
                    <a:pt x="2266" y="2745"/>
                  </a:lnTo>
                  <a:cubicBezTo>
                    <a:pt x="2695" y="2566"/>
                    <a:pt x="2990" y="2168"/>
                    <a:pt x="3039" y="1692"/>
                  </a:cubicBezTo>
                  <a:lnTo>
                    <a:pt x="2860" y="70"/>
                  </a:lnTo>
                  <a:cubicBezTo>
                    <a:pt x="2856" y="39"/>
                    <a:pt x="2833" y="12"/>
                    <a:pt x="2806" y="4"/>
                  </a:cubicBezTo>
                  <a:cubicBezTo>
                    <a:pt x="2799" y="2"/>
                    <a:pt x="2793" y="1"/>
                    <a:pt x="2787" y="1"/>
                  </a:cubicBezTo>
                  <a:close/>
                </a:path>
              </a:pathLst>
            </a:custGeom>
            <a:solidFill>
              <a:srgbClr val="F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32"/>
            <p:cNvSpPr/>
            <p:nvPr/>
          </p:nvSpPr>
          <p:spPr>
            <a:xfrm>
              <a:off x="5368275" y="697375"/>
              <a:ext cx="243550" cy="169250"/>
            </a:xfrm>
            <a:custGeom>
              <a:avLst/>
              <a:gdLst/>
              <a:ahLst/>
              <a:cxnLst/>
              <a:rect l="l" t="t" r="r" b="b"/>
              <a:pathLst>
                <a:path w="9742" h="6770" extrusionOk="0">
                  <a:moveTo>
                    <a:pt x="1762" y="1"/>
                  </a:moveTo>
                  <a:cubicBezTo>
                    <a:pt x="1596" y="1"/>
                    <a:pt x="1430" y="33"/>
                    <a:pt x="1274" y="98"/>
                  </a:cubicBezTo>
                  <a:lnTo>
                    <a:pt x="0" y="631"/>
                  </a:lnTo>
                  <a:cubicBezTo>
                    <a:pt x="309" y="635"/>
                    <a:pt x="758" y="718"/>
                    <a:pt x="1282" y="1055"/>
                  </a:cubicBezTo>
                  <a:cubicBezTo>
                    <a:pt x="2098" y="1580"/>
                    <a:pt x="7181" y="4874"/>
                    <a:pt x="7181" y="4874"/>
                  </a:cubicBezTo>
                  <a:cubicBezTo>
                    <a:pt x="7181" y="4874"/>
                    <a:pt x="9009" y="5795"/>
                    <a:pt x="7804" y="6770"/>
                  </a:cubicBezTo>
                  <a:lnTo>
                    <a:pt x="8971" y="6281"/>
                  </a:lnTo>
                  <a:cubicBezTo>
                    <a:pt x="9410" y="6097"/>
                    <a:pt x="9698" y="5703"/>
                    <a:pt x="9742" y="5213"/>
                  </a:cubicBezTo>
                  <a:lnTo>
                    <a:pt x="9682" y="4702"/>
                  </a:lnTo>
                  <a:cubicBezTo>
                    <a:pt x="9586" y="4408"/>
                    <a:pt x="9386" y="4170"/>
                    <a:pt x="9110" y="4011"/>
                  </a:cubicBezTo>
                  <a:lnTo>
                    <a:pt x="2397" y="170"/>
                  </a:lnTo>
                  <a:cubicBezTo>
                    <a:pt x="2203" y="58"/>
                    <a:pt x="1983" y="1"/>
                    <a:pt x="1762" y="1"/>
                  </a:cubicBezTo>
                  <a:close/>
                </a:path>
              </a:pathLst>
            </a:custGeom>
            <a:solidFill>
              <a:srgbClr val="F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32"/>
            <p:cNvSpPr/>
            <p:nvPr/>
          </p:nvSpPr>
          <p:spPr>
            <a:xfrm>
              <a:off x="4963350" y="689650"/>
              <a:ext cx="657275" cy="403200"/>
            </a:xfrm>
            <a:custGeom>
              <a:avLst/>
              <a:gdLst/>
              <a:ahLst/>
              <a:cxnLst/>
              <a:rect l="l" t="t" r="r" b="b"/>
              <a:pathLst>
                <a:path w="26291" h="16128" extrusionOk="0">
                  <a:moveTo>
                    <a:pt x="17960" y="399"/>
                  </a:moveTo>
                  <a:cubicBezTo>
                    <a:pt x="18165" y="399"/>
                    <a:pt x="18369" y="452"/>
                    <a:pt x="18548" y="554"/>
                  </a:cubicBezTo>
                  <a:lnTo>
                    <a:pt x="25263" y="4393"/>
                  </a:lnTo>
                  <a:cubicBezTo>
                    <a:pt x="25663" y="4622"/>
                    <a:pt x="25884" y="5032"/>
                    <a:pt x="25856" y="5491"/>
                  </a:cubicBezTo>
                  <a:cubicBezTo>
                    <a:pt x="25828" y="5952"/>
                    <a:pt x="25558" y="6332"/>
                    <a:pt x="25133" y="6510"/>
                  </a:cubicBezTo>
                  <a:lnTo>
                    <a:pt x="3307" y="15638"/>
                  </a:lnTo>
                  <a:cubicBezTo>
                    <a:pt x="3160" y="15700"/>
                    <a:pt x="3005" y="15730"/>
                    <a:pt x="2850" y="15730"/>
                  </a:cubicBezTo>
                  <a:cubicBezTo>
                    <a:pt x="2657" y="15730"/>
                    <a:pt x="2465" y="15683"/>
                    <a:pt x="2290" y="15589"/>
                  </a:cubicBezTo>
                  <a:cubicBezTo>
                    <a:pt x="1974" y="15419"/>
                    <a:pt x="1755" y="15120"/>
                    <a:pt x="1688" y="14768"/>
                  </a:cubicBezTo>
                  <a:lnTo>
                    <a:pt x="527" y="8605"/>
                  </a:lnTo>
                  <a:cubicBezTo>
                    <a:pt x="424" y="8060"/>
                    <a:pt x="722" y="7510"/>
                    <a:pt x="1233" y="7295"/>
                  </a:cubicBezTo>
                  <a:lnTo>
                    <a:pt x="17506" y="490"/>
                  </a:lnTo>
                  <a:cubicBezTo>
                    <a:pt x="17650" y="428"/>
                    <a:pt x="17806" y="399"/>
                    <a:pt x="17960" y="399"/>
                  </a:cubicBezTo>
                  <a:close/>
                  <a:moveTo>
                    <a:pt x="17961" y="0"/>
                  </a:moveTo>
                  <a:cubicBezTo>
                    <a:pt x="17754" y="0"/>
                    <a:pt x="17546" y="41"/>
                    <a:pt x="17352" y="122"/>
                  </a:cubicBezTo>
                  <a:lnTo>
                    <a:pt x="1079" y="6928"/>
                  </a:lnTo>
                  <a:cubicBezTo>
                    <a:pt x="396" y="7215"/>
                    <a:pt x="1" y="7950"/>
                    <a:pt x="137" y="8679"/>
                  </a:cubicBezTo>
                  <a:lnTo>
                    <a:pt x="1298" y="14841"/>
                  </a:lnTo>
                  <a:cubicBezTo>
                    <a:pt x="1388" y="15311"/>
                    <a:pt x="1680" y="15711"/>
                    <a:pt x="2101" y="15938"/>
                  </a:cubicBezTo>
                  <a:cubicBezTo>
                    <a:pt x="2335" y="16064"/>
                    <a:pt x="2592" y="16128"/>
                    <a:pt x="2850" y="16128"/>
                  </a:cubicBezTo>
                  <a:cubicBezTo>
                    <a:pt x="3056" y="16128"/>
                    <a:pt x="3265" y="16088"/>
                    <a:pt x="3460" y="16001"/>
                  </a:cubicBezTo>
                  <a:lnTo>
                    <a:pt x="25286" y="6873"/>
                  </a:lnTo>
                  <a:cubicBezTo>
                    <a:pt x="25844" y="6640"/>
                    <a:pt x="26216" y="6119"/>
                    <a:pt x="26253" y="5513"/>
                  </a:cubicBezTo>
                  <a:cubicBezTo>
                    <a:pt x="26290" y="4910"/>
                    <a:pt x="25986" y="4348"/>
                    <a:pt x="25460" y="4047"/>
                  </a:cubicBezTo>
                  <a:lnTo>
                    <a:pt x="18745" y="207"/>
                  </a:lnTo>
                  <a:cubicBezTo>
                    <a:pt x="18504" y="70"/>
                    <a:pt x="18233" y="0"/>
                    <a:pt x="17961"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32"/>
            <p:cNvSpPr/>
            <p:nvPr/>
          </p:nvSpPr>
          <p:spPr>
            <a:xfrm>
              <a:off x="5175500" y="783525"/>
              <a:ext cx="132775" cy="263100"/>
            </a:xfrm>
            <a:custGeom>
              <a:avLst/>
              <a:gdLst/>
              <a:ahLst/>
              <a:cxnLst/>
              <a:rect l="l" t="t" r="r" b="b"/>
              <a:pathLst>
                <a:path w="5311" h="10524" extrusionOk="0">
                  <a:moveTo>
                    <a:pt x="226" y="0"/>
                  </a:moveTo>
                  <a:cubicBezTo>
                    <a:pt x="200" y="0"/>
                    <a:pt x="174" y="5"/>
                    <a:pt x="149" y="15"/>
                  </a:cubicBezTo>
                  <a:cubicBezTo>
                    <a:pt x="48" y="57"/>
                    <a:pt x="0" y="173"/>
                    <a:pt x="42" y="275"/>
                  </a:cubicBezTo>
                  <a:lnTo>
                    <a:pt x="3474" y="8480"/>
                  </a:lnTo>
                  <a:cubicBezTo>
                    <a:pt x="3480" y="8496"/>
                    <a:pt x="3489" y="8509"/>
                    <a:pt x="3497" y="8522"/>
                  </a:cubicBezTo>
                  <a:lnTo>
                    <a:pt x="4926" y="10443"/>
                  </a:lnTo>
                  <a:cubicBezTo>
                    <a:pt x="4966" y="10496"/>
                    <a:pt x="5025" y="10523"/>
                    <a:pt x="5085" y="10523"/>
                  </a:cubicBezTo>
                  <a:cubicBezTo>
                    <a:pt x="5127" y="10523"/>
                    <a:pt x="5168" y="10510"/>
                    <a:pt x="5204" y="10483"/>
                  </a:cubicBezTo>
                  <a:cubicBezTo>
                    <a:pt x="5293" y="10418"/>
                    <a:pt x="5311" y="10294"/>
                    <a:pt x="5245" y="10205"/>
                  </a:cubicBezTo>
                  <a:lnTo>
                    <a:pt x="3831" y="8304"/>
                  </a:lnTo>
                  <a:lnTo>
                    <a:pt x="409" y="123"/>
                  </a:lnTo>
                  <a:cubicBezTo>
                    <a:pt x="377" y="46"/>
                    <a:pt x="304" y="0"/>
                    <a:pt x="226"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32"/>
            <p:cNvSpPr/>
            <p:nvPr/>
          </p:nvSpPr>
          <p:spPr>
            <a:xfrm>
              <a:off x="5014425" y="809700"/>
              <a:ext cx="611875" cy="325600"/>
            </a:xfrm>
            <a:custGeom>
              <a:avLst/>
              <a:gdLst/>
              <a:ahLst/>
              <a:cxnLst/>
              <a:rect l="l" t="t" r="r" b="b"/>
              <a:pathLst>
                <a:path w="24475" h="13024" extrusionOk="0">
                  <a:moveTo>
                    <a:pt x="23952" y="1"/>
                  </a:moveTo>
                  <a:cubicBezTo>
                    <a:pt x="23944" y="1"/>
                    <a:pt x="23937" y="1"/>
                    <a:pt x="23930" y="2"/>
                  </a:cubicBezTo>
                  <a:cubicBezTo>
                    <a:pt x="23821" y="15"/>
                    <a:pt x="23742" y="113"/>
                    <a:pt x="23754" y="221"/>
                  </a:cubicBezTo>
                  <a:lnTo>
                    <a:pt x="24078" y="3154"/>
                  </a:lnTo>
                  <a:cubicBezTo>
                    <a:pt x="24031" y="3582"/>
                    <a:pt x="23757" y="3950"/>
                    <a:pt x="23358" y="4115"/>
                  </a:cubicBezTo>
                  <a:lnTo>
                    <a:pt x="3229" y="12535"/>
                  </a:lnTo>
                  <a:cubicBezTo>
                    <a:pt x="3081" y="12597"/>
                    <a:pt x="2926" y="12627"/>
                    <a:pt x="2772" y="12627"/>
                  </a:cubicBezTo>
                  <a:cubicBezTo>
                    <a:pt x="2470" y="12627"/>
                    <a:pt x="2172" y="12510"/>
                    <a:pt x="1943" y="12287"/>
                  </a:cubicBezTo>
                  <a:lnTo>
                    <a:pt x="354" y="10847"/>
                  </a:lnTo>
                  <a:cubicBezTo>
                    <a:pt x="317" y="10812"/>
                    <a:pt x="269" y="10795"/>
                    <a:pt x="221" y="10795"/>
                  </a:cubicBezTo>
                  <a:cubicBezTo>
                    <a:pt x="167" y="10795"/>
                    <a:pt x="113" y="10817"/>
                    <a:pt x="74" y="10860"/>
                  </a:cubicBezTo>
                  <a:cubicBezTo>
                    <a:pt x="1" y="10941"/>
                    <a:pt x="6" y="11067"/>
                    <a:pt x="87" y="11140"/>
                  </a:cubicBezTo>
                  <a:lnTo>
                    <a:pt x="1670" y="12575"/>
                  </a:lnTo>
                  <a:cubicBezTo>
                    <a:pt x="1971" y="12868"/>
                    <a:pt x="2368" y="13023"/>
                    <a:pt x="2771" y="13023"/>
                  </a:cubicBezTo>
                  <a:cubicBezTo>
                    <a:pt x="2976" y="13023"/>
                    <a:pt x="3184" y="12982"/>
                    <a:pt x="3381" y="12901"/>
                  </a:cubicBezTo>
                  <a:lnTo>
                    <a:pt x="23511" y="4482"/>
                  </a:lnTo>
                  <a:cubicBezTo>
                    <a:pt x="24050" y="4256"/>
                    <a:pt x="24420" y="3753"/>
                    <a:pt x="24474" y="3171"/>
                  </a:cubicBezTo>
                  <a:cubicBezTo>
                    <a:pt x="24475" y="3157"/>
                    <a:pt x="24475" y="3144"/>
                    <a:pt x="24474" y="3130"/>
                  </a:cubicBezTo>
                  <a:lnTo>
                    <a:pt x="24147" y="177"/>
                  </a:lnTo>
                  <a:cubicBezTo>
                    <a:pt x="24137" y="76"/>
                    <a:pt x="24049" y="1"/>
                    <a:pt x="23952" y="1"/>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32"/>
            <p:cNvSpPr/>
            <p:nvPr/>
          </p:nvSpPr>
          <p:spPr>
            <a:xfrm>
              <a:off x="5165700" y="826575"/>
              <a:ext cx="54050" cy="124225"/>
            </a:xfrm>
            <a:custGeom>
              <a:avLst/>
              <a:gdLst/>
              <a:ahLst/>
              <a:cxnLst/>
              <a:rect l="l" t="t" r="r" b="b"/>
              <a:pathLst>
                <a:path w="2162" h="4969" extrusionOk="0">
                  <a:moveTo>
                    <a:pt x="113" y="1"/>
                  </a:moveTo>
                  <a:cubicBezTo>
                    <a:pt x="101" y="1"/>
                    <a:pt x="88" y="3"/>
                    <a:pt x="77" y="8"/>
                  </a:cubicBezTo>
                  <a:cubicBezTo>
                    <a:pt x="25" y="29"/>
                    <a:pt x="1" y="86"/>
                    <a:pt x="22" y="137"/>
                  </a:cubicBezTo>
                  <a:lnTo>
                    <a:pt x="1956" y="4907"/>
                  </a:lnTo>
                  <a:cubicBezTo>
                    <a:pt x="1972" y="4945"/>
                    <a:pt x="2009" y="4969"/>
                    <a:pt x="2049" y="4969"/>
                  </a:cubicBezTo>
                  <a:cubicBezTo>
                    <a:pt x="2061" y="4969"/>
                    <a:pt x="2074" y="4967"/>
                    <a:pt x="2086" y="4960"/>
                  </a:cubicBezTo>
                  <a:cubicBezTo>
                    <a:pt x="2137" y="4939"/>
                    <a:pt x="2162" y="4882"/>
                    <a:pt x="2141" y="4831"/>
                  </a:cubicBezTo>
                  <a:lnTo>
                    <a:pt x="206" y="62"/>
                  </a:lnTo>
                  <a:cubicBezTo>
                    <a:pt x="190" y="24"/>
                    <a:pt x="152" y="1"/>
                    <a:pt x="113" y="1"/>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32"/>
            <p:cNvSpPr/>
            <p:nvPr/>
          </p:nvSpPr>
          <p:spPr>
            <a:xfrm>
              <a:off x="5148025" y="870850"/>
              <a:ext cx="24100" cy="55250"/>
            </a:xfrm>
            <a:custGeom>
              <a:avLst/>
              <a:gdLst/>
              <a:ahLst/>
              <a:cxnLst/>
              <a:rect l="l" t="t" r="r" b="b"/>
              <a:pathLst>
                <a:path w="964" h="2210" extrusionOk="0">
                  <a:moveTo>
                    <a:pt x="110" y="0"/>
                  </a:moveTo>
                  <a:cubicBezTo>
                    <a:pt x="101" y="0"/>
                    <a:pt x="93" y="1"/>
                    <a:pt x="85" y="3"/>
                  </a:cubicBezTo>
                  <a:cubicBezTo>
                    <a:pt x="32" y="17"/>
                    <a:pt x="0" y="72"/>
                    <a:pt x="14" y="124"/>
                  </a:cubicBezTo>
                  <a:cubicBezTo>
                    <a:pt x="194" y="821"/>
                    <a:pt x="446" y="1504"/>
                    <a:pt x="761" y="2154"/>
                  </a:cubicBezTo>
                  <a:cubicBezTo>
                    <a:pt x="778" y="2188"/>
                    <a:pt x="814" y="2209"/>
                    <a:pt x="851" y="2209"/>
                  </a:cubicBezTo>
                  <a:cubicBezTo>
                    <a:pt x="866" y="2209"/>
                    <a:pt x="881" y="2206"/>
                    <a:pt x="894" y="2199"/>
                  </a:cubicBezTo>
                  <a:cubicBezTo>
                    <a:pt x="945" y="2175"/>
                    <a:pt x="964" y="2116"/>
                    <a:pt x="940" y="2066"/>
                  </a:cubicBezTo>
                  <a:cubicBezTo>
                    <a:pt x="630" y="1429"/>
                    <a:pt x="384" y="758"/>
                    <a:pt x="206" y="74"/>
                  </a:cubicBezTo>
                  <a:cubicBezTo>
                    <a:pt x="194" y="29"/>
                    <a:pt x="154" y="0"/>
                    <a:pt x="110"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32"/>
            <p:cNvSpPr/>
            <p:nvPr/>
          </p:nvSpPr>
          <p:spPr>
            <a:xfrm>
              <a:off x="5113350" y="908750"/>
              <a:ext cx="17650" cy="31200"/>
            </a:xfrm>
            <a:custGeom>
              <a:avLst/>
              <a:gdLst/>
              <a:ahLst/>
              <a:cxnLst/>
              <a:rect l="l" t="t" r="r" b="b"/>
              <a:pathLst>
                <a:path w="706" h="1248" extrusionOk="0">
                  <a:moveTo>
                    <a:pt x="112" y="0"/>
                  </a:moveTo>
                  <a:cubicBezTo>
                    <a:pt x="98" y="0"/>
                    <a:pt x="84" y="3"/>
                    <a:pt x="71" y="9"/>
                  </a:cubicBezTo>
                  <a:cubicBezTo>
                    <a:pt x="21" y="31"/>
                    <a:pt x="0" y="90"/>
                    <a:pt x="22" y="141"/>
                  </a:cubicBezTo>
                  <a:lnTo>
                    <a:pt x="502" y="1189"/>
                  </a:lnTo>
                  <a:cubicBezTo>
                    <a:pt x="519" y="1226"/>
                    <a:pt x="555" y="1247"/>
                    <a:pt x="593" y="1247"/>
                  </a:cubicBezTo>
                  <a:cubicBezTo>
                    <a:pt x="606" y="1247"/>
                    <a:pt x="621" y="1245"/>
                    <a:pt x="634" y="1238"/>
                  </a:cubicBezTo>
                  <a:cubicBezTo>
                    <a:pt x="684" y="1215"/>
                    <a:pt x="705" y="1157"/>
                    <a:pt x="682" y="1106"/>
                  </a:cubicBezTo>
                  <a:lnTo>
                    <a:pt x="202" y="58"/>
                  </a:lnTo>
                  <a:cubicBezTo>
                    <a:pt x="186" y="21"/>
                    <a:pt x="150" y="0"/>
                    <a:pt x="112"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32"/>
            <p:cNvSpPr/>
            <p:nvPr/>
          </p:nvSpPr>
          <p:spPr>
            <a:xfrm>
              <a:off x="5081425" y="973450"/>
              <a:ext cx="12225" cy="17825"/>
            </a:xfrm>
            <a:custGeom>
              <a:avLst/>
              <a:gdLst/>
              <a:ahLst/>
              <a:cxnLst/>
              <a:rect l="l" t="t" r="r" b="b"/>
              <a:pathLst>
                <a:path w="489" h="713" extrusionOk="0">
                  <a:moveTo>
                    <a:pt x="115" y="0"/>
                  </a:moveTo>
                  <a:cubicBezTo>
                    <a:pt x="100" y="0"/>
                    <a:pt x="84" y="3"/>
                    <a:pt x="70" y="11"/>
                  </a:cubicBezTo>
                  <a:cubicBezTo>
                    <a:pt x="20" y="34"/>
                    <a:pt x="0" y="95"/>
                    <a:pt x="26" y="143"/>
                  </a:cubicBezTo>
                  <a:lnTo>
                    <a:pt x="286" y="659"/>
                  </a:lnTo>
                  <a:cubicBezTo>
                    <a:pt x="304" y="693"/>
                    <a:pt x="338" y="713"/>
                    <a:pt x="374" y="713"/>
                  </a:cubicBezTo>
                  <a:cubicBezTo>
                    <a:pt x="389" y="713"/>
                    <a:pt x="405" y="711"/>
                    <a:pt x="419" y="702"/>
                  </a:cubicBezTo>
                  <a:cubicBezTo>
                    <a:pt x="469" y="679"/>
                    <a:pt x="489" y="618"/>
                    <a:pt x="464" y="569"/>
                  </a:cubicBezTo>
                  <a:lnTo>
                    <a:pt x="204" y="54"/>
                  </a:lnTo>
                  <a:cubicBezTo>
                    <a:pt x="186" y="20"/>
                    <a:pt x="151" y="0"/>
                    <a:pt x="115"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32"/>
            <p:cNvSpPr/>
            <p:nvPr/>
          </p:nvSpPr>
          <p:spPr>
            <a:xfrm>
              <a:off x="5241175" y="839600"/>
              <a:ext cx="49850" cy="111525"/>
            </a:xfrm>
            <a:custGeom>
              <a:avLst/>
              <a:gdLst/>
              <a:ahLst/>
              <a:cxnLst/>
              <a:rect l="l" t="t" r="r" b="b"/>
              <a:pathLst>
                <a:path w="1994" h="4461" extrusionOk="0">
                  <a:moveTo>
                    <a:pt x="114" y="0"/>
                  </a:moveTo>
                  <a:cubicBezTo>
                    <a:pt x="101" y="0"/>
                    <a:pt x="88" y="3"/>
                    <a:pt x="76" y="8"/>
                  </a:cubicBezTo>
                  <a:cubicBezTo>
                    <a:pt x="25" y="29"/>
                    <a:pt x="1" y="88"/>
                    <a:pt x="22" y="139"/>
                  </a:cubicBezTo>
                  <a:lnTo>
                    <a:pt x="1789" y="4398"/>
                  </a:lnTo>
                  <a:cubicBezTo>
                    <a:pt x="1805" y="4436"/>
                    <a:pt x="1843" y="4460"/>
                    <a:pt x="1881" y="4460"/>
                  </a:cubicBezTo>
                  <a:cubicBezTo>
                    <a:pt x="1894" y="4460"/>
                    <a:pt x="1906" y="4458"/>
                    <a:pt x="1918" y="4453"/>
                  </a:cubicBezTo>
                  <a:cubicBezTo>
                    <a:pt x="1969" y="4432"/>
                    <a:pt x="1993" y="4372"/>
                    <a:pt x="1972" y="4323"/>
                  </a:cubicBezTo>
                  <a:lnTo>
                    <a:pt x="205" y="62"/>
                  </a:lnTo>
                  <a:cubicBezTo>
                    <a:pt x="190" y="24"/>
                    <a:pt x="152" y="0"/>
                    <a:pt x="114"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32"/>
            <p:cNvSpPr/>
            <p:nvPr/>
          </p:nvSpPr>
          <p:spPr>
            <a:xfrm>
              <a:off x="5300175" y="880800"/>
              <a:ext cx="18700" cy="38600"/>
            </a:xfrm>
            <a:custGeom>
              <a:avLst/>
              <a:gdLst/>
              <a:ahLst/>
              <a:cxnLst/>
              <a:rect l="l" t="t" r="r" b="b"/>
              <a:pathLst>
                <a:path w="748" h="1544" extrusionOk="0">
                  <a:moveTo>
                    <a:pt x="112" y="0"/>
                  </a:moveTo>
                  <a:cubicBezTo>
                    <a:pt x="100" y="0"/>
                    <a:pt x="88" y="3"/>
                    <a:pt x="76" y="7"/>
                  </a:cubicBezTo>
                  <a:cubicBezTo>
                    <a:pt x="25" y="28"/>
                    <a:pt x="0" y="85"/>
                    <a:pt x="19" y="136"/>
                  </a:cubicBezTo>
                  <a:lnTo>
                    <a:pt x="544" y="1480"/>
                  </a:lnTo>
                  <a:cubicBezTo>
                    <a:pt x="558" y="1519"/>
                    <a:pt x="596" y="1543"/>
                    <a:pt x="635" y="1543"/>
                  </a:cubicBezTo>
                  <a:cubicBezTo>
                    <a:pt x="648" y="1543"/>
                    <a:pt x="659" y="1542"/>
                    <a:pt x="671" y="1537"/>
                  </a:cubicBezTo>
                  <a:cubicBezTo>
                    <a:pt x="722" y="1515"/>
                    <a:pt x="748" y="1459"/>
                    <a:pt x="728" y="1407"/>
                  </a:cubicBezTo>
                  <a:lnTo>
                    <a:pt x="204" y="64"/>
                  </a:lnTo>
                  <a:cubicBezTo>
                    <a:pt x="189" y="25"/>
                    <a:pt x="151" y="0"/>
                    <a:pt x="112"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32"/>
            <p:cNvSpPr/>
            <p:nvPr/>
          </p:nvSpPr>
          <p:spPr>
            <a:xfrm>
              <a:off x="5418775" y="724325"/>
              <a:ext cx="83250" cy="53850"/>
            </a:xfrm>
            <a:custGeom>
              <a:avLst/>
              <a:gdLst/>
              <a:ahLst/>
              <a:cxnLst/>
              <a:rect l="l" t="t" r="r" b="b"/>
              <a:pathLst>
                <a:path w="3330" h="2154" extrusionOk="0">
                  <a:moveTo>
                    <a:pt x="115" y="0"/>
                  </a:moveTo>
                  <a:cubicBezTo>
                    <a:pt x="81" y="0"/>
                    <a:pt x="48" y="17"/>
                    <a:pt x="30" y="47"/>
                  </a:cubicBezTo>
                  <a:cubicBezTo>
                    <a:pt x="0" y="93"/>
                    <a:pt x="15" y="155"/>
                    <a:pt x="61" y="183"/>
                  </a:cubicBezTo>
                  <a:lnTo>
                    <a:pt x="3163" y="2138"/>
                  </a:lnTo>
                  <a:cubicBezTo>
                    <a:pt x="3179" y="2149"/>
                    <a:pt x="3198" y="2154"/>
                    <a:pt x="3216" y="2154"/>
                  </a:cubicBezTo>
                  <a:cubicBezTo>
                    <a:pt x="3249" y="2154"/>
                    <a:pt x="3280" y="2138"/>
                    <a:pt x="3300" y="2105"/>
                  </a:cubicBezTo>
                  <a:cubicBezTo>
                    <a:pt x="3330" y="2060"/>
                    <a:pt x="3315" y="1998"/>
                    <a:pt x="3269" y="1969"/>
                  </a:cubicBezTo>
                  <a:lnTo>
                    <a:pt x="167" y="15"/>
                  </a:lnTo>
                  <a:cubicBezTo>
                    <a:pt x="151" y="5"/>
                    <a:pt x="133" y="0"/>
                    <a:pt x="115"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32"/>
            <p:cNvSpPr/>
            <p:nvPr/>
          </p:nvSpPr>
          <p:spPr>
            <a:xfrm>
              <a:off x="5442975" y="778700"/>
              <a:ext cx="29975" cy="20450"/>
            </a:xfrm>
            <a:custGeom>
              <a:avLst/>
              <a:gdLst/>
              <a:ahLst/>
              <a:cxnLst/>
              <a:rect l="l" t="t" r="r" b="b"/>
              <a:pathLst>
                <a:path w="1199" h="818" extrusionOk="0">
                  <a:moveTo>
                    <a:pt x="114" y="0"/>
                  </a:moveTo>
                  <a:cubicBezTo>
                    <a:pt x="81" y="0"/>
                    <a:pt x="49" y="16"/>
                    <a:pt x="30" y="45"/>
                  </a:cubicBezTo>
                  <a:cubicBezTo>
                    <a:pt x="1" y="92"/>
                    <a:pt x="14" y="154"/>
                    <a:pt x="60" y="182"/>
                  </a:cubicBezTo>
                  <a:lnTo>
                    <a:pt x="1032" y="802"/>
                  </a:lnTo>
                  <a:cubicBezTo>
                    <a:pt x="1049" y="813"/>
                    <a:pt x="1068" y="818"/>
                    <a:pt x="1086" y="818"/>
                  </a:cubicBezTo>
                  <a:cubicBezTo>
                    <a:pt x="1120" y="818"/>
                    <a:pt x="1151" y="802"/>
                    <a:pt x="1169" y="771"/>
                  </a:cubicBezTo>
                  <a:cubicBezTo>
                    <a:pt x="1198" y="726"/>
                    <a:pt x="1185" y="664"/>
                    <a:pt x="1138" y="635"/>
                  </a:cubicBezTo>
                  <a:lnTo>
                    <a:pt x="167" y="16"/>
                  </a:lnTo>
                  <a:cubicBezTo>
                    <a:pt x="150" y="5"/>
                    <a:pt x="132" y="0"/>
                    <a:pt x="114"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94" name="Google Shape;594;p32"/>
          <p:cNvGrpSpPr/>
          <p:nvPr/>
        </p:nvGrpSpPr>
        <p:grpSpPr>
          <a:xfrm rot="1480155" flipH="1">
            <a:off x="6513180" y="1852613"/>
            <a:ext cx="699038" cy="501305"/>
            <a:chOff x="4963350" y="689650"/>
            <a:chExt cx="662950" cy="475425"/>
          </a:xfrm>
        </p:grpSpPr>
        <p:sp>
          <p:nvSpPr>
            <p:cNvPr id="595" name="Google Shape;595;p32"/>
            <p:cNvSpPr/>
            <p:nvPr/>
          </p:nvSpPr>
          <p:spPr>
            <a:xfrm>
              <a:off x="4963350" y="719475"/>
              <a:ext cx="662950" cy="445600"/>
            </a:xfrm>
            <a:custGeom>
              <a:avLst/>
              <a:gdLst/>
              <a:ahLst/>
              <a:cxnLst/>
              <a:rect l="l" t="t" r="r" b="b"/>
              <a:pathLst>
                <a:path w="26518" h="17824" extrusionOk="0">
                  <a:moveTo>
                    <a:pt x="17961" y="1"/>
                  </a:moveTo>
                  <a:cubicBezTo>
                    <a:pt x="17754" y="1"/>
                    <a:pt x="17546" y="41"/>
                    <a:pt x="17352" y="123"/>
                  </a:cubicBezTo>
                  <a:lnTo>
                    <a:pt x="1079" y="6929"/>
                  </a:lnTo>
                  <a:cubicBezTo>
                    <a:pt x="396" y="7214"/>
                    <a:pt x="1" y="7950"/>
                    <a:pt x="137" y="8677"/>
                  </a:cubicBezTo>
                  <a:lnTo>
                    <a:pt x="1298" y="14840"/>
                  </a:lnTo>
                  <a:cubicBezTo>
                    <a:pt x="1387" y="15311"/>
                    <a:pt x="1680" y="15710"/>
                    <a:pt x="2101" y="15938"/>
                  </a:cubicBezTo>
                  <a:cubicBezTo>
                    <a:pt x="2117" y="15945"/>
                    <a:pt x="2133" y="15952"/>
                    <a:pt x="2149" y="15960"/>
                  </a:cubicBezTo>
                  <a:lnTo>
                    <a:pt x="3712" y="17375"/>
                  </a:lnTo>
                  <a:cubicBezTo>
                    <a:pt x="4013" y="17669"/>
                    <a:pt x="4409" y="17824"/>
                    <a:pt x="4813" y="17824"/>
                  </a:cubicBezTo>
                  <a:cubicBezTo>
                    <a:pt x="5018" y="17824"/>
                    <a:pt x="5224" y="17784"/>
                    <a:pt x="5422" y="17702"/>
                  </a:cubicBezTo>
                  <a:lnTo>
                    <a:pt x="25553" y="9282"/>
                  </a:lnTo>
                  <a:cubicBezTo>
                    <a:pt x="26092" y="9056"/>
                    <a:pt x="26462" y="8554"/>
                    <a:pt x="26516" y="7972"/>
                  </a:cubicBezTo>
                  <a:cubicBezTo>
                    <a:pt x="26518" y="7956"/>
                    <a:pt x="26517" y="7943"/>
                    <a:pt x="26516" y="7930"/>
                  </a:cubicBezTo>
                  <a:lnTo>
                    <a:pt x="26249" y="5530"/>
                  </a:lnTo>
                  <a:cubicBezTo>
                    <a:pt x="26249" y="5525"/>
                    <a:pt x="26252" y="5519"/>
                    <a:pt x="26253" y="5516"/>
                  </a:cubicBezTo>
                  <a:cubicBezTo>
                    <a:pt x="26289" y="4911"/>
                    <a:pt x="25986" y="4349"/>
                    <a:pt x="25460" y="4048"/>
                  </a:cubicBezTo>
                  <a:lnTo>
                    <a:pt x="18745" y="208"/>
                  </a:lnTo>
                  <a:cubicBezTo>
                    <a:pt x="18505" y="71"/>
                    <a:pt x="18233" y="1"/>
                    <a:pt x="1796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32"/>
            <p:cNvSpPr/>
            <p:nvPr/>
          </p:nvSpPr>
          <p:spPr>
            <a:xfrm>
              <a:off x="5033375" y="997425"/>
              <a:ext cx="263925" cy="130100"/>
            </a:xfrm>
            <a:custGeom>
              <a:avLst/>
              <a:gdLst/>
              <a:ahLst/>
              <a:cxnLst/>
              <a:rect l="l" t="t" r="r" b="b"/>
              <a:pathLst>
                <a:path w="10557" h="5204" extrusionOk="0">
                  <a:moveTo>
                    <a:pt x="9280" y="1"/>
                  </a:moveTo>
                  <a:cubicBezTo>
                    <a:pt x="9271" y="1"/>
                    <a:pt x="9261" y="3"/>
                    <a:pt x="9252" y="6"/>
                  </a:cubicBezTo>
                  <a:lnTo>
                    <a:pt x="626" y="3614"/>
                  </a:lnTo>
                  <a:cubicBezTo>
                    <a:pt x="464" y="3682"/>
                    <a:pt x="285" y="3717"/>
                    <a:pt x="80" y="3721"/>
                  </a:cubicBezTo>
                  <a:cubicBezTo>
                    <a:pt x="69" y="3722"/>
                    <a:pt x="63" y="3725"/>
                    <a:pt x="52" y="3729"/>
                  </a:cubicBezTo>
                  <a:cubicBezTo>
                    <a:pt x="34" y="3737"/>
                    <a:pt x="20" y="3750"/>
                    <a:pt x="12" y="3769"/>
                  </a:cubicBezTo>
                  <a:cubicBezTo>
                    <a:pt x="0" y="3799"/>
                    <a:pt x="11" y="3831"/>
                    <a:pt x="31" y="3851"/>
                  </a:cubicBezTo>
                  <a:lnTo>
                    <a:pt x="1121" y="4838"/>
                  </a:lnTo>
                  <a:cubicBezTo>
                    <a:pt x="1367" y="5076"/>
                    <a:pt x="1691" y="5203"/>
                    <a:pt x="2019" y="5203"/>
                  </a:cubicBezTo>
                  <a:cubicBezTo>
                    <a:pt x="2183" y="5203"/>
                    <a:pt x="2348" y="5172"/>
                    <a:pt x="2504" y="5106"/>
                  </a:cubicBezTo>
                  <a:lnTo>
                    <a:pt x="10509" y="1758"/>
                  </a:lnTo>
                  <a:cubicBezTo>
                    <a:pt x="10530" y="1749"/>
                    <a:pt x="10546" y="1730"/>
                    <a:pt x="10552" y="1707"/>
                  </a:cubicBezTo>
                  <a:cubicBezTo>
                    <a:pt x="10557" y="1687"/>
                    <a:pt x="10554" y="1663"/>
                    <a:pt x="10539" y="1645"/>
                  </a:cubicBezTo>
                  <a:lnTo>
                    <a:pt x="9339" y="30"/>
                  </a:lnTo>
                  <a:cubicBezTo>
                    <a:pt x="9325" y="11"/>
                    <a:pt x="9303" y="1"/>
                    <a:pt x="9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32"/>
            <p:cNvSpPr/>
            <p:nvPr/>
          </p:nvSpPr>
          <p:spPr>
            <a:xfrm>
              <a:off x="4971675" y="792650"/>
              <a:ext cx="291350" cy="292475"/>
            </a:xfrm>
            <a:custGeom>
              <a:avLst/>
              <a:gdLst/>
              <a:ahLst/>
              <a:cxnLst/>
              <a:rect l="l" t="t" r="r" b="b"/>
              <a:pathLst>
                <a:path w="11654" h="11699" extrusionOk="0">
                  <a:moveTo>
                    <a:pt x="7154" y="3210"/>
                  </a:moveTo>
                  <a:lnTo>
                    <a:pt x="7184" y="3222"/>
                  </a:lnTo>
                  <a:cubicBezTo>
                    <a:pt x="7360" y="3913"/>
                    <a:pt x="7611" y="4590"/>
                    <a:pt x="7889" y="5244"/>
                  </a:cubicBezTo>
                  <a:cubicBezTo>
                    <a:pt x="7575" y="4601"/>
                    <a:pt x="7325" y="3924"/>
                    <a:pt x="7148" y="3232"/>
                  </a:cubicBezTo>
                  <a:cubicBezTo>
                    <a:pt x="7144" y="3222"/>
                    <a:pt x="7148" y="3212"/>
                    <a:pt x="7154" y="3210"/>
                  </a:cubicBezTo>
                  <a:close/>
                  <a:moveTo>
                    <a:pt x="5742" y="4660"/>
                  </a:moveTo>
                  <a:lnTo>
                    <a:pt x="5799" y="4737"/>
                  </a:lnTo>
                  <a:lnTo>
                    <a:pt x="6278" y="5787"/>
                  </a:lnTo>
                  <a:lnTo>
                    <a:pt x="6243" y="5801"/>
                  </a:lnTo>
                  <a:lnTo>
                    <a:pt x="5764" y="4750"/>
                  </a:lnTo>
                  <a:cubicBezTo>
                    <a:pt x="5760" y="4740"/>
                    <a:pt x="5764" y="4731"/>
                    <a:pt x="5770" y="4728"/>
                  </a:cubicBezTo>
                  <a:lnTo>
                    <a:pt x="5742" y="4660"/>
                  </a:lnTo>
                  <a:close/>
                  <a:moveTo>
                    <a:pt x="7840" y="1369"/>
                  </a:moveTo>
                  <a:lnTo>
                    <a:pt x="7890" y="1449"/>
                  </a:lnTo>
                  <a:lnTo>
                    <a:pt x="9826" y="6221"/>
                  </a:lnTo>
                  <a:lnTo>
                    <a:pt x="9791" y="6234"/>
                  </a:lnTo>
                  <a:lnTo>
                    <a:pt x="7856" y="1464"/>
                  </a:lnTo>
                  <a:cubicBezTo>
                    <a:pt x="7852" y="1453"/>
                    <a:pt x="7863" y="1442"/>
                    <a:pt x="7869" y="1438"/>
                  </a:cubicBezTo>
                  <a:lnTo>
                    <a:pt x="7840" y="1369"/>
                  </a:lnTo>
                  <a:close/>
                  <a:moveTo>
                    <a:pt x="4500" y="7311"/>
                  </a:moveTo>
                  <a:lnTo>
                    <a:pt x="4521" y="7323"/>
                  </a:lnTo>
                  <a:lnTo>
                    <a:pt x="4781" y="7838"/>
                  </a:lnTo>
                  <a:lnTo>
                    <a:pt x="4747" y="7853"/>
                  </a:lnTo>
                  <a:lnTo>
                    <a:pt x="4500" y="7311"/>
                  </a:lnTo>
                  <a:close/>
                  <a:moveTo>
                    <a:pt x="8279" y="0"/>
                  </a:moveTo>
                  <a:cubicBezTo>
                    <a:pt x="8269" y="0"/>
                    <a:pt x="8259" y="2"/>
                    <a:pt x="8249" y="6"/>
                  </a:cubicBezTo>
                  <a:lnTo>
                    <a:pt x="865" y="3094"/>
                  </a:lnTo>
                  <a:cubicBezTo>
                    <a:pt x="317" y="3324"/>
                    <a:pt x="0" y="3916"/>
                    <a:pt x="112" y="4502"/>
                  </a:cubicBezTo>
                  <a:lnTo>
                    <a:pt x="1271" y="10666"/>
                  </a:lnTo>
                  <a:cubicBezTo>
                    <a:pt x="1343" y="11042"/>
                    <a:pt x="1579" y="11363"/>
                    <a:pt x="1917" y="11544"/>
                  </a:cubicBezTo>
                  <a:cubicBezTo>
                    <a:pt x="2106" y="11647"/>
                    <a:pt x="2313" y="11698"/>
                    <a:pt x="2521" y="11698"/>
                  </a:cubicBezTo>
                  <a:cubicBezTo>
                    <a:pt x="2686" y="11698"/>
                    <a:pt x="2852" y="11666"/>
                    <a:pt x="3009" y="11600"/>
                  </a:cubicBezTo>
                  <a:lnTo>
                    <a:pt x="11598" y="8008"/>
                  </a:lnTo>
                  <a:cubicBezTo>
                    <a:pt x="11636" y="7992"/>
                    <a:pt x="11653" y="7949"/>
                    <a:pt x="11637" y="7911"/>
                  </a:cubicBezTo>
                  <a:lnTo>
                    <a:pt x="8348" y="45"/>
                  </a:lnTo>
                  <a:cubicBezTo>
                    <a:pt x="8335" y="17"/>
                    <a:pt x="8308" y="0"/>
                    <a:pt x="82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32"/>
            <p:cNvSpPr/>
            <p:nvPr/>
          </p:nvSpPr>
          <p:spPr>
            <a:xfrm>
              <a:off x="5272200" y="845950"/>
              <a:ext cx="346325" cy="191850"/>
            </a:xfrm>
            <a:custGeom>
              <a:avLst/>
              <a:gdLst/>
              <a:ahLst/>
              <a:cxnLst/>
              <a:rect l="l" t="t" r="r" b="b"/>
              <a:pathLst>
                <a:path w="13853" h="7674" extrusionOk="0">
                  <a:moveTo>
                    <a:pt x="13601" y="1"/>
                  </a:moveTo>
                  <a:cubicBezTo>
                    <a:pt x="13590" y="1"/>
                    <a:pt x="13579" y="3"/>
                    <a:pt x="13567" y="8"/>
                  </a:cubicBezTo>
                  <a:cubicBezTo>
                    <a:pt x="13557" y="13"/>
                    <a:pt x="13545" y="21"/>
                    <a:pt x="13537" y="33"/>
                  </a:cubicBezTo>
                  <a:cubicBezTo>
                    <a:pt x="13377" y="258"/>
                    <a:pt x="13157" y="434"/>
                    <a:pt x="12899" y="542"/>
                  </a:cubicBezTo>
                  <a:lnTo>
                    <a:pt x="52" y="5916"/>
                  </a:lnTo>
                  <a:cubicBezTo>
                    <a:pt x="31" y="5924"/>
                    <a:pt x="15" y="5943"/>
                    <a:pt x="7" y="5963"/>
                  </a:cubicBezTo>
                  <a:cubicBezTo>
                    <a:pt x="1" y="5985"/>
                    <a:pt x="7" y="6011"/>
                    <a:pt x="19" y="6029"/>
                  </a:cubicBezTo>
                  <a:lnTo>
                    <a:pt x="1217" y="7642"/>
                  </a:lnTo>
                  <a:cubicBezTo>
                    <a:pt x="1235" y="7661"/>
                    <a:pt x="1260" y="7673"/>
                    <a:pt x="1284" y="7673"/>
                  </a:cubicBezTo>
                  <a:cubicBezTo>
                    <a:pt x="1293" y="7673"/>
                    <a:pt x="1302" y="7672"/>
                    <a:pt x="1310" y="7668"/>
                  </a:cubicBezTo>
                  <a:lnTo>
                    <a:pt x="13079" y="2746"/>
                  </a:lnTo>
                  <a:cubicBezTo>
                    <a:pt x="13508" y="2568"/>
                    <a:pt x="13803" y="2170"/>
                    <a:pt x="13852" y="1694"/>
                  </a:cubicBezTo>
                  <a:lnTo>
                    <a:pt x="13673" y="71"/>
                  </a:lnTo>
                  <a:cubicBezTo>
                    <a:pt x="13669" y="41"/>
                    <a:pt x="13646" y="15"/>
                    <a:pt x="13616" y="2"/>
                  </a:cubicBezTo>
                  <a:cubicBezTo>
                    <a:pt x="13611" y="1"/>
                    <a:pt x="13606" y="1"/>
                    <a:pt x="136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32"/>
            <p:cNvSpPr/>
            <p:nvPr/>
          </p:nvSpPr>
          <p:spPr>
            <a:xfrm>
              <a:off x="5185100" y="697375"/>
              <a:ext cx="426725" cy="292025"/>
            </a:xfrm>
            <a:custGeom>
              <a:avLst/>
              <a:gdLst/>
              <a:ahLst/>
              <a:cxnLst/>
              <a:rect l="l" t="t" r="r" b="b"/>
              <a:pathLst>
                <a:path w="17069" h="11681" extrusionOk="0">
                  <a:moveTo>
                    <a:pt x="9471" y="1162"/>
                  </a:moveTo>
                  <a:lnTo>
                    <a:pt x="12551" y="3148"/>
                  </a:lnTo>
                  <a:lnTo>
                    <a:pt x="9446" y="1169"/>
                  </a:lnTo>
                  <a:cubicBezTo>
                    <a:pt x="9448" y="1164"/>
                    <a:pt x="9448" y="1164"/>
                    <a:pt x="9451" y="1162"/>
                  </a:cubicBezTo>
                  <a:close/>
                  <a:moveTo>
                    <a:pt x="10421" y="3333"/>
                  </a:moveTo>
                  <a:lnTo>
                    <a:pt x="10440" y="3337"/>
                  </a:lnTo>
                  <a:lnTo>
                    <a:pt x="11392" y="3987"/>
                  </a:lnTo>
                  <a:lnTo>
                    <a:pt x="10411" y="3340"/>
                  </a:lnTo>
                  <a:cubicBezTo>
                    <a:pt x="10416" y="3339"/>
                    <a:pt x="10417" y="3334"/>
                    <a:pt x="10421" y="3333"/>
                  </a:cubicBezTo>
                  <a:close/>
                  <a:moveTo>
                    <a:pt x="4679" y="7351"/>
                  </a:moveTo>
                  <a:lnTo>
                    <a:pt x="4732" y="7430"/>
                  </a:lnTo>
                  <a:lnTo>
                    <a:pt x="5253" y="8772"/>
                  </a:lnTo>
                  <a:lnTo>
                    <a:pt x="5322" y="8746"/>
                  </a:lnTo>
                  <a:lnTo>
                    <a:pt x="5254" y="8776"/>
                  </a:lnTo>
                  <a:lnTo>
                    <a:pt x="5253" y="8772"/>
                  </a:lnTo>
                  <a:lnTo>
                    <a:pt x="5218" y="8786"/>
                  </a:lnTo>
                  <a:lnTo>
                    <a:pt x="4697" y="7444"/>
                  </a:lnTo>
                  <a:cubicBezTo>
                    <a:pt x="4694" y="7434"/>
                    <a:pt x="4704" y="7422"/>
                    <a:pt x="4715" y="7417"/>
                  </a:cubicBezTo>
                  <a:lnTo>
                    <a:pt x="4679" y="7351"/>
                  </a:lnTo>
                  <a:close/>
                  <a:moveTo>
                    <a:pt x="2350" y="5775"/>
                  </a:moveTo>
                  <a:lnTo>
                    <a:pt x="2375" y="5785"/>
                  </a:lnTo>
                  <a:lnTo>
                    <a:pt x="4140" y="10044"/>
                  </a:lnTo>
                  <a:lnTo>
                    <a:pt x="4106" y="10059"/>
                  </a:lnTo>
                  <a:lnTo>
                    <a:pt x="2340" y="5798"/>
                  </a:lnTo>
                  <a:cubicBezTo>
                    <a:pt x="2336" y="5788"/>
                    <a:pt x="2340" y="5779"/>
                    <a:pt x="2350" y="5775"/>
                  </a:cubicBezTo>
                  <a:close/>
                  <a:moveTo>
                    <a:pt x="9089" y="1"/>
                  </a:moveTo>
                  <a:cubicBezTo>
                    <a:pt x="8923" y="1"/>
                    <a:pt x="8757" y="33"/>
                    <a:pt x="8600" y="98"/>
                  </a:cubicBezTo>
                  <a:lnTo>
                    <a:pt x="56" y="3672"/>
                  </a:lnTo>
                  <a:cubicBezTo>
                    <a:pt x="17" y="3688"/>
                    <a:pt x="1" y="3731"/>
                    <a:pt x="16" y="3770"/>
                  </a:cubicBezTo>
                  <a:lnTo>
                    <a:pt x="3306" y="11635"/>
                  </a:lnTo>
                  <a:cubicBezTo>
                    <a:pt x="3317" y="11664"/>
                    <a:pt x="3344" y="11680"/>
                    <a:pt x="3374" y="11680"/>
                  </a:cubicBezTo>
                  <a:cubicBezTo>
                    <a:pt x="3384" y="11680"/>
                    <a:pt x="3394" y="11679"/>
                    <a:pt x="3403" y="11675"/>
                  </a:cubicBezTo>
                  <a:lnTo>
                    <a:pt x="16298" y="6281"/>
                  </a:lnTo>
                  <a:cubicBezTo>
                    <a:pt x="16737" y="6097"/>
                    <a:pt x="17025" y="5703"/>
                    <a:pt x="17069" y="5213"/>
                  </a:cubicBezTo>
                  <a:lnTo>
                    <a:pt x="17009" y="4702"/>
                  </a:lnTo>
                  <a:cubicBezTo>
                    <a:pt x="16913" y="4408"/>
                    <a:pt x="16713" y="4170"/>
                    <a:pt x="16436" y="4011"/>
                  </a:cubicBezTo>
                  <a:lnTo>
                    <a:pt x="9722" y="170"/>
                  </a:lnTo>
                  <a:cubicBezTo>
                    <a:pt x="9528" y="58"/>
                    <a:pt x="9309" y="1"/>
                    <a:pt x="90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32"/>
            <p:cNvSpPr/>
            <p:nvPr/>
          </p:nvSpPr>
          <p:spPr>
            <a:xfrm>
              <a:off x="5033375" y="1064800"/>
              <a:ext cx="111600" cy="62775"/>
            </a:xfrm>
            <a:custGeom>
              <a:avLst/>
              <a:gdLst/>
              <a:ahLst/>
              <a:cxnLst/>
              <a:rect l="l" t="t" r="r" b="b"/>
              <a:pathLst>
                <a:path w="4464" h="2511" extrusionOk="0">
                  <a:moveTo>
                    <a:pt x="2822" y="1"/>
                  </a:moveTo>
                  <a:lnTo>
                    <a:pt x="626" y="921"/>
                  </a:lnTo>
                  <a:cubicBezTo>
                    <a:pt x="464" y="988"/>
                    <a:pt x="285" y="1024"/>
                    <a:pt x="80" y="1027"/>
                  </a:cubicBezTo>
                  <a:cubicBezTo>
                    <a:pt x="69" y="1029"/>
                    <a:pt x="63" y="1031"/>
                    <a:pt x="52" y="1035"/>
                  </a:cubicBezTo>
                  <a:cubicBezTo>
                    <a:pt x="34" y="1043"/>
                    <a:pt x="20" y="1056"/>
                    <a:pt x="12" y="1076"/>
                  </a:cubicBezTo>
                  <a:cubicBezTo>
                    <a:pt x="0" y="1105"/>
                    <a:pt x="11" y="1137"/>
                    <a:pt x="31" y="1157"/>
                  </a:cubicBezTo>
                  <a:lnTo>
                    <a:pt x="1121" y="2145"/>
                  </a:lnTo>
                  <a:cubicBezTo>
                    <a:pt x="1367" y="2383"/>
                    <a:pt x="1691" y="2510"/>
                    <a:pt x="2019" y="2510"/>
                  </a:cubicBezTo>
                  <a:cubicBezTo>
                    <a:pt x="2183" y="2510"/>
                    <a:pt x="2348" y="2478"/>
                    <a:pt x="2504" y="2413"/>
                  </a:cubicBezTo>
                  <a:lnTo>
                    <a:pt x="4463" y="1593"/>
                  </a:lnTo>
                  <a:lnTo>
                    <a:pt x="2822" y="1"/>
                  </a:ln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32"/>
            <p:cNvSpPr/>
            <p:nvPr/>
          </p:nvSpPr>
          <p:spPr>
            <a:xfrm>
              <a:off x="4971650" y="850350"/>
              <a:ext cx="113175" cy="234775"/>
            </a:xfrm>
            <a:custGeom>
              <a:avLst/>
              <a:gdLst/>
              <a:ahLst/>
              <a:cxnLst/>
              <a:rect l="l" t="t" r="r" b="b"/>
              <a:pathLst>
                <a:path w="4527" h="9391" extrusionOk="0">
                  <a:moveTo>
                    <a:pt x="2743" y="0"/>
                  </a:moveTo>
                  <a:lnTo>
                    <a:pt x="865" y="786"/>
                  </a:lnTo>
                  <a:cubicBezTo>
                    <a:pt x="317" y="1016"/>
                    <a:pt x="0" y="1608"/>
                    <a:pt x="112" y="2194"/>
                  </a:cubicBezTo>
                  <a:lnTo>
                    <a:pt x="1271" y="8358"/>
                  </a:lnTo>
                  <a:cubicBezTo>
                    <a:pt x="1344" y="8734"/>
                    <a:pt x="1579" y="9055"/>
                    <a:pt x="1917" y="9236"/>
                  </a:cubicBezTo>
                  <a:cubicBezTo>
                    <a:pt x="2105" y="9339"/>
                    <a:pt x="2312" y="9390"/>
                    <a:pt x="2520" y="9390"/>
                  </a:cubicBezTo>
                  <a:cubicBezTo>
                    <a:pt x="2686" y="9390"/>
                    <a:pt x="2851" y="9358"/>
                    <a:pt x="3008" y="9292"/>
                  </a:cubicBezTo>
                  <a:lnTo>
                    <a:pt x="4526" y="8658"/>
                  </a:lnTo>
                  <a:lnTo>
                    <a:pt x="4526" y="8658"/>
                  </a:lnTo>
                  <a:cubicBezTo>
                    <a:pt x="4411" y="8676"/>
                    <a:pt x="4303" y="8684"/>
                    <a:pt x="4202" y="8684"/>
                  </a:cubicBezTo>
                  <a:cubicBezTo>
                    <a:pt x="3002" y="8684"/>
                    <a:pt x="2775" y="7487"/>
                    <a:pt x="2775" y="7487"/>
                  </a:cubicBezTo>
                  <a:cubicBezTo>
                    <a:pt x="2775" y="7487"/>
                    <a:pt x="2159" y="4829"/>
                    <a:pt x="1685" y="2657"/>
                  </a:cubicBezTo>
                  <a:cubicBezTo>
                    <a:pt x="1392" y="1311"/>
                    <a:pt x="2135" y="456"/>
                    <a:pt x="2743"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32"/>
            <p:cNvSpPr/>
            <p:nvPr/>
          </p:nvSpPr>
          <p:spPr>
            <a:xfrm>
              <a:off x="5542525" y="846025"/>
              <a:ext cx="76000" cy="89300"/>
            </a:xfrm>
            <a:custGeom>
              <a:avLst/>
              <a:gdLst/>
              <a:ahLst/>
              <a:cxnLst/>
              <a:rect l="l" t="t" r="r" b="b"/>
              <a:pathLst>
                <a:path w="3040" h="3572" extrusionOk="0">
                  <a:moveTo>
                    <a:pt x="2787" y="1"/>
                  </a:moveTo>
                  <a:cubicBezTo>
                    <a:pt x="2776" y="1"/>
                    <a:pt x="2766" y="4"/>
                    <a:pt x="2755" y="8"/>
                  </a:cubicBezTo>
                  <a:cubicBezTo>
                    <a:pt x="2745" y="13"/>
                    <a:pt x="2733" y="20"/>
                    <a:pt x="2725" y="33"/>
                  </a:cubicBezTo>
                  <a:cubicBezTo>
                    <a:pt x="2565" y="257"/>
                    <a:pt x="2345" y="434"/>
                    <a:pt x="2087" y="542"/>
                  </a:cubicBezTo>
                  <a:lnTo>
                    <a:pt x="1" y="1414"/>
                  </a:lnTo>
                  <a:lnTo>
                    <a:pt x="286" y="3572"/>
                  </a:lnTo>
                  <a:lnTo>
                    <a:pt x="2266" y="2745"/>
                  </a:lnTo>
                  <a:cubicBezTo>
                    <a:pt x="2695" y="2566"/>
                    <a:pt x="2990" y="2168"/>
                    <a:pt x="3039" y="1692"/>
                  </a:cubicBezTo>
                  <a:lnTo>
                    <a:pt x="2860" y="70"/>
                  </a:lnTo>
                  <a:cubicBezTo>
                    <a:pt x="2856" y="39"/>
                    <a:pt x="2833" y="12"/>
                    <a:pt x="2806" y="4"/>
                  </a:cubicBezTo>
                  <a:cubicBezTo>
                    <a:pt x="2799" y="2"/>
                    <a:pt x="2793" y="1"/>
                    <a:pt x="2787"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32"/>
            <p:cNvSpPr/>
            <p:nvPr/>
          </p:nvSpPr>
          <p:spPr>
            <a:xfrm>
              <a:off x="5368275" y="697375"/>
              <a:ext cx="243550" cy="169250"/>
            </a:xfrm>
            <a:custGeom>
              <a:avLst/>
              <a:gdLst/>
              <a:ahLst/>
              <a:cxnLst/>
              <a:rect l="l" t="t" r="r" b="b"/>
              <a:pathLst>
                <a:path w="9742" h="6770" extrusionOk="0">
                  <a:moveTo>
                    <a:pt x="1762" y="1"/>
                  </a:moveTo>
                  <a:cubicBezTo>
                    <a:pt x="1596" y="1"/>
                    <a:pt x="1430" y="33"/>
                    <a:pt x="1274" y="98"/>
                  </a:cubicBezTo>
                  <a:lnTo>
                    <a:pt x="0" y="631"/>
                  </a:lnTo>
                  <a:cubicBezTo>
                    <a:pt x="309" y="635"/>
                    <a:pt x="758" y="718"/>
                    <a:pt x="1282" y="1055"/>
                  </a:cubicBezTo>
                  <a:cubicBezTo>
                    <a:pt x="2098" y="1580"/>
                    <a:pt x="7181" y="4874"/>
                    <a:pt x="7181" y="4874"/>
                  </a:cubicBezTo>
                  <a:cubicBezTo>
                    <a:pt x="7181" y="4874"/>
                    <a:pt x="9009" y="5795"/>
                    <a:pt x="7804" y="6770"/>
                  </a:cubicBezTo>
                  <a:lnTo>
                    <a:pt x="8971" y="6281"/>
                  </a:lnTo>
                  <a:cubicBezTo>
                    <a:pt x="9410" y="6097"/>
                    <a:pt x="9698" y="5703"/>
                    <a:pt x="9742" y="5213"/>
                  </a:cubicBezTo>
                  <a:lnTo>
                    <a:pt x="9682" y="4702"/>
                  </a:lnTo>
                  <a:cubicBezTo>
                    <a:pt x="9586" y="4408"/>
                    <a:pt x="9386" y="4170"/>
                    <a:pt x="9110" y="4011"/>
                  </a:cubicBezTo>
                  <a:lnTo>
                    <a:pt x="2397" y="170"/>
                  </a:lnTo>
                  <a:cubicBezTo>
                    <a:pt x="2203" y="58"/>
                    <a:pt x="1983" y="1"/>
                    <a:pt x="1762"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32"/>
            <p:cNvSpPr/>
            <p:nvPr/>
          </p:nvSpPr>
          <p:spPr>
            <a:xfrm>
              <a:off x="4963350" y="689650"/>
              <a:ext cx="657275" cy="403200"/>
            </a:xfrm>
            <a:custGeom>
              <a:avLst/>
              <a:gdLst/>
              <a:ahLst/>
              <a:cxnLst/>
              <a:rect l="l" t="t" r="r" b="b"/>
              <a:pathLst>
                <a:path w="26291" h="16128" extrusionOk="0">
                  <a:moveTo>
                    <a:pt x="17960" y="399"/>
                  </a:moveTo>
                  <a:cubicBezTo>
                    <a:pt x="18165" y="399"/>
                    <a:pt x="18369" y="452"/>
                    <a:pt x="18548" y="554"/>
                  </a:cubicBezTo>
                  <a:lnTo>
                    <a:pt x="25263" y="4393"/>
                  </a:lnTo>
                  <a:cubicBezTo>
                    <a:pt x="25663" y="4622"/>
                    <a:pt x="25884" y="5032"/>
                    <a:pt x="25856" y="5491"/>
                  </a:cubicBezTo>
                  <a:cubicBezTo>
                    <a:pt x="25828" y="5952"/>
                    <a:pt x="25558" y="6332"/>
                    <a:pt x="25133" y="6510"/>
                  </a:cubicBezTo>
                  <a:lnTo>
                    <a:pt x="3307" y="15638"/>
                  </a:lnTo>
                  <a:cubicBezTo>
                    <a:pt x="3160" y="15700"/>
                    <a:pt x="3005" y="15730"/>
                    <a:pt x="2850" y="15730"/>
                  </a:cubicBezTo>
                  <a:cubicBezTo>
                    <a:pt x="2657" y="15730"/>
                    <a:pt x="2465" y="15683"/>
                    <a:pt x="2290" y="15589"/>
                  </a:cubicBezTo>
                  <a:cubicBezTo>
                    <a:pt x="1974" y="15419"/>
                    <a:pt x="1755" y="15120"/>
                    <a:pt x="1688" y="14768"/>
                  </a:cubicBezTo>
                  <a:lnTo>
                    <a:pt x="527" y="8605"/>
                  </a:lnTo>
                  <a:cubicBezTo>
                    <a:pt x="424" y="8060"/>
                    <a:pt x="722" y="7510"/>
                    <a:pt x="1233" y="7295"/>
                  </a:cubicBezTo>
                  <a:lnTo>
                    <a:pt x="17506" y="490"/>
                  </a:lnTo>
                  <a:cubicBezTo>
                    <a:pt x="17650" y="428"/>
                    <a:pt x="17806" y="399"/>
                    <a:pt x="17960" y="399"/>
                  </a:cubicBezTo>
                  <a:close/>
                  <a:moveTo>
                    <a:pt x="17961" y="0"/>
                  </a:moveTo>
                  <a:cubicBezTo>
                    <a:pt x="17754" y="0"/>
                    <a:pt x="17546" y="41"/>
                    <a:pt x="17352" y="122"/>
                  </a:cubicBezTo>
                  <a:lnTo>
                    <a:pt x="1079" y="6928"/>
                  </a:lnTo>
                  <a:cubicBezTo>
                    <a:pt x="396" y="7215"/>
                    <a:pt x="1" y="7950"/>
                    <a:pt x="137" y="8679"/>
                  </a:cubicBezTo>
                  <a:lnTo>
                    <a:pt x="1298" y="14841"/>
                  </a:lnTo>
                  <a:cubicBezTo>
                    <a:pt x="1388" y="15311"/>
                    <a:pt x="1680" y="15711"/>
                    <a:pt x="2101" y="15938"/>
                  </a:cubicBezTo>
                  <a:cubicBezTo>
                    <a:pt x="2335" y="16064"/>
                    <a:pt x="2592" y="16128"/>
                    <a:pt x="2850" y="16128"/>
                  </a:cubicBezTo>
                  <a:cubicBezTo>
                    <a:pt x="3056" y="16128"/>
                    <a:pt x="3265" y="16088"/>
                    <a:pt x="3460" y="16001"/>
                  </a:cubicBezTo>
                  <a:lnTo>
                    <a:pt x="25286" y="6873"/>
                  </a:lnTo>
                  <a:cubicBezTo>
                    <a:pt x="25844" y="6640"/>
                    <a:pt x="26216" y="6119"/>
                    <a:pt x="26253" y="5513"/>
                  </a:cubicBezTo>
                  <a:cubicBezTo>
                    <a:pt x="26290" y="4910"/>
                    <a:pt x="25986" y="4348"/>
                    <a:pt x="25460" y="4047"/>
                  </a:cubicBezTo>
                  <a:lnTo>
                    <a:pt x="18745" y="207"/>
                  </a:lnTo>
                  <a:cubicBezTo>
                    <a:pt x="18504" y="70"/>
                    <a:pt x="18233" y="0"/>
                    <a:pt x="179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32"/>
            <p:cNvSpPr/>
            <p:nvPr/>
          </p:nvSpPr>
          <p:spPr>
            <a:xfrm>
              <a:off x="5175500" y="783525"/>
              <a:ext cx="132775" cy="263100"/>
            </a:xfrm>
            <a:custGeom>
              <a:avLst/>
              <a:gdLst/>
              <a:ahLst/>
              <a:cxnLst/>
              <a:rect l="l" t="t" r="r" b="b"/>
              <a:pathLst>
                <a:path w="5311" h="10524" extrusionOk="0">
                  <a:moveTo>
                    <a:pt x="226" y="0"/>
                  </a:moveTo>
                  <a:cubicBezTo>
                    <a:pt x="200" y="0"/>
                    <a:pt x="174" y="5"/>
                    <a:pt x="149" y="15"/>
                  </a:cubicBezTo>
                  <a:cubicBezTo>
                    <a:pt x="48" y="57"/>
                    <a:pt x="0" y="173"/>
                    <a:pt x="42" y="275"/>
                  </a:cubicBezTo>
                  <a:lnTo>
                    <a:pt x="3474" y="8480"/>
                  </a:lnTo>
                  <a:cubicBezTo>
                    <a:pt x="3480" y="8496"/>
                    <a:pt x="3489" y="8509"/>
                    <a:pt x="3497" y="8522"/>
                  </a:cubicBezTo>
                  <a:lnTo>
                    <a:pt x="4926" y="10443"/>
                  </a:lnTo>
                  <a:cubicBezTo>
                    <a:pt x="4966" y="10496"/>
                    <a:pt x="5025" y="10523"/>
                    <a:pt x="5085" y="10523"/>
                  </a:cubicBezTo>
                  <a:cubicBezTo>
                    <a:pt x="5127" y="10523"/>
                    <a:pt x="5168" y="10510"/>
                    <a:pt x="5204" y="10483"/>
                  </a:cubicBezTo>
                  <a:cubicBezTo>
                    <a:pt x="5293" y="10418"/>
                    <a:pt x="5311" y="10294"/>
                    <a:pt x="5245" y="10205"/>
                  </a:cubicBezTo>
                  <a:lnTo>
                    <a:pt x="3831" y="8304"/>
                  </a:lnTo>
                  <a:lnTo>
                    <a:pt x="409" y="123"/>
                  </a:lnTo>
                  <a:cubicBezTo>
                    <a:pt x="377" y="46"/>
                    <a:pt x="304" y="0"/>
                    <a:pt x="2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32"/>
            <p:cNvSpPr/>
            <p:nvPr/>
          </p:nvSpPr>
          <p:spPr>
            <a:xfrm>
              <a:off x="5014425" y="809700"/>
              <a:ext cx="611875" cy="325600"/>
            </a:xfrm>
            <a:custGeom>
              <a:avLst/>
              <a:gdLst/>
              <a:ahLst/>
              <a:cxnLst/>
              <a:rect l="l" t="t" r="r" b="b"/>
              <a:pathLst>
                <a:path w="24475" h="13024" extrusionOk="0">
                  <a:moveTo>
                    <a:pt x="23952" y="1"/>
                  </a:moveTo>
                  <a:cubicBezTo>
                    <a:pt x="23944" y="1"/>
                    <a:pt x="23937" y="1"/>
                    <a:pt x="23930" y="2"/>
                  </a:cubicBezTo>
                  <a:cubicBezTo>
                    <a:pt x="23821" y="15"/>
                    <a:pt x="23742" y="113"/>
                    <a:pt x="23754" y="221"/>
                  </a:cubicBezTo>
                  <a:lnTo>
                    <a:pt x="24078" y="3154"/>
                  </a:lnTo>
                  <a:cubicBezTo>
                    <a:pt x="24031" y="3582"/>
                    <a:pt x="23757" y="3950"/>
                    <a:pt x="23358" y="4115"/>
                  </a:cubicBezTo>
                  <a:lnTo>
                    <a:pt x="3229" y="12535"/>
                  </a:lnTo>
                  <a:cubicBezTo>
                    <a:pt x="3081" y="12597"/>
                    <a:pt x="2926" y="12627"/>
                    <a:pt x="2772" y="12627"/>
                  </a:cubicBezTo>
                  <a:cubicBezTo>
                    <a:pt x="2470" y="12627"/>
                    <a:pt x="2172" y="12510"/>
                    <a:pt x="1943" y="12287"/>
                  </a:cubicBezTo>
                  <a:lnTo>
                    <a:pt x="354" y="10847"/>
                  </a:lnTo>
                  <a:cubicBezTo>
                    <a:pt x="317" y="10812"/>
                    <a:pt x="269" y="10795"/>
                    <a:pt x="221" y="10795"/>
                  </a:cubicBezTo>
                  <a:cubicBezTo>
                    <a:pt x="167" y="10795"/>
                    <a:pt x="113" y="10817"/>
                    <a:pt x="74" y="10860"/>
                  </a:cubicBezTo>
                  <a:cubicBezTo>
                    <a:pt x="1" y="10941"/>
                    <a:pt x="6" y="11067"/>
                    <a:pt x="87" y="11140"/>
                  </a:cubicBezTo>
                  <a:lnTo>
                    <a:pt x="1670" y="12575"/>
                  </a:lnTo>
                  <a:cubicBezTo>
                    <a:pt x="1971" y="12868"/>
                    <a:pt x="2368" y="13023"/>
                    <a:pt x="2771" y="13023"/>
                  </a:cubicBezTo>
                  <a:cubicBezTo>
                    <a:pt x="2976" y="13023"/>
                    <a:pt x="3184" y="12982"/>
                    <a:pt x="3381" y="12901"/>
                  </a:cubicBezTo>
                  <a:lnTo>
                    <a:pt x="23511" y="4482"/>
                  </a:lnTo>
                  <a:cubicBezTo>
                    <a:pt x="24050" y="4256"/>
                    <a:pt x="24420" y="3753"/>
                    <a:pt x="24474" y="3171"/>
                  </a:cubicBezTo>
                  <a:cubicBezTo>
                    <a:pt x="24475" y="3157"/>
                    <a:pt x="24475" y="3144"/>
                    <a:pt x="24474" y="3130"/>
                  </a:cubicBezTo>
                  <a:lnTo>
                    <a:pt x="24147" y="177"/>
                  </a:lnTo>
                  <a:cubicBezTo>
                    <a:pt x="24137" y="76"/>
                    <a:pt x="24049" y="1"/>
                    <a:pt x="239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32"/>
            <p:cNvSpPr/>
            <p:nvPr/>
          </p:nvSpPr>
          <p:spPr>
            <a:xfrm>
              <a:off x="5165700" y="826575"/>
              <a:ext cx="54050" cy="124225"/>
            </a:xfrm>
            <a:custGeom>
              <a:avLst/>
              <a:gdLst/>
              <a:ahLst/>
              <a:cxnLst/>
              <a:rect l="l" t="t" r="r" b="b"/>
              <a:pathLst>
                <a:path w="2162" h="4969" extrusionOk="0">
                  <a:moveTo>
                    <a:pt x="113" y="1"/>
                  </a:moveTo>
                  <a:cubicBezTo>
                    <a:pt x="101" y="1"/>
                    <a:pt x="88" y="3"/>
                    <a:pt x="77" y="8"/>
                  </a:cubicBezTo>
                  <a:cubicBezTo>
                    <a:pt x="25" y="29"/>
                    <a:pt x="1" y="86"/>
                    <a:pt x="22" y="137"/>
                  </a:cubicBezTo>
                  <a:lnTo>
                    <a:pt x="1956" y="4907"/>
                  </a:lnTo>
                  <a:cubicBezTo>
                    <a:pt x="1972" y="4945"/>
                    <a:pt x="2009" y="4969"/>
                    <a:pt x="2049" y="4969"/>
                  </a:cubicBezTo>
                  <a:cubicBezTo>
                    <a:pt x="2061" y="4969"/>
                    <a:pt x="2074" y="4967"/>
                    <a:pt x="2086" y="4960"/>
                  </a:cubicBezTo>
                  <a:cubicBezTo>
                    <a:pt x="2137" y="4939"/>
                    <a:pt x="2162" y="4882"/>
                    <a:pt x="2141" y="4831"/>
                  </a:cubicBezTo>
                  <a:lnTo>
                    <a:pt x="206" y="62"/>
                  </a:lnTo>
                  <a:cubicBezTo>
                    <a:pt x="190" y="24"/>
                    <a:pt x="152" y="1"/>
                    <a:pt x="1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32"/>
            <p:cNvSpPr/>
            <p:nvPr/>
          </p:nvSpPr>
          <p:spPr>
            <a:xfrm>
              <a:off x="5148025" y="870850"/>
              <a:ext cx="24100" cy="55250"/>
            </a:xfrm>
            <a:custGeom>
              <a:avLst/>
              <a:gdLst/>
              <a:ahLst/>
              <a:cxnLst/>
              <a:rect l="l" t="t" r="r" b="b"/>
              <a:pathLst>
                <a:path w="964" h="2210" extrusionOk="0">
                  <a:moveTo>
                    <a:pt x="110" y="0"/>
                  </a:moveTo>
                  <a:cubicBezTo>
                    <a:pt x="101" y="0"/>
                    <a:pt x="93" y="1"/>
                    <a:pt x="85" y="3"/>
                  </a:cubicBezTo>
                  <a:cubicBezTo>
                    <a:pt x="32" y="17"/>
                    <a:pt x="0" y="72"/>
                    <a:pt x="14" y="124"/>
                  </a:cubicBezTo>
                  <a:cubicBezTo>
                    <a:pt x="194" y="821"/>
                    <a:pt x="446" y="1504"/>
                    <a:pt x="761" y="2154"/>
                  </a:cubicBezTo>
                  <a:cubicBezTo>
                    <a:pt x="778" y="2188"/>
                    <a:pt x="814" y="2209"/>
                    <a:pt x="851" y="2209"/>
                  </a:cubicBezTo>
                  <a:cubicBezTo>
                    <a:pt x="866" y="2209"/>
                    <a:pt x="881" y="2206"/>
                    <a:pt x="894" y="2199"/>
                  </a:cubicBezTo>
                  <a:cubicBezTo>
                    <a:pt x="945" y="2175"/>
                    <a:pt x="964" y="2116"/>
                    <a:pt x="940" y="2066"/>
                  </a:cubicBezTo>
                  <a:cubicBezTo>
                    <a:pt x="630" y="1429"/>
                    <a:pt x="384" y="758"/>
                    <a:pt x="206" y="74"/>
                  </a:cubicBezTo>
                  <a:cubicBezTo>
                    <a:pt x="194" y="29"/>
                    <a:pt x="15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32"/>
            <p:cNvSpPr/>
            <p:nvPr/>
          </p:nvSpPr>
          <p:spPr>
            <a:xfrm>
              <a:off x="5113350" y="908750"/>
              <a:ext cx="17650" cy="31200"/>
            </a:xfrm>
            <a:custGeom>
              <a:avLst/>
              <a:gdLst/>
              <a:ahLst/>
              <a:cxnLst/>
              <a:rect l="l" t="t" r="r" b="b"/>
              <a:pathLst>
                <a:path w="706" h="1248" extrusionOk="0">
                  <a:moveTo>
                    <a:pt x="112" y="0"/>
                  </a:moveTo>
                  <a:cubicBezTo>
                    <a:pt x="98" y="0"/>
                    <a:pt x="84" y="3"/>
                    <a:pt x="71" y="9"/>
                  </a:cubicBezTo>
                  <a:cubicBezTo>
                    <a:pt x="21" y="31"/>
                    <a:pt x="0" y="90"/>
                    <a:pt x="22" y="141"/>
                  </a:cubicBezTo>
                  <a:lnTo>
                    <a:pt x="502" y="1189"/>
                  </a:lnTo>
                  <a:cubicBezTo>
                    <a:pt x="519" y="1226"/>
                    <a:pt x="555" y="1247"/>
                    <a:pt x="593" y="1247"/>
                  </a:cubicBezTo>
                  <a:cubicBezTo>
                    <a:pt x="606" y="1247"/>
                    <a:pt x="621" y="1245"/>
                    <a:pt x="634" y="1238"/>
                  </a:cubicBezTo>
                  <a:cubicBezTo>
                    <a:pt x="684" y="1215"/>
                    <a:pt x="705" y="1157"/>
                    <a:pt x="682" y="1106"/>
                  </a:cubicBezTo>
                  <a:lnTo>
                    <a:pt x="202" y="58"/>
                  </a:lnTo>
                  <a:cubicBezTo>
                    <a:pt x="186" y="21"/>
                    <a:pt x="150" y="0"/>
                    <a:pt x="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32"/>
            <p:cNvSpPr/>
            <p:nvPr/>
          </p:nvSpPr>
          <p:spPr>
            <a:xfrm>
              <a:off x="5081425" y="973450"/>
              <a:ext cx="12225" cy="17825"/>
            </a:xfrm>
            <a:custGeom>
              <a:avLst/>
              <a:gdLst/>
              <a:ahLst/>
              <a:cxnLst/>
              <a:rect l="l" t="t" r="r" b="b"/>
              <a:pathLst>
                <a:path w="489" h="713" extrusionOk="0">
                  <a:moveTo>
                    <a:pt x="115" y="0"/>
                  </a:moveTo>
                  <a:cubicBezTo>
                    <a:pt x="100" y="0"/>
                    <a:pt x="84" y="3"/>
                    <a:pt x="70" y="11"/>
                  </a:cubicBezTo>
                  <a:cubicBezTo>
                    <a:pt x="20" y="34"/>
                    <a:pt x="0" y="95"/>
                    <a:pt x="26" y="143"/>
                  </a:cubicBezTo>
                  <a:lnTo>
                    <a:pt x="286" y="659"/>
                  </a:lnTo>
                  <a:cubicBezTo>
                    <a:pt x="304" y="693"/>
                    <a:pt x="338" y="713"/>
                    <a:pt x="374" y="713"/>
                  </a:cubicBezTo>
                  <a:cubicBezTo>
                    <a:pt x="389" y="713"/>
                    <a:pt x="405" y="711"/>
                    <a:pt x="419" y="702"/>
                  </a:cubicBezTo>
                  <a:cubicBezTo>
                    <a:pt x="469" y="679"/>
                    <a:pt x="489" y="618"/>
                    <a:pt x="464" y="569"/>
                  </a:cubicBezTo>
                  <a:lnTo>
                    <a:pt x="204" y="54"/>
                  </a:lnTo>
                  <a:cubicBezTo>
                    <a:pt x="186" y="20"/>
                    <a:pt x="151" y="0"/>
                    <a:pt x="1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32"/>
            <p:cNvSpPr/>
            <p:nvPr/>
          </p:nvSpPr>
          <p:spPr>
            <a:xfrm>
              <a:off x="5241175" y="839600"/>
              <a:ext cx="49850" cy="111525"/>
            </a:xfrm>
            <a:custGeom>
              <a:avLst/>
              <a:gdLst/>
              <a:ahLst/>
              <a:cxnLst/>
              <a:rect l="l" t="t" r="r" b="b"/>
              <a:pathLst>
                <a:path w="1994" h="4461" extrusionOk="0">
                  <a:moveTo>
                    <a:pt x="114" y="0"/>
                  </a:moveTo>
                  <a:cubicBezTo>
                    <a:pt x="101" y="0"/>
                    <a:pt x="88" y="3"/>
                    <a:pt x="76" y="8"/>
                  </a:cubicBezTo>
                  <a:cubicBezTo>
                    <a:pt x="25" y="29"/>
                    <a:pt x="1" y="88"/>
                    <a:pt x="22" y="139"/>
                  </a:cubicBezTo>
                  <a:lnTo>
                    <a:pt x="1789" y="4398"/>
                  </a:lnTo>
                  <a:cubicBezTo>
                    <a:pt x="1805" y="4436"/>
                    <a:pt x="1843" y="4460"/>
                    <a:pt x="1881" y="4460"/>
                  </a:cubicBezTo>
                  <a:cubicBezTo>
                    <a:pt x="1894" y="4460"/>
                    <a:pt x="1906" y="4458"/>
                    <a:pt x="1918" y="4453"/>
                  </a:cubicBezTo>
                  <a:cubicBezTo>
                    <a:pt x="1969" y="4432"/>
                    <a:pt x="1993" y="4372"/>
                    <a:pt x="1972" y="4323"/>
                  </a:cubicBezTo>
                  <a:lnTo>
                    <a:pt x="205" y="62"/>
                  </a:lnTo>
                  <a:cubicBezTo>
                    <a:pt x="190" y="24"/>
                    <a:pt x="152" y="0"/>
                    <a:pt x="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2" name="Google Shape;612;p32"/>
            <p:cNvSpPr/>
            <p:nvPr/>
          </p:nvSpPr>
          <p:spPr>
            <a:xfrm>
              <a:off x="5300175" y="880800"/>
              <a:ext cx="18700" cy="38600"/>
            </a:xfrm>
            <a:custGeom>
              <a:avLst/>
              <a:gdLst/>
              <a:ahLst/>
              <a:cxnLst/>
              <a:rect l="l" t="t" r="r" b="b"/>
              <a:pathLst>
                <a:path w="748" h="1544" extrusionOk="0">
                  <a:moveTo>
                    <a:pt x="112" y="0"/>
                  </a:moveTo>
                  <a:cubicBezTo>
                    <a:pt x="100" y="0"/>
                    <a:pt x="88" y="3"/>
                    <a:pt x="76" y="7"/>
                  </a:cubicBezTo>
                  <a:cubicBezTo>
                    <a:pt x="25" y="28"/>
                    <a:pt x="0" y="85"/>
                    <a:pt x="19" y="136"/>
                  </a:cubicBezTo>
                  <a:lnTo>
                    <a:pt x="544" y="1480"/>
                  </a:lnTo>
                  <a:cubicBezTo>
                    <a:pt x="558" y="1519"/>
                    <a:pt x="596" y="1543"/>
                    <a:pt x="635" y="1543"/>
                  </a:cubicBezTo>
                  <a:cubicBezTo>
                    <a:pt x="648" y="1543"/>
                    <a:pt x="659" y="1542"/>
                    <a:pt x="671" y="1537"/>
                  </a:cubicBezTo>
                  <a:cubicBezTo>
                    <a:pt x="722" y="1515"/>
                    <a:pt x="748" y="1459"/>
                    <a:pt x="728" y="1407"/>
                  </a:cubicBezTo>
                  <a:lnTo>
                    <a:pt x="204" y="64"/>
                  </a:lnTo>
                  <a:cubicBezTo>
                    <a:pt x="189" y="25"/>
                    <a:pt x="151" y="0"/>
                    <a:pt x="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3" name="Google Shape;613;p32"/>
            <p:cNvSpPr/>
            <p:nvPr/>
          </p:nvSpPr>
          <p:spPr>
            <a:xfrm>
              <a:off x="5418775" y="724325"/>
              <a:ext cx="83250" cy="53850"/>
            </a:xfrm>
            <a:custGeom>
              <a:avLst/>
              <a:gdLst/>
              <a:ahLst/>
              <a:cxnLst/>
              <a:rect l="l" t="t" r="r" b="b"/>
              <a:pathLst>
                <a:path w="3330" h="2154" extrusionOk="0">
                  <a:moveTo>
                    <a:pt x="115" y="0"/>
                  </a:moveTo>
                  <a:cubicBezTo>
                    <a:pt x="81" y="0"/>
                    <a:pt x="48" y="17"/>
                    <a:pt x="30" y="47"/>
                  </a:cubicBezTo>
                  <a:cubicBezTo>
                    <a:pt x="0" y="93"/>
                    <a:pt x="15" y="155"/>
                    <a:pt x="61" y="183"/>
                  </a:cubicBezTo>
                  <a:lnTo>
                    <a:pt x="3163" y="2138"/>
                  </a:lnTo>
                  <a:cubicBezTo>
                    <a:pt x="3179" y="2149"/>
                    <a:pt x="3198" y="2154"/>
                    <a:pt x="3216" y="2154"/>
                  </a:cubicBezTo>
                  <a:cubicBezTo>
                    <a:pt x="3249" y="2154"/>
                    <a:pt x="3280" y="2138"/>
                    <a:pt x="3300" y="2105"/>
                  </a:cubicBezTo>
                  <a:cubicBezTo>
                    <a:pt x="3330" y="2060"/>
                    <a:pt x="3315" y="1998"/>
                    <a:pt x="3269" y="1969"/>
                  </a:cubicBezTo>
                  <a:lnTo>
                    <a:pt x="167" y="15"/>
                  </a:lnTo>
                  <a:cubicBezTo>
                    <a:pt x="151" y="5"/>
                    <a:pt x="133" y="0"/>
                    <a:pt x="1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32"/>
            <p:cNvSpPr/>
            <p:nvPr/>
          </p:nvSpPr>
          <p:spPr>
            <a:xfrm>
              <a:off x="5442975" y="778700"/>
              <a:ext cx="29975" cy="20450"/>
            </a:xfrm>
            <a:custGeom>
              <a:avLst/>
              <a:gdLst/>
              <a:ahLst/>
              <a:cxnLst/>
              <a:rect l="l" t="t" r="r" b="b"/>
              <a:pathLst>
                <a:path w="1199" h="818" extrusionOk="0">
                  <a:moveTo>
                    <a:pt x="114" y="0"/>
                  </a:moveTo>
                  <a:cubicBezTo>
                    <a:pt x="81" y="0"/>
                    <a:pt x="49" y="16"/>
                    <a:pt x="30" y="45"/>
                  </a:cubicBezTo>
                  <a:cubicBezTo>
                    <a:pt x="1" y="92"/>
                    <a:pt x="14" y="154"/>
                    <a:pt x="60" y="182"/>
                  </a:cubicBezTo>
                  <a:lnTo>
                    <a:pt x="1032" y="802"/>
                  </a:lnTo>
                  <a:cubicBezTo>
                    <a:pt x="1049" y="813"/>
                    <a:pt x="1068" y="818"/>
                    <a:pt x="1086" y="818"/>
                  </a:cubicBezTo>
                  <a:cubicBezTo>
                    <a:pt x="1120" y="818"/>
                    <a:pt x="1151" y="802"/>
                    <a:pt x="1169" y="771"/>
                  </a:cubicBezTo>
                  <a:cubicBezTo>
                    <a:pt x="1198" y="726"/>
                    <a:pt x="1185" y="664"/>
                    <a:pt x="1138" y="635"/>
                  </a:cubicBezTo>
                  <a:lnTo>
                    <a:pt x="167" y="16"/>
                  </a:lnTo>
                  <a:cubicBezTo>
                    <a:pt x="150" y="5"/>
                    <a:pt x="132" y="0"/>
                    <a:pt x="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32"/>
          <p:cNvGrpSpPr/>
          <p:nvPr/>
        </p:nvGrpSpPr>
        <p:grpSpPr>
          <a:xfrm>
            <a:off x="7884931" y="2571750"/>
            <a:ext cx="782148" cy="560906"/>
            <a:chOff x="4963350" y="689650"/>
            <a:chExt cx="662950" cy="475425"/>
          </a:xfrm>
        </p:grpSpPr>
        <p:sp>
          <p:nvSpPr>
            <p:cNvPr id="616" name="Google Shape;616;p32"/>
            <p:cNvSpPr/>
            <p:nvPr/>
          </p:nvSpPr>
          <p:spPr>
            <a:xfrm>
              <a:off x="4963350" y="719475"/>
              <a:ext cx="662950" cy="445600"/>
            </a:xfrm>
            <a:custGeom>
              <a:avLst/>
              <a:gdLst/>
              <a:ahLst/>
              <a:cxnLst/>
              <a:rect l="l" t="t" r="r" b="b"/>
              <a:pathLst>
                <a:path w="26518" h="17824" extrusionOk="0">
                  <a:moveTo>
                    <a:pt x="17961" y="1"/>
                  </a:moveTo>
                  <a:cubicBezTo>
                    <a:pt x="17754" y="1"/>
                    <a:pt x="17546" y="41"/>
                    <a:pt x="17352" y="123"/>
                  </a:cubicBezTo>
                  <a:lnTo>
                    <a:pt x="1079" y="6929"/>
                  </a:lnTo>
                  <a:cubicBezTo>
                    <a:pt x="396" y="7214"/>
                    <a:pt x="1" y="7950"/>
                    <a:pt x="137" y="8677"/>
                  </a:cubicBezTo>
                  <a:lnTo>
                    <a:pt x="1298" y="14840"/>
                  </a:lnTo>
                  <a:cubicBezTo>
                    <a:pt x="1387" y="15311"/>
                    <a:pt x="1680" y="15710"/>
                    <a:pt x="2101" y="15938"/>
                  </a:cubicBezTo>
                  <a:cubicBezTo>
                    <a:pt x="2117" y="15945"/>
                    <a:pt x="2133" y="15952"/>
                    <a:pt x="2149" y="15960"/>
                  </a:cubicBezTo>
                  <a:lnTo>
                    <a:pt x="3712" y="17375"/>
                  </a:lnTo>
                  <a:cubicBezTo>
                    <a:pt x="4013" y="17669"/>
                    <a:pt x="4409" y="17824"/>
                    <a:pt x="4813" y="17824"/>
                  </a:cubicBezTo>
                  <a:cubicBezTo>
                    <a:pt x="5018" y="17824"/>
                    <a:pt x="5224" y="17784"/>
                    <a:pt x="5422" y="17702"/>
                  </a:cubicBezTo>
                  <a:lnTo>
                    <a:pt x="25553" y="9282"/>
                  </a:lnTo>
                  <a:cubicBezTo>
                    <a:pt x="26092" y="9056"/>
                    <a:pt x="26462" y="8554"/>
                    <a:pt x="26516" y="7972"/>
                  </a:cubicBezTo>
                  <a:cubicBezTo>
                    <a:pt x="26518" y="7956"/>
                    <a:pt x="26517" y="7943"/>
                    <a:pt x="26516" y="7930"/>
                  </a:cubicBezTo>
                  <a:lnTo>
                    <a:pt x="26249" y="5530"/>
                  </a:lnTo>
                  <a:cubicBezTo>
                    <a:pt x="26249" y="5525"/>
                    <a:pt x="26252" y="5519"/>
                    <a:pt x="26253" y="5516"/>
                  </a:cubicBezTo>
                  <a:cubicBezTo>
                    <a:pt x="26289" y="4911"/>
                    <a:pt x="25986" y="4349"/>
                    <a:pt x="25460" y="4048"/>
                  </a:cubicBezTo>
                  <a:lnTo>
                    <a:pt x="18745" y="208"/>
                  </a:lnTo>
                  <a:cubicBezTo>
                    <a:pt x="18505" y="71"/>
                    <a:pt x="18233" y="1"/>
                    <a:pt x="1796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32"/>
            <p:cNvSpPr/>
            <p:nvPr/>
          </p:nvSpPr>
          <p:spPr>
            <a:xfrm>
              <a:off x="5033375" y="997425"/>
              <a:ext cx="263925" cy="130100"/>
            </a:xfrm>
            <a:custGeom>
              <a:avLst/>
              <a:gdLst/>
              <a:ahLst/>
              <a:cxnLst/>
              <a:rect l="l" t="t" r="r" b="b"/>
              <a:pathLst>
                <a:path w="10557" h="5204" extrusionOk="0">
                  <a:moveTo>
                    <a:pt x="9280" y="1"/>
                  </a:moveTo>
                  <a:cubicBezTo>
                    <a:pt x="9271" y="1"/>
                    <a:pt x="9261" y="3"/>
                    <a:pt x="9252" y="6"/>
                  </a:cubicBezTo>
                  <a:lnTo>
                    <a:pt x="626" y="3614"/>
                  </a:lnTo>
                  <a:cubicBezTo>
                    <a:pt x="464" y="3682"/>
                    <a:pt x="285" y="3717"/>
                    <a:pt x="80" y="3721"/>
                  </a:cubicBezTo>
                  <a:cubicBezTo>
                    <a:pt x="69" y="3722"/>
                    <a:pt x="63" y="3725"/>
                    <a:pt x="52" y="3729"/>
                  </a:cubicBezTo>
                  <a:cubicBezTo>
                    <a:pt x="34" y="3737"/>
                    <a:pt x="20" y="3750"/>
                    <a:pt x="12" y="3769"/>
                  </a:cubicBezTo>
                  <a:cubicBezTo>
                    <a:pt x="0" y="3799"/>
                    <a:pt x="11" y="3831"/>
                    <a:pt x="31" y="3851"/>
                  </a:cubicBezTo>
                  <a:lnTo>
                    <a:pt x="1121" y="4838"/>
                  </a:lnTo>
                  <a:cubicBezTo>
                    <a:pt x="1367" y="5076"/>
                    <a:pt x="1691" y="5203"/>
                    <a:pt x="2019" y="5203"/>
                  </a:cubicBezTo>
                  <a:cubicBezTo>
                    <a:pt x="2183" y="5203"/>
                    <a:pt x="2348" y="5172"/>
                    <a:pt x="2504" y="5106"/>
                  </a:cubicBezTo>
                  <a:lnTo>
                    <a:pt x="10509" y="1758"/>
                  </a:lnTo>
                  <a:cubicBezTo>
                    <a:pt x="10530" y="1749"/>
                    <a:pt x="10546" y="1730"/>
                    <a:pt x="10552" y="1707"/>
                  </a:cubicBezTo>
                  <a:cubicBezTo>
                    <a:pt x="10557" y="1687"/>
                    <a:pt x="10554" y="1663"/>
                    <a:pt x="10539" y="1645"/>
                  </a:cubicBezTo>
                  <a:lnTo>
                    <a:pt x="9339" y="30"/>
                  </a:lnTo>
                  <a:cubicBezTo>
                    <a:pt x="9325" y="11"/>
                    <a:pt x="9303" y="1"/>
                    <a:pt x="9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8" name="Google Shape;618;p32"/>
            <p:cNvSpPr/>
            <p:nvPr/>
          </p:nvSpPr>
          <p:spPr>
            <a:xfrm>
              <a:off x="4971675" y="792650"/>
              <a:ext cx="291350" cy="292475"/>
            </a:xfrm>
            <a:custGeom>
              <a:avLst/>
              <a:gdLst/>
              <a:ahLst/>
              <a:cxnLst/>
              <a:rect l="l" t="t" r="r" b="b"/>
              <a:pathLst>
                <a:path w="11654" h="11699" extrusionOk="0">
                  <a:moveTo>
                    <a:pt x="7154" y="3210"/>
                  </a:moveTo>
                  <a:lnTo>
                    <a:pt x="7184" y="3222"/>
                  </a:lnTo>
                  <a:cubicBezTo>
                    <a:pt x="7360" y="3913"/>
                    <a:pt x="7611" y="4590"/>
                    <a:pt x="7889" y="5244"/>
                  </a:cubicBezTo>
                  <a:cubicBezTo>
                    <a:pt x="7575" y="4601"/>
                    <a:pt x="7325" y="3924"/>
                    <a:pt x="7148" y="3232"/>
                  </a:cubicBezTo>
                  <a:cubicBezTo>
                    <a:pt x="7144" y="3222"/>
                    <a:pt x="7148" y="3212"/>
                    <a:pt x="7154" y="3210"/>
                  </a:cubicBezTo>
                  <a:close/>
                  <a:moveTo>
                    <a:pt x="5742" y="4660"/>
                  </a:moveTo>
                  <a:lnTo>
                    <a:pt x="5799" y="4737"/>
                  </a:lnTo>
                  <a:lnTo>
                    <a:pt x="6278" y="5787"/>
                  </a:lnTo>
                  <a:lnTo>
                    <a:pt x="6243" y="5801"/>
                  </a:lnTo>
                  <a:lnTo>
                    <a:pt x="5764" y="4750"/>
                  </a:lnTo>
                  <a:cubicBezTo>
                    <a:pt x="5760" y="4740"/>
                    <a:pt x="5764" y="4731"/>
                    <a:pt x="5770" y="4728"/>
                  </a:cubicBezTo>
                  <a:lnTo>
                    <a:pt x="5742" y="4660"/>
                  </a:lnTo>
                  <a:close/>
                  <a:moveTo>
                    <a:pt x="7840" y="1369"/>
                  </a:moveTo>
                  <a:lnTo>
                    <a:pt x="7890" y="1449"/>
                  </a:lnTo>
                  <a:lnTo>
                    <a:pt x="9826" y="6221"/>
                  </a:lnTo>
                  <a:lnTo>
                    <a:pt x="9791" y="6234"/>
                  </a:lnTo>
                  <a:lnTo>
                    <a:pt x="7856" y="1464"/>
                  </a:lnTo>
                  <a:cubicBezTo>
                    <a:pt x="7852" y="1453"/>
                    <a:pt x="7863" y="1442"/>
                    <a:pt x="7869" y="1438"/>
                  </a:cubicBezTo>
                  <a:lnTo>
                    <a:pt x="7840" y="1369"/>
                  </a:lnTo>
                  <a:close/>
                  <a:moveTo>
                    <a:pt x="4500" y="7311"/>
                  </a:moveTo>
                  <a:lnTo>
                    <a:pt x="4521" y="7323"/>
                  </a:lnTo>
                  <a:lnTo>
                    <a:pt x="4781" y="7838"/>
                  </a:lnTo>
                  <a:lnTo>
                    <a:pt x="4747" y="7853"/>
                  </a:lnTo>
                  <a:lnTo>
                    <a:pt x="4500" y="7311"/>
                  </a:lnTo>
                  <a:close/>
                  <a:moveTo>
                    <a:pt x="8279" y="0"/>
                  </a:moveTo>
                  <a:cubicBezTo>
                    <a:pt x="8269" y="0"/>
                    <a:pt x="8259" y="2"/>
                    <a:pt x="8249" y="6"/>
                  </a:cubicBezTo>
                  <a:lnTo>
                    <a:pt x="865" y="3094"/>
                  </a:lnTo>
                  <a:cubicBezTo>
                    <a:pt x="317" y="3324"/>
                    <a:pt x="0" y="3916"/>
                    <a:pt x="112" y="4502"/>
                  </a:cubicBezTo>
                  <a:lnTo>
                    <a:pt x="1271" y="10666"/>
                  </a:lnTo>
                  <a:cubicBezTo>
                    <a:pt x="1343" y="11042"/>
                    <a:pt x="1579" y="11363"/>
                    <a:pt x="1917" y="11544"/>
                  </a:cubicBezTo>
                  <a:cubicBezTo>
                    <a:pt x="2106" y="11647"/>
                    <a:pt x="2313" y="11698"/>
                    <a:pt x="2521" y="11698"/>
                  </a:cubicBezTo>
                  <a:cubicBezTo>
                    <a:pt x="2686" y="11698"/>
                    <a:pt x="2852" y="11666"/>
                    <a:pt x="3009" y="11600"/>
                  </a:cubicBezTo>
                  <a:lnTo>
                    <a:pt x="11598" y="8008"/>
                  </a:lnTo>
                  <a:cubicBezTo>
                    <a:pt x="11636" y="7992"/>
                    <a:pt x="11653" y="7949"/>
                    <a:pt x="11637" y="7911"/>
                  </a:cubicBezTo>
                  <a:lnTo>
                    <a:pt x="8348" y="45"/>
                  </a:lnTo>
                  <a:cubicBezTo>
                    <a:pt x="8335" y="17"/>
                    <a:pt x="8308" y="0"/>
                    <a:pt x="82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32"/>
            <p:cNvSpPr/>
            <p:nvPr/>
          </p:nvSpPr>
          <p:spPr>
            <a:xfrm>
              <a:off x="5272200" y="845950"/>
              <a:ext cx="346325" cy="191850"/>
            </a:xfrm>
            <a:custGeom>
              <a:avLst/>
              <a:gdLst/>
              <a:ahLst/>
              <a:cxnLst/>
              <a:rect l="l" t="t" r="r" b="b"/>
              <a:pathLst>
                <a:path w="13853" h="7674" extrusionOk="0">
                  <a:moveTo>
                    <a:pt x="13601" y="1"/>
                  </a:moveTo>
                  <a:cubicBezTo>
                    <a:pt x="13590" y="1"/>
                    <a:pt x="13579" y="3"/>
                    <a:pt x="13567" y="8"/>
                  </a:cubicBezTo>
                  <a:cubicBezTo>
                    <a:pt x="13557" y="13"/>
                    <a:pt x="13545" y="21"/>
                    <a:pt x="13537" y="33"/>
                  </a:cubicBezTo>
                  <a:cubicBezTo>
                    <a:pt x="13377" y="258"/>
                    <a:pt x="13157" y="434"/>
                    <a:pt x="12899" y="542"/>
                  </a:cubicBezTo>
                  <a:lnTo>
                    <a:pt x="52" y="5916"/>
                  </a:lnTo>
                  <a:cubicBezTo>
                    <a:pt x="31" y="5924"/>
                    <a:pt x="15" y="5943"/>
                    <a:pt x="7" y="5963"/>
                  </a:cubicBezTo>
                  <a:cubicBezTo>
                    <a:pt x="1" y="5985"/>
                    <a:pt x="7" y="6011"/>
                    <a:pt x="19" y="6029"/>
                  </a:cubicBezTo>
                  <a:lnTo>
                    <a:pt x="1217" y="7642"/>
                  </a:lnTo>
                  <a:cubicBezTo>
                    <a:pt x="1235" y="7661"/>
                    <a:pt x="1260" y="7673"/>
                    <a:pt x="1284" y="7673"/>
                  </a:cubicBezTo>
                  <a:cubicBezTo>
                    <a:pt x="1293" y="7673"/>
                    <a:pt x="1302" y="7672"/>
                    <a:pt x="1310" y="7668"/>
                  </a:cubicBezTo>
                  <a:lnTo>
                    <a:pt x="13079" y="2746"/>
                  </a:lnTo>
                  <a:cubicBezTo>
                    <a:pt x="13508" y="2568"/>
                    <a:pt x="13803" y="2170"/>
                    <a:pt x="13852" y="1694"/>
                  </a:cubicBezTo>
                  <a:lnTo>
                    <a:pt x="13673" y="71"/>
                  </a:lnTo>
                  <a:cubicBezTo>
                    <a:pt x="13669" y="41"/>
                    <a:pt x="13646" y="15"/>
                    <a:pt x="13616" y="2"/>
                  </a:cubicBezTo>
                  <a:cubicBezTo>
                    <a:pt x="13611" y="1"/>
                    <a:pt x="13606" y="1"/>
                    <a:pt x="136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32"/>
            <p:cNvSpPr/>
            <p:nvPr/>
          </p:nvSpPr>
          <p:spPr>
            <a:xfrm>
              <a:off x="5185100" y="697375"/>
              <a:ext cx="426725" cy="292025"/>
            </a:xfrm>
            <a:custGeom>
              <a:avLst/>
              <a:gdLst/>
              <a:ahLst/>
              <a:cxnLst/>
              <a:rect l="l" t="t" r="r" b="b"/>
              <a:pathLst>
                <a:path w="17069" h="11681" extrusionOk="0">
                  <a:moveTo>
                    <a:pt x="9471" y="1162"/>
                  </a:moveTo>
                  <a:lnTo>
                    <a:pt x="12551" y="3148"/>
                  </a:lnTo>
                  <a:lnTo>
                    <a:pt x="9446" y="1169"/>
                  </a:lnTo>
                  <a:cubicBezTo>
                    <a:pt x="9448" y="1164"/>
                    <a:pt x="9448" y="1164"/>
                    <a:pt x="9451" y="1162"/>
                  </a:cubicBezTo>
                  <a:close/>
                  <a:moveTo>
                    <a:pt x="10421" y="3333"/>
                  </a:moveTo>
                  <a:lnTo>
                    <a:pt x="10440" y="3337"/>
                  </a:lnTo>
                  <a:lnTo>
                    <a:pt x="11392" y="3987"/>
                  </a:lnTo>
                  <a:lnTo>
                    <a:pt x="10411" y="3340"/>
                  </a:lnTo>
                  <a:cubicBezTo>
                    <a:pt x="10416" y="3339"/>
                    <a:pt x="10417" y="3334"/>
                    <a:pt x="10421" y="3333"/>
                  </a:cubicBezTo>
                  <a:close/>
                  <a:moveTo>
                    <a:pt x="4679" y="7351"/>
                  </a:moveTo>
                  <a:lnTo>
                    <a:pt x="4732" y="7430"/>
                  </a:lnTo>
                  <a:lnTo>
                    <a:pt x="5253" y="8772"/>
                  </a:lnTo>
                  <a:lnTo>
                    <a:pt x="5322" y="8746"/>
                  </a:lnTo>
                  <a:lnTo>
                    <a:pt x="5254" y="8776"/>
                  </a:lnTo>
                  <a:lnTo>
                    <a:pt x="5253" y="8772"/>
                  </a:lnTo>
                  <a:lnTo>
                    <a:pt x="5218" y="8786"/>
                  </a:lnTo>
                  <a:lnTo>
                    <a:pt x="4697" y="7444"/>
                  </a:lnTo>
                  <a:cubicBezTo>
                    <a:pt x="4694" y="7434"/>
                    <a:pt x="4704" y="7422"/>
                    <a:pt x="4715" y="7417"/>
                  </a:cubicBezTo>
                  <a:lnTo>
                    <a:pt x="4679" y="7351"/>
                  </a:lnTo>
                  <a:close/>
                  <a:moveTo>
                    <a:pt x="2350" y="5775"/>
                  </a:moveTo>
                  <a:lnTo>
                    <a:pt x="2375" y="5785"/>
                  </a:lnTo>
                  <a:lnTo>
                    <a:pt x="4140" y="10044"/>
                  </a:lnTo>
                  <a:lnTo>
                    <a:pt x="4106" y="10059"/>
                  </a:lnTo>
                  <a:lnTo>
                    <a:pt x="2340" y="5798"/>
                  </a:lnTo>
                  <a:cubicBezTo>
                    <a:pt x="2336" y="5788"/>
                    <a:pt x="2340" y="5779"/>
                    <a:pt x="2350" y="5775"/>
                  </a:cubicBezTo>
                  <a:close/>
                  <a:moveTo>
                    <a:pt x="9089" y="1"/>
                  </a:moveTo>
                  <a:cubicBezTo>
                    <a:pt x="8923" y="1"/>
                    <a:pt x="8757" y="33"/>
                    <a:pt x="8600" y="98"/>
                  </a:cubicBezTo>
                  <a:lnTo>
                    <a:pt x="56" y="3672"/>
                  </a:lnTo>
                  <a:cubicBezTo>
                    <a:pt x="17" y="3688"/>
                    <a:pt x="1" y="3731"/>
                    <a:pt x="16" y="3770"/>
                  </a:cubicBezTo>
                  <a:lnTo>
                    <a:pt x="3306" y="11635"/>
                  </a:lnTo>
                  <a:cubicBezTo>
                    <a:pt x="3317" y="11664"/>
                    <a:pt x="3344" y="11680"/>
                    <a:pt x="3374" y="11680"/>
                  </a:cubicBezTo>
                  <a:cubicBezTo>
                    <a:pt x="3384" y="11680"/>
                    <a:pt x="3394" y="11679"/>
                    <a:pt x="3403" y="11675"/>
                  </a:cubicBezTo>
                  <a:lnTo>
                    <a:pt x="16298" y="6281"/>
                  </a:lnTo>
                  <a:cubicBezTo>
                    <a:pt x="16737" y="6097"/>
                    <a:pt x="17025" y="5703"/>
                    <a:pt x="17069" y="5213"/>
                  </a:cubicBezTo>
                  <a:lnTo>
                    <a:pt x="17009" y="4702"/>
                  </a:lnTo>
                  <a:cubicBezTo>
                    <a:pt x="16913" y="4408"/>
                    <a:pt x="16713" y="4170"/>
                    <a:pt x="16436" y="4011"/>
                  </a:cubicBezTo>
                  <a:lnTo>
                    <a:pt x="9722" y="170"/>
                  </a:lnTo>
                  <a:cubicBezTo>
                    <a:pt x="9528" y="58"/>
                    <a:pt x="9309" y="1"/>
                    <a:pt x="90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32"/>
            <p:cNvSpPr/>
            <p:nvPr/>
          </p:nvSpPr>
          <p:spPr>
            <a:xfrm>
              <a:off x="5033375" y="1064800"/>
              <a:ext cx="111600" cy="62775"/>
            </a:xfrm>
            <a:custGeom>
              <a:avLst/>
              <a:gdLst/>
              <a:ahLst/>
              <a:cxnLst/>
              <a:rect l="l" t="t" r="r" b="b"/>
              <a:pathLst>
                <a:path w="4464" h="2511" extrusionOk="0">
                  <a:moveTo>
                    <a:pt x="2822" y="1"/>
                  </a:moveTo>
                  <a:lnTo>
                    <a:pt x="626" y="921"/>
                  </a:lnTo>
                  <a:cubicBezTo>
                    <a:pt x="464" y="988"/>
                    <a:pt x="285" y="1024"/>
                    <a:pt x="80" y="1027"/>
                  </a:cubicBezTo>
                  <a:cubicBezTo>
                    <a:pt x="69" y="1029"/>
                    <a:pt x="63" y="1031"/>
                    <a:pt x="52" y="1035"/>
                  </a:cubicBezTo>
                  <a:cubicBezTo>
                    <a:pt x="34" y="1043"/>
                    <a:pt x="20" y="1056"/>
                    <a:pt x="12" y="1076"/>
                  </a:cubicBezTo>
                  <a:cubicBezTo>
                    <a:pt x="0" y="1105"/>
                    <a:pt x="11" y="1137"/>
                    <a:pt x="31" y="1157"/>
                  </a:cubicBezTo>
                  <a:lnTo>
                    <a:pt x="1121" y="2145"/>
                  </a:lnTo>
                  <a:cubicBezTo>
                    <a:pt x="1367" y="2383"/>
                    <a:pt x="1691" y="2510"/>
                    <a:pt x="2019" y="2510"/>
                  </a:cubicBezTo>
                  <a:cubicBezTo>
                    <a:pt x="2183" y="2510"/>
                    <a:pt x="2348" y="2478"/>
                    <a:pt x="2504" y="2413"/>
                  </a:cubicBezTo>
                  <a:lnTo>
                    <a:pt x="4463" y="1593"/>
                  </a:lnTo>
                  <a:lnTo>
                    <a:pt x="2822" y="1"/>
                  </a:ln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2" name="Google Shape;622;p32"/>
            <p:cNvSpPr/>
            <p:nvPr/>
          </p:nvSpPr>
          <p:spPr>
            <a:xfrm>
              <a:off x="4971650" y="850350"/>
              <a:ext cx="113175" cy="234775"/>
            </a:xfrm>
            <a:custGeom>
              <a:avLst/>
              <a:gdLst/>
              <a:ahLst/>
              <a:cxnLst/>
              <a:rect l="l" t="t" r="r" b="b"/>
              <a:pathLst>
                <a:path w="4527" h="9391" extrusionOk="0">
                  <a:moveTo>
                    <a:pt x="2743" y="0"/>
                  </a:moveTo>
                  <a:lnTo>
                    <a:pt x="865" y="786"/>
                  </a:lnTo>
                  <a:cubicBezTo>
                    <a:pt x="317" y="1016"/>
                    <a:pt x="0" y="1608"/>
                    <a:pt x="112" y="2194"/>
                  </a:cubicBezTo>
                  <a:lnTo>
                    <a:pt x="1271" y="8358"/>
                  </a:lnTo>
                  <a:cubicBezTo>
                    <a:pt x="1344" y="8734"/>
                    <a:pt x="1579" y="9055"/>
                    <a:pt x="1917" y="9236"/>
                  </a:cubicBezTo>
                  <a:cubicBezTo>
                    <a:pt x="2105" y="9339"/>
                    <a:pt x="2312" y="9390"/>
                    <a:pt x="2520" y="9390"/>
                  </a:cubicBezTo>
                  <a:cubicBezTo>
                    <a:pt x="2686" y="9390"/>
                    <a:pt x="2851" y="9358"/>
                    <a:pt x="3008" y="9292"/>
                  </a:cubicBezTo>
                  <a:lnTo>
                    <a:pt x="4526" y="8658"/>
                  </a:lnTo>
                  <a:lnTo>
                    <a:pt x="4526" y="8658"/>
                  </a:lnTo>
                  <a:cubicBezTo>
                    <a:pt x="4411" y="8676"/>
                    <a:pt x="4303" y="8684"/>
                    <a:pt x="4202" y="8684"/>
                  </a:cubicBezTo>
                  <a:cubicBezTo>
                    <a:pt x="3002" y="8684"/>
                    <a:pt x="2775" y="7487"/>
                    <a:pt x="2775" y="7487"/>
                  </a:cubicBezTo>
                  <a:cubicBezTo>
                    <a:pt x="2775" y="7487"/>
                    <a:pt x="2159" y="4829"/>
                    <a:pt x="1685" y="2657"/>
                  </a:cubicBezTo>
                  <a:cubicBezTo>
                    <a:pt x="1392" y="1311"/>
                    <a:pt x="2135" y="456"/>
                    <a:pt x="2743"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3" name="Google Shape;623;p32"/>
            <p:cNvSpPr/>
            <p:nvPr/>
          </p:nvSpPr>
          <p:spPr>
            <a:xfrm>
              <a:off x="5542525" y="846025"/>
              <a:ext cx="76000" cy="89300"/>
            </a:xfrm>
            <a:custGeom>
              <a:avLst/>
              <a:gdLst/>
              <a:ahLst/>
              <a:cxnLst/>
              <a:rect l="l" t="t" r="r" b="b"/>
              <a:pathLst>
                <a:path w="3040" h="3572" extrusionOk="0">
                  <a:moveTo>
                    <a:pt x="2787" y="1"/>
                  </a:moveTo>
                  <a:cubicBezTo>
                    <a:pt x="2776" y="1"/>
                    <a:pt x="2766" y="4"/>
                    <a:pt x="2755" y="8"/>
                  </a:cubicBezTo>
                  <a:cubicBezTo>
                    <a:pt x="2745" y="13"/>
                    <a:pt x="2733" y="20"/>
                    <a:pt x="2725" y="33"/>
                  </a:cubicBezTo>
                  <a:cubicBezTo>
                    <a:pt x="2565" y="257"/>
                    <a:pt x="2345" y="434"/>
                    <a:pt x="2087" y="542"/>
                  </a:cubicBezTo>
                  <a:lnTo>
                    <a:pt x="1" y="1414"/>
                  </a:lnTo>
                  <a:lnTo>
                    <a:pt x="286" y="3572"/>
                  </a:lnTo>
                  <a:lnTo>
                    <a:pt x="2266" y="2745"/>
                  </a:lnTo>
                  <a:cubicBezTo>
                    <a:pt x="2695" y="2566"/>
                    <a:pt x="2990" y="2168"/>
                    <a:pt x="3039" y="1692"/>
                  </a:cubicBezTo>
                  <a:lnTo>
                    <a:pt x="2860" y="70"/>
                  </a:lnTo>
                  <a:cubicBezTo>
                    <a:pt x="2856" y="39"/>
                    <a:pt x="2833" y="12"/>
                    <a:pt x="2806" y="4"/>
                  </a:cubicBezTo>
                  <a:cubicBezTo>
                    <a:pt x="2799" y="2"/>
                    <a:pt x="2793" y="1"/>
                    <a:pt x="2787"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4" name="Google Shape;624;p32"/>
            <p:cNvSpPr/>
            <p:nvPr/>
          </p:nvSpPr>
          <p:spPr>
            <a:xfrm>
              <a:off x="5368275" y="697375"/>
              <a:ext cx="243550" cy="169250"/>
            </a:xfrm>
            <a:custGeom>
              <a:avLst/>
              <a:gdLst/>
              <a:ahLst/>
              <a:cxnLst/>
              <a:rect l="l" t="t" r="r" b="b"/>
              <a:pathLst>
                <a:path w="9742" h="6770" extrusionOk="0">
                  <a:moveTo>
                    <a:pt x="1762" y="1"/>
                  </a:moveTo>
                  <a:cubicBezTo>
                    <a:pt x="1596" y="1"/>
                    <a:pt x="1430" y="33"/>
                    <a:pt x="1274" y="98"/>
                  </a:cubicBezTo>
                  <a:lnTo>
                    <a:pt x="0" y="631"/>
                  </a:lnTo>
                  <a:cubicBezTo>
                    <a:pt x="309" y="635"/>
                    <a:pt x="758" y="718"/>
                    <a:pt x="1282" y="1055"/>
                  </a:cubicBezTo>
                  <a:cubicBezTo>
                    <a:pt x="2098" y="1580"/>
                    <a:pt x="7181" y="4874"/>
                    <a:pt x="7181" y="4874"/>
                  </a:cubicBezTo>
                  <a:cubicBezTo>
                    <a:pt x="7181" y="4874"/>
                    <a:pt x="9009" y="5795"/>
                    <a:pt x="7804" y="6770"/>
                  </a:cubicBezTo>
                  <a:lnTo>
                    <a:pt x="8971" y="6281"/>
                  </a:lnTo>
                  <a:cubicBezTo>
                    <a:pt x="9410" y="6097"/>
                    <a:pt x="9698" y="5703"/>
                    <a:pt x="9742" y="5213"/>
                  </a:cubicBezTo>
                  <a:lnTo>
                    <a:pt x="9682" y="4702"/>
                  </a:lnTo>
                  <a:cubicBezTo>
                    <a:pt x="9586" y="4408"/>
                    <a:pt x="9386" y="4170"/>
                    <a:pt x="9110" y="4011"/>
                  </a:cubicBezTo>
                  <a:lnTo>
                    <a:pt x="2397" y="170"/>
                  </a:lnTo>
                  <a:cubicBezTo>
                    <a:pt x="2203" y="58"/>
                    <a:pt x="1983" y="1"/>
                    <a:pt x="1762"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32"/>
            <p:cNvSpPr/>
            <p:nvPr/>
          </p:nvSpPr>
          <p:spPr>
            <a:xfrm>
              <a:off x="4963350" y="689650"/>
              <a:ext cx="657275" cy="403200"/>
            </a:xfrm>
            <a:custGeom>
              <a:avLst/>
              <a:gdLst/>
              <a:ahLst/>
              <a:cxnLst/>
              <a:rect l="l" t="t" r="r" b="b"/>
              <a:pathLst>
                <a:path w="26291" h="16128" extrusionOk="0">
                  <a:moveTo>
                    <a:pt x="17960" y="399"/>
                  </a:moveTo>
                  <a:cubicBezTo>
                    <a:pt x="18165" y="399"/>
                    <a:pt x="18369" y="452"/>
                    <a:pt x="18548" y="554"/>
                  </a:cubicBezTo>
                  <a:lnTo>
                    <a:pt x="25263" y="4393"/>
                  </a:lnTo>
                  <a:cubicBezTo>
                    <a:pt x="25663" y="4622"/>
                    <a:pt x="25884" y="5032"/>
                    <a:pt x="25856" y="5491"/>
                  </a:cubicBezTo>
                  <a:cubicBezTo>
                    <a:pt x="25828" y="5952"/>
                    <a:pt x="25558" y="6332"/>
                    <a:pt x="25133" y="6510"/>
                  </a:cubicBezTo>
                  <a:lnTo>
                    <a:pt x="3307" y="15638"/>
                  </a:lnTo>
                  <a:cubicBezTo>
                    <a:pt x="3160" y="15700"/>
                    <a:pt x="3005" y="15730"/>
                    <a:pt x="2850" y="15730"/>
                  </a:cubicBezTo>
                  <a:cubicBezTo>
                    <a:pt x="2657" y="15730"/>
                    <a:pt x="2465" y="15683"/>
                    <a:pt x="2290" y="15589"/>
                  </a:cubicBezTo>
                  <a:cubicBezTo>
                    <a:pt x="1974" y="15419"/>
                    <a:pt x="1755" y="15120"/>
                    <a:pt x="1688" y="14768"/>
                  </a:cubicBezTo>
                  <a:lnTo>
                    <a:pt x="527" y="8605"/>
                  </a:lnTo>
                  <a:cubicBezTo>
                    <a:pt x="424" y="8060"/>
                    <a:pt x="722" y="7510"/>
                    <a:pt x="1233" y="7295"/>
                  </a:cubicBezTo>
                  <a:lnTo>
                    <a:pt x="17506" y="490"/>
                  </a:lnTo>
                  <a:cubicBezTo>
                    <a:pt x="17650" y="428"/>
                    <a:pt x="17806" y="399"/>
                    <a:pt x="17960" y="399"/>
                  </a:cubicBezTo>
                  <a:close/>
                  <a:moveTo>
                    <a:pt x="17961" y="0"/>
                  </a:moveTo>
                  <a:cubicBezTo>
                    <a:pt x="17754" y="0"/>
                    <a:pt x="17546" y="41"/>
                    <a:pt x="17352" y="122"/>
                  </a:cubicBezTo>
                  <a:lnTo>
                    <a:pt x="1079" y="6928"/>
                  </a:lnTo>
                  <a:cubicBezTo>
                    <a:pt x="396" y="7215"/>
                    <a:pt x="1" y="7950"/>
                    <a:pt x="137" y="8679"/>
                  </a:cubicBezTo>
                  <a:lnTo>
                    <a:pt x="1298" y="14841"/>
                  </a:lnTo>
                  <a:cubicBezTo>
                    <a:pt x="1388" y="15311"/>
                    <a:pt x="1680" y="15711"/>
                    <a:pt x="2101" y="15938"/>
                  </a:cubicBezTo>
                  <a:cubicBezTo>
                    <a:pt x="2335" y="16064"/>
                    <a:pt x="2592" y="16128"/>
                    <a:pt x="2850" y="16128"/>
                  </a:cubicBezTo>
                  <a:cubicBezTo>
                    <a:pt x="3056" y="16128"/>
                    <a:pt x="3265" y="16088"/>
                    <a:pt x="3460" y="16001"/>
                  </a:cubicBezTo>
                  <a:lnTo>
                    <a:pt x="25286" y="6873"/>
                  </a:lnTo>
                  <a:cubicBezTo>
                    <a:pt x="25844" y="6640"/>
                    <a:pt x="26216" y="6119"/>
                    <a:pt x="26253" y="5513"/>
                  </a:cubicBezTo>
                  <a:cubicBezTo>
                    <a:pt x="26290" y="4910"/>
                    <a:pt x="25986" y="4348"/>
                    <a:pt x="25460" y="4047"/>
                  </a:cubicBezTo>
                  <a:lnTo>
                    <a:pt x="18745" y="207"/>
                  </a:lnTo>
                  <a:cubicBezTo>
                    <a:pt x="18504" y="70"/>
                    <a:pt x="18233" y="0"/>
                    <a:pt x="179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32"/>
            <p:cNvSpPr/>
            <p:nvPr/>
          </p:nvSpPr>
          <p:spPr>
            <a:xfrm>
              <a:off x="5175500" y="783525"/>
              <a:ext cx="132775" cy="263100"/>
            </a:xfrm>
            <a:custGeom>
              <a:avLst/>
              <a:gdLst/>
              <a:ahLst/>
              <a:cxnLst/>
              <a:rect l="l" t="t" r="r" b="b"/>
              <a:pathLst>
                <a:path w="5311" h="10524" extrusionOk="0">
                  <a:moveTo>
                    <a:pt x="226" y="0"/>
                  </a:moveTo>
                  <a:cubicBezTo>
                    <a:pt x="200" y="0"/>
                    <a:pt x="174" y="5"/>
                    <a:pt x="149" y="15"/>
                  </a:cubicBezTo>
                  <a:cubicBezTo>
                    <a:pt x="48" y="57"/>
                    <a:pt x="0" y="173"/>
                    <a:pt x="42" y="275"/>
                  </a:cubicBezTo>
                  <a:lnTo>
                    <a:pt x="3474" y="8480"/>
                  </a:lnTo>
                  <a:cubicBezTo>
                    <a:pt x="3480" y="8496"/>
                    <a:pt x="3489" y="8509"/>
                    <a:pt x="3497" y="8522"/>
                  </a:cubicBezTo>
                  <a:lnTo>
                    <a:pt x="4926" y="10443"/>
                  </a:lnTo>
                  <a:cubicBezTo>
                    <a:pt x="4966" y="10496"/>
                    <a:pt x="5025" y="10523"/>
                    <a:pt x="5085" y="10523"/>
                  </a:cubicBezTo>
                  <a:cubicBezTo>
                    <a:pt x="5127" y="10523"/>
                    <a:pt x="5168" y="10510"/>
                    <a:pt x="5204" y="10483"/>
                  </a:cubicBezTo>
                  <a:cubicBezTo>
                    <a:pt x="5293" y="10418"/>
                    <a:pt x="5311" y="10294"/>
                    <a:pt x="5245" y="10205"/>
                  </a:cubicBezTo>
                  <a:lnTo>
                    <a:pt x="3831" y="8304"/>
                  </a:lnTo>
                  <a:lnTo>
                    <a:pt x="409" y="123"/>
                  </a:lnTo>
                  <a:cubicBezTo>
                    <a:pt x="377" y="46"/>
                    <a:pt x="304" y="0"/>
                    <a:pt x="2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7" name="Google Shape;627;p32"/>
            <p:cNvSpPr/>
            <p:nvPr/>
          </p:nvSpPr>
          <p:spPr>
            <a:xfrm>
              <a:off x="5014425" y="809700"/>
              <a:ext cx="611875" cy="325600"/>
            </a:xfrm>
            <a:custGeom>
              <a:avLst/>
              <a:gdLst/>
              <a:ahLst/>
              <a:cxnLst/>
              <a:rect l="l" t="t" r="r" b="b"/>
              <a:pathLst>
                <a:path w="24475" h="13024" extrusionOk="0">
                  <a:moveTo>
                    <a:pt x="23952" y="1"/>
                  </a:moveTo>
                  <a:cubicBezTo>
                    <a:pt x="23944" y="1"/>
                    <a:pt x="23937" y="1"/>
                    <a:pt x="23930" y="2"/>
                  </a:cubicBezTo>
                  <a:cubicBezTo>
                    <a:pt x="23821" y="15"/>
                    <a:pt x="23742" y="113"/>
                    <a:pt x="23754" y="221"/>
                  </a:cubicBezTo>
                  <a:lnTo>
                    <a:pt x="24078" y="3154"/>
                  </a:lnTo>
                  <a:cubicBezTo>
                    <a:pt x="24031" y="3582"/>
                    <a:pt x="23757" y="3950"/>
                    <a:pt x="23358" y="4115"/>
                  </a:cubicBezTo>
                  <a:lnTo>
                    <a:pt x="3229" y="12535"/>
                  </a:lnTo>
                  <a:cubicBezTo>
                    <a:pt x="3081" y="12597"/>
                    <a:pt x="2926" y="12627"/>
                    <a:pt x="2772" y="12627"/>
                  </a:cubicBezTo>
                  <a:cubicBezTo>
                    <a:pt x="2470" y="12627"/>
                    <a:pt x="2172" y="12510"/>
                    <a:pt x="1943" y="12287"/>
                  </a:cubicBezTo>
                  <a:lnTo>
                    <a:pt x="354" y="10847"/>
                  </a:lnTo>
                  <a:cubicBezTo>
                    <a:pt x="317" y="10812"/>
                    <a:pt x="269" y="10795"/>
                    <a:pt x="221" y="10795"/>
                  </a:cubicBezTo>
                  <a:cubicBezTo>
                    <a:pt x="167" y="10795"/>
                    <a:pt x="113" y="10817"/>
                    <a:pt x="74" y="10860"/>
                  </a:cubicBezTo>
                  <a:cubicBezTo>
                    <a:pt x="1" y="10941"/>
                    <a:pt x="6" y="11067"/>
                    <a:pt x="87" y="11140"/>
                  </a:cubicBezTo>
                  <a:lnTo>
                    <a:pt x="1670" y="12575"/>
                  </a:lnTo>
                  <a:cubicBezTo>
                    <a:pt x="1971" y="12868"/>
                    <a:pt x="2368" y="13023"/>
                    <a:pt x="2771" y="13023"/>
                  </a:cubicBezTo>
                  <a:cubicBezTo>
                    <a:pt x="2976" y="13023"/>
                    <a:pt x="3184" y="12982"/>
                    <a:pt x="3381" y="12901"/>
                  </a:cubicBezTo>
                  <a:lnTo>
                    <a:pt x="23511" y="4482"/>
                  </a:lnTo>
                  <a:cubicBezTo>
                    <a:pt x="24050" y="4256"/>
                    <a:pt x="24420" y="3753"/>
                    <a:pt x="24474" y="3171"/>
                  </a:cubicBezTo>
                  <a:cubicBezTo>
                    <a:pt x="24475" y="3157"/>
                    <a:pt x="24475" y="3144"/>
                    <a:pt x="24474" y="3130"/>
                  </a:cubicBezTo>
                  <a:lnTo>
                    <a:pt x="24147" y="177"/>
                  </a:lnTo>
                  <a:cubicBezTo>
                    <a:pt x="24137" y="76"/>
                    <a:pt x="24049" y="1"/>
                    <a:pt x="239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8" name="Google Shape;628;p32"/>
            <p:cNvSpPr/>
            <p:nvPr/>
          </p:nvSpPr>
          <p:spPr>
            <a:xfrm>
              <a:off x="5165700" y="826575"/>
              <a:ext cx="54050" cy="124225"/>
            </a:xfrm>
            <a:custGeom>
              <a:avLst/>
              <a:gdLst/>
              <a:ahLst/>
              <a:cxnLst/>
              <a:rect l="l" t="t" r="r" b="b"/>
              <a:pathLst>
                <a:path w="2162" h="4969" extrusionOk="0">
                  <a:moveTo>
                    <a:pt x="113" y="1"/>
                  </a:moveTo>
                  <a:cubicBezTo>
                    <a:pt x="101" y="1"/>
                    <a:pt x="88" y="3"/>
                    <a:pt x="77" y="8"/>
                  </a:cubicBezTo>
                  <a:cubicBezTo>
                    <a:pt x="25" y="29"/>
                    <a:pt x="1" y="86"/>
                    <a:pt x="22" y="137"/>
                  </a:cubicBezTo>
                  <a:lnTo>
                    <a:pt x="1956" y="4907"/>
                  </a:lnTo>
                  <a:cubicBezTo>
                    <a:pt x="1972" y="4945"/>
                    <a:pt x="2009" y="4969"/>
                    <a:pt x="2049" y="4969"/>
                  </a:cubicBezTo>
                  <a:cubicBezTo>
                    <a:pt x="2061" y="4969"/>
                    <a:pt x="2074" y="4967"/>
                    <a:pt x="2086" y="4960"/>
                  </a:cubicBezTo>
                  <a:cubicBezTo>
                    <a:pt x="2137" y="4939"/>
                    <a:pt x="2162" y="4882"/>
                    <a:pt x="2141" y="4831"/>
                  </a:cubicBezTo>
                  <a:lnTo>
                    <a:pt x="206" y="62"/>
                  </a:lnTo>
                  <a:cubicBezTo>
                    <a:pt x="190" y="24"/>
                    <a:pt x="152" y="1"/>
                    <a:pt x="1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9" name="Google Shape;629;p32"/>
            <p:cNvSpPr/>
            <p:nvPr/>
          </p:nvSpPr>
          <p:spPr>
            <a:xfrm>
              <a:off x="5148025" y="870850"/>
              <a:ext cx="24100" cy="55250"/>
            </a:xfrm>
            <a:custGeom>
              <a:avLst/>
              <a:gdLst/>
              <a:ahLst/>
              <a:cxnLst/>
              <a:rect l="l" t="t" r="r" b="b"/>
              <a:pathLst>
                <a:path w="964" h="2210" extrusionOk="0">
                  <a:moveTo>
                    <a:pt x="110" y="0"/>
                  </a:moveTo>
                  <a:cubicBezTo>
                    <a:pt x="101" y="0"/>
                    <a:pt x="93" y="1"/>
                    <a:pt x="85" y="3"/>
                  </a:cubicBezTo>
                  <a:cubicBezTo>
                    <a:pt x="32" y="17"/>
                    <a:pt x="0" y="72"/>
                    <a:pt x="14" y="124"/>
                  </a:cubicBezTo>
                  <a:cubicBezTo>
                    <a:pt x="194" y="821"/>
                    <a:pt x="446" y="1504"/>
                    <a:pt x="761" y="2154"/>
                  </a:cubicBezTo>
                  <a:cubicBezTo>
                    <a:pt x="778" y="2188"/>
                    <a:pt x="814" y="2209"/>
                    <a:pt x="851" y="2209"/>
                  </a:cubicBezTo>
                  <a:cubicBezTo>
                    <a:pt x="866" y="2209"/>
                    <a:pt x="881" y="2206"/>
                    <a:pt x="894" y="2199"/>
                  </a:cubicBezTo>
                  <a:cubicBezTo>
                    <a:pt x="945" y="2175"/>
                    <a:pt x="964" y="2116"/>
                    <a:pt x="940" y="2066"/>
                  </a:cubicBezTo>
                  <a:cubicBezTo>
                    <a:pt x="630" y="1429"/>
                    <a:pt x="384" y="758"/>
                    <a:pt x="206" y="74"/>
                  </a:cubicBezTo>
                  <a:cubicBezTo>
                    <a:pt x="194" y="29"/>
                    <a:pt x="15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0" name="Google Shape;630;p32"/>
            <p:cNvSpPr/>
            <p:nvPr/>
          </p:nvSpPr>
          <p:spPr>
            <a:xfrm>
              <a:off x="5113350" y="908750"/>
              <a:ext cx="17650" cy="31200"/>
            </a:xfrm>
            <a:custGeom>
              <a:avLst/>
              <a:gdLst/>
              <a:ahLst/>
              <a:cxnLst/>
              <a:rect l="l" t="t" r="r" b="b"/>
              <a:pathLst>
                <a:path w="706" h="1248" extrusionOk="0">
                  <a:moveTo>
                    <a:pt x="112" y="0"/>
                  </a:moveTo>
                  <a:cubicBezTo>
                    <a:pt x="98" y="0"/>
                    <a:pt x="84" y="3"/>
                    <a:pt x="71" y="9"/>
                  </a:cubicBezTo>
                  <a:cubicBezTo>
                    <a:pt x="21" y="31"/>
                    <a:pt x="0" y="90"/>
                    <a:pt x="22" y="141"/>
                  </a:cubicBezTo>
                  <a:lnTo>
                    <a:pt x="502" y="1189"/>
                  </a:lnTo>
                  <a:cubicBezTo>
                    <a:pt x="519" y="1226"/>
                    <a:pt x="555" y="1247"/>
                    <a:pt x="593" y="1247"/>
                  </a:cubicBezTo>
                  <a:cubicBezTo>
                    <a:pt x="606" y="1247"/>
                    <a:pt x="621" y="1245"/>
                    <a:pt x="634" y="1238"/>
                  </a:cubicBezTo>
                  <a:cubicBezTo>
                    <a:pt x="684" y="1215"/>
                    <a:pt x="705" y="1157"/>
                    <a:pt x="682" y="1106"/>
                  </a:cubicBezTo>
                  <a:lnTo>
                    <a:pt x="202" y="58"/>
                  </a:lnTo>
                  <a:cubicBezTo>
                    <a:pt x="186" y="21"/>
                    <a:pt x="150" y="0"/>
                    <a:pt x="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1" name="Google Shape;631;p32"/>
            <p:cNvSpPr/>
            <p:nvPr/>
          </p:nvSpPr>
          <p:spPr>
            <a:xfrm>
              <a:off x="5081425" y="973450"/>
              <a:ext cx="12225" cy="17825"/>
            </a:xfrm>
            <a:custGeom>
              <a:avLst/>
              <a:gdLst/>
              <a:ahLst/>
              <a:cxnLst/>
              <a:rect l="l" t="t" r="r" b="b"/>
              <a:pathLst>
                <a:path w="489" h="713" extrusionOk="0">
                  <a:moveTo>
                    <a:pt x="115" y="0"/>
                  </a:moveTo>
                  <a:cubicBezTo>
                    <a:pt x="100" y="0"/>
                    <a:pt x="84" y="3"/>
                    <a:pt x="70" y="11"/>
                  </a:cubicBezTo>
                  <a:cubicBezTo>
                    <a:pt x="20" y="34"/>
                    <a:pt x="0" y="95"/>
                    <a:pt x="26" y="143"/>
                  </a:cubicBezTo>
                  <a:lnTo>
                    <a:pt x="286" y="659"/>
                  </a:lnTo>
                  <a:cubicBezTo>
                    <a:pt x="304" y="693"/>
                    <a:pt x="338" y="713"/>
                    <a:pt x="374" y="713"/>
                  </a:cubicBezTo>
                  <a:cubicBezTo>
                    <a:pt x="389" y="713"/>
                    <a:pt x="405" y="711"/>
                    <a:pt x="419" y="702"/>
                  </a:cubicBezTo>
                  <a:cubicBezTo>
                    <a:pt x="469" y="679"/>
                    <a:pt x="489" y="618"/>
                    <a:pt x="464" y="569"/>
                  </a:cubicBezTo>
                  <a:lnTo>
                    <a:pt x="204" y="54"/>
                  </a:lnTo>
                  <a:cubicBezTo>
                    <a:pt x="186" y="20"/>
                    <a:pt x="151" y="0"/>
                    <a:pt x="1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2" name="Google Shape;632;p32"/>
            <p:cNvSpPr/>
            <p:nvPr/>
          </p:nvSpPr>
          <p:spPr>
            <a:xfrm>
              <a:off x="5241175" y="839600"/>
              <a:ext cx="49850" cy="111525"/>
            </a:xfrm>
            <a:custGeom>
              <a:avLst/>
              <a:gdLst/>
              <a:ahLst/>
              <a:cxnLst/>
              <a:rect l="l" t="t" r="r" b="b"/>
              <a:pathLst>
                <a:path w="1994" h="4461" extrusionOk="0">
                  <a:moveTo>
                    <a:pt x="114" y="0"/>
                  </a:moveTo>
                  <a:cubicBezTo>
                    <a:pt x="101" y="0"/>
                    <a:pt x="88" y="3"/>
                    <a:pt x="76" y="8"/>
                  </a:cubicBezTo>
                  <a:cubicBezTo>
                    <a:pt x="25" y="29"/>
                    <a:pt x="1" y="88"/>
                    <a:pt x="22" y="139"/>
                  </a:cubicBezTo>
                  <a:lnTo>
                    <a:pt x="1789" y="4398"/>
                  </a:lnTo>
                  <a:cubicBezTo>
                    <a:pt x="1805" y="4436"/>
                    <a:pt x="1843" y="4460"/>
                    <a:pt x="1881" y="4460"/>
                  </a:cubicBezTo>
                  <a:cubicBezTo>
                    <a:pt x="1894" y="4460"/>
                    <a:pt x="1906" y="4458"/>
                    <a:pt x="1918" y="4453"/>
                  </a:cubicBezTo>
                  <a:cubicBezTo>
                    <a:pt x="1969" y="4432"/>
                    <a:pt x="1993" y="4372"/>
                    <a:pt x="1972" y="4323"/>
                  </a:cubicBezTo>
                  <a:lnTo>
                    <a:pt x="205" y="62"/>
                  </a:lnTo>
                  <a:cubicBezTo>
                    <a:pt x="190" y="24"/>
                    <a:pt x="152" y="0"/>
                    <a:pt x="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3" name="Google Shape;633;p32"/>
            <p:cNvSpPr/>
            <p:nvPr/>
          </p:nvSpPr>
          <p:spPr>
            <a:xfrm>
              <a:off x="5300175" y="880800"/>
              <a:ext cx="18700" cy="38600"/>
            </a:xfrm>
            <a:custGeom>
              <a:avLst/>
              <a:gdLst/>
              <a:ahLst/>
              <a:cxnLst/>
              <a:rect l="l" t="t" r="r" b="b"/>
              <a:pathLst>
                <a:path w="748" h="1544" extrusionOk="0">
                  <a:moveTo>
                    <a:pt x="112" y="0"/>
                  </a:moveTo>
                  <a:cubicBezTo>
                    <a:pt x="100" y="0"/>
                    <a:pt x="88" y="3"/>
                    <a:pt x="76" y="7"/>
                  </a:cubicBezTo>
                  <a:cubicBezTo>
                    <a:pt x="25" y="28"/>
                    <a:pt x="0" y="85"/>
                    <a:pt x="19" y="136"/>
                  </a:cubicBezTo>
                  <a:lnTo>
                    <a:pt x="544" y="1480"/>
                  </a:lnTo>
                  <a:cubicBezTo>
                    <a:pt x="558" y="1519"/>
                    <a:pt x="596" y="1543"/>
                    <a:pt x="635" y="1543"/>
                  </a:cubicBezTo>
                  <a:cubicBezTo>
                    <a:pt x="648" y="1543"/>
                    <a:pt x="659" y="1542"/>
                    <a:pt x="671" y="1537"/>
                  </a:cubicBezTo>
                  <a:cubicBezTo>
                    <a:pt x="722" y="1515"/>
                    <a:pt x="748" y="1459"/>
                    <a:pt x="728" y="1407"/>
                  </a:cubicBezTo>
                  <a:lnTo>
                    <a:pt x="204" y="64"/>
                  </a:lnTo>
                  <a:cubicBezTo>
                    <a:pt x="189" y="25"/>
                    <a:pt x="151" y="0"/>
                    <a:pt x="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32"/>
            <p:cNvSpPr/>
            <p:nvPr/>
          </p:nvSpPr>
          <p:spPr>
            <a:xfrm>
              <a:off x="5418775" y="724325"/>
              <a:ext cx="83250" cy="53850"/>
            </a:xfrm>
            <a:custGeom>
              <a:avLst/>
              <a:gdLst/>
              <a:ahLst/>
              <a:cxnLst/>
              <a:rect l="l" t="t" r="r" b="b"/>
              <a:pathLst>
                <a:path w="3330" h="2154" extrusionOk="0">
                  <a:moveTo>
                    <a:pt x="115" y="0"/>
                  </a:moveTo>
                  <a:cubicBezTo>
                    <a:pt x="81" y="0"/>
                    <a:pt x="48" y="17"/>
                    <a:pt x="30" y="47"/>
                  </a:cubicBezTo>
                  <a:cubicBezTo>
                    <a:pt x="0" y="93"/>
                    <a:pt x="15" y="155"/>
                    <a:pt x="61" y="183"/>
                  </a:cubicBezTo>
                  <a:lnTo>
                    <a:pt x="3163" y="2138"/>
                  </a:lnTo>
                  <a:cubicBezTo>
                    <a:pt x="3179" y="2149"/>
                    <a:pt x="3198" y="2154"/>
                    <a:pt x="3216" y="2154"/>
                  </a:cubicBezTo>
                  <a:cubicBezTo>
                    <a:pt x="3249" y="2154"/>
                    <a:pt x="3280" y="2138"/>
                    <a:pt x="3300" y="2105"/>
                  </a:cubicBezTo>
                  <a:cubicBezTo>
                    <a:pt x="3330" y="2060"/>
                    <a:pt x="3315" y="1998"/>
                    <a:pt x="3269" y="1969"/>
                  </a:cubicBezTo>
                  <a:lnTo>
                    <a:pt x="167" y="15"/>
                  </a:lnTo>
                  <a:cubicBezTo>
                    <a:pt x="151" y="5"/>
                    <a:pt x="133" y="0"/>
                    <a:pt x="1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32"/>
            <p:cNvSpPr/>
            <p:nvPr/>
          </p:nvSpPr>
          <p:spPr>
            <a:xfrm>
              <a:off x="5442975" y="778700"/>
              <a:ext cx="29975" cy="20450"/>
            </a:xfrm>
            <a:custGeom>
              <a:avLst/>
              <a:gdLst/>
              <a:ahLst/>
              <a:cxnLst/>
              <a:rect l="l" t="t" r="r" b="b"/>
              <a:pathLst>
                <a:path w="1199" h="818" extrusionOk="0">
                  <a:moveTo>
                    <a:pt x="114" y="0"/>
                  </a:moveTo>
                  <a:cubicBezTo>
                    <a:pt x="81" y="0"/>
                    <a:pt x="49" y="16"/>
                    <a:pt x="30" y="45"/>
                  </a:cubicBezTo>
                  <a:cubicBezTo>
                    <a:pt x="1" y="92"/>
                    <a:pt x="14" y="154"/>
                    <a:pt x="60" y="182"/>
                  </a:cubicBezTo>
                  <a:lnTo>
                    <a:pt x="1032" y="802"/>
                  </a:lnTo>
                  <a:cubicBezTo>
                    <a:pt x="1049" y="813"/>
                    <a:pt x="1068" y="818"/>
                    <a:pt x="1086" y="818"/>
                  </a:cubicBezTo>
                  <a:cubicBezTo>
                    <a:pt x="1120" y="818"/>
                    <a:pt x="1151" y="802"/>
                    <a:pt x="1169" y="771"/>
                  </a:cubicBezTo>
                  <a:cubicBezTo>
                    <a:pt x="1198" y="726"/>
                    <a:pt x="1185" y="664"/>
                    <a:pt x="1138" y="635"/>
                  </a:cubicBezTo>
                  <a:lnTo>
                    <a:pt x="167" y="16"/>
                  </a:lnTo>
                  <a:cubicBezTo>
                    <a:pt x="150" y="5"/>
                    <a:pt x="132" y="0"/>
                    <a:pt x="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6" name="Google Shape;636;p32"/>
          <p:cNvGrpSpPr/>
          <p:nvPr/>
        </p:nvGrpSpPr>
        <p:grpSpPr>
          <a:xfrm rot="760958" flipH="1">
            <a:off x="7212215" y="3929819"/>
            <a:ext cx="699032" cy="501301"/>
            <a:chOff x="4963350" y="689650"/>
            <a:chExt cx="662950" cy="475425"/>
          </a:xfrm>
        </p:grpSpPr>
        <p:sp>
          <p:nvSpPr>
            <p:cNvPr id="637" name="Google Shape;637;p32"/>
            <p:cNvSpPr/>
            <p:nvPr/>
          </p:nvSpPr>
          <p:spPr>
            <a:xfrm>
              <a:off x="4963350" y="719475"/>
              <a:ext cx="662950" cy="445600"/>
            </a:xfrm>
            <a:custGeom>
              <a:avLst/>
              <a:gdLst/>
              <a:ahLst/>
              <a:cxnLst/>
              <a:rect l="l" t="t" r="r" b="b"/>
              <a:pathLst>
                <a:path w="26518" h="17824" extrusionOk="0">
                  <a:moveTo>
                    <a:pt x="17961" y="1"/>
                  </a:moveTo>
                  <a:cubicBezTo>
                    <a:pt x="17754" y="1"/>
                    <a:pt x="17546" y="41"/>
                    <a:pt x="17352" y="123"/>
                  </a:cubicBezTo>
                  <a:lnTo>
                    <a:pt x="1079" y="6929"/>
                  </a:lnTo>
                  <a:cubicBezTo>
                    <a:pt x="396" y="7214"/>
                    <a:pt x="1" y="7950"/>
                    <a:pt x="137" y="8677"/>
                  </a:cubicBezTo>
                  <a:lnTo>
                    <a:pt x="1298" y="14840"/>
                  </a:lnTo>
                  <a:cubicBezTo>
                    <a:pt x="1387" y="15311"/>
                    <a:pt x="1680" y="15710"/>
                    <a:pt x="2101" y="15938"/>
                  </a:cubicBezTo>
                  <a:cubicBezTo>
                    <a:pt x="2117" y="15945"/>
                    <a:pt x="2133" y="15952"/>
                    <a:pt x="2149" y="15960"/>
                  </a:cubicBezTo>
                  <a:lnTo>
                    <a:pt x="3712" y="17375"/>
                  </a:lnTo>
                  <a:cubicBezTo>
                    <a:pt x="4013" y="17669"/>
                    <a:pt x="4409" y="17824"/>
                    <a:pt x="4813" y="17824"/>
                  </a:cubicBezTo>
                  <a:cubicBezTo>
                    <a:pt x="5018" y="17824"/>
                    <a:pt x="5224" y="17784"/>
                    <a:pt x="5422" y="17702"/>
                  </a:cubicBezTo>
                  <a:lnTo>
                    <a:pt x="25553" y="9282"/>
                  </a:lnTo>
                  <a:cubicBezTo>
                    <a:pt x="26092" y="9056"/>
                    <a:pt x="26462" y="8554"/>
                    <a:pt x="26516" y="7972"/>
                  </a:cubicBezTo>
                  <a:cubicBezTo>
                    <a:pt x="26518" y="7956"/>
                    <a:pt x="26517" y="7943"/>
                    <a:pt x="26516" y="7930"/>
                  </a:cubicBezTo>
                  <a:lnTo>
                    <a:pt x="26249" y="5530"/>
                  </a:lnTo>
                  <a:cubicBezTo>
                    <a:pt x="26249" y="5525"/>
                    <a:pt x="26252" y="5519"/>
                    <a:pt x="26253" y="5516"/>
                  </a:cubicBezTo>
                  <a:cubicBezTo>
                    <a:pt x="26289" y="4911"/>
                    <a:pt x="25986" y="4349"/>
                    <a:pt x="25460" y="4048"/>
                  </a:cubicBezTo>
                  <a:lnTo>
                    <a:pt x="18745" y="208"/>
                  </a:lnTo>
                  <a:cubicBezTo>
                    <a:pt x="18505" y="71"/>
                    <a:pt x="18233" y="1"/>
                    <a:pt x="1796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8" name="Google Shape;638;p32"/>
            <p:cNvSpPr/>
            <p:nvPr/>
          </p:nvSpPr>
          <p:spPr>
            <a:xfrm>
              <a:off x="5033375" y="997425"/>
              <a:ext cx="263925" cy="130100"/>
            </a:xfrm>
            <a:custGeom>
              <a:avLst/>
              <a:gdLst/>
              <a:ahLst/>
              <a:cxnLst/>
              <a:rect l="l" t="t" r="r" b="b"/>
              <a:pathLst>
                <a:path w="10557" h="5204" extrusionOk="0">
                  <a:moveTo>
                    <a:pt x="9280" y="1"/>
                  </a:moveTo>
                  <a:cubicBezTo>
                    <a:pt x="9271" y="1"/>
                    <a:pt x="9261" y="3"/>
                    <a:pt x="9252" y="6"/>
                  </a:cubicBezTo>
                  <a:lnTo>
                    <a:pt x="626" y="3614"/>
                  </a:lnTo>
                  <a:cubicBezTo>
                    <a:pt x="464" y="3682"/>
                    <a:pt x="285" y="3717"/>
                    <a:pt x="80" y="3721"/>
                  </a:cubicBezTo>
                  <a:cubicBezTo>
                    <a:pt x="69" y="3722"/>
                    <a:pt x="63" y="3725"/>
                    <a:pt x="52" y="3729"/>
                  </a:cubicBezTo>
                  <a:cubicBezTo>
                    <a:pt x="34" y="3737"/>
                    <a:pt x="20" y="3750"/>
                    <a:pt x="12" y="3769"/>
                  </a:cubicBezTo>
                  <a:cubicBezTo>
                    <a:pt x="0" y="3799"/>
                    <a:pt x="11" y="3831"/>
                    <a:pt x="31" y="3851"/>
                  </a:cubicBezTo>
                  <a:lnTo>
                    <a:pt x="1121" y="4838"/>
                  </a:lnTo>
                  <a:cubicBezTo>
                    <a:pt x="1367" y="5076"/>
                    <a:pt x="1691" y="5203"/>
                    <a:pt x="2019" y="5203"/>
                  </a:cubicBezTo>
                  <a:cubicBezTo>
                    <a:pt x="2183" y="5203"/>
                    <a:pt x="2348" y="5172"/>
                    <a:pt x="2504" y="5106"/>
                  </a:cubicBezTo>
                  <a:lnTo>
                    <a:pt x="10509" y="1758"/>
                  </a:lnTo>
                  <a:cubicBezTo>
                    <a:pt x="10530" y="1749"/>
                    <a:pt x="10546" y="1730"/>
                    <a:pt x="10552" y="1707"/>
                  </a:cubicBezTo>
                  <a:cubicBezTo>
                    <a:pt x="10557" y="1687"/>
                    <a:pt x="10554" y="1663"/>
                    <a:pt x="10539" y="1645"/>
                  </a:cubicBezTo>
                  <a:lnTo>
                    <a:pt x="9339" y="30"/>
                  </a:lnTo>
                  <a:cubicBezTo>
                    <a:pt x="9325" y="11"/>
                    <a:pt x="9303" y="1"/>
                    <a:pt x="9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9" name="Google Shape;639;p32"/>
            <p:cNvSpPr/>
            <p:nvPr/>
          </p:nvSpPr>
          <p:spPr>
            <a:xfrm>
              <a:off x="4971675" y="792650"/>
              <a:ext cx="291350" cy="292475"/>
            </a:xfrm>
            <a:custGeom>
              <a:avLst/>
              <a:gdLst/>
              <a:ahLst/>
              <a:cxnLst/>
              <a:rect l="l" t="t" r="r" b="b"/>
              <a:pathLst>
                <a:path w="11654" h="11699" extrusionOk="0">
                  <a:moveTo>
                    <a:pt x="7154" y="3210"/>
                  </a:moveTo>
                  <a:lnTo>
                    <a:pt x="7184" y="3222"/>
                  </a:lnTo>
                  <a:cubicBezTo>
                    <a:pt x="7360" y="3913"/>
                    <a:pt x="7611" y="4590"/>
                    <a:pt x="7889" y="5244"/>
                  </a:cubicBezTo>
                  <a:cubicBezTo>
                    <a:pt x="7575" y="4601"/>
                    <a:pt x="7325" y="3924"/>
                    <a:pt x="7148" y="3232"/>
                  </a:cubicBezTo>
                  <a:cubicBezTo>
                    <a:pt x="7144" y="3222"/>
                    <a:pt x="7148" y="3212"/>
                    <a:pt x="7154" y="3210"/>
                  </a:cubicBezTo>
                  <a:close/>
                  <a:moveTo>
                    <a:pt x="5742" y="4660"/>
                  </a:moveTo>
                  <a:lnTo>
                    <a:pt x="5799" y="4737"/>
                  </a:lnTo>
                  <a:lnTo>
                    <a:pt x="6278" y="5787"/>
                  </a:lnTo>
                  <a:lnTo>
                    <a:pt x="6243" y="5801"/>
                  </a:lnTo>
                  <a:lnTo>
                    <a:pt x="5764" y="4750"/>
                  </a:lnTo>
                  <a:cubicBezTo>
                    <a:pt x="5760" y="4740"/>
                    <a:pt x="5764" y="4731"/>
                    <a:pt x="5770" y="4728"/>
                  </a:cubicBezTo>
                  <a:lnTo>
                    <a:pt x="5742" y="4660"/>
                  </a:lnTo>
                  <a:close/>
                  <a:moveTo>
                    <a:pt x="7840" y="1369"/>
                  </a:moveTo>
                  <a:lnTo>
                    <a:pt x="7890" y="1449"/>
                  </a:lnTo>
                  <a:lnTo>
                    <a:pt x="9826" y="6221"/>
                  </a:lnTo>
                  <a:lnTo>
                    <a:pt x="9791" y="6234"/>
                  </a:lnTo>
                  <a:lnTo>
                    <a:pt x="7856" y="1464"/>
                  </a:lnTo>
                  <a:cubicBezTo>
                    <a:pt x="7852" y="1453"/>
                    <a:pt x="7863" y="1442"/>
                    <a:pt x="7869" y="1438"/>
                  </a:cubicBezTo>
                  <a:lnTo>
                    <a:pt x="7840" y="1369"/>
                  </a:lnTo>
                  <a:close/>
                  <a:moveTo>
                    <a:pt x="4500" y="7311"/>
                  </a:moveTo>
                  <a:lnTo>
                    <a:pt x="4521" y="7323"/>
                  </a:lnTo>
                  <a:lnTo>
                    <a:pt x="4781" y="7838"/>
                  </a:lnTo>
                  <a:lnTo>
                    <a:pt x="4747" y="7853"/>
                  </a:lnTo>
                  <a:lnTo>
                    <a:pt x="4500" y="7311"/>
                  </a:lnTo>
                  <a:close/>
                  <a:moveTo>
                    <a:pt x="8279" y="0"/>
                  </a:moveTo>
                  <a:cubicBezTo>
                    <a:pt x="8269" y="0"/>
                    <a:pt x="8259" y="2"/>
                    <a:pt x="8249" y="6"/>
                  </a:cubicBezTo>
                  <a:lnTo>
                    <a:pt x="865" y="3094"/>
                  </a:lnTo>
                  <a:cubicBezTo>
                    <a:pt x="317" y="3324"/>
                    <a:pt x="0" y="3916"/>
                    <a:pt x="112" y="4502"/>
                  </a:cubicBezTo>
                  <a:lnTo>
                    <a:pt x="1271" y="10666"/>
                  </a:lnTo>
                  <a:cubicBezTo>
                    <a:pt x="1343" y="11042"/>
                    <a:pt x="1579" y="11363"/>
                    <a:pt x="1917" y="11544"/>
                  </a:cubicBezTo>
                  <a:cubicBezTo>
                    <a:pt x="2106" y="11647"/>
                    <a:pt x="2313" y="11698"/>
                    <a:pt x="2521" y="11698"/>
                  </a:cubicBezTo>
                  <a:cubicBezTo>
                    <a:pt x="2686" y="11698"/>
                    <a:pt x="2852" y="11666"/>
                    <a:pt x="3009" y="11600"/>
                  </a:cubicBezTo>
                  <a:lnTo>
                    <a:pt x="11598" y="8008"/>
                  </a:lnTo>
                  <a:cubicBezTo>
                    <a:pt x="11636" y="7992"/>
                    <a:pt x="11653" y="7949"/>
                    <a:pt x="11637" y="7911"/>
                  </a:cubicBezTo>
                  <a:lnTo>
                    <a:pt x="8348" y="45"/>
                  </a:lnTo>
                  <a:cubicBezTo>
                    <a:pt x="8335" y="17"/>
                    <a:pt x="8308" y="0"/>
                    <a:pt x="82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32"/>
            <p:cNvSpPr/>
            <p:nvPr/>
          </p:nvSpPr>
          <p:spPr>
            <a:xfrm>
              <a:off x="5272200" y="845950"/>
              <a:ext cx="346325" cy="191850"/>
            </a:xfrm>
            <a:custGeom>
              <a:avLst/>
              <a:gdLst/>
              <a:ahLst/>
              <a:cxnLst/>
              <a:rect l="l" t="t" r="r" b="b"/>
              <a:pathLst>
                <a:path w="13853" h="7674" extrusionOk="0">
                  <a:moveTo>
                    <a:pt x="13601" y="1"/>
                  </a:moveTo>
                  <a:cubicBezTo>
                    <a:pt x="13590" y="1"/>
                    <a:pt x="13579" y="3"/>
                    <a:pt x="13567" y="8"/>
                  </a:cubicBezTo>
                  <a:cubicBezTo>
                    <a:pt x="13557" y="13"/>
                    <a:pt x="13545" y="21"/>
                    <a:pt x="13537" y="33"/>
                  </a:cubicBezTo>
                  <a:cubicBezTo>
                    <a:pt x="13377" y="258"/>
                    <a:pt x="13157" y="434"/>
                    <a:pt x="12899" y="542"/>
                  </a:cubicBezTo>
                  <a:lnTo>
                    <a:pt x="52" y="5916"/>
                  </a:lnTo>
                  <a:cubicBezTo>
                    <a:pt x="31" y="5924"/>
                    <a:pt x="15" y="5943"/>
                    <a:pt x="7" y="5963"/>
                  </a:cubicBezTo>
                  <a:cubicBezTo>
                    <a:pt x="1" y="5985"/>
                    <a:pt x="7" y="6011"/>
                    <a:pt x="19" y="6029"/>
                  </a:cubicBezTo>
                  <a:lnTo>
                    <a:pt x="1217" y="7642"/>
                  </a:lnTo>
                  <a:cubicBezTo>
                    <a:pt x="1235" y="7661"/>
                    <a:pt x="1260" y="7673"/>
                    <a:pt x="1284" y="7673"/>
                  </a:cubicBezTo>
                  <a:cubicBezTo>
                    <a:pt x="1293" y="7673"/>
                    <a:pt x="1302" y="7672"/>
                    <a:pt x="1310" y="7668"/>
                  </a:cubicBezTo>
                  <a:lnTo>
                    <a:pt x="13079" y="2746"/>
                  </a:lnTo>
                  <a:cubicBezTo>
                    <a:pt x="13508" y="2568"/>
                    <a:pt x="13803" y="2170"/>
                    <a:pt x="13852" y="1694"/>
                  </a:cubicBezTo>
                  <a:lnTo>
                    <a:pt x="13673" y="71"/>
                  </a:lnTo>
                  <a:cubicBezTo>
                    <a:pt x="13669" y="41"/>
                    <a:pt x="13646" y="15"/>
                    <a:pt x="13616" y="2"/>
                  </a:cubicBezTo>
                  <a:cubicBezTo>
                    <a:pt x="13611" y="1"/>
                    <a:pt x="13606" y="1"/>
                    <a:pt x="136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32"/>
            <p:cNvSpPr/>
            <p:nvPr/>
          </p:nvSpPr>
          <p:spPr>
            <a:xfrm>
              <a:off x="5185100" y="697375"/>
              <a:ext cx="426725" cy="292025"/>
            </a:xfrm>
            <a:custGeom>
              <a:avLst/>
              <a:gdLst/>
              <a:ahLst/>
              <a:cxnLst/>
              <a:rect l="l" t="t" r="r" b="b"/>
              <a:pathLst>
                <a:path w="17069" h="11681" extrusionOk="0">
                  <a:moveTo>
                    <a:pt x="9471" y="1162"/>
                  </a:moveTo>
                  <a:lnTo>
                    <a:pt x="12551" y="3148"/>
                  </a:lnTo>
                  <a:lnTo>
                    <a:pt x="9446" y="1169"/>
                  </a:lnTo>
                  <a:cubicBezTo>
                    <a:pt x="9448" y="1164"/>
                    <a:pt x="9448" y="1164"/>
                    <a:pt x="9451" y="1162"/>
                  </a:cubicBezTo>
                  <a:close/>
                  <a:moveTo>
                    <a:pt x="10421" y="3333"/>
                  </a:moveTo>
                  <a:lnTo>
                    <a:pt x="10440" y="3337"/>
                  </a:lnTo>
                  <a:lnTo>
                    <a:pt x="11392" y="3987"/>
                  </a:lnTo>
                  <a:lnTo>
                    <a:pt x="10411" y="3340"/>
                  </a:lnTo>
                  <a:cubicBezTo>
                    <a:pt x="10416" y="3339"/>
                    <a:pt x="10417" y="3334"/>
                    <a:pt x="10421" y="3333"/>
                  </a:cubicBezTo>
                  <a:close/>
                  <a:moveTo>
                    <a:pt x="4679" y="7351"/>
                  </a:moveTo>
                  <a:lnTo>
                    <a:pt x="4732" y="7430"/>
                  </a:lnTo>
                  <a:lnTo>
                    <a:pt x="5253" y="8772"/>
                  </a:lnTo>
                  <a:lnTo>
                    <a:pt x="5322" y="8746"/>
                  </a:lnTo>
                  <a:lnTo>
                    <a:pt x="5254" y="8776"/>
                  </a:lnTo>
                  <a:lnTo>
                    <a:pt x="5253" y="8772"/>
                  </a:lnTo>
                  <a:lnTo>
                    <a:pt x="5218" y="8786"/>
                  </a:lnTo>
                  <a:lnTo>
                    <a:pt x="4697" y="7444"/>
                  </a:lnTo>
                  <a:cubicBezTo>
                    <a:pt x="4694" y="7434"/>
                    <a:pt x="4704" y="7422"/>
                    <a:pt x="4715" y="7417"/>
                  </a:cubicBezTo>
                  <a:lnTo>
                    <a:pt x="4679" y="7351"/>
                  </a:lnTo>
                  <a:close/>
                  <a:moveTo>
                    <a:pt x="2350" y="5775"/>
                  </a:moveTo>
                  <a:lnTo>
                    <a:pt x="2375" y="5785"/>
                  </a:lnTo>
                  <a:lnTo>
                    <a:pt x="4140" y="10044"/>
                  </a:lnTo>
                  <a:lnTo>
                    <a:pt x="4106" y="10059"/>
                  </a:lnTo>
                  <a:lnTo>
                    <a:pt x="2340" y="5798"/>
                  </a:lnTo>
                  <a:cubicBezTo>
                    <a:pt x="2336" y="5788"/>
                    <a:pt x="2340" y="5779"/>
                    <a:pt x="2350" y="5775"/>
                  </a:cubicBezTo>
                  <a:close/>
                  <a:moveTo>
                    <a:pt x="9089" y="1"/>
                  </a:moveTo>
                  <a:cubicBezTo>
                    <a:pt x="8923" y="1"/>
                    <a:pt x="8757" y="33"/>
                    <a:pt x="8600" y="98"/>
                  </a:cubicBezTo>
                  <a:lnTo>
                    <a:pt x="56" y="3672"/>
                  </a:lnTo>
                  <a:cubicBezTo>
                    <a:pt x="17" y="3688"/>
                    <a:pt x="1" y="3731"/>
                    <a:pt x="16" y="3770"/>
                  </a:cubicBezTo>
                  <a:lnTo>
                    <a:pt x="3306" y="11635"/>
                  </a:lnTo>
                  <a:cubicBezTo>
                    <a:pt x="3317" y="11664"/>
                    <a:pt x="3344" y="11680"/>
                    <a:pt x="3374" y="11680"/>
                  </a:cubicBezTo>
                  <a:cubicBezTo>
                    <a:pt x="3384" y="11680"/>
                    <a:pt x="3394" y="11679"/>
                    <a:pt x="3403" y="11675"/>
                  </a:cubicBezTo>
                  <a:lnTo>
                    <a:pt x="16298" y="6281"/>
                  </a:lnTo>
                  <a:cubicBezTo>
                    <a:pt x="16737" y="6097"/>
                    <a:pt x="17025" y="5703"/>
                    <a:pt x="17069" y="5213"/>
                  </a:cubicBezTo>
                  <a:lnTo>
                    <a:pt x="17009" y="4702"/>
                  </a:lnTo>
                  <a:cubicBezTo>
                    <a:pt x="16913" y="4408"/>
                    <a:pt x="16713" y="4170"/>
                    <a:pt x="16436" y="4011"/>
                  </a:cubicBezTo>
                  <a:lnTo>
                    <a:pt x="9722" y="170"/>
                  </a:lnTo>
                  <a:cubicBezTo>
                    <a:pt x="9528" y="58"/>
                    <a:pt x="9309" y="1"/>
                    <a:pt x="90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32"/>
            <p:cNvSpPr/>
            <p:nvPr/>
          </p:nvSpPr>
          <p:spPr>
            <a:xfrm>
              <a:off x="5033375" y="1064800"/>
              <a:ext cx="111600" cy="62775"/>
            </a:xfrm>
            <a:custGeom>
              <a:avLst/>
              <a:gdLst/>
              <a:ahLst/>
              <a:cxnLst/>
              <a:rect l="l" t="t" r="r" b="b"/>
              <a:pathLst>
                <a:path w="4464" h="2511" extrusionOk="0">
                  <a:moveTo>
                    <a:pt x="2822" y="1"/>
                  </a:moveTo>
                  <a:lnTo>
                    <a:pt x="626" y="921"/>
                  </a:lnTo>
                  <a:cubicBezTo>
                    <a:pt x="464" y="988"/>
                    <a:pt x="285" y="1024"/>
                    <a:pt x="80" y="1027"/>
                  </a:cubicBezTo>
                  <a:cubicBezTo>
                    <a:pt x="69" y="1029"/>
                    <a:pt x="63" y="1031"/>
                    <a:pt x="52" y="1035"/>
                  </a:cubicBezTo>
                  <a:cubicBezTo>
                    <a:pt x="34" y="1043"/>
                    <a:pt x="20" y="1056"/>
                    <a:pt x="12" y="1076"/>
                  </a:cubicBezTo>
                  <a:cubicBezTo>
                    <a:pt x="0" y="1105"/>
                    <a:pt x="11" y="1137"/>
                    <a:pt x="31" y="1157"/>
                  </a:cubicBezTo>
                  <a:lnTo>
                    <a:pt x="1121" y="2145"/>
                  </a:lnTo>
                  <a:cubicBezTo>
                    <a:pt x="1367" y="2383"/>
                    <a:pt x="1691" y="2510"/>
                    <a:pt x="2019" y="2510"/>
                  </a:cubicBezTo>
                  <a:cubicBezTo>
                    <a:pt x="2183" y="2510"/>
                    <a:pt x="2348" y="2478"/>
                    <a:pt x="2504" y="2413"/>
                  </a:cubicBezTo>
                  <a:lnTo>
                    <a:pt x="4463" y="1593"/>
                  </a:lnTo>
                  <a:lnTo>
                    <a:pt x="2822" y="1"/>
                  </a:ln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32"/>
            <p:cNvSpPr/>
            <p:nvPr/>
          </p:nvSpPr>
          <p:spPr>
            <a:xfrm>
              <a:off x="4971650" y="850350"/>
              <a:ext cx="113175" cy="234775"/>
            </a:xfrm>
            <a:custGeom>
              <a:avLst/>
              <a:gdLst/>
              <a:ahLst/>
              <a:cxnLst/>
              <a:rect l="l" t="t" r="r" b="b"/>
              <a:pathLst>
                <a:path w="4527" h="9391" extrusionOk="0">
                  <a:moveTo>
                    <a:pt x="2743" y="0"/>
                  </a:moveTo>
                  <a:lnTo>
                    <a:pt x="865" y="786"/>
                  </a:lnTo>
                  <a:cubicBezTo>
                    <a:pt x="317" y="1016"/>
                    <a:pt x="0" y="1608"/>
                    <a:pt x="112" y="2194"/>
                  </a:cubicBezTo>
                  <a:lnTo>
                    <a:pt x="1271" y="8358"/>
                  </a:lnTo>
                  <a:cubicBezTo>
                    <a:pt x="1344" y="8734"/>
                    <a:pt x="1579" y="9055"/>
                    <a:pt x="1917" y="9236"/>
                  </a:cubicBezTo>
                  <a:cubicBezTo>
                    <a:pt x="2105" y="9339"/>
                    <a:pt x="2312" y="9390"/>
                    <a:pt x="2520" y="9390"/>
                  </a:cubicBezTo>
                  <a:cubicBezTo>
                    <a:pt x="2686" y="9390"/>
                    <a:pt x="2851" y="9358"/>
                    <a:pt x="3008" y="9292"/>
                  </a:cubicBezTo>
                  <a:lnTo>
                    <a:pt x="4526" y="8658"/>
                  </a:lnTo>
                  <a:lnTo>
                    <a:pt x="4526" y="8658"/>
                  </a:lnTo>
                  <a:cubicBezTo>
                    <a:pt x="4411" y="8676"/>
                    <a:pt x="4303" y="8684"/>
                    <a:pt x="4202" y="8684"/>
                  </a:cubicBezTo>
                  <a:cubicBezTo>
                    <a:pt x="3002" y="8684"/>
                    <a:pt x="2775" y="7487"/>
                    <a:pt x="2775" y="7487"/>
                  </a:cubicBezTo>
                  <a:cubicBezTo>
                    <a:pt x="2775" y="7487"/>
                    <a:pt x="2159" y="4829"/>
                    <a:pt x="1685" y="2657"/>
                  </a:cubicBezTo>
                  <a:cubicBezTo>
                    <a:pt x="1392" y="1311"/>
                    <a:pt x="2135" y="456"/>
                    <a:pt x="2743"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32"/>
            <p:cNvSpPr/>
            <p:nvPr/>
          </p:nvSpPr>
          <p:spPr>
            <a:xfrm>
              <a:off x="5542525" y="846025"/>
              <a:ext cx="76000" cy="89300"/>
            </a:xfrm>
            <a:custGeom>
              <a:avLst/>
              <a:gdLst/>
              <a:ahLst/>
              <a:cxnLst/>
              <a:rect l="l" t="t" r="r" b="b"/>
              <a:pathLst>
                <a:path w="3040" h="3572" extrusionOk="0">
                  <a:moveTo>
                    <a:pt x="2787" y="1"/>
                  </a:moveTo>
                  <a:cubicBezTo>
                    <a:pt x="2776" y="1"/>
                    <a:pt x="2766" y="4"/>
                    <a:pt x="2755" y="8"/>
                  </a:cubicBezTo>
                  <a:cubicBezTo>
                    <a:pt x="2745" y="13"/>
                    <a:pt x="2733" y="20"/>
                    <a:pt x="2725" y="33"/>
                  </a:cubicBezTo>
                  <a:cubicBezTo>
                    <a:pt x="2565" y="257"/>
                    <a:pt x="2345" y="434"/>
                    <a:pt x="2087" y="542"/>
                  </a:cubicBezTo>
                  <a:lnTo>
                    <a:pt x="1" y="1414"/>
                  </a:lnTo>
                  <a:lnTo>
                    <a:pt x="286" y="3572"/>
                  </a:lnTo>
                  <a:lnTo>
                    <a:pt x="2266" y="2745"/>
                  </a:lnTo>
                  <a:cubicBezTo>
                    <a:pt x="2695" y="2566"/>
                    <a:pt x="2990" y="2168"/>
                    <a:pt x="3039" y="1692"/>
                  </a:cubicBezTo>
                  <a:lnTo>
                    <a:pt x="2860" y="70"/>
                  </a:lnTo>
                  <a:cubicBezTo>
                    <a:pt x="2856" y="39"/>
                    <a:pt x="2833" y="12"/>
                    <a:pt x="2806" y="4"/>
                  </a:cubicBezTo>
                  <a:cubicBezTo>
                    <a:pt x="2799" y="2"/>
                    <a:pt x="2793" y="1"/>
                    <a:pt x="2787"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5" name="Google Shape;645;p32"/>
            <p:cNvSpPr/>
            <p:nvPr/>
          </p:nvSpPr>
          <p:spPr>
            <a:xfrm>
              <a:off x="5368275" y="697375"/>
              <a:ext cx="243550" cy="169250"/>
            </a:xfrm>
            <a:custGeom>
              <a:avLst/>
              <a:gdLst/>
              <a:ahLst/>
              <a:cxnLst/>
              <a:rect l="l" t="t" r="r" b="b"/>
              <a:pathLst>
                <a:path w="9742" h="6770" extrusionOk="0">
                  <a:moveTo>
                    <a:pt x="1762" y="1"/>
                  </a:moveTo>
                  <a:cubicBezTo>
                    <a:pt x="1596" y="1"/>
                    <a:pt x="1430" y="33"/>
                    <a:pt x="1274" y="98"/>
                  </a:cubicBezTo>
                  <a:lnTo>
                    <a:pt x="0" y="631"/>
                  </a:lnTo>
                  <a:cubicBezTo>
                    <a:pt x="309" y="635"/>
                    <a:pt x="758" y="718"/>
                    <a:pt x="1282" y="1055"/>
                  </a:cubicBezTo>
                  <a:cubicBezTo>
                    <a:pt x="2098" y="1580"/>
                    <a:pt x="7181" y="4874"/>
                    <a:pt x="7181" y="4874"/>
                  </a:cubicBezTo>
                  <a:cubicBezTo>
                    <a:pt x="7181" y="4874"/>
                    <a:pt x="9009" y="5795"/>
                    <a:pt x="7804" y="6770"/>
                  </a:cubicBezTo>
                  <a:lnTo>
                    <a:pt x="8971" y="6281"/>
                  </a:lnTo>
                  <a:cubicBezTo>
                    <a:pt x="9410" y="6097"/>
                    <a:pt x="9698" y="5703"/>
                    <a:pt x="9742" y="5213"/>
                  </a:cubicBezTo>
                  <a:lnTo>
                    <a:pt x="9682" y="4702"/>
                  </a:lnTo>
                  <a:cubicBezTo>
                    <a:pt x="9586" y="4408"/>
                    <a:pt x="9386" y="4170"/>
                    <a:pt x="9110" y="4011"/>
                  </a:cubicBezTo>
                  <a:lnTo>
                    <a:pt x="2397" y="170"/>
                  </a:lnTo>
                  <a:cubicBezTo>
                    <a:pt x="2203" y="58"/>
                    <a:pt x="1983" y="1"/>
                    <a:pt x="1762"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6" name="Google Shape;646;p32"/>
            <p:cNvSpPr/>
            <p:nvPr/>
          </p:nvSpPr>
          <p:spPr>
            <a:xfrm>
              <a:off x="4963350" y="689650"/>
              <a:ext cx="657275" cy="403200"/>
            </a:xfrm>
            <a:custGeom>
              <a:avLst/>
              <a:gdLst/>
              <a:ahLst/>
              <a:cxnLst/>
              <a:rect l="l" t="t" r="r" b="b"/>
              <a:pathLst>
                <a:path w="26291" h="16128" extrusionOk="0">
                  <a:moveTo>
                    <a:pt x="17960" y="399"/>
                  </a:moveTo>
                  <a:cubicBezTo>
                    <a:pt x="18165" y="399"/>
                    <a:pt x="18369" y="452"/>
                    <a:pt x="18548" y="554"/>
                  </a:cubicBezTo>
                  <a:lnTo>
                    <a:pt x="25263" y="4393"/>
                  </a:lnTo>
                  <a:cubicBezTo>
                    <a:pt x="25663" y="4622"/>
                    <a:pt x="25884" y="5032"/>
                    <a:pt x="25856" y="5491"/>
                  </a:cubicBezTo>
                  <a:cubicBezTo>
                    <a:pt x="25828" y="5952"/>
                    <a:pt x="25558" y="6332"/>
                    <a:pt x="25133" y="6510"/>
                  </a:cubicBezTo>
                  <a:lnTo>
                    <a:pt x="3307" y="15638"/>
                  </a:lnTo>
                  <a:cubicBezTo>
                    <a:pt x="3160" y="15700"/>
                    <a:pt x="3005" y="15730"/>
                    <a:pt x="2850" y="15730"/>
                  </a:cubicBezTo>
                  <a:cubicBezTo>
                    <a:pt x="2657" y="15730"/>
                    <a:pt x="2465" y="15683"/>
                    <a:pt x="2290" y="15589"/>
                  </a:cubicBezTo>
                  <a:cubicBezTo>
                    <a:pt x="1974" y="15419"/>
                    <a:pt x="1755" y="15120"/>
                    <a:pt x="1688" y="14768"/>
                  </a:cubicBezTo>
                  <a:lnTo>
                    <a:pt x="527" y="8605"/>
                  </a:lnTo>
                  <a:cubicBezTo>
                    <a:pt x="424" y="8060"/>
                    <a:pt x="722" y="7510"/>
                    <a:pt x="1233" y="7295"/>
                  </a:cubicBezTo>
                  <a:lnTo>
                    <a:pt x="17506" y="490"/>
                  </a:lnTo>
                  <a:cubicBezTo>
                    <a:pt x="17650" y="428"/>
                    <a:pt x="17806" y="399"/>
                    <a:pt x="17960" y="399"/>
                  </a:cubicBezTo>
                  <a:close/>
                  <a:moveTo>
                    <a:pt x="17961" y="0"/>
                  </a:moveTo>
                  <a:cubicBezTo>
                    <a:pt x="17754" y="0"/>
                    <a:pt x="17546" y="41"/>
                    <a:pt x="17352" y="122"/>
                  </a:cubicBezTo>
                  <a:lnTo>
                    <a:pt x="1079" y="6928"/>
                  </a:lnTo>
                  <a:cubicBezTo>
                    <a:pt x="396" y="7215"/>
                    <a:pt x="1" y="7950"/>
                    <a:pt x="137" y="8679"/>
                  </a:cubicBezTo>
                  <a:lnTo>
                    <a:pt x="1298" y="14841"/>
                  </a:lnTo>
                  <a:cubicBezTo>
                    <a:pt x="1388" y="15311"/>
                    <a:pt x="1680" y="15711"/>
                    <a:pt x="2101" y="15938"/>
                  </a:cubicBezTo>
                  <a:cubicBezTo>
                    <a:pt x="2335" y="16064"/>
                    <a:pt x="2592" y="16128"/>
                    <a:pt x="2850" y="16128"/>
                  </a:cubicBezTo>
                  <a:cubicBezTo>
                    <a:pt x="3056" y="16128"/>
                    <a:pt x="3265" y="16088"/>
                    <a:pt x="3460" y="16001"/>
                  </a:cubicBezTo>
                  <a:lnTo>
                    <a:pt x="25286" y="6873"/>
                  </a:lnTo>
                  <a:cubicBezTo>
                    <a:pt x="25844" y="6640"/>
                    <a:pt x="26216" y="6119"/>
                    <a:pt x="26253" y="5513"/>
                  </a:cubicBezTo>
                  <a:cubicBezTo>
                    <a:pt x="26290" y="4910"/>
                    <a:pt x="25986" y="4348"/>
                    <a:pt x="25460" y="4047"/>
                  </a:cubicBezTo>
                  <a:lnTo>
                    <a:pt x="18745" y="207"/>
                  </a:lnTo>
                  <a:cubicBezTo>
                    <a:pt x="18504" y="70"/>
                    <a:pt x="18233" y="0"/>
                    <a:pt x="179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32"/>
            <p:cNvSpPr/>
            <p:nvPr/>
          </p:nvSpPr>
          <p:spPr>
            <a:xfrm>
              <a:off x="5175500" y="783525"/>
              <a:ext cx="132775" cy="263100"/>
            </a:xfrm>
            <a:custGeom>
              <a:avLst/>
              <a:gdLst/>
              <a:ahLst/>
              <a:cxnLst/>
              <a:rect l="l" t="t" r="r" b="b"/>
              <a:pathLst>
                <a:path w="5311" h="10524" extrusionOk="0">
                  <a:moveTo>
                    <a:pt x="226" y="0"/>
                  </a:moveTo>
                  <a:cubicBezTo>
                    <a:pt x="200" y="0"/>
                    <a:pt x="174" y="5"/>
                    <a:pt x="149" y="15"/>
                  </a:cubicBezTo>
                  <a:cubicBezTo>
                    <a:pt x="48" y="57"/>
                    <a:pt x="0" y="173"/>
                    <a:pt x="42" y="275"/>
                  </a:cubicBezTo>
                  <a:lnTo>
                    <a:pt x="3474" y="8480"/>
                  </a:lnTo>
                  <a:cubicBezTo>
                    <a:pt x="3480" y="8496"/>
                    <a:pt x="3489" y="8509"/>
                    <a:pt x="3497" y="8522"/>
                  </a:cubicBezTo>
                  <a:lnTo>
                    <a:pt x="4926" y="10443"/>
                  </a:lnTo>
                  <a:cubicBezTo>
                    <a:pt x="4966" y="10496"/>
                    <a:pt x="5025" y="10523"/>
                    <a:pt x="5085" y="10523"/>
                  </a:cubicBezTo>
                  <a:cubicBezTo>
                    <a:pt x="5127" y="10523"/>
                    <a:pt x="5168" y="10510"/>
                    <a:pt x="5204" y="10483"/>
                  </a:cubicBezTo>
                  <a:cubicBezTo>
                    <a:pt x="5293" y="10418"/>
                    <a:pt x="5311" y="10294"/>
                    <a:pt x="5245" y="10205"/>
                  </a:cubicBezTo>
                  <a:lnTo>
                    <a:pt x="3831" y="8304"/>
                  </a:lnTo>
                  <a:lnTo>
                    <a:pt x="409" y="123"/>
                  </a:lnTo>
                  <a:cubicBezTo>
                    <a:pt x="377" y="46"/>
                    <a:pt x="304" y="0"/>
                    <a:pt x="2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32"/>
            <p:cNvSpPr/>
            <p:nvPr/>
          </p:nvSpPr>
          <p:spPr>
            <a:xfrm>
              <a:off x="5014425" y="809700"/>
              <a:ext cx="611875" cy="325600"/>
            </a:xfrm>
            <a:custGeom>
              <a:avLst/>
              <a:gdLst/>
              <a:ahLst/>
              <a:cxnLst/>
              <a:rect l="l" t="t" r="r" b="b"/>
              <a:pathLst>
                <a:path w="24475" h="13024" extrusionOk="0">
                  <a:moveTo>
                    <a:pt x="23952" y="1"/>
                  </a:moveTo>
                  <a:cubicBezTo>
                    <a:pt x="23944" y="1"/>
                    <a:pt x="23937" y="1"/>
                    <a:pt x="23930" y="2"/>
                  </a:cubicBezTo>
                  <a:cubicBezTo>
                    <a:pt x="23821" y="15"/>
                    <a:pt x="23742" y="113"/>
                    <a:pt x="23754" y="221"/>
                  </a:cubicBezTo>
                  <a:lnTo>
                    <a:pt x="24078" y="3154"/>
                  </a:lnTo>
                  <a:cubicBezTo>
                    <a:pt x="24031" y="3582"/>
                    <a:pt x="23757" y="3950"/>
                    <a:pt x="23358" y="4115"/>
                  </a:cubicBezTo>
                  <a:lnTo>
                    <a:pt x="3229" y="12535"/>
                  </a:lnTo>
                  <a:cubicBezTo>
                    <a:pt x="3081" y="12597"/>
                    <a:pt x="2926" y="12627"/>
                    <a:pt x="2772" y="12627"/>
                  </a:cubicBezTo>
                  <a:cubicBezTo>
                    <a:pt x="2470" y="12627"/>
                    <a:pt x="2172" y="12510"/>
                    <a:pt x="1943" y="12287"/>
                  </a:cubicBezTo>
                  <a:lnTo>
                    <a:pt x="354" y="10847"/>
                  </a:lnTo>
                  <a:cubicBezTo>
                    <a:pt x="317" y="10812"/>
                    <a:pt x="269" y="10795"/>
                    <a:pt x="221" y="10795"/>
                  </a:cubicBezTo>
                  <a:cubicBezTo>
                    <a:pt x="167" y="10795"/>
                    <a:pt x="113" y="10817"/>
                    <a:pt x="74" y="10860"/>
                  </a:cubicBezTo>
                  <a:cubicBezTo>
                    <a:pt x="1" y="10941"/>
                    <a:pt x="6" y="11067"/>
                    <a:pt x="87" y="11140"/>
                  </a:cubicBezTo>
                  <a:lnTo>
                    <a:pt x="1670" y="12575"/>
                  </a:lnTo>
                  <a:cubicBezTo>
                    <a:pt x="1971" y="12868"/>
                    <a:pt x="2368" y="13023"/>
                    <a:pt x="2771" y="13023"/>
                  </a:cubicBezTo>
                  <a:cubicBezTo>
                    <a:pt x="2976" y="13023"/>
                    <a:pt x="3184" y="12982"/>
                    <a:pt x="3381" y="12901"/>
                  </a:cubicBezTo>
                  <a:lnTo>
                    <a:pt x="23511" y="4482"/>
                  </a:lnTo>
                  <a:cubicBezTo>
                    <a:pt x="24050" y="4256"/>
                    <a:pt x="24420" y="3753"/>
                    <a:pt x="24474" y="3171"/>
                  </a:cubicBezTo>
                  <a:cubicBezTo>
                    <a:pt x="24475" y="3157"/>
                    <a:pt x="24475" y="3144"/>
                    <a:pt x="24474" y="3130"/>
                  </a:cubicBezTo>
                  <a:lnTo>
                    <a:pt x="24147" y="177"/>
                  </a:lnTo>
                  <a:cubicBezTo>
                    <a:pt x="24137" y="76"/>
                    <a:pt x="24049" y="1"/>
                    <a:pt x="239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32"/>
            <p:cNvSpPr/>
            <p:nvPr/>
          </p:nvSpPr>
          <p:spPr>
            <a:xfrm>
              <a:off x="5165700" y="826575"/>
              <a:ext cx="54050" cy="124225"/>
            </a:xfrm>
            <a:custGeom>
              <a:avLst/>
              <a:gdLst/>
              <a:ahLst/>
              <a:cxnLst/>
              <a:rect l="l" t="t" r="r" b="b"/>
              <a:pathLst>
                <a:path w="2162" h="4969" extrusionOk="0">
                  <a:moveTo>
                    <a:pt x="113" y="1"/>
                  </a:moveTo>
                  <a:cubicBezTo>
                    <a:pt x="101" y="1"/>
                    <a:pt x="88" y="3"/>
                    <a:pt x="77" y="8"/>
                  </a:cubicBezTo>
                  <a:cubicBezTo>
                    <a:pt x="25" y="29"/>
                    <a:pt x="1" y="86"/>
                    <a:pt x="22" y="137"/>
                  </a:cubicBezTo>
                  <a:lnTo>
                    <a:pt x="1956" y="4907"/>
                  </a:lnTo>
                  <a:cubicBezTo>
                    <a:pt x="1972" y="4945"/>
                    <a:pt x="2009" y="4969"/>
                    <a:pt x="2049" y="4969"/>
                  </a:cubicBezTo>
                  <a:cubicBezTo>
                    <a:pt x="2061" y="4969"/>
                    <a:pt x="2074" y="4967"/>
                    <a:pt x="2086" y="4960"/>
                  </a:cubicBezTo>
                  <a:cubicBezTo>
                    <a:pt x="2137" y="4939"/>
                    <a:pt x="2162" y="4882"/>
                    <a:pt x="2141" y="4831"/>
                  </a:cubicBezTo>
                  <a:lnTo>
                    <a:pt x="206" y="62"/>
                  </a:lnTo>
                  <a:cubicBezTo>
                    <a:pt x="190" y="24"/>
                    <a:pt x="152" y="1"/>
                    <a:pt x="1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32"/>
            <p:cNvSpPr/>
            <p:nvPr/>
          </p:nvSpPr>
          <p:spPr>
            <a:xfrm>
              <a:off x="5148025" y="870850"/>
              <a:ext cx="24100" cy="55250"/>
            </a:xfrm>
            <a:custGeom>
              <a:avLst/>
              <a:gdLst/>
              <a:ahLst/>
              <a:cxnLst/>
              <a:rect l="l" t="t" r="r" b="b"/>
              <a:pathLst>
                <a:path w="964" h="2210" extrusionOk="0">
                  <a:moveTo>
                    <a:pt x="110" y="0"/>
                  </a:moveTo>
                  <a:cubicBezTo>
                    <a:pt x="101" y="0"/>
                    <a:pt x="93" y="1"/>
                    <a:pt x="85" y="3"/>
                  </a:cubicBezTo>
                  <a:cubicBezTo>
                    <a:pt x="32" y="17"/>
                    <a:pt x="0" y="72"/>
                    <a:pt x="14" y="124"/>
                  </a:cubicBezTo>
                  <a:cubicBezTo>
                    <a:pt x="194" y="821"/>
                    <a:pt x="446" y="1504"/>
                    <a:pt x="761" y="2154"/>
                  </a:cubicBezTo>
                  <a:cubicBezTo>
                    <a:pt x="778" y="2188"/>
                    <a:pt x="814" y="2209"/>
                    <a:pt x="851" y="2209"/>
                  </a:cubicBezTo>
                  <a:cubicBezTo>
                    <a:pt x="866" y="2209"/>
                    <a:pt x="881" y="2206"/>
                    <a:pt x="894" y="2199"/>
                  </a:cubicBezTo>
                  <a:cubicBezTo>
                    <a:pt x="945" y="2175"/>
                    <a:pt x="964" y="2116"/>
                    <a:pt x="940" y="2066"/>
                  </a:cubicBezTo>
                  <a:cubicBezTo>
                    <a:pt x="630" y="1429"/>
                    <a:pt x="384" y="758"/>
                    <a:pt x="206" y="74"/>
                  </a:cubicBezTo>
                  <a:cubicBezTo>
                    <a:pt x="194" y="29"/>
                    <a:pt x="15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32"/>
            <p:cNvSpPr/>
            <p:nvPr/>
          </p:nvSpPr>
          <p:spPr>
            <a:xfrm>
              <a:off x="5113350" y="908750"/>
              <a:ext cx="17650" cy="31200"/>
            </a:xfrm>
            <a:custGeom>
              <a:avLst/>
              <a:gdLst/>
              <a:ahLst/>
              <a:cxnLst/>
              <a:rect l="l" t="t" r="r" b="b"/>
              <a:pathLst>
                <a:path w="706" h="1248" extrusionOk="0">
                  <a:moveTo>
                    <a:pt x="112" y="0"/>
                  </a:moveTo>
                  <a:cubicBezTo>
                    <a:pt x="98" y="0"/>
                    <a:pt x="84" y="3"/>
                    <a:pt x="71" y="9"/>
                  </a:cubicBezTo>
                  <a:cubicBezTo>
                    <a:pt x="21" y="31"/>
                    <a:pt x="0" y="90"/>
                    <a:pt x="22" y="141"/>
                  </a:cubicBezTo>
                  <a:lnTo>
                    <a:pt x="502" y="1189"/>
                  </a:lnTo>
                  <a:cubicBezTo>
                    <a:pt x="519" y="1226"/>
                    <a:pt x="555" y="1247"/>
                    <a:pt x="593" y="1247"/>
                  </a:cubicBezTo>
                  <a:cubicBezTo>
                    <a:pt x="606" y="1247"/>
                    <a:pt x="621" y="1245"/>
                    <a:pt x="634" y="1238"/>
                  </a:cubicBezTo>
                  <a:cubicBezTo>
                    <a:pt x="684" y="1215"/>
                    <a:pt x="705" y="1157"/>
                    <a:pt x="682" y="1106"/>
                  </a:cubicBezTo>
                  <a:lnTo>
                    <a:pt x="202" y="58"/>
                  </a:lnTo>
                  <a:cubicBezTo>
                    <a:pt x="186" y="21"/>
                    <a:pt x="150" y="0"/>
                    <a:pt x="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2" name="Google Shape;652;p32"/>
            <p:cNvSpPr/>
            <p:nvPr/>
          </p:nvSpPr>
          <p:spPr>
            <a:xfrm>
              <a:off x="5081425" y="973450"/>
              <a:ext cx="12225" cy="17825"/>
            </a:xfrm>
            <a:custGeom>
              <a:avLst/>
              <a:gdLst/>
              <a:ahLst/>
              <a:cxnLst/>
              <a:rect l="l" t="t" r="r" b="b"/>
              <a:pathLst>
                <a:path w="489" h="713" extrusionOk="0">
                  <a:moveTo>
                    <a:pt x="115" y="0"/>
                  </a:moveTo>
                  <a:cubicBezTo>
                    <a:pt x="100" y="0"/>
                    <a:pt x="84" y="3"/>
                    <a:pt x="70" y="11"/>
                  </a:cubicBezTo>
                  <a:cubicBezTo>
                    <a:pt x="20" y="34"/>
                    <a:pt x="0" y="95"/>
                    <a:pt x="26" y="143"/>
                  </a:cubicBezTo>
                  <a:lnTo>
                    <a:pt x="286" y="659"/>
                  </a:lnTo>
                  <a:cubicBezTo>
                    <a:pt x="304" y="693"/>
                    <a:pt x="338" y="713"/>
                    <a:pt x="374" y="713"/>
                  </a:cubicBezTo>
                  <a:cubicBezTo>
                    <a:pt x="389" y="713"/>
                    <a:pt x="405" y="711"/>
                    <a:pt x="419" y="702"/>
                  </a:cubicBezTo>
                  <a:cubicBezTo>
                    <a:pt x="469" y="679"/>
                    <a:pt x="489" y="618"/>
                    <a:pt x="464" y="569"/>
                  </a:cubicBezTo>
                  <a:lnTo>
                    <a:pt x="204" y="54"/>
                  </a:lnTo>
                  <a:cubicBezTo>
                    <a:pt x="186" y="20"/>
                    <a:pt x="151" y="0"/>
                    <a:pt x="1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3" name="Google Shape;653;p32"/>
            <p:cNvSpPr/>
            <p:nvPr/>
          </p:nvSpPr>
          <p:spPr>
            <a:xfrm>
              <a:off x="5241175" y="839600"/>
              <a:ext cx="49850" cy="111525"/>
            </a:xfrm>
            <a:custGeom>
              <a:avLst/>
              <a:gdLst/>
              <a:ahLst/>
              <a:cxnLst/>
              <a:rect l="l" t="t" r="r" b="b"/>
              <a:pathLst>
                <a:path w="1994" h="4461" extrusionOk="0">
                  <a:moveTo>
                    <a:pt x="114" y="0"/>
                  </a:moveTo>
                  <a:cubicBezTo>
                    <a:pt x="101" y="0"/>
                    <a:pt x="88" y="3"/>
                    <a:pt x="76" y="8"/>
                  </a:cubicBezTo>
                  <a:cubicBezTo>
                    <a:pt x="25" y="29"/>
                    <a:pt x="1" y="88"/>
                    <a:pt x="22" y="139"/>
                  </a:cubicBezTo>
                  <a:lnTo>
                    <a:pt x="1789" y="4398"/>
                  </a:lnTo>
                  <a:cubicBezTo>
                    <a:pt x="1805" y="4436"/>
                    <a:pt x="1843" y="4460"/>
                    <a:pt x="1881" y="4460"/>
                  </a:cubicBezTo>
                  <a:cubicBezTo>
                    <a:pt x="1894" y="4460"/>
                    <a:pt x="1906" y="4458"/>
                    <a:pt x="1918" y="4453"/>
                  </a:cubicBezTo>
                  <a:cubicBezTo>
                    <a:pt x="1969" y="4432"/>
                    <a:pt x="1993" y="4372"/>
                    <a:pt x="1972" y="4323"/>
                  </a:cubicBezTo>
                  <a:lnTo>
                    <a:pt x="205" y="62"/>
                  </a:lnTo>
                  <a:cubicBezTo>
                    <a:pt x="190" y="24"/>
                    <a:pt x="152" y="0"/>
                    <a:pt x="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32"/>
            <p:cNvSpPr/>
            <p:nvPr/>
          </p:nvSpPr>
          <p:spPr>
            <a:xfrm>
              <a:off x="5300175" y="880800"/>
              <a:ext cx="18700" cy="38600"/>
            </a:xfrm>
            <a:custGeom>
              <a:avLst/>
              <a:gdLst/>
              <a:ahLst/>
              <a:cxnLst/>
              <a:rect l="l" t="t" r="r" b="b"/>
              <a:pathLst>
                <a:path w="748" h="1544" extrusionOk="0">
                  <a:moveTo>
                    <a:pt x="112" y="0"/>
                  </a:moveTo>
                  <a:cubicBezTo>
                    <a:pt x="100" y="0"/>
                    <a:pt x="88" y="3"/>
                    <a:pt x="76" y="7"/>
                  </a:cubicBezTo>
                  <a:cubicBezTo>
                    <a:pt x="25" y="28"/>
                    <a:pt x="0" y="85"/>
                    <a:pt x="19" y="136"/>
                  </a:cubicBezTo>
                  <a:lnTo>
                    <a:pt x="544" y="1480"/>
                  </a:lnTo>
                  <a:cubicBezTo>
                    <a:pt x="558" y="1519"/>
                    <a:pt x="596" y="1543"/>
                    <a:pt x="635" y="1543"/>
                  </a:cubicBezTo>
                  <a:cubicBezTo>
                    <a:pt x="648" y="1543"/>
                    <a:pt x="659" y="1542"/>
                    <a:pt x="671" y="1537"/>
                  </a:cubicBezTo>
                  <a:cubicBezTo>
                    <a:pt x="722" y="1515"/>
                    <a:pt x="748" y="1459"/>
                    <a:pt x="728" y="1407"/>
                  </a:cubicBezTo>
                  <a:lnTo>
                    <a:pt x="204" y="64"/>
                  </a:lnTo>
                  <a:cubicBezTo>
                    <a:pt x="189" y="25"/>
                    <a:pt x="151" y="0"/>
                    <a:pt x="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32"/>
            <p:cNvSpPr/>
            <p:nvPr/>
          </p:nvSpPr>
          <p:spPr>
            <a:xfrm>
              <a:off x="5418775" y="724325"/>
              <a:ext cx="83250" cy="53850"/>
            </a:xfrm>
            <a:custGeom>
              <a:avLst/>
              <a:gdLst/>
              <a:ahLst/>
              <a:cxnLst/>
              <a:rect l="l" t="t" r="r" b="b"/>
              <a:pathLst>
                <a:path w="3330" h="2154" extrusionOk="0">
                  <a:moveTo>
                    <a:pt x="115" y="0"/>
                  </a:moveTo>
                  <a:cubicBezTo>
                    <a:pt x="81" y="0"/>
                    <a:pt x="48" y="17"/>
                    <a:pt x="30" y="47"/>
                  </a:cubicBezTo>
                  <a:cubicBezTo>
                    <a:pt x="0" y="93"/>
                    <a:pt x="15" y="155"/>
                    <a:pt x="61" y="183"/>
                  </a:cubicBezTo>
                  <a:lnTo>
                    <a:pt x="3163" y="2138"/>
                  </a:lnTo>
                  <a:cubicBezTo>
                    <a:pt x="3179" y="2149"/>
                    <a:pt x="3198" y="2154"/>
                    <a:pt x="3216" y="2154"/>
                  </a:cubicBezTo>
                  <a:cubicBezTo>
                    <a:pt x="3249" y="2154"/>
                    <a:pt x="3280" y="2138"/>
                    <a:pt x="3300" y="2105"/>
                  </a:cubicBezTo>
                  <a:cubicBezTo>
                    <a:pt x="3330" y="2060"/>
                    <a:pt x="3315" y="1998"/>
                    <a:pt x="3269" y="1969"/>
                  </a:cubicBezTo>
                  <a:lnTo>
                    <a:pt x="167" y="15"/>
                  </a:lnTo>
                  <a:cubicBezTo>
                    <a:pt x="151" y="5"/>
                    <a:pt x="133" y="0"/>
                    <a:pt x="1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32"/>
            <p:cNvSpPr/>
            <p:nvPr/>
          </p:nvSpPr>
          <p:spPr>
            <a:xfrm>
              <a:off x="5442975" y="778700"/>
              <a:ext cx="29975" cy="20450"/>
            </a:xfrm>
            <a:custGeom>
              <a:avLst/>
              <a:gdLst/>
              <a:ahLst/>
              <a:cxnLst/>
              <a:rect l="l" t="t" r="r" b="b"/>
              <a:pathLst>
                <a:path w="1199" h="818" extrusionOk="0">
                  <a:moveTo>
                    <a:pt x="114" y="0"/>
                  </a:moveTo>
                  <a:cubicBezTo>
                    <a:pt x="81" y="0"/>
                    <a:pt x="49" y="16"/>
                    <a:pt x="30" y="45"/>
                  </a:cubicBezTo>
                  <a:cubicBezTo>
                    <a:pt x="1" y="92"/>
                    <a:pt x="14" y="154"/>
                    <a:pt x="60" y="182"/>
                  </a:cubicBezTo>
                  <a:lnTo>
                    <a:pt x="1032" y="802"/>
                  </a:lnTo>
                  <a:cubicBezTo>
                    <a:pt x="1049" y="813"/>
                    <a:pt x="1068" y="818"/>
                    <a:pt x="1086" y="818"/>
                  </a:cubicBezTo>
                  <a:cubicBezTo>
                    <a:pt x="1120" y="818"/>
                    <a:pt x="1151" y="802"/>
                    <a:pt x="1169" y="771"/>
                  </a:cubicBezTo>
                  <a:cubicBezTo>
                    <a:pt x="1198" y="726"/>
                    <a:pt x="1185" y="664"/>
                    <a:pt x="1138" y="635"/>
                  </a:cubicBezTo>
                  <a:lnTo>
                    <a:pt x="167" y="16"/>
                  </a:lnTo>
                  <a:cubicBezTo>
                    <a:pt x="150" y="5"/>
                    <a:pt x="132" y="0"/>
                    <a:pt x="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7" name="Google Shape;657;p32"/>
          <p:cNvGrpSpPr/>
          <p:nvPr/>
        </p:nvGrpSpPr>
        <p:grpSpPr>
          <a:xfrm>
            <a:off x="6763043" y="647025"/>
            <a:ext cx="782148" cy="560906"/>
            <a:chOff x="4963350" y="689650"/>
            <a:chExt cx="662950" cy="475425"/>
          </a:xfrm>
        </p:grpSpPr>
        <p:sp>
          <p:nvSpPr>
            <p:cNvPr id="658" name="Google Shape;658;p32"/>
            <p:cNvSpPr/>
            <p:nvPr/>
          </p:nvSpPr>
          <p:spPr>
            <a:xfrm>
              <a:off x="4963350" y="719475"/>
              <a:ext cx="662950" cy="445600"/>
            </a:xfrm>
            <a:custGeom>
              <a:avLst/>
              <a:gdLst/>
              <a:ahLst/>
              <a:cxnLst/>
              <a:rect l="l" t="t" r="r" b="b"/>
              <a:pathLst>
                <a:path w="26518" h="17824" extrusionOk="0">
                  <a:moveTo>
                    <a:pt x="17961" y="1"/>
                  </a:moveTo>
                  <a:cubicBezTo>
                    <a:pt x="17754" y="1"/>
                    <a:pt x="17546" y="41"/>
                    <a:pt x="17352" y="123"/>
                  </a:cubicBezTo>
                  <a:lnTo>
                    <a:pt x="1079" y="6929"/>
                  </a:lnTo>
                  <a:cubicBezTo>
                    <a:pt x="396" y="7214"/>
                    <a:pt x="1" y="7950"/>
                    <a:pt x="137" y="8677"/>
                  </a:cubicBezTo>
                  <a:lnTo>
                    <a:pt x="1298" y="14840"/>
                  </a:lnTo>
                  <a:cubicBezTo>
                    <a:pt x="1387" y="15311"/>
                    <a:pt x="1680" y="15710"/>
                    <a:pt x="2101" y="15938"/>
                  </a:cubicBezTo>
                  <a:cubicBezTo>
                    <a:pt x="2117" y="15945"/>
                    <a:pt x="2133" y="15952"/>
                    <a:pt x="2149" y="15960"/>
                  </a:cubicBezTo>
                  <a:lnTo>
                    <a:pt x="3712" y="17375"/>
                  </a:lnTo>
                  <a:cubicBezTo>
                    <a:pt x="4013" y="17669"/>
                    <a:pt x="4409" y="17824"/>
                    <a:pt x="4813" y="17824"/>
                  </a:cubicBezTo>
                  <a:cubicBezTo>
                    <a:pt x="5018" y="17824"/>
                    <a:pt x="5224" y="17784"/>
                    <a:pt x="5422" y="17702"/>
                  </a:cubicBezTo>
                  <a:lnTo>
                    <a:pt x="25553" y="9282"/>
                  </a:lnTo>
                  <a:cubicBezTo>
                    <a:pt x="26092" y="9056"/>
                    <a:pt x="26462" y="8554"/>
                    <a:pt x="26516" y="7972"/>
                  </a:cubicBezTo>
                  <a:cubicBezTo>
                    <a:pt x="26518" y="7956"/>
                    <a:pt x="26517" y="7943"/>
                    <a:pt x="26516" y="7930"/>
                  </a:cubicBezTo>
                  <a:lnTo>
                    <a:pt x="26249" y="5530"/>
                  </a:lnTo>
                  <a:cubicBezTo>
                    <a:pt x="26249" y="5525"/>
                    <a:pt x="26252" y="5519"/>
                    <a:pt x="26253" y="5516"/>
                  </a:cubicBezTo>
                  <a:cubicBezTo>
                    <a:pt x="26289" y="4911"/>
                    <a:pt x="25986" y="4349"/>
                    <a:pt x="25460" y="4048"/>
                  </a:cubicBezTo>
                  <a:lnTo>
                    <a:pt x="18745" y="208"/>
                  </a:lnTo>
                  <a:cubicBezTo>
                    <a:pt x="18505" y="71"/>
                    <a:pt x="18233" y="1"/>
                    <a:pt x="1796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9" name="Google Shape;659;p32"/>
            <p:cNvSpPr/>
            <p:nvPr/>
          </p:nvSpPr>
          <p:spPr>
            <a:xfrm>
              <a:off x="5033375" y="997425"/>
              <a:ext cx="263925" cy="130100"/>
            </a:xfrm>
            <a:custGeom>
              <a:avLst/>
              <a:gdLst/>
              <a:ahLst/>
              <a:cxnLst/>
              <a:rect l="l" t="t" r="r" b="b"/>
              <a:pathLst>
                <a:path w="10557" h="5204" extrusionOk="0">
                  <a:moveTo>
                    <a:pt x="9280" y="1"/>
                  </a:moveTo>
                  <a:cubicBezTo>
                    <a:pt x="9271" y="1"/>
                    <a:pt x="9261" y="3"/>
                    <a:pt x="9252" y="6"/>
                  </a:cubicBezTo>
                  <a:lnTo>
                    <a:pt x="626" y="3614"/>
                  </a:lnTo>
                  <a:cubicBezTo>
                    <a:pt x="464" y="3682"/>
                    <a:pt x="285" y="3717"/>
                    <a:pt x="80" y="3721"/>
                  </a:cubicBezTo>
                  <a:cubicBezTo>
                    <a:pt x="69" y="3722"/>
                    <a:pt x="63" y="3725"/>
                    <a:pt x="52" y="3729"/>
                  </a:cubicBezTo>
                  <a:cubicBezTo>
                    <a:pt x="34" y="3737"/>
                    <a:pt x="20" y="3750"/>
                    <a:pt x="12" y="3769"/>
                  </a:cubicBezTo>
                  <a:cubicBezTo>
                    <a:pt x="0" y="3799"/>
                    <a:pt x="11" y="3831"/>
                    <a:pt x="31" y="3851"/>
                  </a:cubicBezTo>
                  <a:lnTo>
                    <a:pt x="1121" y="4838"/>
                  </a:lnTo>
                  <a:cubicBezTo>
                    <a:pt x="1367" y="5076"/>
                    <a:pt x="1691" y="5203"/>
                    <a:pt x="2019" y="5203"/>
                  </a:cubicBezTo>
                  <a:cubicBezTo>
                    <a:pt x="2183" y="5203"/>
                    <a:pt x="2348" y="5172"/>
                    <a:pt x="2504" y="5106"/>
                  </a:cubicBezTo>
                  <a:lnTo>
                    <a:pt x="10509" y="1758"/>
                  </a:lnTo>
                  <a:cubicBezTo>
                    <a:pt x="10530" y="1749"/>
                    <a:pt x="10546" y="1730"/>
                    <a:pt x="10552" y="1707"/>
                  </a:cubicBezTo>
                  <a:cubicBezTo>
                    <a:pt x="10557" y="1687"/>
                    <a:pt x="10554" y="1663"/>
                    <a:pt x="10539" y="1645"/>
                  </a:cubicBezTo>
                  <a:lnTo>
                    <a:pt x="9339" y="30"/>
                  </a:lnTo>
                  <a:cubicBezTo>
                    <a:pt x="9325" y="11"/>
                    <a:pt x="9303" y="1"/>
                    <a:pt x="9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32"/>
            <p:cNvSpPr/>
            <p:nvPr/>
          </p:nvSpPr>
          <p:spPr>
            <a:xfrm>
              <a:off x="4971675" y="792650"/>
              <a:ext cx="291350" cy="292475"/>
            </a:xfrm>
            <a:custGeom>
              <a:avLst/>
              <a:gdLst/>
              <a:ahLst/>
              <a:cxnLst/>
              <a:rect l="l" t="t" r="r" b="b"/>
              <a:pathLst>
                <a:path w="11654" h="11699" extrusionOk="0">
                  <a:moveTo>
                    <a:pt x="7154" y="3210"/>
                  </a:moveTo>
                  <a:lnTo>
                    <a:pt x="7184" y="3222"/>
                  </a:lnTo>
                  <a:cubicBezTo>
                    <a:pt x="7360" y="3913"/>
                    <a:pt x="7611" y="4590"/>
                    <a:pt x="7889" y="5244"/>
                  </a:cubicBezTo>
                  <a:cubicBezTo>
                    <a:pt x="7575" y="4601"/>
                    <a:pt x="7325" y="3924"/>
                    <a:pt x="7148" y="3232"/>
                  </a:cubicBezTo>
                  <a:cubicBezTo>
                    <a:pt x="7144" y="3222"/>
                    <a:pt x="7148" y="3212"/>
                    <a:pt x="7154" y="3210"/>
                  </a:cubicBezTo>
                  <a:close/>
                  <a:moveTo>
                    <a:pt x="5742" y="4660"/>
                  </a:moveTo>
                  <a:lnTo>
                    <a:pt x="5799" y="4737"/>
                  </a:lnTo>
                  <a:lnTo>
                    <a:pt x="6278" y="5787"/>
                  </a:lnTo>
                  <a:lnTo>
                    <a:pt x="6243" y="5801"/>
                  </a:lnTo>
                  <a:lnTo>
                    <a:pt x="5764" y="4750"/>
                  </a:lnTo>
                  <a:cubicBezTo>
                    <a:pt x="5760" y="4740"/>
                    <a:pt x="5764" y="4731"/>
                    <a:pt x="5770" y="4728"/>
                  </a:cubicBezTo>
                  <a:lnTo>
                    <a:pt x="5742" y="4660"/>
                  </a:lnTo>
                  <a:close/>
                  <a:moveTo>
                    <a:pt x="7840" y="1369"/>
                  </a:moveTo>
                  <a:lnTo>
                    <a:pt x="7890" y="1449"/>
                  </a:lnTo>
                  <a:lnTo>
                    <a:pt x="9826" y="6221"/>
                  </a:lnTo>
                  <a:lnTo>
                    <a:pt x="9791" y="6234"/>
                  </a:lnTo>
                  <a:lnTo>
                    <a:pt x="7856" y="1464"/>
                  </a:lnTo>
                  <a:cubicBezTo>
                    <a:pt x="7852" y="1453"/>
                    <a:pt x="7863" y="1442"/>
                    <a:pt x="7869" y="1438"/>
                  </a:cubicBezTo>
                  <a:lnTo>
                    <a:pt x="7840" y="1369"/>
                  </a:lnTo>
                  <a:close/>
                  <a:moveTo>
                    <a:pt x="4500" y="7311"/>
                  </a:moveTo>
                  <a:lnTo>
                    <a:pt x="4521" y="7323"/>
                  </a:lnTo>
                  <a:lnTo>
                    <a:pt x="4781" y="7838"/>
                  </a:lnTo>
                  <a:lnTo>
                    <a:pt x="4747" y="7853"/>
                  </a:lnTo>
                  <a:lnTo>
                    <a:pt x="4500" y="7311"/>
                  </a:lnTo>
                  <a:close/>
                  <a:moveTo>
                    <a:pt x="8279" y="0"/>
                  </a:moveTo>
                  <a:cubicBezTo>
                    <a:pt x="8269" y="0"/>
                    <a:pt x="8259" y="2"/>
                    <a:pt x="8249" y="6"/>
                  </a:cubicBezTo>
                  <a:lnTo>
                    <a:pt x="865" y="3094"/>
                  </a:lnTo>
                  <a:cubicBezTo>
                    <a:pt x="317" y="3324"/>
                    <a:pt x="0" y="3916"/>
                    <a:pt x="112" y="4502"/>
                  </a:cubicBezTo>
                  <a:lnTo>
                    <a:pt x="1271" y="10666"/>
                  </a:lnTo>
                  <a:cubicBezTo>
                    <a:pt x="1343" y="11042"/>
                    <a:pt x="1579" y="11363"/>
                    <a:pt x="1917" y="11544"/>
                  </a:cubicBezTo>
                  <a:cubicBezTo>
                    <a:pt x="2106" y="11647"/>
                    <a:pt x="2313" y="11698"/>
                    <a:pt x="2521" y="11698"/>
                  </a:cubicBezTo>
                  <a:cubicBezTo>
                    <a:pt x="2686" y="11698"/>
                    <a:pt x="2852" y="11666"/>
                    <a:pt x="3009" y="11600"/>
                  </a:cubicBezTo>
                  <a:lnTo>
                    <a:pt x="11598" y="8008"/>
                  </a:lnTo>
                  <a:cubicBezTo>
                    <a:pt x="11636" y="7992"/>
                    <a:pt x="11653" y="7949"/>
                    <a:pt x="11637" y="7911"/>
                  </a:cubicBezTo>
                  <a:lnTo>
                    <a:pt x="8348" y="45"/>
                  </a:lnTo>
                  <a:cubicBezTo>
                    <a:pt x="8335" y="17"/>
                    <a:pt x="8308" y="0"/>
                    <a:pt x="82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32"/>
            <p:cNvSpPr/>
            <p:nvPr/>
          </p:nvSpPr>
          <p:spPr>
            <a:xfrm>
              <a:off x="5272200" y="845950"/>
              <a:ext cx="346325" cy="191850"/>
            </a:xfrm>
            <a:custGeom>
              <a:avLst/>
              <a:gdLst/>
              <a:ahLst/>
              <a:cxnLst/>
              <a:rect l="l" t="t" r="r" b="b"/>
              <a:pathLst>
                <a:path w="13853" h="7674" extrusionOk="0">
                  <a:moveTo>
                    <a:pt x="13601" y="1"/>
                  </a:moveTo>
                  <a:cubicBezTo>
                    <a:pt x="13590" y="1"/>
                    <a:pt x="13579" y="3"/>
                    <a:pt x="13567" y="8"/>
                  </a:cubicBezTo>
                  <a:cubicBezTo>
                    <a:pt x="13557" y="13"/>
                    <a:pt x="13545" y="21"/>
                    <a:pt x="13537" y="33"/>
                  </a:cubicBezTo>
                  <a:cubicBezTo>
                    <a:pt x="13377" y="258"/>
                    <a:pt x="13157" y="434"/>
                    <a:pt x="12899" y="542"/>
                  </a:cubicBezTo>
                  <a:lnTo>
                    <a:pt x="52" y="5916"/>
                  </a:lnTo>
                  <a:cubicBezTo>
                    <a:pt x="31" y="5924"/>
                    <a:pt x="15" y="5943"/>
                    <a:pt x="7" y="5963"/>
                  </a:cubicBezTo>
                  <a:cubicBezTo>
                    <a:pt x="1" y="5985"/>
                    <a:pt x="7" y="6011"/>
                    <a:pt x="19" y="6029"/>
                  </a:cubicBezTo>
                  <a:lnTo>
                    <a:pt x="1217" y="7642"/>
                  </a:lnTo>
                  <a:cubicBezTo>
                    <a:pt x="1235" y="7661"/>
                    <a:pt x="1260" y="7673"/>
                    <a:pt x="1284" y="7673"/>
                  </a:cubicBezTo>
                  <a:cubicBezTo>
                    <a:pt x="1293" y="7673"/>
                    <a:pt x="1302" y="7672"/>
                    <a:pt x="1310" y="7668"/>
                  </a:cubicBezTo>
                  <a:lnTo>
                    <a:pt x="13079" y="2746"/>
                  </a:lnTo>
                  <a:cubicBezTo>
                    <a:pt x="13508" y="2568"/>
                    <a:pt x="13803" y="2170"/>
                    <a:pt x="13852" y="1694"/>
                  </a:cubicBezTo>
                  <a:lnTo>
                    <a:pt x="13673" y="71"/>
                  </a:lnTo>
                  <a:cubicBezTo>
                    <a:pt x="13669" y="41"/>
                    <a:pt x="13646" y="15"/>
                    <a:pt x="13616" y="2"/>
                  </a:cubicBezTo>
                  <a:cubicBezTo>
                    <a:pt x="13611" y="1"/>
                    <a:pt x="13606" y="1"/>
                    <a:pt x="136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32"/>
            <p:cNvSpPr/>
            <p:nvPr/>
          </p:nvSpPr>
          <p:spPr>
            <a:xfrm>
              <a:off x="5185100" y="697375"/>
              <a:ext cx="426725" cy="292025"/>
            </a:xfrm>
            <a:custGeom>
              <a:avLst/>
              <a:gdLst/>
              <a:ahLst/>
              <a:cxnLst/>
              <a:rect l="l" t="t" r="r" b="b"/>
              <a:pathLst>
                <a:path w="17069" h="11681" extrusionOk="0">
                  <a:moveTo>
                    <a:pt x="9471" y="1162"/>
                  </a:moveTo>
                  <a:lnTo>
                    <a:pt x="12551" y="3148"/>
                  </a:lnTo>
                  <a:lnTo>
                    <a:pt x="9446" y="1169"/>
                  </a:lnTo>
                  <a:cubicBezTo>
                    <a:pt x="9448" y="1164"/>
                    <a:pt x="9448" y="1164"/>
                    <a:pt x="9451" y="1162"/>
                  </a:cubicBezTo>
                  <a:close/>
                  <a:moveTo>
                    <a:pt x="10421" y="3333"/>
                  </a:moveTo>
                  <a:lnTo>
                    <a:pt x="10440" y="3337"/>
                  </a:lnTo>
                  <a:lnTo>
                    <a:pt x="11392" y="3987"/>
                  </a:lnTo>
                  <a:lnTo>
                    <a:pt x="10411" y="3340"/>
                  </a:lnTo>
                  <a:cubicBezTo>
                    <a:pt x="10416" y="3339"/>
                    <a:pt x="10417" y="3334"/>
                    <a:pt x="10421" y="3333"/>
                  </a:cubicBezTo>
                  <a:close/>
                  <a:moveTo>
                    <a:pt x="4679" y="7351"/>
                  </a:moveTo>
                  <a:lnTo>
                    <a:pt x="4732" y="7430"/>
                  </a:lnTo>
                  <a:lnTo>
                    <a:pt x="5253" y="8772"/>
                  </a:lnTo>
                  <a:lnTo>
                    <a:pt x="5322" y="8746"/>
                  </a:lnTo>
                  <a:lnTo>
                    <a:pt x="5254" y="8776"/>
                  </a:lnTo>
                  <a:lnTo>
                    <a:pt x="5253" y="8772"/>
                  </a:lnTo>
                  <a:lnTo>
                    <a:pt x="5218" y="8786"/>
                  </a:lnTo>
                  <a:lnTo>
                    <a:pt x="4697" y="7444"/>
                  </a:lnTo>
                  <a:cubicBezTo>
                    <a:pt x="4694" y="7434"/>
                    <a:pt x="4704" y="7422"/>
                    <a:pt x="4715" y="7417"/>
                  </a:cubicBezTo>
                  <a:lnTo>
                    <a:pt x="4679" y="7351"/>
                  </a:lnTo>
                  <a:close/>
                  <a:moveTo>
                    <a:pt x="2350" y="5775"/>
                  </a:moveTo>
                  <a:lnTo>
                    <a:pt x="2375" y="5785"/>
                  </a:lnTo>
                  <a:lnTo>
                    <a:pt x="4140" y="10044"/>
                  </a:lnTo>
                  <a:lnTo>
                    <a:pt x="4106" y="10059"/>
                  </a:lnTo>
                  <a:lnTo>
                    <a:pt x="2340" y="5798"/>
                  </a:lnTo>
                  <a:cubicBezTo>
                    <a:pt x="2336" y="5788"/>
                    <a:pt x="2340" y="5779"/>
                    <a:pt x="2350" y="5775"/>
                  </a:cubicBezTo>
                  <a:close/>
                  <a:moveTo>
                    <a:pt x="9089" y="1"/>
                  </a:moveTo>
                  <a:cubicBezTo>
                    <a:pt x="8923" y="1"/>
                    <a:pt x="8757" y="33"/>
                    <a:pt x="8600" y="98"/>
                  </a:cubicBezTo>
                  <a:lnTo>
                    <a:pt x="56" y="3672"/>
                  </a:lnTo>
                  <a:cubicBezTo>
                    <a:pt x="17" y="3688"/>
                    <a:pt x="1" y="3731"/>
                    <a:pt x="16" y="3770"/>
                  </a:cubicBezTo>
                  <a:lnTo>
                    <a:pt x="3306" y="11635"/>
                  </a:lnTo>
                  <a:cubicBezTo>
                    <a:pt x="3317" y="11664"/>
                    <a:pt x="3344" y="11680"/>
                    <a:pt x="3374" y="11680"/>
                  </a:cubicBezTo>
                  <a:cubicBezTo>
                    <a:pt x="3384" y="11680"/>
                    <a:pt x="3394" y="11679"/>
                    <a:pt x="3403" y="11675"/>
                  </a:cubicBezTo>
                  <a:lnTo>
                    <a:pt x="16298" y="6281"/>
                  </a:lnTo>
                  <a:cubicBezTo>
                    <a:pt x="16737" y="6097"/>
                    <a:pt x="17025" y="5703"/>
                    <a:pt x="17069" y="5213"/>
                  </a:cubicBezTo>
                  <a:lnTo>
                    <a:pt x="17009" y="4702"/>
                  </a:lnTo>
                  <a:cubicBezTo>
                    <a:pt x="16913" y="4408"/>
                    <a:pt x="16713" y="4170"/>
                    <a:pt x="16436" y="4011"/>
                  </a:cubicBezTo>
                  <a:lnTo>
                    <a:pt x="9722" y="170"/>
                  </a:lnTo>
                  <a:cubicBezTo>
                    <a:pt x="9528" y="58"/>
                    <a:pt x="9309" y="1"/>
                    <a:pt x="90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32"/>
            <p:cNvSpPr/>
            <p:nvPr/>
          </p:nvSpPr>
          <p:spPr>
            <a:xfrm>
              <a:off x="5033375" y="1064800"/>
              <a:ext cx="111600" cy="62775"/>
            </a:xfrm>
            <a:custGeom>
              <a:avLst/>
              <a:gdLst/>
              <a:ahLst/>
              <a:cxnLst/>
              <a:rect l="l" t="t" r="r" b="b"/>
              <a:pathLst>
                <a:path w="4464" h="2511" extrusionOk="0">
                  <a:moveTo>
                    <a:pt x="2822" y="1"/>
                  </a:moveTo>
                  <a:lnTo>
                    <a:pt x="626" y="921"/>
                  </a:lnTo>
                  <a:cubicBezTo>
                    <a:pt x="464" y="988"/>
                    <a:pt x="285" y="1024"/>
                    <a:pt x="80" y="1027"/>
                  </a:cubicBezTo>
                  <a:cubicBezTo>
                    <a:pt x="69" y="1029"/>
                    <a:pt x="63" y="1031"/>
                    <a:pt x="52" y="1035"/>
                  </a:cubicBezTo>
                  <a:cubicBezTo>
                    <a:pt x="34" y="1043"/>
                    <a:pt x="20" y="1056"/>
                    <a:pt x="12" y="1076"/>
                  </a:cubicBezTo>
                  <a:cubicBezTo>
                    <a:pt x="0" y="1105"/>
                    <a:pt x="11" y="1137"/>
                    <a:pt x="31" y="1157"/>
                  </a:cubicBezTo>
                  <a:lnTo>
                    <a:pt x="1121" y="2145"/>
                  </a:lnTo>
                  <a:cubicBezTo>
                    <a:pt x="1367" y="2383"/>
                    <a:pt x="1691" y="2510"/>
                    <a:pt x="2019" y="2510"/>
                  </a:cubicBezTo>
                  <a:cubicBezTo>
                    <a:pt x="2183" y="2510"/>
                    <a:pt x="2348" y="2478"/>
                    <a:pt x="2504" y="2413"/>
                  </a:cubicBezTo>
                  <a:lnTo>
                    <a:pt x="4463" y="1593"/>
                  </a:lnTo>
                  <a:lnTo>
                    <a:pt x="2822" y="1"/>
                  </a:ln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32"/>
            <p:cNvSpPr/>
            <p:nvPr/>
          </p:nvSpPr>
          <p:spPr>
            <a:xfrm>
              <a:off x="4971650" y="850350"/>
              <a:ext cx="113175" cy="234775"/>
            </a:xfrm>
            <a:custGeom>
              <a:avLst/>
              <a:gdLst/>
              <a:ahLst/>
              <a:cxnLst/>
              <a:rect l="l" t="t" r="r" b="b"/>
              <a:pathLst>
                <a:path w="4527" h="9391" extrusionOk="0">
                  <a:moveTo>
                    <a:pt x="2743" y="0"/>
                  </a:moveTo>
                  <a:lnTo>
                    <a:pt x="865" y="786"/>
                  </a:lnTo>
                  <a:cubicBezTo>
                    <a:pt x="317" y="1016"/>
                    <a:pt x="0" y="1608"/>
                    <a:pt x="112" y="2194"/>
                  </a:cubicBezTo>
                  <a:lnTo>
                    <a:pt x="1271" y="8358"/>
                  </a:lnTo>
                  <a:cubicBezTo>
                    <a:pt x="1344" y="8734"/>
                    <a:pt x="1579" y="9055"/>
                    <a:pt x="1917" y="9236"/>
                  </a:cubicBezTo>
                  <a:cubicBezTo>
                    <a:pt x="2105" y="9339"/>
                    <a:pt x="2312" y="9390"/>
                    <a:pt x="2520" y="9390"/>
                  </a:cubicBezTo>
                  <a:cubicBezTo>
                    <a:pt x="2686" y="9390"/>
                    <a:pt x="2851" y="9358"/>
                    <a:pt x="3008" y="9292"/>
                  </a:cubicBezTo>
                  <a:lnTo>
                    <a:pt x="4526" y="8658"/>
                  </a:lnTo>
                  <a:lnTo>
                    <a:pt x="4526" y="8658"/>
                  </a:lnTo>
                  <a:cubicBezTo>
                    <a:pt x="4411" y="8676"/>
                    <a:pt x="4303" y="8684"/>
                    <a:pt x="4202" y="8684"/>
                  </a:cubicBezTo>
                  <a:cubicBezTo>
                    <a:pt x="3002" y="8684"/>
                    <a:pt x="2775" y="7487"/>
                    <a:pt x="2775" y="7487"/>
                  </a:cubicBezTo>
                  <a:cubicBezTo>
                    <a:pt x="2775" y="7487"/>
                    <a:pt x="2159" y="4829"/>
                    <a:pt x="1685" y="2657"/>
                  </a:cubicBezTo>
                  <a:cubicBezTo>
                    <a:pt x="1392" y="1311"/>
                    <a:pt x="2135" y="456"/>
                    <a:pt x="2743"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5" name="Google Shape;665;p32"/>
            <p:cNvSpPr/>
            <p:nvPr/>
          </p:nvSpPr>
          <p:spPr>
            <a:xfrm>
              <a:off x="5542525" y="846025"/>
              <a:ext cx="76000" cy="89300"/>
            </a:xfrm>
            <a:custGeom>
              <a:avLst/>
              <a:gdLst/>
              <a:ahLst/>
              <a:cxnLst/>
              <a:rect l="l" t="t" r="r" b="b"/>
              <a:pathLst>
                <a:path w="3040" h="3572" extrusionOk="0">
                  <a:moveTo>
                    <a:pt x="2787" y="1"/>
                  </a:moveTo>
                  <a:cubicBezTo>
                    <a:pt x="2776" y="1"/>
                    <a:pt x="2766" y="4"/>
                    <a:pt x="2755" y="8"/>
                  </a:cubicBezTo>
                  <a:cubicBezTo>
                    <a:pt x="2745" y="13"/>
                    <a:pt x="2733" y="20"/>
                    <a:pt x="2725" y="33"/>
                  </a:cubicBezTo>
                  <a:cubicBezTo>
                    <a:pt x="2565" y="257"/>
                    <a:pt x="2345" y="434"/>
                    <a:pt x="2087" y="542"/>
                  </a:cubicBezTo>
                  <a:lnTo>
                    <a:pt x="1" y="1414"/>
                  </a:lnTo>
                  <a:lnTo>
                    <a:pt x="286" y="3572"/>
                  </a:lnTo>
                  <a:lnTo>
                    <a:pt x="2266" y="2745"/>
                  </a:lnTo>
                  <a:cubicBezTo>
                    <a:pt x="2695" y="2566"/>
                    <a:pt x="2990" y="2168"/>
                    <a:pt x="3039" y="1692"/>
                  </a:cubicBezTo>
                  <a:lnTo>
                    <a:pt x="2860" y="70"/>
                  </a:lnTo>
                  <a:cubicBezTo>
                    <a:pt x="2856" y="39"/>
                    <a:pt x="2833" y="12"/>
                    <a:pt x="2806" y="4"/>
                  </a:cubicBezTo>
                  <a:cubicBezTo>
                    <a:pt x="2799" y="2"/>
                    <a:pt x="2793" y="1"/>
                    <a:pt x="2787"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6" name="Google Shape;666;p32"/>
            <p:cNvSpPr/>
            <p:nvPr/>
          </p:nvSpPr>
          <p:spPr>
            <a:xfrm>
              <a:off x="5368275" y="697375"/>
              <a:ext cx="243550" cy="169250"/>
            </a:xfrm>
            <a:custGeom>
              <a:avLst/>
              <a:gdLst/>
              <a:ahLst/>
              <a:cxnLst/>
              <a:rect l="l" t="t" r="r" b="b"/>
              <a:pathLst>
                <a:path w="9742" h="6770" extrusionOk="0">
                  <a:moveTo>
                    <a:pt x="1762" y="1"/>
                  </a:moveTo>
                  <a:cubicBezTo>
                    <a:pt x="1596" y="1"/>
                    <a:pt x="1430" y="33"/>
                    <a:pt x="1274" y="98"/>
                  </a:cubicBezTo>
                  <a:lnTo>
                    <a:pt x="0" y="631"/>
                  </a:lnTo>
                  <a:cubicBezTo>
                    <a:pt x="309" y="635"/>
                    <a:pt x="758" y="718"/>
                    <a:pt x="1282" y="1055"/>
                  </a:cubicBezTo>
                  <a:cubicBezTo>
                    <a:pt x="2098" y="1580"/>
                    <a:pt x="7181" y="4874"/>
                    <a:pt x="7181" y="4874"/>
                  </a:cubicBezTo>
                  <a:cubicBezTo>
                    <a:pt x="7181" y="4874"/>
                    <a:pt x="9009" y="5795"/>
                    <a:pt x="7804" y="6770"/>
                  </a:cubicBezTo>
                  <a:lnTo>
                    <a:pt x="8971" y="6281"/>
                  </a:lnTo>
                  <a:cubicBezTo>
                    <a:pt x="9410" y="6097"/>
                    <a:pt x="9698" y="5703"/>
                    <a:pt x="9742" y="5213"/>
                  </a:cubicBezTo>
                  <a:lnTo>
                    <a:pt x="9682" y="4702"/>
                  </a:lnTo>
                  <a:cubicBezTo>
                    <a:pt x="9586" y="4408"/>
                    <a:pt x="9386" y="4170"/>
                    <a:pt x="9110" y="4011"/>
                  </a:cubicBezTo>
                  <a:lnTo>
                    <a:pt x="2397" y="170"/>
                  </a:lnTo>
                  <a:cubicBezTo>
                    <a:pt x="2203" y="58"/>
                    <a:pt x="1983" y="1"/>
                    <a:pt x="1762" y="1"/>
                  </a:cubicBezTo>
                  <a:close/>
                </a:path>
              </a:pathLst>
            </a:custGeom>
            <a:solidFill>
              <a:srgbClr val="FFFFFF">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32"/>
            <p:cNvSpPr/>
            <p:nvPr/>
          </p:nvSpPr>
          <p:spPr>
            <a:xfrm>
              <a:off x="4963350" y="689650"/>
              <a:ext cx="657275" cy="403200"/>
            </a:xfrm>
            <a:custGeom>
              <a:avLst/>
              <a:gdLst/>
              <a:ahLst/>
              <a:cxnLst/>
              <a:rect l="l" t="t" r="r" b="b"/>
              <a:pathLst>
                <a:path w="26291" h="16128" extrusionOk="0">
                  <a:moveTo>
                    <a:pt x="17960" y="399"/>
                  </a:moveTo>
                  <a:cubicBezTo>
                    <a:pt x="18165" y="399"/>
                    <a:pt x="18369" y="452"/>
                    <a:pt x="18548" y="554"/>
                  </a:cubicBezTo>
                  <a:lnTo>
                    <a:pt x="25263" y="4393"/>
                  </a:lnTo>
                  <a:cubicBezTo>
                    <a:pt x="25663" y="4622"/>
                    <a:pt x="25884" y="5032"/>
                    <a:pt x="25856" y="5491"/>
                  </a:cubicBezTo>
                  <a:cubicBezTo>
                    <a:pt x="25828" y="5952"/>
                    <a:pt x="25558" y="6332"/>
                    <a:pt x="25133" y="6510"/>
                  </a:cubicBezTo>
                  <a:lnTo>
                    <a:pt x="3307" y="15638"/>
                  </a:lnTo>
                  <a:cubicBezTo>
                    <a:pt x="3160" y="15700"/>
                    <a:pt x="3005" y="15730"/>
                    <a:pt x="2850" y="15730"/>
                  </a:cubicBezTo>
                  <a:cubicBezTo>
                    <a:pt x="2657" y="15730"/>
                    <a:pt x="2465" y="15683"/>
                    <a:pt x="2290" y="15589"/>
                  </a:cubicBezTo>
                  <a:cubicBezTo>
                    <a:pt x="1974" y="15419"/>
                    <a:pt x="1755" y="15120"/>
                    <a:pt x="1688" y="14768"/>
                  </a:cubicBezTo>
                  <a:lnTo>
                    <a:pt x="527" y="8605"/>
                  </a:lnTo>
                  <a:cubicBezTo>
                    <a:pt x="424" y="8060"/>
                    <a:pt x="722" y="7510"/>
                    <a:pt x="1233" y="7295"/>
                  </a:cubicBezTo>
                  <a:lnTo>
                    <a:pt x="17506" y="490"/>
                  </a:lnTo>
                  <a:cubicBezTo>
                    <a:pt x="17650" y="428"/>
                    <a:pt x="17806" y="399"/>
                    <a:pt x="17960" y="399"/>
                  </a:cubicBezTo>
                  <a:close/>
                  <a:moveTo>
                    <a:pt x="17961" y="0"/>
                  </a:moveTo>
                  <a:cubicBezTo>
                    <a:pt x="17754" y="0"/>
                    <a:pt x="17546" y="41"/>
                    <a:pt x="17352" y="122"/>
                  </a:cubicBezTo>
                  <a:lnTo>
                    <a:pt x="1079" y="6928"/>
                  </a:lnTo>
                  <a:cubicBezTo>
                    <a:pt x="396" y="7215"/>
                    <a:pt x="1" y="7950"/>
                    <a:pt x="137" y="8679"/>
                  </a:cubicBezTo>
                  <a:lnTo>
                    <a:pt x="1298" y="14841"/>
                  </a:lnTo>
                  <a:cubicBezTo>
                    <a:pt x="1388" y="15311"/>
                    <a:pt x="1680" y="15711"/>
                    <a:pt x="2101" y="15938"/>
                  </a:cubicBezTo>
                  <a:cubicBezTo>
                    <a:pt x="2335" y="16064"/>
                    <a:pt x="2592" y="16128"/>
                    <a:pt x="2850" y="16128"/>
                  </a:cubicBezTo>
                  <a:cubicBezTo>
                    <a:pt x="3056" y="16128"/>
                    <a:pt x="3265" y="16088"/>
                    <a:pt x="3460" y="16001"/>
                  </a:cubicBezTo>
                  <a:lnTo>
                    <a:pt x="25286" y="6873"/>
                  </a:lnTo>
                  <a:cubicBezTo>
                    <a:pt x="25844" y="6640"/>
                    <a:pt x="26216" y="6119"/>
                    <a:pt x="26253" y="5513"/>
                  </a:cubicBezTo>
                  <a:cubicBezTo>
                    <a:pt x="26290" y="4910"/>
                    <a:pt x="25986" y="4348"/>
                    <a:pt x="25460" y="4047"/>
                  </a:cubicBezTo>
                  <a:lnTo>
                    <a:pt x="18745" y="207"/>
                  </a:lnTo>
                  <a:cubicBezTo>
                    <a:pt x="18504" y="70"/>
                    <a:pt x="18233" y="0"/>
                    <a:pt x="179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32"/>
            <p:cNvSpPr/>
            <p:nvPr/>
          </p:nvSpPr>
          <p:spPr>
            <a:xfrm>
              <a:off x="5175500" y="783525"/>
              <a:ext cx="132775" cy="263100"/>
            </a:xfrm>
            <a:custGeom>
              <a:avLst/>
              <a:gdLst/>
              <a:ahLst/>
              <a:cxnLst/>
              <a:rect l="l" t="t" r="r" b="b"/>
              <a:pathLst>
                <a:path w="5311" h="10524" extrusionOk="0">
                  <a:moveTo>
                    <a:pt x="226" y="0"/>
                  </a:moveTo>
                  <a:cubicBezTo>
                    <a:pt x="200" y="0"/>
                    <a:pt x="174" y="5"/>
                    <a:pt x="149" y="15"/>
                  </a:cubicBezTo>
                  <a:cubicBezTo>
                    <a:pt x="48" y="57"/>
                    <a:pt x="0" y="173"/>
                    <a:pt x="42" y="275"/>
                  </a:cubicBezTo>
                  <a:lnTo>
                    <a:pt x="3474" y="8480"/>
                  </a:lnTo>
                  <a:cubicBezTo>
                    <a:pt x="3480" y="8496"/>
                    <a:pt x="3489" y="8509"/>
                    <a:pt x="3497" y="8522"/>
                  </a:cubicBezTo>
                  <a:lnTo>
                    <a:pt x="4926" y="10443"/>
                  </a:lnTo>
                  <a:cubicBezTo>
                    <a:pt x="4966" y="10496"/>
                    <a:pt x="5025" y="10523"/>
                    <a:pt x="5085" y="10523"/>
                  </a:cubicBezTo>
                  <a:cubicBezTo>
                    <a:pt x="5127" y="10523"/>
                    <a:pt x="5168" y="10510"/>
                    <a:pt x="5204" y="10483"/>
                  </a:cubicBezTo>
                  <a:cubicBezTo>
                    <a:pt x="5293" y="10418"/>
                    <a:pt x="5311" y="10294"/>
                    <a:pt x="5245" y="10205"/>
                  </a:cubicBezTo>
                  <a:lnTo>
                    <a:pt x="3831" y="8304"/>
                  </a:lnTo>
                  <a:lnTo>
                    <a:pt x="409" y="123"/>
                  </a:lnTo>
                  <a:cubicBezTo>
                    <a:pt x="377" y="46"/>
                    <a:pt x="304" y="0"/>
                    <a:pt x="2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32"/>
            <p:cNvSpPr/>
            <p:nvPr/>
          </p:nvSpPr>
          <p:spPr>
            <a:xfrm>
              <a:off x="5014425" y="809700"/>
              <a:ext cx="611875" cy="325600"/>
            </a:xfrm>
            <a:custGeom>
              <a:avLst/>
              <a:gdLst/>
              <a:ahLst/>
              <a:cxnLst/>
              <a:rect l="l" t="t" r="r" b="b"/>
              <a:pathLst>
                <a:path w="24475" h="13024" extrusionOk="0">
                  <a:moveTo>
                    <a:pt x="23952" y="1"/>
                  </a:moveTo>
                  <a:cubicBezTo>
                    <a:pt x="23944" y="1"/>
                    <a:pt x="23937" y="1"/>
                    <a:pt x="23930" y="2"/>
                  </a:cubicBezTo>
                  <a:cubicBezTo>
                    <a:pt x="23821" y="15"/>
                    <a:pt x="23742" y="113"/>
                    <a:pt x="23754" y="221"/>
                  </a:cubicBezTo>
                  <a:lnTo>
                    <a:pt x="24078" y="3154"/>
                  </a:lnTo>
                  <a:cubicBezTo>
                    <a:pt x="24031" y="3582"/>
                    <a:pt x="23757" y="3950"/>
                    <a:pt x="23358" y="4115"/>
                  </a:cubicBezTo>
                  <a:lnTo>
                    <a:pt x="3229" y="12535"/>
                  </a:lnTo>
                  <a:cubicBezTo>
                    <a:pt x="3081" y="12597"/>
                    <a:pt x="2926" y="12627"/>
                    <a:pt x="2772" y="12627"/>
                  </a:cubicBezTo>
                  <a:cubicBezTo>
                    <a:pt x="2470" y="12627"/>
                    <a:pt x="2172" y="12510"/>
                    <a:pt x="1943" y="12287"/>
                  </a:cubicBezTo>
                  <a:lnTo>
                    <a:pt x="354" y="10847"/>
                  </a:lnTo>
                  <a:cubicBezTo>
                    <a:pt x="317" y="10812"/>
                    <a:pt x="269" y="10795"/>
                    <a:pt x="221" y="10795"/>
                  </a:cubicBezTo>
                  <a:cubicBezTo>
                    <a:pt x="167" y="10795"/>
                    <a:pt x="113" y="10817"/>
                    <a:pt x="74" y="10860"/>
                  </a:cubicBezTo>
                  <a:cubicBezTo>
                    <a:pt x="1" y="10941"/>
                    <a:pt x="6" y="11067"/>
                    <a:pt x="87" y="11140"/>
                  </a:cubicBezTo>
                  <a:lnTo>
                    <a:pt x="1670" y="12575"/>
                  </a:lnTo>
                  <a:cubicBezTo>
                    <a:pt x="1971" y="12868"/>
                    <a:pt x="2368" y="13023"/>
                    <a:pt x="2771" y="13023"/>
                  </a:cubicBezTo>
                  <a:cubicBezTo>
                    <a:pt x="2976" y="13023"/>
                    <a:pt x="3184" y="12982"/>
                    <a:pt x="3381" y="12901"/>
                  </a:cubicBezTo>
                  <a:lnTo>
                    <a:pt x="23511" y="4482"/>
                  </a:lnTo>
                  <a:cubicBezTo>
                    <a:pt x="24050" y="4256"/>
                    <a:pt x="24420" y="3753"/>
                    <a:pt x="24474" y="3171"/>
                  </a:cubicBezTo>
                  <a:cubicBezTo>
                    <a:pt x="24475" y="3157"/>
                    <a:pt x="24475" y="3144"/>
                    <a:pt x="24474" y="3130"/>
                  </a:cubicBezTo>
                  <a:lnTo>
                    <a:pt x="24147" y="177"/>
                  </a:lnTo>
                  <a:cubicBezTo>
                    <a:pt x="24137" y="76"/>
                    <a:pt x="24049" y="1"/>
                    <a:pt x="239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32"/>
            <p:cNvSpPr/>
            <p:nvPr/>
          </p:nvSpPr>
          <p:spPr>
            <a:xfrm>
              <a:off x="5165700" y="826575"/>
              <a:ext cx="54050" cy="124225"/>
            </a:xfrm>
            <a:custGeom>
              <a:avLst/>
              <a:gdLst/>
              <a:ahLst/>
              <a:cxnLst/>
              <a:rect l="l" t="t" r="r" b="b"/>
              <a:pathLst>
                <a:path w="2162" h="4969" extrusionOk="0">
                  <a:moveTo>
                    <a:pt x="113" y="1"/>
                  </a:moveTo>
                  <a:cubicBezTo>
                    <a:pt x="101" y="1"/>
                    <a:pt x="88" y="3"/>
                    <a:pt x="77" y="8"/>
                  </a:cubicBezTo>
                  <a:cubicBezTo>
                    <a:pt x="25" y="29"/>
                    <a:pt x="1" y="86"/>
                    <a:pt x="22" y="137"/>
                  </a:cubicBezTo>
                  <a:lnTo>
                    <a:pt x="1956" y="4907"/>
                  </a:lnTo>
                  <a:cubicBezTo>
                    <a:pt x="1972" y="4945"/>
                    <a:pt x="2009" y="4969"/>
                    <a:pt x="2049" y="4969"/>
                  </a:cubicBezTo>
                  <a:cubicBezTo>
                    <a:pt x="2061" y="4969"/>
                    <a:pt x="2074" y="4967"/>
                    <a:pt x="2086" y="4960"/>
                  </a:cubicBezTo>
                  <a:cubicBezTo>
                    <a:pt x="2137" y="4939"/>
                    <a:pt x="2162" y="4882"/>
                    <a:pt x="2141" y="4831"/>
                  </a:cubicBezTo>
                  <a:lnTo>
                    <a:pt x="206" y="62"/>
                  </a:lnTo>
                  <a:cubicBezTo>
                    <a:pt x="190" y="24"/>
                    <a:pt x="152" y="1"/>
                    <a:pt x="1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32"/>
            <p:cNvSpPr/>
            <p:nvPr/>
          </p:nvSpPr>
          <p:spPr>
            <a:xfrm>
              <a:off x="5148025" y="870850"/>
              <a:ext cx="24100" cy="55250"/>
            </a:xfrm>
            <a:custGeom>
              <a:avLst/>
              <a:gdLst/>
              <a:ahLst/>
              <a:cxnLst/>
              <a:rect l="l" t="t" r="r" b="b"/>
              <a:pathLst>
                <a:path w="964" h="2210" extrusionOk="0">
                  <a:moveTo>
                    <a:pt x="110" y="0"/>
                  </a:moveTo>
                  <a:cubicBezTo>
                    <a:pt x="101" y="0"/>
                    <a:pt x="93" y="1"/>
                    <a:pt x="85" y="3"/>
                  </a:cubicBezTo>
                  <a:cubicBezTo>
                    <a:pt x="32" y="17"/>
                    <a:pt x="0" y="72"/>
                    <a:pt x="14" y="124"/>
                  </a:cubicBezTo>
                  <a:cubicBezTo>
                    <a:pt x="194" y="821"/>
                    <a:pt x="446" y="1504"/>
                    <a:pt x="761" y="2154"/>
                  </a:cubicBezTo>
                  <a:cubicBezTo>
                    <a:pt x="778" y="2188"/>
                    <a:pt x="814" y="2209"/>
                    <a:pt x="851" y="2209"/>
                  </a:cubicBezTo>
                  <a:cubicBezTo>
                    <a:pt x="866" y="2209"/>
                    <a:pt x="881" y="2206"/>
                    <a:pt x="894" y="2199"/>
                  </a:cubicBezTo>
                  <a:cubicBezTo>
                    <a:pt x="945" y="2175"/>
                    <a:pt x="964" y="2116"/>
                    <a:pt x="940" y="2066"/>
                  </a:cubicBezTo>
                  <a:cubicBezTo>
                    <a:pt x="630" y="1429"/>
                    <a:pt x="384" y="758"/>
                    <a:pt x="206" y="74"/>
                  </a:cubicBezTo>
                  <a:cubicBezTo>
                    <a:pt x="194" y="29"/>
                    <a:pt x="15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2" name="Google Shape;672;p32"/>
            <p:cNvSpPr/>
            <p:nvPr/>
          </p:nvSpPr>
          <p:spPr>
            <a:xfrm>
              <a:off x="5113350" y="908750"/>
              <a:ext cx="17650" cy="31200"/>
            </a:xfrm>
            <a:custGeom>
              <a:avLst/>
              <a:gdLst/>
              <a:ahLst/>
              <a:cxnLst/>
              <a:rect l="l" t="t" r="r" b="b"/>
              <a:pathLst>
                <a:path w="706" h="1248" extrusionOk="0">
                  <a:moveTo>
                    <a:pt x="112" y="0"/>
                  </a:moveTo>
                  <a:cubicBezTo>
                    <a:pt x="98" y="0"/>
                    <a:pt x="84" y="3"/>
                    <a:pt x="71" y="9"/>
                  </a:cubicBezTo>
                  <a:cubicBezTo>
                    <a:pt x="21" y="31"/>
                    <a:pt x="0" y="90"/>
                    <a:pt x="22" y="141"/>
                  </a:cubicBezTo>
                  <a:lnTo>
                    <a:pt x="502" y="1189"/>
                  </a:lnTo>
                  <a:cubicBezTo>
                    <a:pt x="519" y="1226"/>
                    <a:pt x="555" y="1247"/>
                    <a:pt x="593" y="1247"/>
                  </a:cubicBezTo>
                  <a:cubicBezTo>
                    <a:pt x="606" y="1247"/>
                    <a:pt x="621" y="1245"/>
                    <a:pt x="634" y="1238"/>
                  </a:cubicBezTo>
                  <a:cubicBezTo>
                    <a:pt x="684" y="1215"/>
                    <a:pt x="705" y="1157"/>
                    <a:pt x="682" y="1106"/>
                  </a:cubicBezTo>
                  <a:lnTo>
                    <a:pt x="202" y="58"/>
                  </a:lnTo>
                  <a:cubicBezTo>
                    <a:pt x="186" y="21"/>
                    <a:pt x="150" y="0"/>
                    <a:pt x="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3" name="Google Shape;673;p32"/>
            <p:cNvSpPr/>
            <p:nvPr/>
          </p:nvSpPr>
          <p:spPr>
            <a:xfrm>
              <a:off x="5081425" y="973450"/>
              <a:ext cx="12225" cy="17825"/>
            </a:xfrm>
            <a:custGeom>
              <a:avLst/>
              <a:gdLst/>
              <a:ahLst/>
              <a:cxnLst/>
              <a:rect l="l" t="t" r="r" b="b"/>
              <a:pathLst>
                <a:path w="489" h="713" extrusionOk="0">
                  <a:moveTo>
                    <a:pt x="115" y="0"/>
                  </a:moveTo>
                  <a:cubicBezTo>
                    <a:pt x="100" y="0"/>
                    <a:pt x="84" y="3"/>
                    <a:pt x="70" y="11"/>
                  </a:cubicBezTo>
                  <a:cubicBezTo>
                    <a:pt x="20" y="34"/>
                    <a:pt x="0" y="95"/>
                    <a:pt x="26" y="143"/>
                  </a:cubicBezTo>
                  <a:lnTo>
                    <a:pt x="286" y="659"/>
                  </a:lnTo>
                  <a:cubicBezTo>
                    <a:pt x="304" y="693"/>
                    <a:pt x="338" y="713"/>
                    <a:pt x="374" y="713"/>
                  </a:cubicBezTo>
                  <a:cubicBezTo>
                    <a:pt x="389" y="713"/>
                    <a:pt x="405" y="711"/>
                    <a:pt x="419" y="702"/>
                  </a:cubicBezTo>
                  <a:cubicBezTo>
                    <a:pt x="469" y="679"/>
                    <a:pt x="489" y="618"/>
                    <a:pt x="464" y="569"/>
                  </a:cubicBezTo>
                  <a:lnTo>
                    <a:pt x="204" y="54"/>
                  </a:lnTo>
                  <a:cubicBezTo>
                    <a:pt x="186" y="20"/>
                    <a:pt x="151" y="0"/>
                    <a:pt x="1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32"/>
            <p:cNvSpPr/>
            <p:nvPr/>
          </p:nvSpPr>
          <p:spPr>
            <a:xfrm>
              <a:off x="5241175" y="839600"/>
              <a:ext cx="49850" cy="111525"/>
            </a:xfrm>
            <a:custGeom>
              <a:avLst/>
              <a:gdLst/>
              <a:ahLst/>
              <a:cxnLst/>
              <a:rect l="l" t="t" r="r" b="b"/>
              <a:pathLst>
                <a:path w="1994" h="4461" extrusionOk="0">
                  <a:moveTo>
                    <a:pt x="114" y="0"/>
                  </a:moveTo>
                  <a:cubicBezTo>
                    <a:pt x="101" y="0"/>
                    <a:pt x="88" y="3"/>
                    <a:pt x="76" y="8"/>
                  </a:cubicBezTo>
                  <a:cubicBezTo>
                    <a:pt x="25" y="29"/>
                    <a:pt x="1" y="88"/>
                    <a:pt x="22" y="139"/>
                  </a:cubicBezTo>
                  <a:lnTo>
                    <a:pt x="1789" y="4398"/>
                  </a:lnTo>
                  <a:cubicBezTo>
                    <a:pt x="1805" y="4436"/>
                    <a:pt x="1843" y="4460"/>
                    <a:pt x="1881" y="4460"/>
                  </a:cubicBezTo>
                  <a:cubicBezTo>
                    <a:pt x="1894" y="4460"/>
                    <a:pt x="1906" y="4458"/>
                    <a:pt x="1918" y="4453"/>
                  </a:cubicBezTo>
                  <a:cubicBezTo>
                    <a:pt x="1969" y="4432"/>
                    <a:pt x="1993" y="4372"/>
                    <a:pt x="1972" y="4323"/>
                  </a:cubicBezTo>
                  <a:lnTo>
                    <a:pt x="205" y="62"/>
                  </a:lnTo>
                  <a:cubicBezTo>
                    <a:pt x="190" y="24"/>
                    <a:pt x="152" y="0"/>
                    <a:pt x="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32"/>
            <p:cNvSpPr/>
            <p:nvPr/>
          </p:nvSpPr>
          <p:spPr>
            <a:xfrm>
              <a:off x="5300175" y="880800"/>
              <a:ext cx="18700" cy="38600"/>
            </a:xfrm>
            <a:custGeom>
              <a:avLst/>
              <a:gdLst/>
              <a:ahLst/>
              <a:cxnLst/>
              <a:rect l="l" t="t" r="r" b="b"/>
              <a:pathLst>
                <a:path w="748" h="1544" extrusionOk="0">
                  <a:moveTo>
                    <a:pt x="112" y="0"/>
                  </a:moveTo>
                  <a:cubicBezTo>
                    <a:pt x="100" y="0"/>
                    <a:pt x="88" y="3"/>
                    <a:pt x="76" y="7"/>
                  </a:cubicBezTo>
                  <a:cubicBezTo>
                    <a:pt x="25" y="28"/>
                    <a:pt x="0" y="85"/>
                    <a:pt x="19" y="136"/>
                  </a:cubicBezTo>
                  <a:lnTo>
                    <a:pt x="544" y="1480"/>
                  </a:lnTo>
                  <a:cubicBezTo>
                    <a:pt x="558" y="1519"/>
                    <a:pt x="596" y="1543"/>
                    <a:pt x="635" y="1543"/>
                  </a:cubicBezTo>
                  <a:cubicBezTo>
                    <a:pt x="648" y="1543"/>
                    <a:pt x="659" y="1542"/>
                    <a:pt x="671" y="1537"/>
                  </a:cubicBezTo>
                  <a:cubicBezTo>
                    <a:pt x="722" y="1515"/>
                    <a:pt x="748" y="1459"/>
                    <a:pt x="728" y="1407"/>
                  </a:cubicBezTo>
                  <a:lnTo>
                    <a:pt x="204" y="64"/>
                  </a:lnTo>
                  <a:cubicBezTo>
                    <a:pt x="189" y="25"/>
                    <a:pt x="151" y="0"/>
                    <a:pt x="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6" name="Google Shape;676;p32"/>
            <p:cNvSpPr/>
            <p:nvPr/>
          </p:nvSpPr>
          <p:spPr>
            <a:xfrm>
              <a:off x="5418775" y="724325"/>
              <a:ext cx="83250" cy="53850"/>
            </a:xfrm>
            <a:custGeom>
              <a:avLst/>
              <a:gdLst/>
              <a:ahLst/>
              <a:cxnLst/>
              <a:rect l="l" t="t" r="r" b="b"/>
              <a:pathLst>
                <a:path w="3330" h="2154" extrusionOk="0">
                  <a:moveTo>
                    <a:pt x="115" y="0"/>
                  </a:moveTo>
                  <a:cubicBezTo>
                    <a:pt x="81" y="0"/>
                    <a:pt x="48" y="17"/>
                    <a:pt x="30" y="47"/>
                  </a:cubicBezTo>
                  <a:cubicBezTo>
                    <a:pt x="0" y="93"/>
                    <a:pt x="15" y="155"/>
                    <a:pt x="61" y="183"/>
                  </a:cubicBezTo>
                  <a:lnTo>
                    <a:pt x="3163" y="2138"/>
                  </a:lnTo>
                  <a:cubicBezTo>
                    <a:pt x="3179" y="2149"/>
                    <a:pt x="3198" y="2154"/>
                    <a:pt x="3216" y="2154"/>
                  </a:cubicBezTo>
                  <a:cubicBezTo>
                    <a:pt x="3249" y="2154"/>
                    <a:pt x="3280" y="2138"/>
                    <a:pt x="3300" y="2105"/>
                  </a:cubicBezTo>
                  <a:cubicBezTo>
                    <a:pt x="3330" y="2060"/>
                    <a:pt x="3315" y="1998"/>
                    <a:pt x="3269" y="1969"/>
                  </a:cubicBezTo>
                  <a:lnTo>
                    <a:pt x="167" y="15"/>
                  </a:lnTo>
                  <a:cubicBezTo>
                    <a:pt x="151" y="5"/>
                    <a:pt x="133" y="0"/>
                    <a:pt x="1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32"/>
            <p:cNvSpPr/>
            <p:nvPr/>
          </p:nvSpPr>
          <p:spPr>
            <a:xfrm>
              <a:off x="5442975" y="778700"/>
              <a:ext cx="29975" cy="20450"/>
            </a:xfrm>
            <a:custGeom>
              <a:avLst/>
              <a:gdLst/>
              <a:ahLst/>
              <a:cxnLst/>
              <a:rect l="l" t="t" r="r" b="b"/>
              <a:pathLst>
                <a:path w="1199" h="818" extrusionOk="0">
                  <a:moveTo>
                    <a:pt x="114" y="0"/>
                  </a:moveTo>
                  <a:cubicBezTo>
                    <a:pt x="81" y="0"/>
                    <a:pt x="49" y="16"/>
                    <a:pt x="30" y="45"/>
                  </a:cubicBezTo>
                  <a:cubicBezTo>
                    <a:pt x="1" y="92"/>
                    <a:pt x="14" y="154"/>
                    <a:pt x="60" y="182"/>
                  </a:cubicBezTo>
                  <a:lnTo>
                    <a:pt x="1032" y="802"/>
                  </a:lnTo>
                  <a:cubicBezTo>
                    <a:pt x="1049" y="813"/>
                    <a:pt x="1068" y="818"/>
                    <a:pt x="1086" y="818"/>
                  </a:cubicBezTo>
                  <a:cubicBezTo>
                    <a:pt x="1120" y="818"/>
                    <a:pt x="1151" y="802"/>
                    <a:pt x="1169" y="771"/>
                  </a:cubicBezTo>
                  <a:cubicBezTo>
                    <a:pt x="1198" y="726"/>
                    <a:pt x="1185" y="664"/>
                    <a:pt x="1138" y="635"/>
                  </a:cubicBezTo>
                  <a:lnTo>
                    <a:pt x="167" y="16"/>
                  </a:lnTo>
                  <a:cubicBezTo>
                    <a:pt x="150" y="5"/>
                    <a:pt x="132" y="0"/>
                    <a:pt x="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组合 108"/>
          <p:cNvGrpSpPr/>
          <p:nvPr/>
        </p:nvGrpSpPr>
        <p:grpSpPr>
          <a:xfrm>
            <a:off x="3567908" y="-879297"/>
            <a:ext cx="1756222" cy="1756222"/>
            <a:chOff x="2894659" y="1465288"/>
            <a:chExt cx="1727827" cy="1727827"/>
          </a:xfrm>
        </p:grpSpPr>
        <p:grpSp>
          <p:nvGrpSpPr>
            <p:cNvPr id="110" name="组合 109"/>
            <p:cNvGrpSpPr/>
            <p:nvPr/>
          </p:nvGrpSpPr>
          <p:grpSpPr>
            <a:xfrm rot="1771504">
              <a:off x="2914532" y="1485269"/>
              <a:ext cx="1688083" cy="1687866"/>
              <a:chOff x="1827622" y="1343919"/>
              <a:chExt cx="2304000" cy="2304000"/>
            </a:xfrm>
          </p:grpSpPr>
          <p:sp>
            <p:nvSpPr>
              <p:cNvPr id="112" name="椭圆 111"/>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13" name="椭圆 112"/>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sp>
          <p:nvSpPr>
            <p:cNvPr id="111" name="流程图: 联系 110"/>
            <p:cNvSpPr/>
            <p:nvPr/>
          </p:nvSpPr>
          <p:spPr>
            <a:xfrm>
              <a:off x="2894659" y="1465288"/>
              <a:ext cx="1727827" cy="1727827"/>
            </a:xfrm>
            <a:prstGeom prst="flowChartConnector">
              <a:avLst/>
            </a:prstGeom>
            <a:noFill/>
            <a:ln w="3175">
              <a:solidFill>
                <a:srgbClr val="00B7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 name="组合 113"/>
          <p:cNvGrpSpPr/>
          <p:nvPr/>
        </p:nvGrpSpPr>
        <p:grpSpPr>
          <a:xfrm rot="1771504">
            <a:off x="3575961" y="378942"/>
            <a:ext cx="272244" cy="272209"/>
            <a:chOff x="1827622" y="1343919"/>
            <a:chExt cx="2304000" cy="2304000"/>
          </a:xfrm>
        </p:grpSpPr>
        <p:sp>
          <p:nvSpPr>
            <p:cNvPr id="115" name="椭圆 114"/>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16" name="椭圆 115"/>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17" name="组合 116"/>
          <p:cNvGrpSpPr/>
          <p:nvPr/>
        </p:nvGrpSpPr>
        <p:grpSpPr>
          <a:xfrm rot="1771504">
            <a:off x="5177750" y="37314"/>
            <a:ext cx="272244" cy="272209"/>
            <a:chOff x="1827622" y="1343919"/>
            <a:chExt cx="2304000" cy="2304000"/>
          </a:xfrm>
        </p:grpSpPr>
        <p:sp>
          <p:nvSpPr>
            <p:cNvPr id="118" name="椭圆 11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19" name="椭圆 118"/>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20" name="组合 119"/>
          <p:cNvGrpSpPr/>
          <p:nvPr/>
        </p:nvGrpSpPr>
        <p:grpSpPr>
          <a:xfrm rot="1771504">
            <a:off x="4219534" y="449833"/>
            <a:ext cx="216832" cy="216804"/>
            <a:chOff x="1827622" y="1343919"/>
            <a:chExt cx="2304000" cy="2304000"/>
          </a:xfrm>
        </p:grpSpPr>
        <p:sp>
          <p:nvSpPr>
            <p:cNvPr id="121" name="椭圆 120"/>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22" name="椭圆 121"/>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23" name="组合 122"/>
          <p:cNvGrpSpPr/>
          <p:nvPr/>
        </p:nvGrpSpPr>
        <p:grpSpPr>
          <a:xfrm rot="1771504">
            <a:off x="4695048" y="474506"/>
            <a:ext cx="402249" cy="402197"/>
            <a:chOff x="1827622" y="1343919"/>
            <a:chExt cx="2304000" cy="2304000"/>
          </a:xfrm>
        </p:grpSpPr>
        <p:sp>
          <p:nvSpPr>
            <p:cNvPr id="124" name="椭圆 123"/>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25" name="椭圆 124"/>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26" name="组合 125"/>
          <p:cNvGrpSpPr/>
          <p:nvPr/>
        </p:nvGrpSpPr>
        <p:grpSpPr>
          <a:xfrm rot="1771504">
            <a:off x="3507274" y="-102313"/>
            <a:ext cx="166140" cy="166119"/>
            <a:chOff x="1827622" y="1343919"/>
            <a:chExt cx="2304000" cy="2304000"/>
          </a:xfrm>
        </p:grpSpPr>
        <p:sp>
          <p:nvSpPr>
            <p:cNvPr id="127" name="椭圆 126"/>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28" name="椭圆 127"/>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29" name="组合 128"/>
          <p:cNvGrpSpPr/>
          <p:nvPr/>
        </p:nvGrpSpPr>
        <p:grpSpPr>
          <a:xfrm rot="1771504">
            <a:off x="3898802" y="816764"/>
            <a:ext cx="202768" cy="202742"/>
            <a:chOff x="1827622" y="1343919"/>
            <a:chExt cx="2304000" cy="2304000"/>
          </a:xfrm>
        </p:grpSpPr>
        <p:sp>
          <p:nvSpPr>
            <p:cNvPr id="130" name="椭圆 129"/>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31" name="椭圆 130"/>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sp>
        <p:nvSpPr>
          <p:cNvPr id="132" name="文本框 131"/>
          <p:cNvSpPr txBox="1"/>
          <p:nvPr/>
        </p:nvSpPr>
        <p:spPr>
          <a:xfrm>
            <a:off x="3793953" y="75052"/>
            <a:ext cx="1634623" cy="584775"/>
          </a:xfrm>
          <a:prstGeom prst="rect">
            <a:avLst/>
          </a:prstGeom>
          <a:noFill/>
        </p:spPr>
        <p:txBody>
          <a:bodyPr wrap="square" rtlCol="0">
            <a:spAutoFit/>
          </a:bodyPr>
          <a:lstStyle/>
          <a:p>
            <a:r>
              <a:rPr lang="vi-VN" altLang="zh-CN" sz="3200" dirty="0">
                <a:solidFill>
                  <a:srgbClr val="00B7CA"/>
                </a:solidFill>
                <a:latin typeface="#9Slide03 Arima Madurai Black" panose="00000A00000000000000" pitchFamily="2" charset="0"/>
                <a:ea typeface="黑体" panose="02010609060101010101" pitchFamily="49" charset="-122"/>
                <a:cs typeface="#9Slide03 Arima Madurai Black" panose="00000A00000000000000" pitchFamily="2" charset="0"/>
              </a:rPr>
              <a:t>Bài </a:t>
            </a:r>
            <a:r>
              <a:rPr lang="en-US" altLang="zh-CN" sz="3200" dirty="0">
                <a:solidFill>
                  <a:srgbClr val="00B7CA"/>
                </a:solidFill>
                <a:latin typeface="#9Slide03 Arima Madurai Black" panose="00000A00000000000000" pitchFamily="2" charset="0"/>
                <a:ea typeface="黑体" panose="02010609060101010101" pitchFamily="49" charset="-122"/>
                <a:cs typeface="#9Slide03 Arima Madurai Black" panose="00000A00000000000000" pitchFamily="2" charset="0"/>
              </a:rPr>
              <a:t>29</a:t>
            </a:r>
            <a:endParaRPr lang="zh-CN" altLang="en-US" sz="3200" dirty="0">
              <a:solidFill>
                <a:srgbClr val="00B7CA"/>
              </a:solidFill>
              <a:latin typeface="#9Slide03 Arima Madurai Black" panose="00000A00000000000000" pitchFamily="2" charset="0"/>
              <a:ea typeface="黑体" panose="02010609060101010101" pitchFamily="49" charset="-122"/>
              <a:cs typeface="#9Slide03 Arima Madurai Black" panose="00000A00000000000000" pitchFamily="2" charset="0"/>
            </a:endParaRPr>
          </a:p>
        </p:txBody>
      </p:sp>
      <p:grpSp>
        <p:nvGrpSpPr>
          <p:cNvPr id="133" name="组合 132"/>
          <p:cNvGrpSpPr/>
          <p:nvPr/>
        </p:nvGrpSpPr>
        <p:grpSpPr>
          <a:xfrm>
            <a:off x="1390746" y="1838826"/>
            <a:ext cx="762943" cy="762943"/>
            <a:chOff x="1254722" y="1864234"/>
            <a:chExt cx="762943" cy="762943"/>
          </a:xfrm>
        </p:grpSpPr>
        <p:grpSp>
          <p:nvGrpSpPr>
            <p:cNvPr id="134" name="组合 133"/>
            <p:cNvGrpSpPr/>
            <p:nvPr/>
          </p:nvGrpSpPr>
          <p:grpSpPr>
            <a:xfrm>
              <a:off x="1254722" y="1864234"/>
              <a:ext cx="762943" cy="762943"/>
              <a:chOff x="2894659" y="1465288"/>
              <a:chExt cx="1727827" cy="1727827"/>
            </a:xfrm>
          </p:grpSpPr>
          <p:grpSp>
            <p:nvGrpSpPr>
              <p:cNvPr id="136" name="组合 135"/>
              <p:cNvGrpSpPr/>
              <p:nvPr/>
            </p:nvGrpSpPr>
            <p:grpSpPr>
              <a:xfrm rot="1771504">
                <a:off x="2914532" y="1485269"/>
                <a:ext cx="1688083" cy="1687866"/>
                <a:chOff x="1827622" y="1343919"/>
                <a:chExt cx="2304000" cy="2304000"/>
              </a:xfrm>
            </p:grpSpPr>
            <p:sp>
              <p:nvSpPr>
                <p:cNvPr id="138" name="椭圆 13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00B7CA"/>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sp>
              <p:nvSpPr>
                <p:cNvPr id="139" name="椭圆 138"/>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00B7CA"/>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137" name="流程图: 联系 136"/>
              <p:cNvSpPr/>
              <p:nvPr/>
            </p:nvSpPr>
            <p:spPr>
              <a:xfrm>
                <a:off x="2894659" y="1465288"/>
                <a:ext cx="1727827" cy="1727827"/>
              </a:xfrm>
              <a:prstGeom prst="flowChartConnector">
                <a:avLst/>
              </a:prstGeom>
              <a:noFill/>
              <a:ln w="3175">
                <a:solidFill>
                  <a:srgbClr val="00B7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00B7CA"/>
                  </a:solidFill>
                  <a:latin typeface="#9Slide03 Arima Madurai Black" panose="00000A00000000000000" pitchFamily="2" charset="0"/>
                  <a:cs typeface="#9Slide03 Arima Madurai Black" panose="00000A00000000000000" pitchFamily="2" charset="0"/>
                </a:endParaRPr>
              </a:p>
            </p:txBody>
          </p:sp>
        </p:grpSp>
        <p:sp>
          <p:nvSpPr>
            <p:cNvPr id="135" name="文本框 134"/>
            <p:cNvSpPr txBox="1"/>
            <p:nvPr/>
          </p:nvSpPr>
          <p:spPr>
            <a:xfrm>
              <a:off x="1378895" y="2045650"/>
              <a:ext cx="526473" cy="400110"/>
            </a:xfrm>
            <a:prstGeom prst="rect">
              <a:avLst/>
            </a:prstGeom>
            <a:noFill/>
          </p:spPr>
          <p:txBody>
            <a:bodyPr wrap="square" rtlCol="0">
              <a:spAutoFit/>
            </a:bodyPr>
            <a:lstStyle/>
            <a:p>
              <a:r>
                <a:rPr lang="en-US" altLang="zh-CN" sz="2000" b="1" dirty="0">
                  <a:solidFill>
                    <a:srgbClr val="00B7CA"/>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01</a:t>
              </a:r>
              <a:endParaRPr lang="zh-CN" altLang="en-US" sz="2000" b="1" dirty="0">
                <a:solidFill>
                  <a:srgbClr val="00B7CA"/>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endParaRPr>
            </a:p>
          </p:txBody>
        </p:sp>
      </p:grpSp>
      <p:grpSp>
        <p:nvGrpSpPr>
          <p:cNvPr id="147" name="组合 146"/>
          <p:cNvGrpSpPr/>
          <p:nvPr/>
        </p:nvGrpSpPr>
        <p:grpSpPr>
          <a:xfrm>
            <a:off x="3768030" y="1801771"/>
            <a:ext cx="887335" cy="1313922"/>
            <a:chOff x="3999215" y="1873057"/>
            <a:chExt cx="887335" cy="1313922"/>
          </a:xfrm>
        </p:grpSpPr>
        <p:grpSp>
          <p:nvGrpSpPr>
            <p:cNvPr id="148" name="组合 147"/>
            <p:cNvGrpSpPr/>
            <p:nvPr/>
          </p:nvGrpSpPr>
          <p:grpSpPr>
            <a:xfrm>
              <a:off x="3999215" y="1873057"/>
              <a:ext cx="887335" cy="1313922"/>
              <a:chOff x="2593080" y="1485269"/>
              <a:chExt cx="2009535" cy="2975620"/>
            </a:xfrm>
          </p:grpSpPr>
          <p:grpSp>
            <p:nvGrpSpPr>
              <p:cNvPr id="150" name="组合 149"/>
              <p:cNvGrpSpPr/>
              <p:nvPr/>
            </p:nvGrpSpPr>
            <p:grpSpPr>
              <a:xfrm rot="1771504">
                <a:off x="2914532" y="1485269"/>
                <a:ext cx="1688083" cy="1687866"/>
                <a:chOff x="1827622" y="1343919"/>
                <a:chExt cx="2304000" cy="2304000"/>
              </a:xfrm>
            </p:grpSpPr>
            <p:sp>
              <p:nvSpPr>
                <p:cNvPr id="152" name="椭圆 151"/>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solidFill>
                    <a:srgbClr val="E56666"/>
                  </a:solid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FF0000"/>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sp>
              <p:nvSpPr>
                <p:cNvPr id="153" name="椭圆 152"/>
                <p:cNvSpPr/>
                <p:nvPr/>
              </p:nvSpPr>
              <p:spPr>
                <a:xfrm>
                  <a:off x="1885385" y="1356569"/>
                  <a:ext cx="2204282" cy="2204281"/>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FF0000"/>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151" name="流程图: 联系 150"/>
              <p:cNvSpPr/>
              <p:nvPr/>
            </p:nvSpPr>
            <p:spPr>
              <a:xfrm>
                <a:off x="2593080" y="2733063"/>
                <a:ext cx="1727827" cy="1727826"/>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9Slide03 Arima Madurai Black" panose="00000A00000000000000" pitchFamily="2" charset="0"/>
                  <a:cs typeface="#9Slide03 Arima Madurai Black" panose="00000A00000000000000" pitchFamily="2" charset="0"/>
                </a:endParaRPr>
              </a:p>
            </p:txBody>
          </p:sp>
        </p:grpSp>
        <p:sp>
          <p:nvSpPr>
            <p:cNvPr id="149" name="文本框 148"/>
            <p:cNvSpPr txBox="1"/>
            <p:nvPr/>
          </p:nvSpPr>
          <p:spPr>
            <a:xfrm>
              <a:off x="4247986" y="2048949"/>
              <a:ext cx="526473" cy="400110"/>
            </a:xfrm>
            <a:prstGeom prst="rect">
              <a:avLst/>
            </a:prstGeom>
            <a:noFill/>
            <a:ln>
              <a:noFill/>
            </a:ln>
          </p:spPr>
          <p:txBody>
            <a:bodyPr wrap="square" rtlCol="0">
              <a:spAutoFit/>
            </a:bodyPr>
            <a:lstStyle/>
            <a:p>
              <a:r>
                <a:rPr lang="en-US" altLang="zh-CN" sz="2000" b="1">
                  <a:solidFill>
                    <a:srgbClr val="ECAAAA"/>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0</a:t>
              </a:r>
              <a:r>
                <a:rPr lang="vi-VN" altLang="zh-CN" sz="2000" b="1">
                  <a:solidFill>
                    <a:srgbClr val="ECAAAA"/>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2</a:t>
              </a:r>
              <a:endParaRPr lang="en-US" altLang="zh-CN" sz="2000" b="1" dirty="0">
                <a:solidFill>
                  <a:srgbClr val="ECAAAA"/>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endParaRPr>
            </a:p>
          </p:txBody>
        </p:sp>
      </p:grpSp>
      <p:grpSp>
        <p:nvGrpSpPr>
          <p:cNvPr id="161" name="组合 160"/>
          <p:cNvGrpSpPr/>
          <p:nvPr/>
        </p:nvGrpSpPr>
        <p:grpSpPr>
          <a:xfrm>
            <a:off x="821319" y="3087500"/>
            <a:ext cx="2097445" cy="829168"/>
            <a:chOff x="1096942" y="3103294"/>
            <a:chExt cx="1107240" cy="829168"/>
          </a:xfrm>
        </p:grpSpPr>
        <p:sp>
          <p:nvSpPr>
            <p:cNvPr id="162" name="文本框 161"/>
            <p:cNvSpPr txBox="1"/>
            <p:nvPr/>
          </p:nvSpPr>
          <p:spPr>
            <a:xfrm>
              <a:off x="1096942" y="3103294"/>
              <a:ext cx="1085222" cy="461665"/>
            </a:xfrm>
            <a:prstGeom prst="rect">
              <a:avLst/>
            </a:prstGeom>
            <a:noFill/>
          </p:spPr>
          <p:txBody>
            <a:bodyPr wrap="square" rtlCol="0">
              <a:spAutoFit/>
            </a:bodyPr>
            <a:lstStyle/>
            <a:p>
              <a:pPr algn="ctr"/>
              <a:r>
                <a:rPr lang="en-US" altLang="zh-CN" sz="2400" dirty="0">
                  <a:solidFill>
                    <a:srgbClr val="00B7CA"/>
                  </a:solidFill>
                  <a:latin typeface="#9Slide03 Arima Madurai Black" panose="00000A00000000000000" pitchFamily="2" charset="0"/>
                  <a:ea typeface="SimSun-ExtB" panose="02010609060101010101" pitchFamily="49" charset="-122"/>
                  <a:cs typeface="#9Slide03 Arima Madurai Black" panose="00000A00000000000000" pitchFamily="2" charset="0"/>
                </a:rPr>
                <a:t>LỰC HẤP DẪN</a:t>
              </a:r>
              <a:endParaRPr lang="zh-CN" altLang="en-US" sz="2400" dirty="0">
                <a:solidFill>
                  <a:srgbClr val="00B7CA"/>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sp>
          <p:nvSpPr>
            <p:cNvPr id="163" name="文本框 162"/>
            <p:cNvSpPr txBox="1"/>
            <p:nvPr/>
          </p:nvSpPr>
          <p:spPr>
            <a:xfrm>
              <a:off x="1096942" y="3470797"/>
              <a:ext cx="1107240" cy="461665"/>
            </a:xfrm>
            <a:prstGeom prst="rect">
              <a:avLst/>
            </a:prstGeom>
            <a:noFill/>
          </p:spPr>
          <p:txBody>
            <a:bodyPr wrap="square" rtlCol="0">
              <a:spAutoFit/>
            </a:bodyPr>
            <a:lstStyle/>
            <a:p>
              <a:pPr algn="ctr"/>
              <a:endParaRPr lang="zh-CN" altLang="en-US" sz="2400" dirty="0">
                <a:solidFill>
                  <a:schemeClr val="tx1">
                    <a:lumMod val="50000"/>
                    <a:lumOff val="50000"/>
                  </a:schemeClr>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grpSp>
      <p:sp>
        <p:nvSpPr>
          <p:cNvPr id="166" name="文本框 165"/>
          <p:cNvSpPr txBox="1"/>
          <p:nvPr/>
        </p:nvSpPr>
        <p:spPr>
          <a:xfrm>
            <a:off x="2427092" y="3434597"/>
            <a:ext cx="1165359" cy="261610"/>
          </a:xfrm>
          <a:prstGeom prst="rect">
            <a:avLst/>
          </a:prstGeom>
          <a:noFill/>
        </p:spPr>
        <p:txBody>
          <a:bodyPr wrap="square" rtlCol="0">
            <a:spAutoFit/>
          </a:bodyPr>
          <a:lstStyle/>
          <a:p>
            <a:pPr algn="ctr"/>
            <a:endParaRPr lang="zh-CN" altLang="en-US" sz="1100" dirty="0">
              <a:solidFill>
                <a:schemeClr val="tx1">
                  <a:lumMod val="50000"/>
                  <a:lumOff val="50000"/>
                </a:schemeClr>
              </a:solidFill>
              <a:latin typeface="华文细黑" panose="02010600040101010101" pitchFamily="2" charset="-122"/>
              <a:ea typeface="华文细黑" panose="02010600040101010101" pitchFamily="2" charset="-122"/>
            </a:endParaRPr>
          </a:p>
        </p:txBody>
      </p:sp>
      <p:grpSp>
        <p:nvGrpSpPr>
          <p:cNvPr id="170" name="组合 169"/>
          <p:cNvGrpSpPr/>
          <p:nvPr/>
        </p:nvGrpSpPr>
        <p:grpSpPr>
          <a:xfrm>
            <a:off x="3127666" y="3076942"/>
            <a:ext cx="2439755" cy="859486"/>
            <a:chOff x="5368560" y="3078862"/>
            <a:chExt cx="1287945" cy="859486"/>
          </a:xfrm>
        </p:grpSpPr>
        <p:sp>
          <p:nvSpPr>
            <p:cNvPr id="171" name="文本框 170"/>
            <p:cNvSpPr txBox="1"/>
            <p:nvPr/>
          </p:nvSpPr>
          <p:spPr>
            <a:xfrm>
              <a:off x="5368560" y="3078862"/>
              <a:ext cx="1252033" cy="830997"/>
            </a:xfrm>
            <a:prstGeom prst="rect">
              <a:avLst/>
            </a:prstGeom>
            <a:noFill/>
          </p:spPr>
          <p:txBody>
            <a:bodyPr wrap="square" rtlCol="0">
              <a:spAutoFit/>
            </a:bodyPr>
            <a:lstStyle/>
            <a:p>
              <a:pPr algn="ctr"/>
              <a:r>
                <a:rPr lang="en-US" altLang="zh-CN" sz="2400" dirty="0">
                  <a:solidFill>
                    <a:srgbClr val="E56666"/>
                  </a:solidFill>
                  <a:latin typeface="#9Slide03 Arima Madurai Black" panose="00000A00000000000000" pitchFamily="2" charset="0"/>
                  <a:ea typeface="SimSun-ExtB" panose="02010609060101010101" pitchFamily="49" charset="-122"/>
                  <a:cs typeface="#9Slide03 Arima Madurai Black" panose="00000A00000000000000" pitchFamily="2" charset="0"/>
                </a:rPr>
                <a:t>KHỐI LƯỢNG VÀ TRỌNG LƯỢNG</a:t>
              </a:r>
              <a:endParaRPr lang="zh-CN" altLang="en-US" sz="2400" dirty="0">
                <a:solidFill>
                  <a:srgbClr val="E56666"/>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sp>
          <p:nvSpPr>
            <p:cNvPr id="172" name="文本框 171"/>
            <p:cNvSpPr txBox="1"/>
            <p:nvPr/>
          </p:nvSpPr>
          <p:spPr>
            <a:xfrm>
              <a:off x="5491146" y="3476683"/>
              <a:ext cx="1165359" cy="461665"/>
            </a:xfrm>
            <a:prstGeom prst="rect">
              <a:avLst/>
            </a:prstGeom>
            <a:noFill/>
          </p:spPr>
          <p:txBody>
            <a:bodyPr wrap="square" rtlCol="0">
              <a:spAutoFit/>
            </a:bodyPr>
            <a:lstStyle/>
            <a:p>
              <a:pPr algn="ctr"/>
              <a:endParaRPr lang="en-US" altLang="zh-CN" sz="2400" dirty="0">
                <a:solidFill>
                  <a:schemeClr val="tx1">
                    <a:lumMod val="50000"/>
                    <a:lumOff val="50000"/>
                  </a:schemeClr>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grpSp>
      <p:grpSp>
        <p:nvGrpSpPr>
          <p:cNvPr id="173" name="组合 172"/>
          <p:cNvGrpSpPr/>
          <p:nvPr/>
        </p:nvGrpSpPr>
        <p:grpSpPr>
          <a:xfrm rot="1771504">
            <a:off x="1927253" y="2365383"/>
            <a:ext cx="272244" cy="272209"/>
            <a:chOff x="1827622" y="1343919"/>
            <a:chExt cx="2304000" cy="2304000"/>
          </a:xfrm>
        </p:grpSpPr>
        <p:sp>
          <p:nvSpPr>
            <p:cNvPr id="174" name="椭圆 173"/>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75" name="椭圆 174"/>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79" name="组合 178"/>
          <p:cNvGrpSpPr/>
          <p:nvPr/>
        </p:nvGrpSpPr>
        <p:grpSpPr>
          <a:xfrm rot="1771504">
            <a:off x="4505885" y="2300637"/>
            <a:ext cx="272244" cy="272209"/>
            <a:chOff x="1827622" y="1343919"/>
            <a:chExt cx="2304000" cy="2304000"/>
          </a:xfrm>
        </p:grpSpPr>
        <p:sp>
          <p:nvSpPr>
            <p:cNvPr id="180" name="椭圆 179"/>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81" name="椭圆 180"/>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98" name="组合 197"/>
          <p:cNvGrpSpPr/>
          <p:nvPr/>
        </p:nvGrpSpPr>
        <p:grpSpPr>
          <a:xfrm>
            <a:off x="6634129" y="1830493"/>
            <a:ext cx="762943" cy="762943"/>
            <a:chOff x="5617616" y="1872229"/>
            <a:chExt cx="762943" cy="762943"/>
          </a:xfrm>
        </p:grpSpPr>
        <p:grpSp>
          <p:nvGrpSpPr>
            <p:cNvPr id="199" name="组合 198"/>
            <p:cNvGrpSpPr/>
            <p:nvPr/>
          </p:nvGrpSpPr>
          <p:grpSpPr>
            <a:xfrm>
              <a:off x="5617616" y="1872229"/>
              <a:ext cx="762943" cy="762943"/>
              <a:chOff x="2894659" y="1465288"/>
              <a:chExt cx="1727827" cy="1727827"/>
            </a:xfrm>
          </p:grpSpPr>
          <p:grpSp>
            <p:nvGrpSpPr>
              <p:cNvPr id="201" name="组合 200"/>
              <p:cNvGrpSpPr/>
              <p:nvPr/>
            </p:nvGrpSpPr>
            <p:grpSpPr>
              <a:xfrm rot="1771504">
                <a:off x="2914532" y="1485269"/>
                <a:ext cx="1688083" cy="1687866"/>
                <a:chOff x="1827622" y="1343919"/>
                <a:chExt cx="2304000" cy="2304000"/>
              </a:xfrm>
            </p:grpSpPr>
            <p:sp>
              <p:nvSpPr>
                <p:cNvPr id="203" name="椭圆 20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7030A0"/>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sp>
              <p:nvSpPr>
                <p:cNvPr id="204" name="椭圆 203"/>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7030A0"/>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202" name="流程图: 联系 201"/>
              <p:cNvSpPr/>
              <p:nvPr/>
            </p:nvSpPr>
            <p:spPr>
              <a:xfrm>
                <a:off x="2894659" y="1465288"/>
                <a:ext cx="1727827" cy="1727827"/>
              </a:xfrm>
              <a:prstGeom prst="flowChartConnector">
                <a:avLst/>
              </a:pr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7030A0"/>
                  </a:solidFill>
                  <a:latin typeface="#9Slide03 Arima Madurai Black" panose="00000A00000000000000" pitchFamily="2" charset="0"/>
                  <a:cs typeface="#9Slide03 Arima Madurai Black" panose="00000A00000000000000" pitchFamily="2" charset="0"/>
                </a:endParaRPr>
              </a:p>
            </p:txBody>
          </p:sp>
        </p:grpSp>
        <p:sp>
          <p:nvSpPr>
            <p:cNvPr id="200" name="文本框 199"/>
            <p:cNvSpPr txBox="1"/>
            <p:nvPr/>
          </p:nvSpPr>
          <p:spPr>
            <a:xfrm>
              <a:off x="5735850" y="2053130"/>
              <a:ext cx="526473" cy="400110"/>
            </a:xfrm>
            <a:prstGeom prst="rect">
              <a:avLst/>
            </a:prstGeom>
            <a:noFill/>
          </p:spPr>
          <p:txBody>
            <a:bodyPr wrap="square" rtlCol="0">
              <a:spAutoFit/>
            </a:bodyPr>
            <a:lstStyle/>
            <a:p>
              <a:r>
                <a:rPr lang="en-US" altLang="zh-CN" sz="2000" b="1">
                  <a:solidFill>
                    <a:srgbClr val="7030A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0</a:t>
              </a:r>
              <a:r>
                <a:rPr lang="vi-VN" altLang="zh-CN" sz="2000" b="1">
                  <a:solidFill>
                    <a:srgbClr val="7030A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3</a:t>
              </a:r>
              <a:endParaRPr lang="zh-CN" altLang="en-US" sz="2000" b="1" dirty="0">
                <a:solidFill>
                  <a:srgbClr val="7030A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endParaRPr>
            </a:p>
          </p:txBody>
        </p:sp>
      </p:grpSp>
      <p:grpSp>
        <p:nvGrpSpPr>
          <p:cNvPr id="205" name="组合 204"/>
          <p:cNvGrpSpPr/>
          <p:nvPr/>
        </p:nvGrpSpPr>
        <p:grpSpPr>
          <a:xfrm>
            <a:off x="5750004" y="3055690"/>
            <a:ext cx="2640564" cy="838145"/>
            <a:chOff x="5385890" y="3100203"/>
            <a:chExt cx="1393952" cy="838145"/>
          </a:xfrm>
        </p:grpSpPr>
        <p:sp>
          <p:nvSpPr>
            <p:cNvPr id="206" name="文本框 205"/>
            <p:cNvSpPr txBox="1"/>
            <p:nvPr/>
          </p:nvSpPr>
          <p:spPr>
            <a:xfrm>
              <a:off x="5385890" y="3100203"/>
              <a:ext cx="1393952" cy="830997"/>
            </a:xfrm>
            <a:prstGeom prst="rect">
              <a:avLst/>
            </a:prstGeom>
            <a:noFill/>
          </p:spPr>
          <p:txBody>
            <a:bodyPr wrap="square" rtlCol="0">
              <a:spAutoFit/>
            </a:bodyPr>
            <a:lstStyle/>
            <a:p>
              <a:pPr algn="ctr"/>
              <a:r>
                <a:rPr lang="en-US" altLang="zh-CN" sz="2400" dirty="0">
                  <a:solidFill>
                    <a:srgbClr val="7030A0"/>
                  </a:solidFill>
                  <a:latin typeface="#9Slide03 Arima Madurai Black" panose="00000A00000000000000" pitchFamily="2" charset="0"/>
                  <a:ea typeface="SimSun-ExtB" panose="02010609060101010101" pitchFamily="49" charset="-122"/>
                  <a:cs typeface="#9Slide03 Arima Madurai Black" panose="00000A00000000000000" pitchFamily="2" charset="0"/>
                </a:rPr>
                <a:t>ĐỘ GIÃN CỦA LÒ XO TREO THẲNG </a:t>
              </a:r>
              <a:endParaRPr lang="zh-CN" altLang="en-US" sz="2400" dirty="0">
                <a:solidFill>
                  <a:srgbClr val="7030A0"/>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sp>
          <p:nvSpPr>
            <p:cNvPr id="207" name="文本框 206"/>
            <p:cNvSpPr txBox="1"/>
            <p:nvPr/>
          </p:nvSpPr>
          <p:spPr>
            <a:xfrm>
              <a:off x="5491146" y="3476683"/>
              <a:ext cx="1165359" cy="461665"/>
            </a:xfrm>
            <a:prstGeom prst="rect">
              <a:avLst/>
            </a:prstGeom>
            <a:noFill/>
          </p:spPr>
          <p:txBody>
            <a:bodyPr wrap="square" rtlCol="0">
              <a:spAutoFit/>
            </a:bodyPr>
            <a:lstStyle/>
            <a:p>
              <a:pPr algn="ctr"/>
              <a:endParaRPr lang="en-US" altLang="zh-CN" sz="2400" dirty="0">
                <a:solidFill>
                  <a:schemeClr val="tx1">
                    <a:lumMod val="50000"/>
                    <a:lumOff val="50000"/>
                  </a:schemeClr>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grpSp>
      <p:grpSp>
        <p:nvGrpSpPr>
          <p:cNvPr id="208" name="组合 207"/>
          <p:cNvGrpSpPr/>
          <p:nvPr/>
        </p:nvGrpSpPr>
        <p:grpSpPr>
          <a:xfrm rot="1771504">
            <a:off x="7232163" y="2322628"/>
            <a:ext cx="272244" cy="272209"/>
            <a:chOff x="1827622" y="1343919"/>
            <a:chExt cx="2304000" cy="2304000"/>
          </a:xfrm>
        </p:grpSpPr>
        <p:sp>
          <p:nvSpPr>
            <p:cNvPr id="209" name="椭圆 208"/>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210" name="椭圆 209"/>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0000" fill="hold" nodeType="afterEffect" p14:presetBounceEnd="30000">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14:bounceEnd="30000">
                                          <p:cBhvr additive="base">
                                            <p:cTn id="7" dur="2000" fill="hold"/>
                                            <p:tgtEl>
                                              <p:spTgt spid="109"/>
                                            </p:tgtEl>
                                            <p:attrNameLst>
                                              <p:attrName>ppt_x</p:attrName>
                                            </p:attrNameLst>
                                          </p:cBhvr>
                                          <p:tavLst>
                                            <p:tav tm="0">
                                              <p:val>
                                                <p:strVal val="#ppt_x"/>
                                              </p:val>
                                            </p:tav>
                                            <p:tav tm="100000">
                                              <p:val>
                                                <p:strVal val="#ppt_x"/>
                                              </p:val>
                                            </p:tav>
                                          </p:tavLst>
                                        </p:anim>
                                        <p:anim calcmode="lin" valueType="num" p14:bounceEnd="30000">
                                          <p:cBhvr additive="base">
                                            <p:cTn id="8" dur="2000" fill="hold"/>
                                            <p:tgtEl>
                                              <p:spTgt spid="109"/>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accel="30000" fill="hold" nodeType="afterEffect" p14:presetBounceEnd="30000">
                                      <p:stCondLst>
                                        <p:cond delay="0"/>
                                      </p:stCondLst>
                                      <p:childTnLst>
                                        <p:set>
                                          <p:cBhvr>
                                            <p:cTn id="11" dur="1" fill="hold">
                                              <p:stCondLst>
                                                <p:cond delay="0"/>
                                              </p:stCondLst>
                                            </p:cTn>
                                            <p:tgtEl>
                                              <p:spTgt spid="126"/>
                                            </p:tgtEl>
                                            <p:attrNameLst>
                                              <p:attrName>style.visibility</p:attrName>
                                            </p:attrNameLst>
                                          </p:cBhvr>
                                          <p:to>
                                            <p:strVal val="visible"/>
                                          </p:to>
                                        </p:set>
                                        <p:anim calcmode="lin" valueType="num" p14:bounceEnd="30000">
                                          <p:cBhvr additive="base">
                                            <p:cTn id="12" dur="2000" fill="hold"/>
                                            <p:tgtEl>
                                              <p:spTgt spid="126"/>
                                            </p:tgtEl>
                                            <p:attrNameLst>
                                              <p:attrName>ppt_x</p:attrName>
                                            </p:attrNameLst>
                                          </p:cBhvr>
                                          <p:tavLst>
                                            <p:tav tm="0">
                                              <p:val>
                                                <p:strVal val="0-#ppt_w/2"/>
                                              </p:val>
                                            </p:tav>
                                            <p:tav tm="100000">
                                              <p:val>
                                                <p:strVal val="#ppt_x"/>
                                              </p:val>
                                            </p:tav>
                                          </p:tavLst>
                                        </p:anim>
                                        <p:anim calcmode="lin" valueType="num" p14:bounceEnd="30000">
                                          <p:cBhvr additive="base">
                                            <p:cTn id="13" dur="2000" fill="hold"/>
                                            <p:tgtEl>
                                              <p:spTgt spid="126"/>
                                            </p:tgtEl>
                                            <p:attrNameLst>
                                              <p:attrName>ppt_y</p:attrName>
                                            </p:attrNameLst>
                                          </p:cBhvr>
                                          <p:tavLst>
                                            <p:tav tm="0">
                                              <p:val>
                                                <p:strVal val="#ppt_y"/>
                                              </p:val>
                                            </p:tav>
                                            <p:tav tm="100000">
                                              <p:val>
                                                <p:strVal val="#ppt_y"/>
                                              </p:val>
                                            </p:tav>
                                          </p:tavLst>
                                        </p:anim>
                                      </p:childTnLst>
                                    </p:cTn>
                                  </p:par>
                                  <p:par>
                                    <p:cTn id="14" presetID="2" presetClass="entr" presetSubtype="3" accel="30000" fill="hold" nodeType="withEffect" p14:presetBounceEnd="30000">
                                      <p:stCondLst>
                                        <p:cond delay="0"/>
                                      </p:stCondLst>
                                      <p:childTnLst>
                                        <p:set>
                                          <p:cBhvr>
                                            <p:cTn id="15" dur="1" fill="hold">
                                              <p:stCondLst>
                                                <p:cond delay="0"/>
                                              </p:stCondLst>
                                            </p:cTn>
                                            <p:tgtEl>
                                              <p:spTgt spid="117"/>
                                            </p:tgtEl>
                                            <p:attrNameLst>
                                              <p:attrName>style.visibility</p:attrName>
                                            </p:attrNameLst>
                                          </p:cBhvr>
                                          <p:to>
                                            <p:strVal val="visible"/>
                                          </p:to>
                                        </p:set>
                                        <p:anim calcmode="lin" valueType="num" p14:bounceEnd="30000">
                                          <p:cBhvr additive="base">
                                            <p:cTn id="16" dur="2000" fill="hold"/>
                                            <p:tgtEl>
                                              <p:spTgt spid="117"/>
                                            </p:tgtEl>
                                            <p:attrNameLst>
                                              <p:attrName>ppt_x</p:attrName>
                                            </p:attrNameLst>
                                          </p:cBhvr>
                                          <p:tavLst>
                                            <p:tav tm="0">
                                              <p:val>
                                                <p:strVal val="1+#ppt_w/2"/>
                                              </p:val>
                                            </p:tav>
                                            <p:tav tm="100000">
                                              <p:val>
                                                <p:strVal val="#ppt_x"/>
                                              </p:val>
                                            </p:tav>
                                          </p:tavLst>
                                        </p:anim>
                                        <p:anim calcmode="lin" valueType="num" p14:bounceEnd="30000">
                                          <p:cBhvr additive="base">
                                            <p:cTn id="17" dur="2000" fill="hold"/>
                                            <p:tgtEl>
                                              <p:spTgt spid="117"/>
                                            </p:tgtEl>
                                            <p:attrNameLst>
                                              <p:attrName>ppt_y</p:attrName>
                                            </p:attrNameLst>
                                          </p:cBhvr>
                                          <p:tavLst>
                                            <p:tav tm="0">
                                              <p:val>
                                                <p:strVal val="0-#ppt_h/2"/>
                                              </p:val>
                                            </p:tav>
                                            <p:tav tm="100000">
                                              <p:val>
                                                <p:strVal val="#ppt_y"/>
                                              </p:val>
                                            </p:tav>
                                          </p:tavLst>
                                        </p:anim>
                                      </p:childTnLst>
                                    </p:cTn>
                                  </p:par>
                                  <p:par>
                                    <p:cTn id="18" presetID="2" presetClass="entr" presetSubtype="12" accel="30000" fill="hold" nodeType="withEffect" p14:presetBounceEnd="30000">
                                      <p:stCondLst>
                                        <p:cond delay="0"/>
                                      </p:stCondLst>
                                      <p:childTnLst>
                                        <p:set>
                                          <p:cBhvr>
                                            <p:cTn id="19" dur="1" fill="hold">
                                              <p:stCondLst>
                                                <p:cond delay="0"/>
                                              </p:stCondLst>
                                            </p:cTn>
                                            <p:tgtEl>
                                              <p:spTgt spid="114"/>
                                            </p:tgtEl>
                                            <p:attrNameLst>
                                              <p:attrName>style.visibility</p:attrName>
                                            </p:attrNameLst>
                                          </p:cBhvr>
                                          <p:to>
                                            <p:strVal val="visible"/>
                                          </p:to>
                                        </p:set>
                                        <p:anim calcmode="lin" valueType="num" p14:bounceEnd="30000">
                                          <p:cBhvr additive="base">
                                            <p:cTn id="20" dur="2000" fill="hold"/>
                                            <p:tgtEl>
                                              <p:spTgt spid="114"/>
                                            </p:tgtEl>
                                            <p:attrNameLst>
                                              <p:attrName>ppt_x</p:attrName>
                                            </p:attrNameLst>
                                          </p:cBhvr>
                                          <p:tavLst>
                                            <p:tav tm="0">
                                              <p:val>
                                                <p:strVal val="0-#ppt_w/2"/>
                                              </p:val>
                                            </p:tav>
                                            <p:tav tm="100000">
                                              <p:val>
                                                <p:strVal val="#ppt_x"/>
                                              </p:val>
                                            </p:tav>
                                          </p:tavLst>
                                        </p:anim>
                                        <p:anim calcmode="lin" valueType="num" p14:bounceEnd="30000">
                                          <p:cBhvr additive="base">
                                            <p:cTn id="21" dur="2000" fill="hold"/>
                                            <p:tgtEl>
                                              <p:spTgt spid="114"/>
                                            </p:tgtEl>
                                            <p:attrNameLst>
                                              <p:attrName>ppt_y</p:attrName>
                                            </p:attrNameLst>
                                          </p:cBhvr>
                                          <p:tavLst>
                                            <p:tav tm="0">
                                              <p:val>
                                                <p:strVal val="1+#ppt_h/2"/>
                                              </p:val>
                                            </p:tav>
                                            <p:tav tm="100000">
                                              <p:val>
                                                <p:strVal val="#ppt_y"/>
                                              </p:val>
                                            </p:tav>
                                          </p:tavLst>
                                        </p:anim>
                                      </p:childTnLst>
                                    </p:cTn>
                                  </p:par>
                                  <p:par>
                                    <p:cTn id="22" presetID="2" presetClass="entr" presetSubtype="6" accel="30000" fill="hold" nodeType="withEffect" p14:presetBounceEnd="30000">
                                      <p:stCondLst>
                                        <p:cond delay="0"/>
                                      </p:stCondLst>
                                      <p:childTnLst>
                                        <p:set>
                                          <p:cBhvr>
                                            <p:cTn id="23" dur="1" fill="hold">
                                              <p:stCondLst>
                                                <p:cond delay="0"/>
                                              </p:stCondLst>
                                            </p:cTn>
                                            <p:tgtEl>
                                              <p:spTgt spid="120"/>
                                            </p:tgtEl>
                                            <p:attrNameLst>
                                              <p:attrName>style.visibility</p:attrName>
                                            </p:attrNameLst>
                                          </p:cBhvr>
                                          <p:to>
                                            <p:strVal val="visible"/>
                                          </p:to>
                                        </p:set>
                                        <p:anim calcmode="lin" valueType="num" p14:bounceEnd="30000">
                                          <p:cBhvr additive="base">
                                            <p:cTn id="24" dur="2000" fill="hold"/>
                                            <p:tgtEl>
                                              <p:spTgt spid="120"/>
                                            </p:tgtEl>
                                            <p:attrNameLst>
                                              <p:attrName>ppt_x</p:attrName>
                                            </p:attrNameLst>
                                          </p:cBhvr>
                                          <p:tavLst>
                                            <p:tav tm="0">
                                              <p:val>
                                                <p:strVal val="1+#ppt_w/2"/>
                                              </p:val>
                                            </p:tav>
                                            <p:tav tm="100000">
                                              <p:val>
                                                <p:strVal val="#ppt_x"/>
                                              </p:val>
                                            </p:tav>
                                          </p:tavLst>
                                        </p:anim>
                                        <p:anim calcmode="lin" valueType="num" p14:bounceEnd="30000">
                                          <p:cBhvr additive="base">
                                            <p:cTn id="25" dur="2000" fill="hold"/>
                                            <p:tgtEl>
                                              <p:spTgt spid="120"/>
                                            </p:tgtEl>
                                            <p:attrNameLst>
                                              <p:attrName>ppt_y</p:attrName>
                                            </p:attrNameLst>
                                          </p:cBhvr>
                                          <p:tavLst>
                                            <p:tav tm="0">
                                              <p:val>
                                                <p:strVal val="1+#ppt_h/2"/>
                                              </p:val>
                                            </p:tav>
                                            <p:tav tm="100000">
                                              <p:val>
                                                <p:strVal val="#ppt_y"/>
                                              </p:val>
                                            </p:tav>
                                          </p:tavLst>
                                        </p:anim>
                                      </p:childTnLst>
                                    </p:cTn>
                                  </p:par>
                                  <p:par>
                                    <p:cTn id="26" presetID="2" presetClass="entr" presetSubtype="4" accel="30000" fill="hold" nodeType="withEffect" p14:presetBounceEnd="30000">
                                      <p:stCondLst>
                                        <p:cond delay="0"/>
                                      </p:stCondLst>
                                      <p:childTnLst>
                                        <p:set>
                                          <p:cBhvr>
                                            <p:cTn id="27" dur="1" fill="hold">
                                              <p:stCondLst>
                                                <p:cond delay="0"/>
                                              </p:stCondLst>
                                            </p:cTn>
                                            <p:tgtEl>
                                              <p:spTgt spid="129"/>
                                            </p:tgtEl>
                                            <p:attrNameLst>
                                              <p:attrName>style.visibility</p:attrName>
                                            </p:attrNameLst>
                                          </p:cBhvr>
                                          <p:to>
                                            <p:strVal val="visible"/>
                                          </p:to>
                                        </p:set>
                                        <p:anim calcmode="lin" valueType="num" p14:bounceEnd="30000">
                                          <p:cBhvr additive="base">
                                            <p:cTn id="28" dur="2000" fill="hold"/>
                                            <p:tgtEl>
                                              <p:spTgt spid="129"/>
                                            </p:tgtEl>
                                            <p:attrNameLst>
                                              <p:attrName>ppt_x</p:attrName>
                                            </p:attrNameLst>
                                          </p:cBhvr>
                                          <p:tavLst>
                                            <p:tav tm="0">
                                              <p:val>
                                                <p:strVal val="#ppt_x"/>
                                              </p:val>
                                            </p:tav>
                                            <p:tav tm="100000">
                                              <p:val>
                                                <p:strVal val="#ppt_x"/>
                                              </p:val>
                                            </p:tav>
                                          </p:tavLst>
                                        </p:anim>
                                        <p:anim calcmode="lin" valueType="num" p14:bounceEnd="30000">
                                          <p:cBhvr additive="base">
                                            <p:cTn id="29" dur="2000" fill="hold"/>
                                            <p:tgtEl>
                                              <p:spTgt spid="129"/>
                                            </p:tgtEl>
                                            <p:attrNameLst>
                                              <p:attrName>ppt_y</p:attrName>
                                            </p:attrNameLst>
                                          </p:cBhvr>
                                          <p:tavLst>
                                            <p:tav tm="0">
                                              <p:val>
                                                <p:strVal val="1+#ppt_h/2"/>
                                              </p:val>
                                            </p:tav>
                                            <p:tav tm="100000">
                                              <p:val>
                                                <p:strVal val="#ppt_y"/>
                                              </p:val>
                                            </p:tav>
                                          </p:tavLst>
                                        </p:anim>
                                      </p:childTnLst>
                                    </p:cTn>
                                  </p:par>
                                  <p:par>
                                    <p:cTn id="30" presetID="2" presetClass="entr" presetSubtype="2" accel="30000" fill="hold" nodeType="withEffect" p14:presetBounceEnd="30000">
                                      <p:stCondLst>
                                        <p:cond delay="0"/>
                                      </p:stCondLst>
                                      <p:childTnLst>
                                        <p:set>
                                          <p:cBhvr>
                                            <p:cTn id="31" dur="1" fill="hold">
                                              <p:stCondLst>
                                                <p:cond delay="0"/>
                                              </p:stCondLst>
                                            </p:cTn>
                                            <p:tgtEl>
                                              <p:spTgt spid="123"/>
                                            </p:tgtEl>
                                            <p:attrNameLst>
                                              <p:attrName>style.visibility</p:attrName>
                                            </p:attrNameLst>
                                          </p:cBhvr>
                                          <p:to>
                                            <p:strVal val="visible"/>
                                          </p:to>
                                        </p:set>
                                        <p:anim calcmode="lin" valueType="num" p14:bounceEnd="30000">
                                          <p:cBhvr additive="base">
                                            <p:cTn id="32" dur="2000" fill="hold"/>
                                            <p:tgtEl>
                                              <p:spTgt spid="123"/>
                                            </p:tgtEl>
                                            <p:attrNameLst>
                                              <p:attrName>ppt_x</p:attrName>
                                            </p:attrNameLst>
                                          </p:cBhvr>
                                          <p:tavLst>
                                            <p:tav tm="0">
                                              <p:val>
                                                <p:strVal val="1+#ppt_w/2"/>
                                              </p:val>
                                            </p:tav>
                                            <p:tav tm="100000">
                                              <p:val>
                                                <p:strVal val="#ppt_x"/>
                                              </p:val>
                                            </p:tav>
                                          </p:tavLst>
                                        </p:anim>
                                        <p:anim calcmode="lin" valueType="num" p14:bounceEnd="30000">
                                          <p:cBhvr additive="base">
                                            <p:cTn id="33" dur="2000" fill="hold"/>
                                            <p:tgtEl>
                                              <p:spTgt spid="123"/>
                                            </p:tgtEl>
                                            <p:attrNameLst>
                                              <p:attrName>ppt_y</p:attrName>
                                            </p:attrNameLst>
                                          </p:cBhvr>
                                          <p:tavLst>
                                            <p:tav tm="0">
                                              <p:val>
                                                <p:strVal val="#ppt_y"/>
                                              </p:val>
                                            </p:tav>
                                            <p:tav tm="100000">
                                              <p:val>
                                                <p:strVal val="#ppt_y"/>
                                              </p:val>
                                            </p:tav>
                                          </p:tavLst>
                                        </p:anim>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fade">
                                          <p:cBhvr>
                                            <p:cTn id="37" dur="500"/>
                                            <p:tgtEl>
                                              <p:spTgt spid="132"/>
                                            </p:tgtEl>
                                          </p:cBhvr>
                                        </p:animEffect>
                                      </p:childTnLst>
                                    </p:cTn>
                                  </p:par>
                                </p:childTnLst>
                              </p:cTn>
                            </p:par>
                            <p:par>
                              <p:cTn id="38" fill="hold">
                                <p:stCondLst>
                                  <p:cond delay="4500"/>
                                </p:stCondLst>
                                <p:childTnLst>
                                  <p:par>
                                    <p:cTn id="39" presetID="2" presetClass="entr" presetSubtype="9" accel="30000" fill="hold" nodeType="afterEffect" p14:presetBounceEnd="30000">
                                      <p:stCondLst>
                                        <p:cond delay="0"/>
                                      </p:stCondLst>
                                      <p:childTnLst>
                                        <p:set>
                                          <p:cBhvr>
                                            <p:cTn id="40" dur="1" fill="hold">
                                              <p:stCondLst>
                                                <p:cond delay="0"/>
                                              </p:stCondLst>
                                            </p:cTn>
                                            <p:tgtEl>
                                              <p:spTgt spid="133"/>
                                            </p:tgtEl>
                                            <p:attrNameLst>
                                              <p:attrName>style.visibility</p:attrName>
                                            </p:attrNameLst>
                                          </p:cBhvr>
                                          <p:to>
                                            <p:strVal val="visible"/>
                                          </p:to>
                                        </p:set>
                                        <p:anim calcmode="lin" valueType="num" p14:bounceEnd="30000">
                                          <p:cBhvr additive="base">
                                            <p:cTn id="41" dur="2000" fill="hold"/>
                                            <p:tgtEl>
                                              <p:spTgt spid="133"/>
                                            </p:tgtEl>
                                            <p:attrNameLst>
                                              <p:attrName>ppt_x</p:attrName>
                                            </p:attrNameLst>
                                          </p:cBhvr>
                                          <p:tavLst>
                                            <p:tav tm="0">
                                              <p:val>
                                                <p:strVal val="0-#ppt_w/2"/>
                                              </p:val>
                                            </p:tav>
                                            <p:tav tm="100000">
                                              <p:val>
                                                <p:strVal val="#ppt_x"/>
                                              </p:val>
                                            </p:tav>
                                          </p:tavLst>
                                        </p:anim>
                                        <p:anim calcmode="lin" valueType="num" p14:bounceEnd="30000">
                                          <p:cBhvr additive="base">
                                            <p:cTn id="42" dur="2000" fill="hold"/>
                                            <p:tgtEl>
                                              <p:spTgt spid="133"/>
                                            </p:tgtEl>
                                            <p:attrNameLst>
                                              <p:attrName>ppt_y</p:attrName>
                                            </p:attrNameLst>
                                          </p:cBhvr>
                                          <p:tavLst>
                                            <p:tav tm="0">
                                              <p:val>
                                                <p:strVal val="0-#ppt_h/2"/>
                                              </p:val>
                                            </p:tav>
                                            <p:tav tm="100000">
                                              <p:val>
                                                <p:strVal val="#ppt_y"/>
                                              </p:val>
                                            </p:tav>
                                          </p:tavLst>
                                        </p:anim>
                                      </p:childTnLst>
                                    </p:cTn>
                                  </p:par>
                                  <p:par>
                                    <p:cTn id="43" presetID="2" presetClass="entr" presetSubtype="9" accel="30000" fill="hold" nodeType="withEffect" p14:presetBounceEnd="30000">
                                      <p:stCondLst>
                                        <p:cond delay="0"/>
                                      </p:stCondLst>
                                      <p:childTnLst>
                                        <p:set>
                                          <p:cBhvr>
                                            <p:cTn id="44" dur="1" fill="hold">
                                              <p:stCondLst>
                                                <p:cond delay="0"/>
                                              </p:stCondLst>
                                            </p:cTn>
                                            <p:tgtEl>
                                              <p:spTgt spid="147"/>
                                            </p:tgtEl>
                                            <p:attrNameLst>
                                              <p:attrName>style.visibility</p:attrName>
                                            </p:attrNameLst>
                                          </p:cBhvr>
                                          <p:to>
                                            <p:strVal val="visible"/>
                                          </p:to>
                                        </p:set>
                                        <p:anim calcmode="lin" valueType="num" p14:bounceEnd="30000">
                                          <p:cBhvr additive="base">
                                            <p:cTn id="45" dur="2000" fill="hold"/>
                                            <p:tgtEl>
                                              <p:spTgt spid="147"/>
                                            </p:tgtEl>
                                            <p:attrNameLst>
                                              <p:attrName>ppt_x</p:attrName>
                                            </p:attrNameLst>
                                          </p:cBhvr>
                                          <p:tavLst>
                                            <p:tav tm="0">
                                              <p:val>
                                                <p:strVal val="0-#ppt_w/2"/>
                                              </p:val>
                                            </p:tav>
                                            <p:tav tm="100000">
                                              <p:val>
                                                <p:strVal val="#ppt_x"/>
                                              </p:val>
                                            </p:tav>
                                          </p:tavLst>
                                        </p:anim>
                                        <p:anim calcmode="lin" valueType="num" p14:bounceEnd="30000">
                                          <p:cBhvr additive="base">
                                            <p:cTn id="46" dur="2000" fill="hold"/>
                                            <p:tgtEl>
                                              <p:spTgt spid="147"/>
                                            </p:tgtEl>
                                            <p:attrNameLst>
                                              <p:attrName>ppt_y</p:attrName>
                                            </p:attrNameLst>
                                          </p:cBhvr>
                                          <p:tavLst>
                                            <p:tav tm="0">
                                              <p:val>
                                                <p:strVal val="0-#ppt_h/2"/>
                                              </p:val>
                                            </p:tav>
                                            <p:tav tm="100000">
                                              <p:val>
                                                <p:strVal val="#ppt_y"/>
                                              </p:val>
                                            </p:tav>
                                          </p:tavLst>
                                        </p:anim>
                                      </p:childTnLst>
                                    </p:cTn>
                                  </p:par>
                                  <p:par>
                                    <p:cTn id="47" presetID="2" presetClass="entr" presetSubtype="6" accel="30000" fill="hold" nodeType="withEffect" p14:presetBounceEnd="30000">
                                      <p:stCondLst>
                                        <p:cond delay="0"/>
                                      </p:stCondLst>
                                      <p:childTnLst>
                                        <p:set>
                                          <p:cBhvr>
                                            <p:cTn id="48" dur="1" fill="hold">
                                              <p:stCondLst>
                                                <p:cond delay="0"/>
                                              </p:stCondLst>
                                            </p:cTn>
                                            <p:tgtEl>
                                              <p:spTgt spid="173"/>
                                            </p:tgtEl>
                                            <p:attrNameLst>
                                              <p:attrName>style.visibility</p:attrName>
                                            </p:attrNameLst>
                                          </p:cBhvr>
                                          <p:to>
                                            <p:strVal val="visible"/>
                                          </p:to>
                                        </p:set>
                                        <p:anim calcmode="lin" valueType="num" p14:bounceEnd="30000">
                                          <p:cBhvr additive="base">
                                            <p:cTn id="49" dur="2000" fill="hold"/>
                                            <p:tgtEl>
                                              <p:spTgt spid="173"/>
                                            </p:tgtEl>
                                            <p:attrNameLst>
                                              <p:attrName>ppt_x</p:attrName>
                                            </p:attrNameLst>
                                          </p:cBhvr>
                                          <p:tavLst>
                                            <p:tav tm="0">
                                              <p:val>
                                                <p:strVal val="1+#ppt_w/2"/>
                                              </p:val>
                                            </p:tav>
                                            <p:tav tm="100000">
                                              <p:val>
                                                <p:strVal val="#ppt_x"/>
                                              </p:val>
                                            </p:tav>
                                          </p:tavLst>
                                        </p:anim>
                                        <p:anim calcmode="lin" valueType="num" p14:bounceEnd="30000">
                                          <p:cBhvr additive="base">
                                            <p:cTn id="50" dur="2000" fill="hold"/>
                                            <p:tgtEl>
                                              <p:spTgt spid="173"/>
                                            </p:tgtEl>
                                            <p:attrNameLst>
                                              <p:attrName>ppt_y</p:attrName>
                                            </p:attrNameLst>
                                          </p:cBhvr>
                                          <p:tavLst>
                                            <p:tav tm="0">
                                              <p:val>
                                                <p:strVal val="1+#ppt_h/2"/>
                                              </p:val>
                                            </p:tav>
                                            <p:tav tm="100000">
                                              <p:val>
                                                <p:strVal val="#ppt_y"/>
                                              </p:val>
                                            </p:tav>
                                          </p:tavLst>
                                        </p:anim>
                                      </p:childTnLst>
                                    </p:cTn>
                                  </p:par>
                                  <p:par>
                                    <p:cTn id="51" presetID="2" presetClass="entr" presetSubtype="6" accel="30000" fill="hold" nodeType="withEffect" p14:presetBounceEnd="30000">
                                      <p:stCondLst>
                                        <p:cond delay="0"/>
                                      </p:stCondLst>
                                      <p:childTnLst>
                                        <p:set>
                                          <p:cBhvr>
                                            <p:cTn id="52" dur="1" fill="hold">
                                              <p:stCondLst>
                                                <p:cond delay="0"/>
                                              </p:stCondLst>
                                            </p:cTn>
                                            <p:tgtEl>
                                              <p:spTgt spid="179"/>
                                            </p:tgtEl>
                                            <p:attrNameLst>
                                              <p:attrName>style.visibility</p:attrName>
                                            </p:attrNameLst>
                                          </p:cBhvr>
                                          <p:to>
                                            <p:strVal val="visible"/>
                                          </p:to>
                                        </p:set>
                                        <p:anim calcmode="lin" valueType="num" p14:bounceEnd="30000">
                                          <p:cBhvr additive="base">
                                            <p:cTn id="53" dur="2000" fill="hold"/>
                                            <p:tgtEl>
                                              <p:spTgt spid="179"/>
                                            </p:tgtEl>
                                            <p:attrNameLst>
                                              <p:attrName>ppt_x</p:attrName>
                                            </p:attrNameLst>
                                          </p:cBhvr>
                                          <p:tavLst>
                                            <p:tav tm="0">
                                              <p:val>
                                                <p:strVal val="1+#ppt_w/2"/>
                                              </p:val>
                                            </p:tav>
                                            <p:tav tm="100000">
                                              <p:val>
                                                <p:strVal val="#ppt_x"/>
                                              </p:val>
                                            </p:tav>
                                          </p:tavLst>
                                        </p:anim>
                                        <p:anim calcmode="lin" valueType="num" p14:bounceEnd="30000">
                                          <p:cBhvr additive="base">
                                            <p:cTn id="54" dur="2000" fill="hold"/>
                                            <p:tgtEl>
                                              <p:spTgt spid="179"/>
                                            </p:tgtEl>
                                            <p:attrNameLst>
                                              <p:attrName>ppt_y</p:attrName>
                                            </p:attrNameLst>
                                          </p:cBhvr>
                                          <p:tavLst>
                                            <p:tav tm="0">
                                              <p:val>
                                                <p:strVal val="1+#ppt_h/2"/>
                                              </p:val>
                                            </p:tav>
                                            <p:tav tm="100000">
                                              <p:val>
                                                <p:strVal val="#ppt_y"/>
                                              </p:val>
                                            </p:tav>
                                          </p:tavLst>
                                        </p:anim>
                                      </p:childTnLst>
                                    </p:cTn>
                                  </p:par>
                                  <p:par>
                                    <p:cTn id="55" presetID="2" presetClass="entr" presetSubtype="9" accel="30000" fill="hold" nodeType="withEffect" p14:presetBounceEnd="30000">
                                      <p:stCondLst>
                                        <p:cond delay="0"/>
                                      </p:stCondLst>
                                      <p:childTnLst>
                                        <p:set>
                                          <p:cBhvr>
                                            <p:cTn id="56" dur="1" fill="hold">
                                              <p:stCondLst>
                                                <p:cond delay="0"/>
                                              </p:stCondLst>
                                            </p:cTn>
                                            <p:tgtEl>
                                              <p:spTgt spid="198"/>
                                            </p:tgtEl>
                                            <p:attrNameLst>
                                              <p:attrName>style.visibility</p:attrName>
                                            </p:attrNameLst>
                                          </p:cBhvr>
                                          <p:to>
                                            <p:strVal val="visible"/>
                                          </p:to>
                                        </p:set>
                                        <p:anim calcmode="lin" valueType="num" p14:bounceEnd="30000">
                                          <p:cBhvr additive="base">
                                            <p:cTn id="57" dur="2000" fill="hold"/>
                                            <p:tgtEl>
                                              <p:spTgt spid="198"/>
                                            </p:tgtEl>
                                            <p:attrNameLst>
                                              <p:attrName>ppt_x</p:attrName>
                                            </p:attrNameLst>
                                          </p:cBhvr>
                                          <p:tavLst>
                                            <p:tav tm="0">
                                              <p:val>
                                                <p:strVal val="0-#ppt_w/2"/>
                                              </p:val>
                                            </p:tav>
                                            <p:tav tm="100000">
                                              <p:val>
                                                <p:strVal val="#ppt_x"/>
                                              </p:val>
                                            </p:tav>
                                          </p:tavLst>
                                        </p:anim>
                                        <p:anim calcmode="lin" valueType="num" p14:bounceEnd="30000">
                                          <p:cBhvr additive="base">
                                            <p:cTn id="58" dur="2000" fill="hold"/>
                                            <p:tgtEl>
                                              <p:spTgt spid="198"/>
                                            </p:tgtEl>
                                            <p:attrNameLst>
                                              <p:attrName>ppt_y</p:attrName>
                                            </p:attrNameLst>
                                          </p:cBhvr>
                                          <p:tavLst>
                                            <p:tav tm="0">
                                              <p:val>
                                                <p:strVal val="0-#ppt_h/2"/>
                                              </p:val>
                                            </p:tav>
                                            <p:tav tm="100000">
                                              <p:val>
                                                <p:strVal val="#ppt_y"/>
                                              </p:val>
                                            </p:tav>
                                          </p:tavLst>
                                        </p:anim>
                                      </p:childTnLst>
                                    </p:cTn>
                                  </p:par>
                                  <p:par>
                                    <p:cTn id="59" presetID="2" presetClass="entr" presetSubtype="6" accel="30000" fill="hold" nodeType="withEffect" p14:presetBounceEnd="30000">
                                      <p:stCondLst>
                                        <p:cond delay="0"/>
                                      </p:stCondLst>
                                      <p:childTnLst>
                                        <p:set>
                                          <p:cBhvr>
                                            <p:cTn id="60" dur="1" fill="hold">
                                              <p:stCondLst>
                                                <p:cond delay="0"/>
                                              </p:stCondLst>
                                            </p:cTn>
                                            <p:tgtEl>
                                              <p:spTgt spid="208"/>
                                            </p:tgtEl>
                                            <p:attrNameLst>
                                              <p:attrName>style.visibility</p:attrName>
                                            </p:attrNameLst>
                                          </p:cBhvr>
                                          <p:to>
                                            <p:strVal val="visible"/>
                                          </p:to>
                                        </p:set>
                                        <p:anim calcmode="lin" valueType="num" p14:bounceEnd="30000">
                                          <p:cBhvr additive="base">
                                            <p:cTn id="61" dur="2000" fill="hold"/>
                                            <p:tgtEl>
                                              <p:spTgt spid="208"/>
                                            </p:tgtEl>
                                            <p:attrNameLst>
                                              <p:attrName>ppt_x</p:attrName>
                                            </p:attrNameLst>
                                          </p:cBhvr>
                                          <p:tavLst>
                                            <p:tav tm="0">
                                              <p:val>
                                                <p:strVal val="1+#ppt_w/2"/>
                                              </p:val>
                                            </p:tav>
                                            <p:tav tm="100000">
                                              <p:val>
                                                <p:strVal val="#ppt_x"/>
                                              </p:val>
                                            </p:tav>
                                          </p:tavLst>
                                        </p:anim>
                                        <p:anim calcmode="lin" valueType="num" p14:bounceEnd="30000">
                                          <p:cBhvr additive="base">
                                            <p:cTn id="62" dur="2000" fill="hold"/>
                                            <p:tgtEl>
                                              <p:spTgt spid="208"/>
                                            </p:tgtEl>
                                            <p:attrNameLst>
                                              <p:attrName>ppt_y</p:attrName>
                                            </p:attrNameLst>
                                          </p:cBhvr>
                                          <p:tavLst>
                                            <p:tav tm="0">
                                              <p:val>
                                                <p:strVal val="1+#ppt_h/2"/>
                                              </p:val>
                                            </p:tav>
                                            <p:tav tm="100000">
                                              <p:val>
                                                <p:strVal val="#ppt_y"/>
                                              </p:val>
                                            </p:tav>
                                          </p:tavLst>
                                        </p:anim>
                                      </p:childTnLst>
                                    </p:cTn>
                                  </p:par>
                                </p:childTnLst>
                              </p:cTn>
                            </p:par>
                            <p:par>
                              <p:cTn id="63" fill="hold">
                                <p:stCondLst>
                                  <p:cond delay="6500"/>
                                </p:stCondLst>
                                <p:childTnLst>
                                  <p:par>
                                    <p:cTn id="64" presetID="12" presetClass="entr" presetSubtype="1" fill="hold" nodeType="afterEffect">
                                      <p:stCondLst>
                                        <p:cond delay="0"/>
                                      </p:stCondLst>
                                      <p:childTnLst>
                                        <p:set>
                                          <p:cBhvr>
                                            <p:cTn id="65" dur="1" fill="hold">
                                              <p:stCondLst>
                                                <p:cond delay="0"/>
                                              </p:stCondLst>
                                            </p:cTn>
                                            <p:tgtEl>
                                              <p:spTgt spid="161"/>
                                            </p:tgtEl>
                                            <p:attrNameLst>
                                              <p:attrName>style.visibility</p:attrName>
                                            </p:attrNameLst>
                                          </p:cBhvr>
                                          <p:to>
                                            <p:strVal val="visible"/>
                                          </p:to>
                                        </p:set>
                                        <p:anim calcmode="lin" valueType="num">
                                          <p:cBhvr additive="base">
                                            <p:cTn id="66" dur="800"/>
                                            <p:tgtEl>
                                              <p:spTgt spid="161"/>
                                            </p:tgtEl>
                                            <p:attrNameLst>
                                              <p:attrName>ppt_y</p:attrName>
                                            </p:attrNameLst>
                                          </p:cBhvr>
                                          <p:tavLst>
                                            <p:tav tm="0">
                                              <p:val>
                                                <p:strVal val="#ppt_y-#ppt_h*1.125000"/>
                                              </p:val>
                                            </p:tav>
                                            <p:tav tm="100000">
                                              <p:val>
                                                <p:strVal val="#ppt_y"/>
                                              </p:val>
                                            </p:tav>
                                          </p:tavLst>
                                        </p:anim>
                                        <p:animEffect transition="in" filter="wipe(down)">
                                          <p:cBhvr>
                                            <p:cTn id="67" dur="800"/>
                                            <p:tgtEl>
                                              <p:spTgt spid="161"/>
                                            </p:tgtEl>
                                          </p:cBhvr>
                                        </p:animEffect>
                                      </p:childTnLst>
                                    </p:cTn>
                                  </p:par>
                                  <p:par>
                                    <p:cTn id="68" presetID="12" presetClass="entr" presetSubtype="1" fill="hold" nodeType="withEffect">
                                      <p:stCondLst>
                                        <p:cond delay="300"/>
                                      </p:stCondLst>
                                      <p:childTnLst>
                                        <p:set>
                                          <p:cBhvr>
                                            <p:cTn id="69" dur="1" fill="hold">
                                              <p:stCondLst>
                                                <p:cond delay="0"/>
                                              </p:stCondLst>
                                            </p:cTn>
                                            <p:tgtEl>
                                              <p:spTgt spid="170"/>
                                            </p:tgtEl>
                                            <p:attrNameLst>
                                              <p:attrName>style.visibility</p:attrName>
                                            </p:attrNameLst>
                                          </p:cBhvr>
                                          <p:to>
                                            <p:strVal val="visible"/>
                                          </p:to>
                                        </p:set>
                                        <p:anim calcmode="lin" valueType="num">
                                          <p:cBhvr additive="base">
                                            <p:cTn id="70" dur="800"/>
                                            <p:tgtEl>
                                              <p:spTgt spid="170"/>
                                            </p:tgtEl>
                                            <p:attrNameLst>
                                              <p:attrName>ppt_y</p:attrName>
                                            </p:attrNameLst>
                                          </p:cBhvr>
                                          <p:tavLst>
                                            <p:tav tm="0">
                                              <p:val>
                                                <p:strVal val="#ppt_y-#ppt_h*1.125000"/>
                                              </p:val>
                                            </p:tav>
                                            <p:tav tm="100000">
                                              <p:val>
                                                <p:strVal val="#ppt_y"/>
                                              </p:val>
                                            </p:tav>
                                          </p:tavLst>
                                        </p:anim>
                                        <p:animEffect transition="in" filter="wipe(down)">
                                          <p:cBhvr>
                                            <p:cTn id="71" dur="800"/>
                                            <p:tgtEl>
                                              <p:spTgt spid="170"/>
                                            </p:tgtEl>
                                          </p:cBhvr>
                                        </p:animEffect>
                                      </p:childTnLst>
                                    </p:cTn>
                                  </p:par>
                                  <p:par>
                                    <p:cTn id="72" presetID="12" presetClass="entr" presetSubtype="1" fill="hold" nodeType="withEffect">
                                      <p:stCondLst>
                                        <p:cond delay="300"/>
                                      </p:stCondLst>
                                      <p:childTnLst>
                                        <p:set>
                                          <p:cBhvr>
                                            <p:cTn id="73" dur="1" fill="hold">
                                              <p:stCondLst>
                                                <p:cond delay="0"/>
                                              </p:stCondLst>
                                            </p:cTn>
                                            <p:tgtEl>
                                              <p:spTgt spid="205"/>
                                            </p:tgtEl>
                                            <p:attrNameLst>
                                              <p:attrName>style.visibility</p:attrName>
                                            </p:attrNameLst>
                                          </p:cBhvr>
                                          <p:to>
                                            <p:strVal val="visible"/>
                                          </p:to>
                                        </p:set>
                                        <p:anim calcmode="lin" valueType="num">
                                          <p:cBhvr additive="base">
                                            <p:cTn id="74" dur="800"/>
                                            <p:tgtEl>
                                              <p:spTgt spid="205"/>
                                            </p:tgtEl>
                                            <p:attrNameLst>
                                              <p:attrName>ppt_y</p:attrName>
                                            </p:attrNameLst>
                                          </p:cBhvr>
                                          <p:tavLst>
                                            <p:tav tm="0">
                                              <p:val>
                                                <p:strVal val="#ppt_y-#ppt_h*1.125000"/>
                                              </p:val>
                                            </p:tav>
                                            <p:tav tm="100000">
                                              <p:val>
                                                <p:strVal val="#ppt_y"/>
                                              </p:val>
                                            </p:tav>
                                          </p:tavLst>
                                        </p:anim>
                                        <p:animEffect transition="in" filter="wipe(down)">
                                          <p:cBhvr>
                                            <p:cTn id="75" dur="8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0000" fill="hold" nodeType="after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2000" fill="hold"/>
                                            <p:tgtEl>
                                              <p:spTgt spid="109"/>
                                            </p:tgtEl>
                                            <p:attrNameLst>
                                              <p:attrName>ppt_x</p:attrName>
                                            </p:attrNameLst>
                                          </p:cBhvr>
                                          <p:tavLst>
                                            <p:tav tm="0">
                                              <p:val>
                                                <p:strVal val="#ppt_x"/>
                                              </p:val>
                                            </p:tav>
                                            <p:tav tm="100000">
                                              <p:val>
                                                <p:strVal val="#ppt_x"/>
                                              </p:val>
                                            </p:tav>
                                          </p:tavLst>
                                        </p:anim>
                                        <p:anim calcmode="lin" valueType="num">
                                          <p:cBhvr additive="base">
                                            <p:cTn id="8" dur="2000" fill="hold"/>
                                            <p:tgtEl>
                                              <p:spTgt spid="109"/>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accel="30000" fill="hold" nodeType="afterEffect">
                                      <p:stCondLst>
                                        <p:cond delay="0"/>
                                      </p:stCondLst>
                                      <p:childTnLst>
                                        <p:set>
                                          <p:cBhvr>
                                            <p:cTn id="11" dur="1" fill="hold">
                                              <p:stCondLst>
                                                <p:cond delay="0"/>
                                              </p:stCondLst>
                                            </p:cTn>
                                            <p:tgtEl>
                                              <p:spTgt spid="126"/>
                                            </p:tgtEl>
                                            <p:attrNameLst>
                                              <p:attrName>style.visibility</p:attrName>
                                            </p:attrNameLst>
                                          </p:cBhvr>
                                          <p:to>
                                            <p:strVal val="visible"/>
                                          </p:to>
                                        </p:set>
                                        <p:anim calcmode="lin" valueType="num">
                                          <p:cBhvr additive="base">
                                            <p:cTn id="12" dur="2000" fill="hold"/>
                                            <p:tgtEl>
                                              <p:spTgt spid="126"/>
                                            </p:tgtEl>
                                            <p:attrNameLst>
                                              <p:attrName>ppt_x</p:attrName>
                                            </p:attrNameLst>
                                          </p:cBhvr>
                                          <p:tavLst>
                                            <p:tav tm="0">
                                              <p:val>
                                                <p:strVal val="0-#ppt_w/2"/>
                                              </p:val>
                                            </p:tav>
                                            <p:tav tm="100000">
                                              <p:val>
                                                <p:strVal val="#ppt_x"/>
                                              </p:val>
                                            </p:tav>
                                          </p:tavLst>
                                        </p:anim>
                                        <p:anim calcmode="lin" valueType="num">
                                          <p:cBhvr additive="base">
                                            <p:cTn id="13" dur="2000" fill="hold"/>
                                            <p:tgtEl>
                                              <p:spTgt spid="126"/>
                                            </p:tgtEl>
                                            <p:attrNameLst>
                                              <p:attrName>ppt_y</p:attrName>
                                            </p:attrNameLst>
                                          </p:cBhvr>
                                          <p:tavLst>
                                            <p:tav tm="0">
                                              <p:val>
                                                <p:strVal val="#ppt_y"/>
                                              </p:val>
                                            </p:tav>
                                            <p:tav tm="100000">
                                              <p:val>
                                                <p:strVal val="#ppt_y"/>
                                              </p:val>
                                            </p:tav>
                                          </p:tavLst>
                                        </p:anim>
                                      </p:childTnLst>
                                    </p:cTn>
                                  </p:par>
                                  <p:par>
                                    <p:cTn id="14" presetID="2" presetClass="entr" presetSubtype="3" accel="30000" fill="hold" nodeType="withEffect">
                                      <p:stCondLst>
                                        <p:cond delay="0"/>
                                      </p:stCondLst>
                                      <p:childTnLst>
                                        <p:set>
                                          <p:cBhvr>
                                            <p:cTn id="15" dur="1" fill="hold">
                                              <p:stCondLst>
                                                <p:cond delay="0"/>
                                              </p:stCondLst>
                                            </p:cTn>
                                            <p:tgtEl>
                                              <p:spTgt spid="117"/>
                                            </p:tgtEl>
                                            <p:attrNameLst>
                                              <p:attrName>style.visibility</p:attrName>
                                            </p:attrNameLst>
                                          </p:cBhvr>
                                          <p:to>
                                            <p:strVal val="visible"/>
                                          </p:to>
                                        </p:set>
                                        <p:anim calcmode="lin" valueType="num">
                                          <p:cBhvr additive="base">
                                            <p:cTn id="16" dur="2000" fill="hold"/>
                                            <p:tgtEl>
                                              <p:spTgt spid="117"/>
                                            </p:tgtEl>
                                            <p:attrNameLst>
                                              <p:attrName>ppt_x</p:attrName>
                                            </p:attrNameLst>
                                          </p:cBhvr>
                                          <p:tavLst>
                                            <p:tav tm="0">
                                              <p:val>
                                                <p:strVal val="1+#ppt_w/2"/>
                                              </p:val>
                                            </p:tav>
                                            <p:tav tm="100000">
                                              <p:val>
                                                <p:strVal val="#ppt_x"/>
                                              </p:val>
                                            </p:tav>
                                          </p:tavLst>
                                        </p:anim>
                                        <p:anim calcmode="lin" valueType="num">
                                          <p:cBhvr additive="base">
                                            <p:cTn id="17" dur="2000" fill="hold"/>
                                            <p:tgtEl>
                                              <p:spTgt spid="117"/>
                                            </p:tgtEl>
                                            <p:attrNameLst>
                                              <p:attrName>ppt_y</p:attrName>
                                            </p:attrNameLst>
                                          </p:cBhvr>
                                          <p:tavLst>
                                            <p:tav tm="0">
                                              <p:val>
                                                <p:strVal val="0-#ppt_h/2"/>
                                              </p:val>
                                            </p:tav>
                                            <p:tav tm="100000">
                                              <p:val>
                                                <p:strVal val="#ppt_y"/>
                                              </p:val>
                                            </p:tav>
                                          </p:tavLst>
                                        </p:anim>
                                      </p:childTnLst>
                                    </p:cTn>
                                  </p:par>
                                  <p:par>
                                    <p:cTn id="18" presetID="2" presetClass="entr" presetSubtype="12" accel="30000" fill="hold" nodeType="withEffect">
                                      <p:stCondLst>
                                        <p:cond delay="0"/>
                                      </p:stCondLst>
                                      <p:childTnLst>
                                        <p:set>
                                          <p:cBhvr>
                                            <p:cTn id="19" dur="1" fill="hold">
                                              <p:stCondLst>
                                                <p:cond delay="0"/>
                                              </p:stCondLst>
                                            </p:cTn>
                                            <p:tgtEl>
                                              <p:spTgt spid="114"/>
                                            </p:tgtEl>
                                            <p:attrNameLst>
                                              <p:attrName>style.visibility</p:attrName>
                                            </p:attrNameLst>
                                          </p:cBhvr>
                                          <p:to>
                                            <p:strVal val="visible"/>
                                          </p:to>
                                        </p:set>
                                        <p:anim calcmode="lin" valueType="num">
                                          <p:cBhvr additive="base">
                                            <p:cTn id="20" dur="2000" fill="hold"/>
                                            <p:tgtEl>
                                              <p:spTgt spid="114"/>
                                            </p:tgtEl>
                                            <p:attrNameLst>
                                              <p:attrName>ppt_x</p:attrName>
                                            </p:attrNameLst>
                                          </p:cBhvr>
                                          <p:tavLst>
                                            <p:tav tm="0">
                                              <p:val>
                                                <p:strVal val="0-#ppt_w/2"/>
                                              </p:val>
                                            </p:tav>
                                            <p:tav tm="100000">
                                              <p:val>
                                                <p:strVal val="#ppt_x"/>
                                              </p:val>
                                            </p:tav>
                                          </p:tavLst>
                                        </p:anim>
                                        <p:anim calcmode="lin" valueType="num">
                                          <p:cBhvr additive="base">
                                            <p:cTn id="21" dur="2000" fill="hold"/>
                                            <p:tgtEl>
                                              <p:spTgt spid="114"/>
                                            </p:tgtEl>
                                            <p:attrNameLst>
                                              <p:attrName>ppt_y</p:attrName>
                                            </p:attrNameLst>
                                          </p:cBhvr>
                                          <p:tavLst>
                                            <p:tav tm="0">
                                              <p:val>
                                                <p:strVal val="1+#ppt_h/2"/>
                                              </p:val>
                                            </p:tav>
                                            <p:tav tm="100000">
                                              <p:val>
                                                <p:strVal val="#ppt_y"/>
                                              </p:val>
                                            </p:tav>
                                          </p:tavLst>
                                        </p:anim>
                                      </p:childTnLst>
                                    </p:cTn>
                                  </p:par>
                                  <p:par>
                                    <p:cTn id="22" presetID="2" presetClass="entr" presetSubtype="6" accel="30000" fill="hold" nodeType="withEffect">
                                      <p:stCondLst>
                                        <p:cond delay="0"/>
                                      </p:stCondLst>
                                      <p:childTnLst>
                                        <p:set>
                                          <p:cBhvr>
                                            <p:cTn id="23" dur="1" fill="hold">
                                              <p:stCondLst>
                                                <p:cond delay="0"/>
                                              </p:stCondLst>
                                            </p:cTn>
                                            <p:tgtEl>
                                              <p:spTgt spid="120"/>
                                            </p:tgtEl>
                                            <p:attrNameLst>
                                              <p:attrName>style.visibility</p:attrName>
                                            </p:attrNameLst>
                                          </p:cBhvr>
                                          <p:to>
                                            <p:strVal val="visible"/>
                                          </p:to>
                                        </p:set>
                                        <p:anim calcmode="lin" valueType="num">
                                          <p:cBhvr additive="base">
                                            <p:cTn id="24" dur="2000" fill="hold"/>
                                            <p:tgtEl>
                                              <p:spTgt spid="120"/>
                                            </p:tgtEl>
                                            <p:attrNameLst>
                                              <p:attrName>ppt_x</p:attrName>
                                            </p:attrNameLst>
                                          </p:cBhvr>
                                          <p:tavLst>
                                            <p:tav tm="0">
                                              <p:val>
                                                <p:strVal val="1+#ppt_w/2"/>
                                              </p:val>
                                            </p:tav>
                                            <p:tav tm="100000">
                                              <p:val>
                                                <p:strVal val="#ppt_x"/>
                                              </p:val>
                                            </p:tav>
                                          </p:tavLst>
                                        </p:anim>
                                        <p:anim calcmode="lin" valueType="num">
                                          <p:cBhvr additive="base">
                                            <p:cTn id="25" dur="2000" fill="hold"/>
                                            <p:tgtEl>
                                              <p:spTgt spid="120"/>
                                            </p:tgtEl>
                                            <p:attrNameLst>
                                              <p:attrName>ppt_y</p:attrName>
                                            </p:attrNameLst>
                                          </p:cBhvr>
                                          <p:tavLst>
                                            <p:tav tm="0">
                                              <p:val>
                                                <p:strVal val="1+#ppt_h/2"/>
                                              </p:val>
                                            </p:tav>
                                            <p:tav tm="100000">
                                              <p:val>
                                                <p:strVal val="#ppt_y"/>
                                              </p:val>
                                            </p:tav>
                                          </p:tavLst>
                                        </p:anim>
                                      </p:childTnLst>
                                    </p:cTn>
                                  </p:par>
                                  <p:par>
                                    <p:cTn id="26" presetID="2" presetClass="entr" presetSubtype="4" accel="30000" fill="hold" nodeType="withEffect">
                                      <p:stCondLst>
                                        <p:cond delay="0"/>
                                      </p:stCondLst>
                                      <p:childTnLst>
                                        <p:set>
                                          <p:cBhvr>
                                            <p:cTn id="27" dur="1" fill="hold">
                                              <p:stCondLst>
                                                <p:cond delay="0"/>
                                              </p:stCondLst>
                                            </p:cTn>
                                            <p:tgtEl>
                                              <p:spTgt spid="129"/>
                                            </p:tgtEl>
                                            <p:attrNameLst>
                                              <p:attrName>style.visibility</p:attrName>
                                            </p:attrNameLst>
                                          </p:cBhvr>
                                          <p:to>
                                            <p:strVal val="visible"/>
                                          </p:to>
                                        </p:set>
                                        <p:anim calcmode="lin" valueType="num">
                                          <p:cBhvr additive="base">
                                            <p:cTn id="28" dur="2000" fill="hold"/>
                                            <p:tgtEl>
                                              <p:spTgt spid="129"/>
                                            </p:tgtEl>
                                            <p:attrNameLst>
                                              <p:attrName>ppt_x</p:attrName>
                                            </p:attrNameLst>
                                          </p:cBhvr>
                                          <p:tavLst>
                                            <p:tav tm="0">
                                              <p:val>
                                                <p:strVal val="#ppt_x"/>
                                              </p:val>
                                            </p:tav>
                                            <p:tav tm="100000">
                                              <p:val>
                                                <p:strVal val="#ppt_x"/>
                                              </p:val>
                                            </p:tav>
                                          </p:tavLst>
                                        </p:anim>
                                        <p:anim calcmode="lin" valueType="num">
                                          <p:cBhvr additive="base">
                                            <p:cTn id="29" dur="2000" fill="hold"/>
                                            <p:tgtEl>
                                              <p:spTgt spid="129"/>
                                            </p:tgtEl>
                                            <p:attrNameLst>
                                              <p:attrName>ppt_y</p:attrName>
                                            </p:attrNameLst>
                                          </p:cBhvr>
                                          <p:tavLst>
                                            <p:tav tm="0">
                                              <p:val>
                                                <p:strVal val="1+#ppt_h/2"/>
                                              </p:val>
                                            </p:tav>
                                            <p:tav tm="100000">
                                              <p:val>
                                                <p:strVal val="#ppt_y"/>
                                              </p:val>
                                            </p:tav>
                                          </p:tavLst>
                                        </p:anim>
                                      </p:childTnLst>
                                    </p:cTn>
                                  </p:par>
                                  <p:par>
                                    <p:cTn id="30" presetID="2" presetClass="entr" presetSubtype="2" accel="30000" fill="hold" nodeType="withEffect">
                                      <p:stCondLst>
                                        <p:cond delay="0"/>
                                      </p:stCondLst>
                                      <p:childTnLst>
                                        <p:set>
                                          <p:cBhvr>
                                            <p:cTn id="31" dur="1" fill="hold">
                                              <p:stCondLst>
                                                <p:cond delay="0"/>
                                              </p:stCondLst>
                                            </p:cTn>
                                            <p:tgtEl>
                                              <p:spTgt spid="123"/>
                                            </p:tgtEl>
                                            <p:attrNameLst>
                                              <p:attrName>style.visibility</p:attrName>
                                            </p:attrNameLst>
                                          </p:cBhvr>
                                          <p:to>
                                            <p:strVal val="visible"/>
                                          </p:to>
                                        </p:set>
                                        <p:anim calcmode="lin" valueType="num">
                                          <p:cBhvr additive="base">
                                            <p:cTn id="32" dur="2000" fill="hold"/>
                                            <p:tgtEl>
                                              <p:spTgt spid="123"/>
                                            </p:tgtEl>
                                            <p:attrNameLst>
                                              <p:attrName>ppt_x</p:attrName>
                                            </p:attrNameLst>
                                          </p:cBhvr>
                                          <p:tavLst>
                                            <p:tav tm="0">
                                              <p:val>
                                                <p:strVal val="1+#ppt_w/2"/>
                                              </p:val>
                                            </p:tav>
                                            <p:tav tm="100000">
                                              <p:val>
                                                <p:strVal val="#ppt_x"/>
                                              </p:val>
                                            </p:tav>
                                          </p:tavLst>
                                        </p:anim>
                                        <p:anim calcmode="lin" valueType="num">
                                          <p:cBhvr additive="base">
                                            <p:cTn id="33" dur="2000" fill="hold"/>
                                            <p:tgtEl>
                                              <p:spTgt spid="123"/>
                                            </p:tgtEl>
                                            <p:attrNameLst>
                                              <p:attrName>ppt_y</p:attrName>
                                            </p:attrNameLst>
                                          </p:cBhvr>
                                          <p:tavLst>
                                            <p:tav tm="0">
                                              <p:val>
                                                <p:strVal val="#ppt_y"/>
                                              </p:val>
                                            </p:tav>
                                            <p:tav tm="100000">
                                              <p:val>
                                                <p:strVal val="#ppt_y"/>
                                              </p:val>
                                            </p:tav>
                                          </p:tavLst>
                                        </p:anim>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fade">
                                          <p:cBhvr>
                                            <p:cTn id="37" dur="500"/>
                                            <p:tgtEl>
                                              <p:spTgt spid="132"/>
                                            </p:tgtEl>
                                          </p:cBhvr>
                                        </p:animEffect>
                                      </p:childTnLst>
                                    </p:cTn>
                                  </p:par>
                                </p:childTnLst>
                              </p:cTn>
                            </p:par>
                            <p:par>
                              <p:cTn id="38" fill="hold">
                                <p:stCondLst>
                                  <p:cond delay="4500"/>
                                </p:stCondLst>
                                <p:childTnLst>
                                  <p:par>
                                    <p:cTn id="39" presetID="2" presetClass="entr" presetSubtype="9" accel="30000" fill="hold" nodeType="afterEffect">
                                      <p:stCondLst>
                                        <p:cond delay="0"/>
                                      </p:stCondLst>
                                      <p:childTnLst>
                                        <p:set>
                                          <p:cBhvr>
                                            <p:cTn id="40" dur="1" fill="hold">
                                              <p:stCondLst>
                                                <p:cond delay="0"/>
                                              </p:stCondLst>
                                            </p:cTn>
                                            <p:tgtEl>
                                              <p:spTgt spid="133"/>
                                            </p:tgtEl>
                                            <p:attrNameLst>
                                              <p:attrName>style.visibility</p:attrName>
                                            </p:attrNameLst>
                                          </p:cBhvr>
                                          <p:to>
                                            <p:strVal val="visible"/>
                                          </p:to>
                                        </p:set>
                                        <p:anim calcmode="lin" valueType="num">
                                          <p:cBhvr additive="base">
                                            <p:cTn id="41" dur="2000" fill="hold"/>
                                            <p:tgtEl>
                                              <p:spTgt spid="133"/>
                                            </p:tgtEl>
                                            <p:attrNameLst>
                                              <p:attrName>ppt_x</p:attrName>
                                            </p:attrNameLst>
                                          </p:cBhvr>
                                          <p:tavLst>
                                            <p:tav tm="0">
                                              <p:val>
                                                <p:strVal val="0-#ppt_w/2"/>
                                              </p:val>
                                            </p:tav>
                                            <p:tav tm="100000">
                                              <p:val>
                                                <p:strVal val="#ppt_x"/>
                                              </p:val>
                                            </p:tav>
                                          </p:tavLst>
                                        </p:anim>
                                        <p:anim calcmode="lin" valueType="num">
                                          <p:cBhvr additive="base">
                                            <p:cTn id="42" dur="2000" fill="hold"/>
                                            <p:tgtEl>
                                              <p:spTgt spid="133"/>
                                            </p:tgtEl>
                                            <p:attrNameLst>
                                              <p:attrName>ppt_y</p:attrName>
                                            </p:attrNameLst>
                                          </p:cBhvr>
                                          <p:tavLst>
                                            <p:tav tm="0">
                                              <p:val>
                                                <p:strVal val="0-#ppt_h/2"/>
                                              </p:val>
                                            </p:tav>
                                            <p:tav tm="100000">
                                              <p:val>
                                                <p:strVal val="#ppt_y"/>
                                              </p:val>
                                            </p:tav>
                                          </p:tavLst>
                                        </p:anim>
                                      </p:childTnLst>
                                    </p:cTn>
                                  </p:par>
                                  <p:par>
                                    <p:cTn id="43" presetID="2" presetClass="entr" presetSubtype="9" accel="30000" fill="hold" nodeType="withEffect">
                                      <p:stCondLst>
                                        <p:cond delay="0"/>
                                      </p:stCondLst>
                                      <p:childTnLst>
                                        <p:set>
                                          <p:cBhvr>
                                            <p:cTn id="44" dur="1" fill="hold">
                                              <p:stCondLst>
                                                <p:cond delay="0"/>
                                              </p:stCondLst>
                                            </p:cTn>
                                            <p:tgtEl>
                                              <p:spTgt spid="147"/>
                                            </p:tgtEl>
                                            <p:attrNameLst>
                                              <p:attrName>style.visibility</p:attrName>
                                            </p:attrNameLst>
                                          </p:cBhvr>
                                          <p:to>
                                            <p:strVal val="visible"/>
                                          </p:to>
                                        </p:set>
                                        <p:anim calcmode="lin" valueType="num">
                                          <p:cBhvr additive="base">
                                            <p:cTn id="45" dur="2000" fill="hold"/>
                                            <p:tgtEl>
                                              <p:spTgt spid="147"/>
                                            </p:tgtEl>
                                            <p:attrNameLst>
                                              <p:attrName>ppt_x</p:attrName>
                                            </p:attrNameLst>
                                          </p:cBhvr>
                                          <p:tavLst>
                                            <p:tav tm="0">
                                              <p:val>
                                                <p:strVal val="0-#ppt_w/2"/>
                                              </p:val>
                                            </p:tav>
                                            <p:tav tm="100000">
                                              <p:val>
                                                <p:strVal val="#ppt_x"/>
                                              </p:val>
                                            </p:tav>
                                          </p:tavLst>
                                        </p:anim>
                                        <p:anim calcmode="lin" valueType="num">
                                          <p:cBhvr additive="base">
                                            <p:cTn id="46" dur="2000" fill="hold"/>
                                            <p:tgtEl>
                                              <p:spTgt spid="147"/>
                                            </p:tgtEl>
                                            <p:attrNameLst>
                                              <p:attrName>ppt_y</p:attrName>
                                            </p:attrNameLst>
                                          </p:cBhvr>
                                          <p:tavLst>
                                            <p:tav tm="0">
                                              <p:val>
                                                <p:strVal val="0-#ppt_h/2"/>
                                              </p:val>
                                            </p:tav>
                                            <p:tav tm="100000">
                                              <p:val>
                                                <p:strVal val="#ppt_y"/>
                                              </p:val>
                                            </p:tav>
                                          </p:tavLst>
                                        </p:anim>
                                      </p:childTnLst>
                                    </p:cTn>
                                  </p:par>
                                  <p:par>
                                    <p:cTn id="47" presetID="2" presetClass="entr" presetSubtype="6" accel="30000" fill="hold" nodeType="withEffect">
                                      <p:stCondLst>
                                        <p:cond delay="0"/>
                                      </p:stCondLst>
                                      <p:childTnLst>
                                        <p:set>
                                          <p:cBhvr>
                                            <p:cTn id="48" dur="1" fill="hold">
                                              <p:stCondLst>
                                                <p:cond delay="0"/>
                                              </p:stCondLst>
                                            </p:cTn>
                                            <p:tgtEl>
                                              <p:spTgt spid="173"/>
                                            </p:tgtEl>
                                            <p:attrNameLst>
                                              <p:attrName>style.visibility</p:attrName>
                                            </p:attrNameLst>
                                          </p:cBhvr>
                                          <p:to>
                                            <p:strVal val="visible"/>
                                          </p:to>
                                        </p:set>
                                        <p:anim calcmode="lin" valueType="num">
                                          <p:cBhvr additive="base">
                                            <p:cTn id="49" dur="2000" fill="hold"/>
                                            <p:tgtEl>
                                              <p:spTgt spid="173"/>
                                            </p:tgtEl>
                                            <p:attrNameLst>
                                              <p:attrName>ppt_x</p:attrName>
                                            </p:attrNameLst>
                                          </p:cBhvr>
                                          <p:tavLst>
                                            <p:tav tm="0">
                                              <p:val>
                                                <p:strVal val="1+#ppt_w/2"/>
                                              </p:val>
                                            </p:tav>
                                            <p:tav tm="100000">
                                              <p:val>
                                                <p:strVal val="#ppt_x"/>
                                              </p:val>
                                            </p:tav>
                                          </p:tavLst>
                                        </p:anim>
                                        <p:anim calcmode="lin" valueType="num">
                                          <p:cBhvr additive="base">
                                            <p:cTn id="50" dur="2000" fill="hold"/>
                                            <p:tgtEl>
                                              <p:spTgt spid="173"/>
                                            </p:tgtEl>
                                            <p:attrNameLst>
                                              <p:attrName>ppt_y</p:attrName>
                                            </p:attrNameLst>
                                          </p:cBhvr>
                                          <p:tavLst>
                                            <p:tav tm="0">
                                              <p:val>
                                                <p:strVal val="1+#ppt_h/2"/>
                                              </p:val>
                                            </p:tav>
                                            <p:tav tm="100000">
                                              <p:val>
                                                <p:strVal val="#ppt_y"/>
                                              </p:val>
                                            </p:tav>
                                          </p:tavLst>
                                        </p:anim>
                                      </p:childTnLst>
                                    </p:cTn>
                                  </p:par>
                                  <p:par>
                                    <p:cTn id="51" presetID="2" presetClass="entr" presetSubtype="6" accel="30000" fill="hold" nodeType="withEffect">
                                      <p:stCondLst>
                                        <p:cond delay="0"/>
                                      </p:stCondLst>
                                      <p:childTnLst>
                                        <p:set>
                                          <p:cBhvr>
                                            <p:cTn id="52" dur="1" fill="hold">
                                              <p:stCondLst>
                                                <p:cond delay="0"/>
                                              </p:stCondLst>
                                            </p:cTn>
                                            <p:tgtEl>
                                              <p:spTgt spid="179"/>
                                            </p:tgtEl>
                                            <p:attrNameLst>
                                              <p:attrName>style.visibility</p:attrName>
                                            </p:attrNameLst>
                                          </p:cBhvr>
                                          <p:to>
                                            <p:strVal val="visible"/>
                                          </p:to>
                                        </p:set>
                                        <p:anim calcmode="lin" valueType="num">
                                          <p:cBhvr additive="base">
                                            <p:cTn id="53" dur="2000" fill="hold"/>
                                            <p:tgtEl>
                                              <p:spTgt spid="179"/>
                                            </p:tgtEl>
                                            <p:attrNameLst>
                                              <p:attrName>ppt_x</p:attrName>
                                            </p:attrNameLst>
                                          </p:cBhvr>
                                          <p:tavLst>
                                            <p:tav tm="0">
                                              <p:val>
                                                <p:strVal val="1+#ppt_w/2"/>
                                              </p:val>
                                            </p:tav>
                                            <p:tav tm="100000">
                                              <p:val>
                                                <p:strVal val="#ppt_x"/>
                                              </p:val>
                                            </p:tav>
                                          </p:tavLst>
                                        </p:anim>
                                        <p:anim calcmode="lin" valueType="num">
                                          <p:cBhvr additive="base">
                                            <p:cTn id="54" dur="2000" fill="hold"/>
                                            <p:tgtEl>
                                              <p:spTgt spid="179"/>
                                            </p:tgtEl>
                                            <p:attrNameLst>
                                              <p:attrName>ppt_y</p:attrName>
                                            </p:attrNameLst>
                                          </p:cBhvr>
                                          <p:tavLst>
                                            <p:tav tm="0">
                                              <p:val>
                                                <p:strVal val="1+#ppt_h/2"/>
                                              </p:val>
                                            </p:tav>
                                            <p:tav tm="100000">
                                              <p:val>
                                                <p:strVal val="#ppt_y"/>
                                              </p:val>
                                            </p:tav>
                                          </p:tavLst>
                                        </p:anim>
                                      </p:childTnLst>
                                    </p:cTn>
                                  </p:par>
                                  <p:par>
                                    <p:cTn id="55" presetID="2" presetClass="entr" presetSubtype="9" accel="30000" fill="hold" nodeType="withEffect">
                                      <p:stCondLst>
                                        <p:cond delay="0"/>
                                      </p:stCondLst>
                                      <p:childTnLst>
                                        <p:set>
                                          <p:cBhvr>
                                            <p:cTn id="56" dur="1" fill="hold">
                                              <p:stCondLst>
                                                <p:cond delay="0"/>
                                              </p:stCondLst>
                                            </p:cTn>
                                            <p:tgtEl>
                                              <p:spTgt spid="198"/>
                                            </p:tgtEl>
                                            <p:attrNameLst>
                                              <p:attrName>style.visibility</p:attrName>
                                            </p:attrNameLst>
                                          </p:cBhvr>
                                          <p:to>
                                            <p:strVal val="visible"/>
                                          </p:to>
                                        </p:set>
                                        <p:anim calcmode="lin" valueType="num">
                                          <p:cBhvr additive="base">
                                            <p:cTn id="57" dur="2000" fill="hold"/>
                                            <p:tgtEl>
                                              <p:spTgt spid="198"/>
                                            </p:tgtEl>
                                            <p:attrNameLst>
                                              <p:attrName>ppt_x</p:attrName>
                                            </p:attrNameLst>
                                          </p:cBhvr>
                                          <p:tavLst>
                                            <p:tav tm="0">
                                              <p:val>
                                                <p:strVal val="0-#ppt_w/2"/>
                                              </p:val>
                                            </p:tav>
                                            <p:tav tm="100000">
                                              <p:val>
                                                <p:strVal val="#ppt_x"/>
                                              </p:val>
                                            </p:tav>
                                          </p:tavLst>
                                        </p:anim>
                                        <p:anim calcmode="lin" valueType="num">
                                          <p:cBhvr additive="base">
                                            <p:cTn id="58" dur="2000" fill="hold"/>
                                            <p:tgtEl>
                                              <p:spTgt spid="198"/>
                                            </p:tgtEl>
                                            <p:attrNameLst>
                                              <p:attrName>ppt_y</p:attrName>
                                            </p:attrNameLst>
                                          </p:cBhvr>
                                          <p:tavLst>
                                            <p:tav tm="0">
                                              <p:val>
                                                <p:strVal val="0-#ppt_h/2"/>
                                              </p:val>
                                            </p:tav>
                                            <p:tav tm="100000">
                                              <p:val>
                                                <p:strVal val="#ppt_y"/>
                                              </p:val>
                                            </p:tav>
                                          </p:tavLst>
                                        </p:anim>
                                      </p:childTnLst>
                                    </p:cTn>
                                  </p:par>
                                  <p:par>
                                    <p:cTn id="59" presetID="2" presetClass="entr" presetSubtype="6" accel="30000" fill="hold" nodeType="withEffect">
                                      <p:stCondLst>
                                        <p:cond delay="0"/>
                                      </p:stCondLst>
                                      <p:childTnLst>
                                        <p:set>
                                          <p:cBhvr>
                                            <p:cTn id="60" dur="1" fill="hold">
                                              <p:stCondLst>
                                                <p:cond delay="0"/>
                                              </p:stCondLst>
                                            </p:cTn>
                                            <p:tgtEl>
                                              <p:spTgt spid="208"/>
                                            </p:tgtEl>
                                            <p:attrNameLst>
                                              <p:attrName>style.visibility</p:attrName>
                                            </p:attrNameLst>
                                          </p:cBhvr>
                                          <p:to>
                                            <p:strVal val="visible"/>
                                          </p:to>
                                        </p:set>
                                        <p:anim calcmode="lin" valueType="num">
                                          <p:cBhvr additive="base">
                                            <p:cTn id="61" dur="2000" fill="hold"/>
                                            <p:tgtEl>
                                              <p:spTgt spid="208"/>
                                            </p:tgtEl>
                                            <p:attrNameLst>
                                              <p:attrName>ppt_x</p:attrName>
                                            </p:attrNameLst>
                                          </p:cBhvr>
                                          <p:tavLst>
                                            <p:tav tm="0">
                                              <p:val>
                                                <p:strVal val="1+#ppt_w/2"/>
                                              </p:val>
                                            </p:tav>
                                            <p:tav tm="100000">
                                              <p:val>
                                                <p:strVal val="#ppt_x"/>
                                              </p:val>
                                            </p:tav>
                                          </p:tavLst>
                                        </p:anim>
                                        <p:anim calcmode="lin" valueType="num">
                                          <p:cBhvr additive="base">
                                            <p:cTn id="62" dur="2000" fill="hold"/>
                                            <p:tgtEl>
                                              <p:spTgt spid="208"/>
                                            </p:tgtEl>
                                            <p:attrNameLst>
                                              <p:attrName>ppt_y</p:attrName>
                                            </p:attrNameLst>
                                          </p:cBhvr>
                                          <p:tavLst>
                                            <p:tav tm="0">
                                              <p:val>
                                                <p:strVal val="1+#ppt_h/2"/>
                                              </p:val>
                                            </p:tav>
                                            <p:tav tm="100000">
                                              <p:val>
                                                <p:strVal val="#ppt_y"/>
                                              </p:val>
                                            </p:tav>
                                          </p:tavLst>
                                        </p:anim>
                                      </p:childTnLst>
                                    </p:cTn>
                                  </p:par>
                                </p:childTnLst>
                              </p:cTn>
                            </p:par>
                            <p:par>
                              <p:cTn id="63" fill="hold">
                                <p:stCondLst>
                                  <p:cond delay="6500"/>
                                </p:stCondLst>
                                <p:childTnLst>
                                  <p:par>
                                    <p:cTn id="64" presetID="12" presetClass="entr" presetSubtype="1" fill="hold" nodeType="afterEffect">
                                      <p:stCondLst>
                                        <p:cond delay="0"/>
                                      </p:stCondLst>
                                      <p:childTnLst>
                                        <p:set>
                                          <p:cBhvr>
                                            <p:cTn id="65" dur="1" fill="hold">
                                              <p:stCondLst>
                                                <p:cond delay="0"/>
                                              </p:stCondLst>
                                            </p:cTn>
                                            <p:tgtEl>
                                              <p:spTgt spid="161"/>
                                            </p:tgtEl>
                                            <p:attrNameLst>
                                              <p:attrName>style.visibility</p:attrName>
                                            </p:attrNameLst>
                                          </p:cBhvr>
                                          <p:to>
                                            <p:strVal val="visible"/>
                                          </p:to>
                                        </p:set>
                                        <p:anim calcmode="lin" valueType="num">
                                          <p:cBhvr additive="base">
                                            <p:cTn id="66" dur="800"/>
                                            <p:tgtEl>
                                              <p:spTgt spid="161"/>
                                            </p:tgtEl>
                                            <p:attrNameLst>
                                              <p:attrName>ppt_y</p:attrName>
                                            </p:attrNameLst>
                                          </p:cBhvr>
                                          <p:tavLst>
                                            <p:tav tm="0">
                                              <p:val>
                                                <p:strVal val="#ppt_y-#ppt_h*1.125000"/>
                                              </p:val>
                                            </p:tav>
                                            <p:tav tm="100000">
                                              <p:val>
                                                <p:strVal val="#ppt_y"/>
                                              </p:val>
                                            </p:tav>
                                          </p:tavLst>
                                        </p:anim>
                                        <p:animEffect transition="in" filter="wipe(down)">
                                          <p:cBhvr>
                                            <p:cTn id="67" dur="800"/>
                                            <p:tgtEl>
                                              <p:spTgt spid="161"/>
                                            </p:tgtEl>
                                          </p:cBhvr>
                                        </p:animEffect>
                                      </p:childTnLst>
                                    </p:cTn>
                                  </p:par>
                                  <p:par>
                                    <p:cTn id="68" presetID="12" presetClass="entr" presetSubtype="1" fill="hold" nodeType="withEffect">
                                      <p:stCondLst>
                                        <p:cond delay="300"/>
                                      </p:stCondLst>
                                      <p:childTnLst>
                                        <p:set>
                                          <p:cBhvr>
                                            <p:cTn id="69" dur="1" fill="hold">
                                              <p:stCondLst>
                                                <p:cond delay="0"/>
                                              </p:stCondLst>
                                            </p:cTn>
                                            <p:tgtEl>
                                              <p:spTgt spid="170"/>
                                            </p:tgtEl>
                                            <p:attrNameLst>
                                              <p:attrName>style.visibility</p:attrName>
                                            </p:attrNameLst>
                                          </p:cBhvr>
                                          <p:to>
                                            <p:strVal val="visible"/>
                                          </p:to>
                                        </p:set>
                                        <p:anim calcmode="lin" valueType="num">
                                          <p:cBhvr additive="base">
                                            <p:cTn id="70" dur="800"/>
                                            <p:tgtEl>
                                              <p:spTgt spid="170"/>
                                            </p:tgtEl>
                                            <p:attrNameLst>
                                              <p:attrName>ppt_y</p:attrName>
                                            </p:attrNameLst>
                                          </p:cBhvr>
                                          <p:tavLst>
                                            <p:tav tm="0">
                                              <p:val>
                                                <p:strVal val="#ppt_y-#ppt_h*1.125000"/>
                                              </p:val>
                                            </p:tav>
                                            <p:tav tm="100000">
                                              <p:val>
                                                <p:strVal val="#ppt_y"/>
                                              </p:val>
                                            </p:tav>
                                          </p:tavLst>
                                        </p:anim>
                                        <p:animEffect transition="in" filter="wipe(down)">
                                          <p:cBhvr>
                                            <p:cTn id="71" dur="800"/>
                                            <p:tgtEl>
                                              <p:spTgt spid="170"/>
                                            </p:tgtEl>
                                          </p:cBhvr>
                                        </p:animEffect>
                                      </p:childTnLst>
                                    </p:cTn>
                                  </p:par>
                                  <p:par>
                                    <p:cTn id="72" presetID="12" presetClass="entr" presetSubtype="1" fill="hold" nodeType="withEffect">
                                      <p:stCondLst>
                                        <p:cond delay="300"/>
                                      </p:stCondLst>
                                      <p:childTnLst>
                                        <p:set>
                                          <p:cBhvr>
                                            <p:cTn id="73" dur="1" fill="hold">
                                              <p:stCondLst>
                                                <p:cond delay="0"/>
                                              </p:stCondLst>
                                            </p:cTn>
                                            <p:tgtEl>
                                              <p:spTgt spid="205"/>
                                            </p:tgtEl>
                                            <p:attrNameLst>
                                              <p:attrName>style.visibility</p:attrName>
                                            </p:attrNameLst>
                                          </p:cBhvr>
                                          <p:to>
                                            <p:strVal val="visible"/>
                                          </p:to>
                                        </p:set>
                                        <p:anim calcmode="lin" valueType="num">
                                          <p:cBhvr additive="base">
                                            <p:cTn id="74" dur="800"/>
                                            <p:tgtEl>
                                              <p:spTgt spid="205"/>
                                            </p:tgtEl>
                                            <p:attrNameLst>
                                              <p:attrName>ppt_y</p:attrName>
                                            </p:attrNameLst>
                                          </p:cBhvr>
                                          <p:tavLst>
                                            <p:tav tm="0">
                                              <p:val>
                                                <p:strVal val="#ppt_y-#ppt_h*1.125000"/>
                                              </p:val>
                                            </p:tav>
                                            <p:tav tm="100000">
                                              <p:val>
                                                <p:strVal val="#ppt_y"/>
                                              </p:val>
                                            </p:tav>
                                          </p:tavLst>
                                        </p:anim>
                                        <p:animEffect transition="in" filter="wipe(down)">
                                          <p:cBhvr>
                                            <p:cTn id="75" dur="8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32189" y="1573153"/>
            <a:ext cx="2065817" cy="2584754"/>
            <a:chOff x="3295850" y="1895995"/>
            <a:chExt cx="3725149" cy="4660916"/>
          </a:xfrm>
        </p:grpSpPr>
        <p:sp>
          <p:nvSpPr>
            <p:cNvPr id="3" name="圆角矩形 2"/>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5" name="圆角矩形 4"/>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ndParaRPr>
            </a:p>
          </p:txBody>
        </p:sp>
      </p:grpSp>
      <p:sp>
        <p:nvSpPr>
          <p:cNvPr id="7" name="圆角矩形 6"/>
          <p:cNvSpPr/>
          <p:nvPr/>
        </p:nvSpPr>
        <p:spPr>
          <a:xfrm>
            <a:off x="3439269" y="1969493"/>
            <a:ext cx="3894951" cy="751080"/>
          </a:xfrm>
          <a:prstGeom prst="roundRect">
            <a:avLst>
              <a:gd name="adj" fmla="val 9976"/>
            </a:avLst>
          </a:prstGeom>
          <a:solidFill>
            <a:srgbClr val="E8797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8" name="组合 7"/>
          <p:cNvGrpSpPr/>
          <p:nvPr/>
        </p:nvGrpSpPr>
        <p:grpSpPr>
          <a:xfrm>
            <a:off x="3471160" y="2294564"/>
            <a:ext cx="118508" cy="118509"/>
            <a:chOff x="4486616" y="3001075"/>
            <a:chExt cx="274695" cy="274699"/>
          </a:xfrm>
        </p:grpSpPr>
        <p:sp>
          <p:nvSpPr>
            <p:cNvPr id="9"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1" name="组合 10"/>
          <p:cNvGrpSpPr/>
          <p:nvPr/>
        </p:nvGrpSpPr>
        <p:grpSpPr>
          <a:xfrm>
            <a:off x="3171655" y="2294564"/>
            <a:ext cx="118508" cy="118509"/>
            <a:chOff x="4486616" y="3001075"/>
            <a:chExt cx="274695" cy="274699"/>
          </a:xfrm>
        </p:grpSpPr>
        <p:sp>
          <p:nvSpPr>
            <p:cNvPr id="12"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4" name="组合 13"/>
          <p:cNvGrpSpPr/>
          <p:nvPr/>
        </p:nvGrpSpPr>
        <p:grpSpPr>
          <a:xfrm>
            <a:off x="3238214" y="2328226"/>
            <a:ext cx="288238" cy="46073"/>
            <a:chOff x="4317617" y="3104300"/>
            <a:chExt cx="384317" cy="61430"/>
          </a:xfrm>
        </p:grpSpPr>
        <p:sp>
          <p:nvSpPr>
            <p:cNvPr id="15" name="圆角矩形 14"/>
            <p:cNvSpPr/>
            <p:nvPr/>
          </p:nvSpPr>
          <p:spPr>
            <a:xfrm rot="16200000">
              <a:off x="4498570" y="296236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6" name="圆角矩形 15"/>
            <p:cNvSpPr/>
            <p:nvPr/>
          </p:nvSpPr>
          <p:spPr>
            <a:xfrm rot="16200000">
              <a:off x="4498571" y="292334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7" name="组合 16"/>
          <p:cNvGrpSpPr/>
          <p:nvPr/>
        </p:nvGrpSpPr>
        <p:grpSpPr>
          <a:xfrm>
            <a:off x="3506357" y="2125585"/>
            <a:ext cx="961905" cy="523220"/>
            <a:chOff x="4803275" y="2845933"/>
            <a:chExt cx="1066895" cy="697626"/>
          </a:xfrm>
        </p:grpSpPr>
        <p:sp>
          <p:nvSpPr>
            <p:cNvPr id="18" name="椭圆 1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9Slide03 Arima Madurai Black" panose="00000A00000000000000" pitchFamily="2" charset="0"/>
                <a:cs typeface="#9Slide03 Arima Madurai Black" panose="00000A00000000000000" pitchFamily="2" charset="0"/>
              </a:endParaRPr>
            </a:p>
          </p:txBody>
        </p:sp>
        <p:sp>
          <p:nvSpPr>
            <p:cNvPr id="19" name="文本框 18"/>
            <p:cNvSpPr txBox="1"/>
            <p:nvPr/>
          </p:nvSpPr>
          <p:spPr>
            <a:xfrm>
              <a:off x="4803275" y="2845933"/>
              <a:ext cx="1066895" cy="697626"/>
            </a:xfrm>
            <a:prstGeom prst="rect">
              <a:avLst/>
            </a:prstGeom>
            <a:noFill/>
          </p:spPr>
          <p:txBody>
            <a:bodyPr wrap="square" rtlCol="0">
              <a:spAutoFit/>
            </a:bodyPr>
            <a:lstStyle/>
            <a:p>
              <a:pPr algn="ctr"/>
              <a:r>
                <a:rPr lang="en-US" altLang="zh-CN" sz="2800" dirty="0">
                  <a:solidFill>
                    <a:srgbClr val="E8797A"/>
                  </a:solidFill>
                  <a:latin typeface="#9Slide03 Arima Madurai Black" panose="00000A00000000000000" pitchFamily="2" charset="0"/>
                  <a:cs typeface="#9Slide03 Arima Madurai Black" panose="00000A00000000000000" pitchFamily="2" charset="0"/>
                </a:rPr>
                <a:t>I</a:t>
              </a:r>
              <a:endParaRPr lang="zh-CN" altLang="en-US" sz="2800" dirty="0">
                <a:solidFill>
                  <a:srgbClr val="E8797A"/>
                </a:solidFill>
                <a:latin typeface="#9Slide03 Arima Madurai Black" panose="00000A00000000000000" pitchFamily="2" charset="0"/>
                <a:cs typeface="#9Slide03 Arima Madurai Black" panose="00000A00000000000000" pitchFamily="2" charset="0"/>
              </a:endParaRPr>
            </a:p>
          </p:txBody>
        </p:sp>
      </p:grpSp>
      <p:sp>
        <p:nvSpPr>
          <p:cNvPr id="25" name="文本框 24"/>
          <p:cNvSpPr txBox="1"/>
          <p:nvPr/>
        </p:nvSpPr>
        <p:spPr>
          <a:xfrm>
            <a:off x="4240992" y="2052645"/>
            <a:ext cx="2629909" cy="584775"/>
          </a:xfrm>
          <a:prstGeom prst="rect">
            <a:avLst/>
          </a:prstGeom>
          <a:noFill/>
        </p:spPr>
        <p:txBody>
          <a:bodyPr wrap="square" rtlCol="0">
            <a:spAutoFit/>
          </a:bodyPr>
          <a:lstStyle/>
          <a:p>
            <a:pPr algn="ctr"/>
            <a:r>
              <a:rPr lang="vi-VN" altLang="zh-CN" sz="3200">
                <a:solidFill>
                  <a:schemeClr val="bg1"/>
                </a:solidFill>
                <a:latin typeface="#9Slide03 Arima Madurai Black" panose="00000A00000000000000" pitchFamily="2" charset="0"/>
                <a:ea typeface="造字工房悦黑体验版细体" pitchFamily="50" charset="-122"/>
                <a:cs typeface="#9Slide03 Arima Madurai Black" panose="00000A00000000000000" pitchFamily="2" charset="0"/>
              </a:rPr>
              <a:t>Lực hấp dẫn</a:t>
            </a:r>
            <a:endParaRPr lang="zh-CN" altLang="en-US" sz="3200" dirty="0">
              <a:solidFill>
                <a:schemeClr val="bg1"/>
              </a:solidFill>
              <a:latin typeface="#9Slide03 Arima Madurai Black" panose="00000A00000000000000" pitchFamily="2" charset="0"/>
              <a:ea typeface="造字工房悦黑体验版细体" pitchFamily="50" charset="-122"/>
              <a:cs typeface="#9Slide03 Arima Madurai Black" panose="00000A00000000000000" pitchFamily="2" charset="0"/>
            </a:endParaRPr>
          </a:p>
        </p:txBody>
      </p:sp>
      <p:sp>
        <p:nvSpPr>
          <p:cNvPr id="30" name="KSO_Shape"/>
          <p:cNvSpPr/>
          <p:nvPr/>
        </p:nvSpPr>
        <p:spPr>
          <a:xfrm>
            <a:off x="2411873" y="2146068"/>
            <a:ext cx="557228" cy="534011"/>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50" fill="hold">
                                              <p:stCondLst>
                                                <p:cond delay="0"/>
                                              </p:stCondLst>
                                            </p:cTn>
                                            <p:tgtEl>
                                              <p:spTgt spid="2"/>
                                            </p:tgtEl>
                                            <p:attrNameLst>
                                              <p:attrName>r</p:attrName>
                                            </p:attrNameLst>
                                          </p:cBhvr>
                                        </p:animRot>
                                        <p:animRot by="-240000">
                                          <p:cBhvr>
                                            <p:cTn id="13" dur="100" fill="hold">
                                              <p:stCondLst>
                                                <p:cond delay="100"/>
                                              </p:stCondLst>
                                            </p:cTn>
                                            <p:tgtEl>
                                              <p:spTgt spid="2"/>
                                            </p:tgtEl>
                                            <p:attrNameLst>
                                              <p:attrName>r</p:attrName>
                                            </p:attrNameLst>
                                          </p:cBhvr>
                                        </p:animRot>
                                        <p:animRot by="240000">
                                          <p:cBhvr>
                                            <p:cTn id="14" dur="100" fill="hold">
                                              <p:stCondLst>
                                                <p:cond delay="200"/>
                                              </p:stCondLst>
                                            </p:cTn>
                                            <p:tgtEl>
                                              <p:spTgt spid="2"/>
                                            </p:tgtEl>
                                            <p:attrNameLst>
                                              <p:attrName>r</p:attrName>
                                            </p:attrNameLst>
                                          </p:cBhvr>
                                        </p:animRot>
                                        <p:animRot by="-240000">
                                          <p:cBhvr>
                                            <p:cTn id="15" dur="100" fill="hold">
                                              <p:stCondLst>
                                                <p:cond delay="300"/>
                                              </p:stCondLst>
                                            </p:cTn>
                                            <p:tgtEl>
                                              <p:spTgt spid="2"/>
                                            </p:tgtEl>
                                            <p:attrNameLst>
                                              <p:attrName>r</p:attrName>
                                            </p:attrNameLst>
                                          </p:cBhvr>
                                        </p:animRot>
                                        <p:animRot by="120000">
                                          <p:cBhvr>
                                            <p:cTn id="16" dur="100" fill="hold">
                                              <p:stCondLst>
                                                <p:cond delay="400"/>
                                              </p:stCondLst>
                                            </p:cTn>
                                            <p:tgtEl>
                                              <p:spTgt spid="2"/>
                                            </p:tgtEl>
                                            <p:attrNameLst>
                                              <p:attrName>r</p:attrName>
                                            </p:attrNameLst>
                                          </p:cBhvr>
                                        </p:animRot>
                                      </p:childTnLst>
                                    </p:cTn>
                                  </p:par>
                                </p:childTnLst>
                              </p:cTn>
                            </p:par>
                            <p:par>
                              <p:cTn id="17" fill="hold">
                                <p:stCondLst>
                                  <p:cond delay="1000"/>
                                </p:stCondLst>
                                <p:childTnLst>
                                  <p:par>
                                    <p:cTn id="18" presetID="37"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900" decel="100000" fill="hold"/>
                                            <p:tgtEl>
                                              <p:spTgt spid="3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2500"/>
                                </p:stCondLst>
                                <p:childTnLst>
                                  <p:par>
                                    <p:cTn id="32" presetID="1"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2500"/>
                                </p:stCondLst>
                                <p:childTnLst>
                                  <p:par>
                                    <p:cTn id="35" presetID="2" presetClass="entr" presetSubtype="2" accel="70000" fill="hold" grpId="0" nodeType="afterEffect" p14:presetBounceEnd="50000">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14:bounceEnd="50000">
                                          <p:cBhvr additive="base">
                                            <p:cTn id="3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200" fill="hold"/>
                                            <p:tgtEl>
                                              <p:spTgt spid="17"/>
                                            </p:tgtEl>
                                            <p:attrNameLst>
                                              <p:attrName>ppt_w</p:attrName>
                                            </p:attrNameLst>
                                          </p:cBhvr>
                                          <p:tavLst>
                                            <p:tav tm="0">
                                              <p:val>
                                                <p:fltVal val="0"/>
                                              </p:val>
                                            </p:tav>
                                            <p:tav tm="100000">
                                              <p:val>
                                                <p:strVal val="#ppt_w"/>
                                              </p:val>
                                            </p:tav>
                                          </p:tavLst>
                                        </p:anim>
                                        <p:anim calcmode="lin" valueType="num">
                                          <p:cBhvr>
                                            <p:cTn id="43" dur="200" fill="hold"/>
                                            <p:tgtEl>
                                              <p:spTgt spid="17"/>
                                            </p:tgtEl>
                                            <p:attrNameLst>
                                              <p:attrName>ppt_h</p:attrName>
                                            </p:attrNameLst>
                                          </p:cBhvr>
                                          <p:tavLst>
                                            <p:tav tm="0">
                                              <p:val>
                                                <p:fltVal val="0"/>
                                              </p:val>
                                            </p:tav>
                                            <p:tav tm="100000">
                                              <p:val>
                                                <p:strVal val="#ppt_h"/>
                                              </p:val>
                                            </p:tav>
                                          </p:tavLst>
                                        </p:anim>
                                        <p:animEffect transition="in" filter="fade">
                                          <p:cBhvr>
                                            <p:cTn id="44" dur="200"/>
                                            <p:tgtEl>
                                              <p:spTgt spid="17"/>
                                            </p:tgtEl>
                                          </p:cBhvr>
                                        </p:animEffect>
                                      </p:childTnLst>
                                    </p:cTn>
                                  </p:par>
                                </p:childTnLst>
                              </p:cTn>
                            </p:par>
                            <p:par>
                              <p:cTn id="45" fill="hold">
                                <p:stCondLst>
                                  <p:cond delay="3500"/>
                                </p:stCondLst>
                                <p:childTnLst>
                                  <p:par>
                                    <p:cTn id="46" presetID="26" presetClass="emph" presetSubtype="0" fill="hold" nodeType="afterEffect">
                                      <p:stCondLst>
                                        <p:cond delay="0"/>
                                      </p:stCondLst>
                                      <p:childTnLst>
                                        <p:animEffect transition="out" filter="fade">
                                          <p:cBhvr>
                                            <p:cTn id="47" dur="400" tmFilter="0, 0; .2, .5; .8, .5; 1, 0"/>
                                            <p:tgtEl>
                                              <p:spTgt spid="17"/>
                                            </p:tgtEl>
                                          </p:cBhvr>
                                        </p:animEffect>
                                        <p:animScale>
                                          <p:cBhvr>
                                            <p:cTn id="48" dur="200" autoRev="1" fill="hold"/>
                                            <p:tgtEl>
                                              <p:spTgt spid="17"/>
                                            </p:tgtEl>
                                          </p:cBhvr>
                                          <p:by x="105000" y="105000"/>
                                        </p:animScale>
                                      </p:childTnLst>
                                    </p:cTn>
                                  </p:par>
                                </p:childTnLst>
                              </p:cTn>
                            </p:par>
                            <p:par>
                              <p:cTn id="49" fill="hold">
                                <p:stCondLst>
                                  <p:cond delay="4000"/>
                                </p:stCondLst>
                                <p:childTnLst>
                                  <p:par>
                                    <p:cTn id="50" presetID="16" presetClass="entr" presetSubtype="37" fill="hold" grpId="0" nodeType="afterEffect">
                                      <p:stCondLst>
                                        <p:cond delay="300"/>
                                      </p:stCondLst>
                                      <p:childTnLst>
                                        <p:set>
                                          <p:cBhvr>
                                            <p:cTn id="51" dur="1" fill="hold">
                                              <p:stCondLst>
                                                <p:cond delay="0"/>
                                              </p:stCondLst>
                                            </p:cTn>
                                            <p:tgtEl>
                                              <p:spTgt spid="25"/>
                                            </p:tgtEl>
                                            <p:attrNameLst>
                                              <p:attrName>style.visibility</p:attrName>
                                            </p:attrNameLst>
                                          </p:cBhvr>
                                          <p:to>
                                            <p:strVal val="visible"/>
                                          </p:to>
                                        </p:set>
                                        <p:animEffect transition="in" filter="barn(outVertic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P spid="3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50" fill="hold">
                                              <p:stCondLst>
                                                <p:cond delay="0"/>
                                              </p:stCondLst>
                                            </p:cTn>
                                            <p:tgtEl>
                                              <p:spTgt spid="2"/>
                                            </p:tgtEl>
                                            <p:attrNameLst>
                                              <p:attrName>r</p:attrName>
                                            </p:attrNameLst>
                                          </p:cBhvr>
                                        </p:animRot>
                                        <p:animRot by="-240000">
                                          <p:cBhvr>
                                            <p:cTn id="13" dur="100" fill="hold">
                                              <p:stCondLst>
                                                <p:cond delay="100"/>
                                              </p:stCondLst>
                                            </p:cTn>
                                            <p:tgtEl>
                                              <p:spTgt spid="2"/>
                                            </p:tgtEl>
                                            <p:attrNameLst>
                                              <p:attrName>r</p:attrName>
                                            </p:attrNameLst>
                                          </p:cBhvr>
                                        </p:animRot>
                                        <p:animRot by="240000">
                                          <p:cBhvr>
                                            <p:cTn id="14" dur="100" fill="hold">
                                              <p:stCondLst>
                                                <p:cond delay="200"/>
                                              </p:stCondLst>
                                            </p:cTn>
                                            <p:tgtEl>
                                              <p:spTgt spid="2"/>
                                            </p:tgtEl>
                                            <p:attrNameLst>
                                              <p:attrName>r</p:attrName>
                                            </p:attrNameLst>
                                          </p:cBhvr>
                                        </p:animRot>
                                        <p:animRot by="-240000">
                                          <p:cBhvr>
                                            <p:cTn id="15" dur="100" fill="hold">
                                              <p:stCondLst>
                                                <p:cond delay="300"/>
                                              </p:stCondLst>
                                            </p:cTn>
                                            <p:tgtEl>
                                              <p:spTgt spid="2"/>
                                            </p:tgtEl>
                                            <p:attrNameLst>
                                              <p:attrName>r</p:attrName>
                                            </p:attrNameLst>
                                          </p:cBhvr>
                                        </p:animRot>
                                        <p:animRot by="120000">
                                          <p:cBhvr>
                                            <p:cTn id="16" dur="100" fill="hold">
                                              <p:stCondLst>
                                                <p:cond delay="400"/>
                                              </p:stCondLst>
                                            </p:cTn>
                                            <p:tgtEl>
                                              <p:spTgt spid="2"/>
                                            </p:tgtEl>
                                            <p:attrNameLst>
                                              <p:attrName>r</p:attrName>
                                            </p:attrNameLst>
                                          </p:cBhvr>
                                        </p:animRot>
                                      </p:childTnLst>
                                    </p:cTn>
                                  </p:par>
                                </p:childTnLst>
                              </p:cTn>
                            </p:par>
                            <p:par>
                              <p:cTn id="17" fill="hold">
                                <p:stCondLst>
                                  <p:cond delay="1000"/>
                                </p:stCondLst>
                                <p:childTnLst>
                                  <p:par>
                                    <p:cTn id="18" presetID="37"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900" decel="100000" fill="hold"/>
                                            <p:tgtEl>
                                              <p:spTgt spid="3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2500"/>
                                </p:stCondLst>
                                <p:childTnLst>
                                  <p:par>
                                    <p:cTn id="32" presetID="1"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2500"/>
                                </p:stCondLst>
                                <p:childTnLst>
                                  <p:par>
                                    <p:cTn id="35" presetID="2" presetClass="entr" presetSubtype="2" accel="7000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200" fill="hold"/>
                                            <p:tgtEl>
                                              <p:spTgt spid="17"/>
                                            </p:tgtEl>
                                            <p:attrNameLst>
                                              <p:attrName>ppt_w</p:attrName>
                                            </p:attrNameLst>
                                          </p:cBhvr>
                                          <p:tavLst>
                                            <p:tav tm="0">
                                              <p:val>
                                                <p:fltVal val="0"/>
                                              </p:val>
                                            </p:tav>
                                            <p:tav tm="100000">
                                              <p:val>
                                                <p:strVal val="#ppt_w"/>
                                              </p:val>
                                            </p:tav>
                                          </p:tavLst>
                                        </p:anim>
                                        <p:anim calcmode="lin" valueType="num">
                                          <p:cBhvr>
                                            <p:cTn id="43" dur="200" fill="hold"/>
                                            <p:tgtEl>
                                              <p:spTgt spid="17"/>
                                            </p:tgtEl>
                                            <p:attrNameLst>
                                              <p:attrName>ppt_h</p:attrName>
                                            </p:attrNameLst>
                                          </p:cBhvr>
                                          <p:tavLst>
                                            <p:tav tm="0">
                                              <p:val>
                                                <p:fltVal val="0"/>
                                              </p:val>
                                            </p:tav>
                                            <p:tav tm="100000">
                                              <p:val>
                                                <p:strVal val="#ppt_h"/>
                                              </p:val>
                                            </p:tav>
                                          </p:tavLst>
                                        </p:anim>
                                        <p:animEffect transition="in" filter="fade">
                                          <p:cBhvr>
                                            <p:cTn id="44" dur="200"/>
                                            <p:tgtEl>
                                              <p:spTgt spid="17"/>
                                            </p:tgtEl>
                                          </p:cBhvr>
                                        </p:animEffect>
                                      </p:childTnLst>
                                    </p:cTn>
                                  </p:par>
                                </p:childTnLst>
                              </p:cTn>
                            </p:par>
                            <p:par>
                              <p:cTn id="45" fill="hold">
                                <p:stCondLst>
                                  <p:cond delay="3500"/>
                                </p:stCondLst>
                                <p:childTnLst>
                                  <p:par>
                                    <p:cTn id="46" presetID="26" presetClass="emph" presetSubtype="0" fill="hold" nodeType="afterEffect">
                                      <p:stCondLst>
                                        <p:cond delay="0"/>
                                      </p:stCondLst>
                                      <p:childTnLst>
                                        <p:animEffect transition="out" filter="fade">
                                          <p:cBhvr>
                                            <p:cTn id="47" dur="400" tmFilter="0, 0; .2, .5; .8, .5; 1, 0"/>
                                            <p:tgtEl>
                                              <p:spTgt spid="17"/>
                                            </p:tgtEl>
                                          </p:cBhvr>
                                        </p:animEffect>
                                        <p:animScale>
                                          <p:cBhvr>
                                            <p:cTn id="48" dur="200" autoRev="1" fill="hold"/>
                                            <p:tgtEl>
                                              <p:spTgt spid="17"/>
                                            </p:tgtEl>
                                          </p:cBhvr>
                                          <p:by x="105000" y="105000"/>
                                        </p:animScale>
                                      </p:childTnLst>
                                    </p:cTn>
                                  </p:par>
                                </p:childTnLst>
                              </p:cTn>
                            </p:par>
                            <p:par>
                              <p:cTn id="49" fill="hold">
                                <p:stCondLst>
                                  <p:cond delay="4000"/>
                                </p:stCondLst>
                                <p:childTnLst>
                                  <p:par>
                                    <p:cTn id="50" presetID="16" presetClass="entr" presetSubtype="37" fill="hold" grpId="0" nodeType="afterEffect">
                                      <p:stCondLst>
                                        <p:cond delay="300"/>
                                      </p:stCondLst>
                                      <p:childTnLst>
                                        <p:set>
                                          <p:cBhvr>
                                            <p:cTn id="51" dur="1" fill="hold">
                                              <p:stCondLst>
                                                <p:cond delay="0"/>
                                              </p:stCondLst>
                                            </p:cTn>
                                            <p:tgtEl>
                                              <p:spTgt spid="25"/>
                                            </p:tgtEl>
                                            <p:attrNameLst>
                                              <p:attrName>style.visibility</p:attrName>
                                            </p:attrNameLst>
                                          </p:cBhvr>
                                          <p:to>
                                            <p:strVal val="visible"/>
                                          </p:to>
                                        </p:set>
                                        <p:animEffect transition="in" filter="barn(outVertic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P spid="30" grpId="0" animBg="1"/>
        </p:bldLst>
      </p:timing>
    </mc:Fallback>
  </mc:AlternateContent>
</p:sld>
</file>

<file path=ppt/tags/tag1.xml><?xml version="1.0" encoding="utf-8"?>
<p:tagLst xmlns:p="http://schemas.openxmlformats.org/presentationml/2006/main">
  <p:tag name="ISPRING_PRESENTATION_TITLE" val="淡雅彩色精美毕业答辩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ubber Eraser Planners for High School by Slidesgo">
  <a:themeElements>
    <a:clrScheme name="Simple Light">
      <a:dk1>
        <a:srgbClr val="0C1997"/>
      </a:dk1>
      <a:lt1>
        <a:srgbClr val="585962"/>
      </a:lt1>
      <a:dk2>
        <a:srgbClr val="D593B7"/>
      </a:dk2>
      <a:lt2>
        <a:srgbClr val="FFFFFF"/>
      </a:lt2>
      <a:accent1>
        <a:srgbClr val="ECF9FC"/>
      </a:accent1>
      <a:accent2>
        <a:srgbClr val="99CBF9"/>
      </a:accent2>
      <a:accent3>
        <a:srgbClr val="6C85B0"/>
      </a:accent3>
      <a:accent4>
        <a:srgbClr val="99CBF9"/>
      </a:accent4>
      <a:accent5>
        <a:srgbClr val="70C916"/>
      </a:accent5>
      <a:accent6>
        <a:srgbClr val="99C1BB"/>
      </a:accent6>
      <a:hlink>
        <a:srgbClr val="3231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10113</Words>
  <Application>WPS Slides</Application>
  <PresentationFormat>On-screen Show (16:9)</PresentationFormat>
  <Paragraphs>497</Paragraphs>
  <Slides>48</Slides>
  <Notes>23</Notes>
  <HiddenSlides>0</HiddenSlides>
  <MMClips>3</MMClips>
  <ScaleCrop>false</ScaleCrop>
  <HeadingPairs>
    <vt:vector size="6" baseType="variant">
      <vt:variant>
        <vt:lpstr>已用的字体</vt:lpstr>
      </vt:variant>
      <vt:variant>
        <vt:i4>29</vt:i4>
      </vt:variant>
      <vt:variant>
        <vt:lpstr>主题</vt:lpstr>
      </vt:variant>
      <vt:variant>
        <vt:i4>4</vt:i4>
      </vt:variant>
      <vt:variant>
        <vt:lpstr>幻灯片标题</vt:lpstr>
      </vt:variant>
      <vt:variant>
        <vt:i4>48</vt:i4>
      </vt:variant>
    </vt:vector>
  </HeadingPairs>
  <TitlesOfParts>
    <vt:vector size="81" baseType="lpstr">
      <vt:lpstr>Arial</vt:lpstr>
      <vt:lpstr>SimSun</vt:lpstr>
      <vt:lpstr>Wingdings</vt:lpstr>
      <vt:lpstr>Bevan</vt:lpstr>
      <vt:lpstr>Segoe Print</vt:lpstr>
      <vt:lpstr>Abel</vt:lpstr>
      <vt:lpstr>Arial</vt:lpstr>
      <vt:lpstr>Calibri</vt:lpstr>
      <vt:lpstr>Microsoft YaHei</vt:lpstr>
      <vt:lpstr>#9Slide03 Arima Madurai Black</vt:lpstr>
      <vt:lpstr>#9Slide03 Arima Madurai Bold</vt:lpstr>
      <vt:lpstr>华文细黑</vt:lpstr>
      <vt:lpstr>黑体</vt:lpstr>
      <vt:lpstr>方正兰亭超细黑简体</vt:lpstr>
      <vt:lpstr>SimSun-ExtB</vt:lpstr>
      <vt:lpstr>造字工房悦黑体验版细体</vt:lpstr>
      <vt:lpstr>Arial Unicode MS</vt:lpstr>
      <vt:lpstr>Calibri Light</vt:lpstr>
      <vt:lpstr>#9Slide03 Arima Madurai ExtraLi</vt:lpstr>
      <vt:lpstr>OpenSans</vt:lpstr>
      <vt:lpstr>Times New Roman</vt:lpstr>
      <vt:lpstr>Calibri</vt:lpstr>
      <vt:lpstr>Segoe UI</vt:lpstr>
      <vt:lpstr>#9Slide03 Arima Madurai</vt:lpstr>
      <vt:lpstr>等线</vt:lpstr>
      <vt:lpstr>Open Sans</vt:lpstr>
      <vt:lpstr>Verdana</vt:lpstr>
      <vt:lpstr>MJXc-TeX-main-R</vt:lpstr>
      <vt:lpstr>MJXc-TeX-math-I</vt:lpstr>
      <vt:lpstr>Office 主题</vt:lpstr>
      <vt:lpstr>Office 主题​​</vt:lpstr>
      <vt:lpstr>Rubber Eraser Planners for High School by Slidesgo</vt:lpstr>
      <vt:lpstr>Office Theme</vt:lpstr>
      <vt:lpstr>PowerPoint 演示文稿</vt:lpstr>
      <vt:lpstr>PowerPoint 演示文稿</vt:lpstr>
      <vt:lpstr>PowerPoint 演示文稿</vt:lpstr>
      <vt:lpstr>PowerPoint 演示文稿</vt:lpstr>
      <vt:lpstr>PowerPoint 演示文稿</vt:lpstr>
      <vt:lpstr>PowerPoint 演示文稿</vt:lpstr>
      <vt:lpstr>BÀI 29: LỰC HẤP DẪN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 R 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淡雅彩色精美毕业答辩ppt模板</dc:title>
  <dc:creator>www.1ppt.com</dc:creator>
  <cp:keywords>www.1ppt.com</cp:keywords>
  <cp:lastModifiedBy>HOA HOÀNG</cp:lastModifiedBy>
  <cp:revision>137</cp:revision>
  <dcterms:created xsi:type="dcterms:W3CDTF">2016-05-19T05:14:00Z</dcterms:created>
  <dcterms:modified xsi:type="dcterms:W3CDTF">2025-05-10T16:43:26Z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1033-12.2.0.20795</vt:lpwstr>
  </property>
  <property fmtid="{D5CDD505-2E9C-101B-9397-08002B2CF9AE}" pid="3" name="ICV">
    <vt:lpwstr>AB443A30143545A398F4F6094920DBA0_13</vt:lpwstr>
  </property>
</Properties>
</file>