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wdp" ContentType="image/vnd.ms-photo"/>
  <Default Extension="gif" ContentType="image/gif"/>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drawings/drawing1.xml" ContentType="application/vnd.openxmlformats-officedocument.drawingml.chartshapes+xml"/>
  <Override PartName="/ppt/media/image16.svg" ContentType="image/svg+xml"/>
  <Override PartName="/ppt/media/image30.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6" r:id="rId3"/>
  </p:sldMasterIdLst>
  <p:notesMasterIdLst>
    <p:notesMasterId r:id="rId5"/>
  </p:notesMasterIdLst>
  <p:sldIdLst>
    <p:sldId id="266" r:id="rId4"/>
    <p:sldId id="267" r:id="rId6"/>
    <p:sldId id="257" r:id="rId7"/>
    <p:sldId id="258" r:id="rId8"/>
    <p:sldId id="259" r:id="rId9"/>
    <p:sldId id="260" r:id="rId10"/>
    <p:sldId id="261" r:id="rId11"/>
    <p:sldId id="262" r:id="rId12"/>
    <p:sldId id="297" r:id="rId13"/>
    <p:sldId id="263" r:id="rId14"/>
    <p:sldId id="294" r:id="rId15"/>
    <p:sldId id="298" r:id="rId16"/>
    <p:sldId id="269" r:id="rId17"/>
    <p:sldId id="264" r:id="rId18"/>
    <p:sldId id="271" r:id="rId19"/>
    <p:sldId id="296" r:id="rId20"/>
    <p:sldId id="272" r:id="rId21"/>
    <p:sldId id="273" r:id="rId22"/>
    <p:sldId id="293" r:id="rId23"/>
    <p:sldId id="274" r:id="rId24"/>
    <p:sldId id="276" r:id="rId25"/>
    <p:sldId id="278" r:id="rId26"/>
    <p:sldId id="279" r:id="rId27"/>
    <p:sldId id="280" r:id="rId28"/>
    <p:sldId id="275"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74" d="100"/>
          <a:sy n="74" d="100"/>
        </p:scale>
        <p:origin x="-582" y="-90"/>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5" Type="http://schemas.microsoft.com/office/2011/relationships/chartColorStyle" Target="colors1.xml"/><Relationship Id="rId4" Type="http://schemas.microsoft.com/office/2011/relationships/chartStyle" Target="style1.xml"/><Relationship Id="rId3" Type="http://schemas.openxmlformats.org/officeDocument/2006/relationships/chartUserShapes" Target="../drawings/drawing1.xml"/><Relationship Id="rId2" Type="http://schemas.openxmlformats.org/officeDocument/2006/relationships/themeOverride" Target="../theme/themeOverrid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销售额</c:v>
                </c:pt>
              </c:strCache>
            </c:strRef>
          </c:tx>
          <c:spPr>
            <a:solidFill>
              <a:schemeClr val="accent2">
                <a:lumMod val="20000"/>
                <a:lumOff val="80000"/>
              </a:schemeClr>
            </a:solidFill>
            <a:ln w="25400">
              <a:solidFill>
                <a:srgbClr val="324B82"/>
              </a:solidFill>
            </a:ln>
          </c:spPr>
          <c:explosion val="0"/>
          <c:dPt>
            <c:idx val="0"/>
            <c:bubble3D val="0"/>
            <c:spPr>
              <a:solidFill>
                <a:srgbClr val="697DA9"/>
              </a:solidFill>
              <a:ln w="25400">
                <a:solidFill>
                  <a:srgbClr val="324B82"/>
                </a:solidFill>
              </a:ln>
              <a:effectLst/>
            </c:spPr>
          </c:dPt>
          <c:dPt>
            <c:idx val="1"/>
            <c:bubble3D val="0"/>
            <c:spPr>
              <a:solidFill>
                <a:srgbClr val="FFD64F"/>
              </a:solidFill>
              <a:ln w="25400">
                <a:solidFill>
                  <a:srgbClr val="324B82"/>
                </a:solidFill>
              </a:ln>
              <a:effectLst/>
            </c:spPr>
          </c:dPt>
          <c:dPt>
            <c:idx val="2"/>
            <c:bubble3D val="0"/>
            <c:spPr>
              <a:solidFill>
                <a:schemeClr val="accent1">
                  <a:lumMod val="20000"/>
                  <a:lumOff val="80000"/>
                </a:schemeClr>
              </a:solidFill>
              <a:ln w="25400">
                <a:solidFill>
                  <a:srgbClr val="324B82"/>
                </a:solidFill>
              </a:ln>
              <a:effectLst/>
            </c:spPr>
          </c:dPt>
          <c:dLbls>
            <c:dLbl>
              <c:idx val="0"/>
              <c:layout>
                <c:manualLayout>
                  <c:x val="0"/>
                  <c:y val="-0.613301596643873"/>
                </c:manualLayout>
              </c:layout>
              <c:tx>
                <c:rich>
                  <a:bodyPr rot="0" spcFirstLastPara="1" vertOverflow="ellipsis" vert="horz" wrap="square" lIns="38100" tIns="19050" rIns="38100" bIns="19050" anchor="ctr" anchorCtr="1">
                    <a:spAutoFit/>
                  </a:bodyPr>
                  <a:lstStyle/>
                  <a:p>
                    <a:fld id="{200f4878-2e19-4ba2-801d-1190d8791ab0}" type="VALUE">
                      <a:t>[VALUE]</a:t>
                    </a:fld>
                    <a:endParaRPr lang="en-US" b="0" i="0" u="none" strike="noStrike" baseline="0">
                      <a:latin typeface="Arial" panose="020B0604020202020204" pitchFamily="34" charset="0"/>
                      <a:ea typeface="Arial" panose="020B0604020202020204" pitchFamily="34" charset="0"/>
                      <a:cs typeface="+mn-ea"/>
                    </a:endParaRPr>
                  </a:p>
                </c:rich>
              </c:tx>
              <c:numFmt formatCode="General" sourceLinked="1"/>
              <c:spPr>
                <a:noFill/>
                <a:ln>
                  <a:noFill/>
                </a:ln>
                <a:effectLst/>
              </c:spPr>
              <c:txPr>
                <a:bodyPr rot="0" spcFirstLastPara="1" vertOverflow="ellipsis" vert="horz" wrap="square" lIns="38100" tIns="19050" rIns="38100" bIns="19050" anchor="ctr" anchorCtr="1">
                  <a:spAutoFit/>
                </a:bodyPr>
                <a:lstStyle/>
                <a:p>
                  <a:pPr>
                    <a:defRPr lang="en-US" sz="1100" b="1" i="0" u="none" strike="noStrike" kern="1200" baseline="0">
                      <a:solidFill>
                        <a:srgbClr val="32578C"/>
                      </a:solidFill>
                      <a:latin typeface="方正静蕾简体" panose="02000000000000000000" pitchFamily="2" charset="-122"/>
                      <a:ea typeface="方正静蕾简体" panose="02000000000000000000" pitchFamily="2" charset="-122"/>
                      <a:cs typeface="+mn-cs"/>
                    </a:defRPr>
                  </a:pPr>
                </a:p>
              </c:txPr>
              <c:dLblPos val="bestFit"/>
              <c:showLegendKey val="0"/>
              <c:showVal val="1"/>
              <c:showCatName val="0"/>
              <c:showSerName val="0"/>
              <c:showPercent val="0"/>
              <c:showBubbleSize val="0"/>
              <c:extLst>
                <c:ext xmlns:c15="http://schemas.microsoft.com/office/drawing/2012/chart" uri="{CE6537A1-D6FC-4f65-9D91-7224C49458BB}">
                  <c15:layout/>
                </c:ext>
              </c:extLst>
            </c:dLbl>
            <c:dLbl>
              <c:idx val="1"/>
              <c:delete val="1"/>
            </c:dLbl>
            <c:dLbl>
              <c:idx val="2"/>
              <c:delete val="1"/>
            </c:dLbl>
            <c:spPr>
              <a:noFill/>
              <a:ln>
                <a:noFill/>
              </a:ln>
              <a:effectLst/>
            </c:spPr>
            <c:txPr>
              <a:bodyPr rot="0" spcFirstLastPara="1" vertOverflow="ellipsis" vert="horz" wrap="square" lIns="38100" tIns="19050" rIns="38100" bIns="19050" anchor="ctr" anchorCtr="1">
                <a:spAutoFit/>
              </a:bodyPr>
              <a:lstStyle/>
              <a:p>
                <a:pPr>
                  <a:defRPr lang="en-US" sz="1100" b="0" i="0" u="none" strike="noStrike" kern="1200" baseline="0">
                    <a:solidFill>
                      <a:srgbClr val="32578C"/>
                    </a:solidFill>
                    <a:latin typeface="+mn-lt"/>
                    <a:ea typeface="+mn-ea"/>
                    <a:cs typeface="+mn-cs"/>
                  </a:defRPr>
                </a:pPr>
              </a:p>
            </c:txPr>
            <c:dLblPos val="outEnd"/>
            <c:showLegendKey val="0"/>
            <c:showVal val="1"/>
            <c:showCatName val="0"/>
            <c:showSerName val="0"/>
            <c:showPercent val="0"/>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c:v>
                </c:pt>
                <c:pt idx="1">
                  <c:v>B</c:v>
                </c:pt>
                <c:pt idx="2">
                  <c:v>C</c:v>
                </c:pt>
              </c:strCache>
            </c:strRef>
          </c:cat>
          <c:val>
            <c:numRef>
              <c:f>Sheet1!$B$2:$B$4</c:f>
              <c:numCache>
                <c:formatCode>0%</c:formatCode>
                <c:ptCount val="3"/>
                <c:pt idx="0">
                  <c:v>0.64</c:v>
                </c:pt>
                <c:pt idx="1">
                  <c:v>0.28</c:v>
                </c:pt>
                <c:pt idx="2">
                  <c:v>0.1</c:v>
                </c:pt>
              </c:numCache>
            </c:numRef>
          </c:val>
        </c:ser>
        <c:dLbls>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ext uri="{0b15fc19-7d7d-44ad-8c2d-2c3a37ce22c3}">
        <chartProps xmlns="https://web.wps.cn/et/2018/main" chartId="{ba6d20db-371b-4686-a129-842de24ae226}"/>
      </c:ext>
    </c:extLst>
  </c:chart>
  <c:spPr>
    <a:noFill/>
    <a:ln>
      <a:noFill/>
    </a:ln>
    <a:effectLst/>
  </c:spPr>
  <c:txPr>
    <a:bodyPr/>
    <a:lstStyle/>
    <a:p>
      <a:pPr>
        <a:defRPr lang="en-US">
          <a:solidFill>
            <a:srgbClr val="32578C"/>
          </a:solidFill>
        </a:defRPr>
      </a:pPr>
    </a:p>
  </c:txPr>
  <c:externalData r:id="rId1">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0.79558</cdr:x>
      <cdr:y>0.14215</cdr:y>
    </cdr:from>
    <cdr:to>
      <cdr:x>0.84391</cdr:x>
      <cdr:y>0.19458</cdr:y>
    </cdr:to>
    <cdr:cxnSp>
      <cdr:nvCxnSpPr>
        <cdr:cNvPr id="2" name="Straight Connector 1"/>
        <cdr:cNvCxnSpPr/>
      </cdr:nvCxnSpPr>
      <cdr:spPr xmlns:a="http://schemas.openxmlformats.org/drawingml/2006/main">
        <a:xfrm xmlns:a="http://schemas.openxmlformats.org/drawingml/2006/main" flipH="1">
          <a:off x="3051250" y="603107"/>
          <a:ext cx="185352" cy="222422"/>
        </a:xfrm>
        <a:prstGeom xmlns:a="http://schemas.openxmlformats.org/drawingml/2006/main" prst="line">
          <a:avLst/>
        </a:prstGeom>
        <a:ln w="25400" cap="rnd">
          <a:solidFill>
            <a:srgbClr val="406999"/>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09C8D0-CE15-4198-BBC0-97AFD8540EF4}"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789CB2-2CCC-4067-9034-D0D0282BFC5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13"/>
        <p:cNvGrpSpPr/>
        <p:nvPr/>
      </p:nvGrpSpPr>
      <p:grpSpPr>
        <a:xfrm>
          <a:off x="0" y="0"/>
          <a:ext cx="0" cy="0"/>
          <a:chOff x="0" y="0"/>
          <a:chExt cx="0" cy="0"/>
        </a:xfrm>
      </p:grpSpPr>
      <p:sp>
        <p:nvSpPr>
          <p:cNvPr id="2314" name="Google Shape;2314;ga240bb0347_0_2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5" name="Google Shape;2315;ga240bb0347_0_2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13"/>
        <p:cNvGrpSpPr/>
        <p:nvPr/>
      </p:nvGrpSpPr>
      <p:grpSpPr>
        <a:xfrm>
          <a:off x="0" y="0"/>
          <a:ext cx="0" cy="0"/>
          <a:chOff x="0" y="0"/>
          <a:chExt cx="0" cy="0"/>
        </a:xfrm>
      </p:grpSpPr>
      <p:sp>
        <p:nvSpPr>
          <p:cNvPr id="2314" name="Google Shape;2314;ga240bb0347_0_2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5" name="Google Shape;2315;ga240bb0347_0_2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13"/>
        <p:cNvGrpSpPr/>
        <p:nvPr/>
      </p:nvGrpSpPr>
      <p:grpSpPr>
        <a:xfrm>
          <a:off x="0" y="0"/>
          <a:ext cx="0" cy="0"/>
          <a:chOff x="0" y="0"/>
          <a:chExt cx="0" cy="0"/>
        </a:xfrm>
      </p:grpSpPr>
      <p:sp>
        <p:nvSpPr>
          <p:cNvPr id="2314" name="Google Shape;2314;ga240bb0347_0_2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5" name="Google Shape;2315;ga240bb0347_0_2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8"/>
        <p:cNvGrpSpPr/>
        <p:nvPr/>
      </p:nvGrpSpPr>
      <p:grpSpPr>
        <a:xfrm>
          <a:off x="0" y="0"/>
          <a:ext cx="0" cy="0"/>
          <a:chOff x="0" y="0"/>
          <a:chExt cx="0" cy="0"/>
        </a:xfrm>
      </p:grpSpPr>
      <p:grpSp>
        <p:nvGrpSpPr>
          <p:cNvPr id="9" name="Google Shape;9;p2"/>
          <p:cNvGrpSpPr/>
          <p:nvPr/>
        </p:nvGrpSpPr>
        <p:grpSpPr>
          <a:xfrm>
            <a:off x="-200" y="-31300"/>
            <a:ext cx="12199581" cy="7240496"/>
            <a:chOff x="-150" y="-23475"/>
            <a:chExt cx="9149686" cy="5430372"/>
          </a:xfrm>
        </p:grpSpPr>
        <p:sp>
          <p:nvSpPr>
            <p:cNvPr id="10" name="Google Shape;10;p2"/>
            <p:cNvSpPr/>
            <p:nvPr/>
          </p:nvSpPr>
          <p:spPr>
            <a:xfrm>
              <a:off x="0" y="-23475"/>
              <a:ext cx="9143956" cy="5166888"/>
            </a:xfrm>
            <a:custGeom>
              <a:avLst/>
              <a:gdLst/>
              <a:ahLst/>
              <a:cxnLst/>
              <a:rect l="l" t="t" r="r" b="b"/>
              <a:pathLst>
                <a:path w="49014" h="32839" extrusionOk="0">
                  <a:moveTo>
                    <a:pt x="1" y="1"/>
                  </a:moveTo>
                  <a:lnTo>
                    <a:pt x="1" y="32839"/>
                  </a:lnTo>
                  <a:lnTo>
                    <a:pt x="49013" y="32839"/>
                  </a:lnTo>
                  <a:lnTo>
                    <a:pt x="49013"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 name="Google Shape;11;p2"/>
            <p:cNvSpPr/>
            <p:nvPr/>
          </p:nvSpPr>
          <p:spPr>
            <a:xfrm>
              <a:off x="140934" y="165407"/>
              <a:ext cx="1458542" cy="621021"/>
            </a:xfrm>
            <a:custGeom>
              <a:avLst/>
              <a:gdLst/>
              <a:ahLst/>
              <a:cxnLst/>
              <a:rect l="l" t="t" r="r" b="b"/>
              <a:pathLst>
                <a:path w="9270" h="3947" extrusionOk="0">
                  <a:moveTo>
                    <a:pt x="2281" y="1"/>
                  </a:moveTo>
                  <a:cubicBezTo>
                    <a:pt x="2165" y="1"/>
                    <a:pt x="2047" y="13"/>
                    <a:pt x="1927" y="38"/>
                  </a:cubicBezTo>
                  <a:cubicBezTo>
                    <a:pt x="27" y="431"/>
                    <a:pt x="0" y="3205"/>
                    <a:pt x="0" y="3410"/>
                  </a:cubicBezTo>
                  <a:cubicBezTo>
                    <a:pt x="0" y="3606"/>
                    <a:pt x="116" y="3919"/>
                    <a:pt x="1794" y="3945"/>
                  </a:cubicBezTo>
                  <a:cubicBezTo>
                    <a:pt x="1833" y="3946"/>
                    <a:pt x="1874" y="3946"/>
                    <a:pt x="1917" y="3946"/>
                  </a:cubicBezTo>
                  <a:cubicBezTo>
                    <a:pt x="3728" y="3946"/>
                    <a:pt x="8890" y="3588"/>
                    <a:pt x="9073" y="3562"/>
                  </a:cubicBezTo>
                  <a:cubicBezTo>
                    <a:pt x="9269" y="3535"/>
                    <a:pt x="9207" y="3339"/>
                    <a:pt x="9216" y="3187"/>
                  </a:cubicBezTo>
                  <a:cubicBezTo>
                    <a:pt x="9225" y="2902"/>
                    <a:pt x="9127" y="1831"/>
                    <a:pt x="8466" y="1787"/>
                  </a:cubicBezTo>
                  <a:cubicBezTo>
                    <a:pt x="8453" y="1786"/>
                    <a:pt x="8440" y="1786"/>
                    <a:pt x="8427" y="1786"/>
                  </a:cubicBezTo>
                  <a:cubicBezTo>
                    <a:pt x="7792" y="1786"/>
                    <a:pt x="7664" y="2616"/>
                    <a:pt x="7664" y="2616"/>
                  </a:cubicBezTo>
                  <a:cubicBezTo>
                    <a:pt x="7664" y="2616"/>
                    <a:pt x="7302" y="1630"/>
                    <a:pt x="6507" y="1630"/>
                  </a:cubicBezTo>
                  <a:cubicBezTo>
                    <a:pt x="6474" y="1630"/>
                    <a:pt x="6440" y="1631"/>
                    <a:pt x="6406" y="1635"/>
                  </a:cubicBezTo>
                  <a:cubicBezTo>
                    <a:pt x="5540" y="1724"/>
                    <a:pt x="5308" y="2607"/>
                    <a:pt x="5308" y="2607"/>
                  </a:cubicBezTo>
                  <a:cubicBezTo>
                    <a:pt x="5308" y="2607"/>
                    <a:pt x="4001" y="1"/>
                    <a:pt x="228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 name="Google Shape;12;p2"/>
            <p:cNvSpPr/>
            <p:nvPr/>
          </p:nvSpPr>
          <p:spPr>
            <a:xfrm>
              <a:off x="7443257" y="1304648"/>
              <a:ext cx="1499293" cy="667751"/>
            </a:xfrm>
            <a:custGeom>
              <a:avLst/>
              <a:gdLst/>
              <a:ahLst/>
              <a:cxnLst/>
              <a:rect l="l" t="t" r="r" b="b"/>
              <a:pathLst>
                <a:path w="9529" h="4244" extrusionOk="0">
                  <a:moveTo>
                    <a:pt x="2490" y="1"/>
                  </a:moveTo>
                  <a:cubicBezTo>
                    <a:pt x="2419" y="1"/>
                    <a:pt x="2348" y="5"/>
                    <a:pt x="2275" y="14"/>
                  </a:cubicBezTo>
                  <a:cubicBezTo>
                    <a:pt x="295" y="264"/>
                    <a:pt x="36" y="3101"/>
                    <a:pt x="18" y="3315"/>
                  </a:cubicBezTo>
                  <a:cubicBezTo>
                    <a:pt x="0" y="3520"/>
                    <a:pt x="90" y="3850"/>
                    <a:pt x="1811" y="4010"/>
                  </a:cubicBezTo>
                  <a:cubicBezTo>
                    <a:pt x="3438" y="4171"/>
                    <a:pt x="8505" y="4243"/>
                    <a:pt x="9232" y="4243"/>
                  </a:cubicBezTo>
                  <a:cubicBezTo>
                    <a:pt x="9275" y="4243"/>
                    <a:pt x="9303" y="4243"/>
                    <a:pt x="9314" y="4242"/>
                  </a:cubicBezTo>
                  <a:cubicBezTo>
                    <a:pt x="9510" y="4233"/>
                    <a:pt x="9466" y="4028"/>
                    <a:pt x="9483" y="3877"/>
                  </a:cubicBezTo>
                  <a:cubicBezTo>
                    <a:pt x="9528" y="3573"/>
                    <a:pt x="9510" y="2467"/>
                    <a:pt x="8832" y="2378"/>
                  </a:cubicBezTo>
                  <a:cubicBezTo>
                    <a:pt x="8797" y="2373"/>
                    <a:pt x="8762" y="2370"/>
                    <a:pt x="8729" y="2370"/>
                  </a:cubicBezTo>
                  <a:cubicBezTo>
                    <a:pt x="8140" y="2370"/>
                    <a:pt x="7940" y="3154"/>
                    <a:pt x="7940" y="3154"/>
                  </a:cubicBezTo>
                  <a:cubicBezTo>
                    <a:pt x="7940" y="3154"/>
                    <a:pt x="7633" y="2039"/>
                    <a:pt x="6757" y="2039"/>
                  </a:cubicBezTo>
                  <a:cubicBezTo>
                    <a:pt x="6750" y="2039"/>
                    <a:pt x="6743" y="2039"/>
                    <a:pt x="6736" y="2039"/>
                  </a:cubicBezTo>
                  <a:cubicBezTo>
                    <a:pt x="5835" y="2057"/>
                    <a:pt x="5531" y="2940"/>
                    <a:pt x="5531" y="2940"/>
                  </a:cubicBezTo>
                  <a:cubicBezTo>
                    <a:pt x="5531" y="2940"/>
                    <a:pt x="4347" y="1"/>
                    <a:pt x="249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 name="Google Shape;13;p2"/>
            <p:cNvSpPr/>
            <p:nvPr/>
          </p:nvSpPr>
          <p:spPr>
            <a:xfrm>
              <a:off x="-150" y="4401800"/>
              <a:ext cx="9144000" cy="7578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14" name="Google Shape;14;p2"/>
            <p:cNvGrpSpPr/>
            <p:nvPr/>
          </p:nvGrpSpPr>
          <p:grpSpPr>
            <a:xfrm>
              <a:off x="7628837" y="4364050"/>
              <a:ext cx="1520699" cy="813424"/>
              <a:chOff x="3457891" y="4624197"/>
              <a:chExt cx="227075" cy="121450"/>
            </a:xfrm>
          </p:grpSpPr>
          <p:sp>
            <p:nvSpPr>
              <p:cNvPr id="15" name="Google Shape;15;p2"/>
              <p:cNvSpPr/>
              <p:nvPr/>
            </p:nvSpPr>
            <p:spPr>
              <a:xfrm>
                <a:off x="3457891" y="4624197"/>
                <a:ext cx="227075" cy="121450"/>
              </a:xfrm>
              <a:custGeom>
                <a:avLst/>
                <a:gdLst/>
                <a:ahLst/>
                <a:cxnLst/>
                <a:rect l="l" t="t" r="r" b="b"/>
                <a:pathLst>
                  <a:path w="9083" h="4858" extrusionOk="0">
                    <a:moveTo>
                      <a:pt x="7668" y="0"/>
                    </a:moveTo>
                    <a:cubicBezTo>
                      <a:pt x="7594" y="0"/>
                      <a:pt x="7518" y="5"/>
                      <a:pt x="7441" y="14"/>
                    </a:cubicBezTo>
                    <a:cubicBezTo>
                      <a:pt x="6058" y="174"/>
                      <a:pt x="5755" y="1593"/>
                      <a:pt x="5701" y="2333"/>
                    </a:cubicBezTo>
                    <a:cubicBezTo>
                      <a:pt x="5674" y="2610"/>
                      <a:pt x="5683" y="2797"/>
                      <a:pt x="5683" y="2797"/>
                    </a:cubicBezTo>
                    <a:cubicBezTo>
                      <a:pt x="5683" y="2797"/>
                      <a:pt x="5567" y="2538"/>
                      <a:pt x="5317" y="2315"/>
                    </a:cubicBezTo>
                    <a:cubicBezTo>
                      <a:pt x="5139" y="2162"/>
                      <a:pt x="4892" y="2029"/>
                      <a:pt x="4578" y="2029"/>
                    </a:cubicBezTo>
                    <a:cubicBezTo>
                      <a:pt x="4437" y="2029"/>
                      <a:pt x="4282" y="2056"/>
                      <a:pt x="4113" y="2119"/>
                    </a:cubicBezTo>
                    <a:cubicBezTo>
                      <a:pt x="4015" y="2155"/>
                      <a:pt x="3935" y="2199"/>
                      <a:pt x="3863" y="2244"/>
                    </a:cubicBezTo>
                    <a:cubicBezTo>
                      <a:pt x="3096" y="2735"/>
                      <a:pt x="3319" y="3814"/>
                      <a:pt x="3328" y="3850"/>
                    </a:cubicBezTo>
                    <a:cubicBezTo>
                      <a:pt x="3306" y="3820"/>
                      <a:pt x="2660" y="2861"/>
                      <a:pt x="1669" y="2861"/>
                    </a:cubicBezTo>
                    <a:cubicBezTo>
                      <a:pt x="1463" y="2861"/>
                      <a:pt x="1242" y="2903"/>
                      <a:pt x="1009" y="3002"/>
                    </a:cubicBezTo>
                    <a:cubicBezTo>
                      <a:pt x="18" y="3422"/>
                      <a:pt x="0" y="4367"/>
                      <a:pt x="72" y="4858"/>
                    </a:cubicBezTo>
                    <a:lnTo>
                      <a:pt x="9082" y="4858"/>
                    </a:lnTo>
                    <a:lnTo>
                      <a:pt x="9082" y="612"/>
                    </a:lnTo>
                    <a:cubicBezTo>
                      <a:pt x="8711" y="264"/>
                      <a:pt x="8241" y="0"/>
                      <a:pt x="7668"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 name="Google Shape;16;p2"/>
              <p:cNvSpPr/>
              <p:nvPr/>
            </p:nvSpPr>
            <p:spPr>
              <a:xfrm>
                <a:off x="3472391" y="4713947"/>
                <a:ext cx="68700" cy="31700"/>
              </a:xfrm>
              <a:custGeom>
                <a:avLst/>
                <a:gdLst/>
                <a:ahLst/>
                <a:cxnLst/>
                <a:rect l="l" t="t" r="r" b="b"/>
                <a:pathLst>
                  <a:path w="2748" h="1268" extrusionOk="0">
                    <a:moveTo>
                      <a:pt x="1107" y="0"/>
                    </a:moveTo>
                    <a:cubicBezTo>
                      <a:pt x="1019" y="0"/>
                      <a:pt x="930" y="12"/>
                      <a:pt x="839" y="37"/>
                    </a:cubicBezTo>
                    <a:cubicBezTo>
                      <a:pt x="188" y="215"/>
                      <a:pt x="18" y="813"/>
                      <a:pt x="0" y="1268"/>
                    </a:cubicBezTo>
                    <a:lnTo>
                      <a:pt x="2748" y="1268"/>
                    </a:lnTo>
                    <a:cubicBezTo>
                      <a:pt x="2547" y="931"/>
                      <a:pt x="1898" y="0"/>
                      <a:pt x="110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 name="Google Shape;17;p2"/>
              <p:cNvSpPr/>
              <p:nvPr/>
            </p:nvSpPr>
            <p:spPr>
              <a:xfrm>
                <a:off x="3552891" y="4700522"/>
                <a:ext cx="66950" cy="45125"/>
              </a:xfrm>
              <a:custGeom>
                <a:avLst/>
                <a:gdLst/>
                <a:ahLst/>
                <a:cxnLst/>
                <a:rect l="l" t="t" r="r" b="b"/>
                <a:pathLst>
                  <a:path w="2678" h="1805" extrusionOk="0">
                    <a:moveTo>
                      <a:pt x="939" y="1"/>
                    </a:moveTo>
                    <a:cubicBezTo>
                      <a:pt x="857" y="1"/>
                      <a:pt x="776" y="18"/>
                      <a:pt x="697" y="56"/>
                    </a:cubicBezTo>
                    <a:cubicBezTo>
                      <a:pt x="1" y="395"/>
                      <a:pt x="135" y="1350"/>
                      <a:pt x="251" y="1805"/>
                    </a:cubicBezTo>
                    <a:lnTo>
                      <a:pt x="2677" y="1805"/>
                    </a:lnTo>
                    <a:cubicBezTo>
                      <a:pt x="2437" y="1348"/>
                      <a:pt x="1657" y="1"/>
                      <a:pt x="93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 name="Google Shape;18;p2"/>
              <p:cNvSpPr/>
              <p:nvPr/>
            </p:nvSpPr>
            <p:spPr>
              <a:xfrm>
                <a:off x="3618466" y="4655697"/>
                <a:ext cx="66500" cy="89950"/>
              </a:xfrm>
              <a:custGeom>
                <a:avLst/>
                <a:gdLst/>
                <a:ahLst/>
                <a:cxnLst/>
                <a:rect l="l" t="t" r="r" b="b"/>
                <a:pathLst>
                  <a:path w="2660" h="3598" extrusionOk="0">
                    <a:moveTo>
                      <a:pt x="1577" y="0"/>
                    </a:moveTo>
                    <a:cubicBezTo>
                      <a:pt x="877" y="0"/>
                      <a:pt x="491" y="494"/>
                      <a:pt x="286" y="1127"/>
                    </a:cubicBezTo>
                    <a:cubicBezTo>
                      <a:pt x="1" y="2019"/>
                      <a:pt x="81" y="3188"/>
                      <a:pt x="117" y="3598"/>
                    </a:cubicBezTo>
                    <a:lnTo>
                      <a:pt x="2659" y="3598"/>
                    </a:lnTo>
                    <a:lnTo>
                      <a:pt x="2659" y="369"/>
                    </a:lnTo>
                    <a:cubicBezTo>
                      <a:pt x="2347" y="154"/>
                      <a:pt x="2017" y="21"/>
                      <a:pt x="1669" y="3"/>
                    </a:cubicBezTo>
                    <a:cubicBezTo>
                      <a:pt x="1638" y="1"/>
                      <a:pt x="1607" y="0"/>
                      <a:pt x="15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19" name="Google Shape;19;p2"/>
            <p:cNvGrpSpPr/>
            <p:nvPr/>
          </p:nvGrpSpPr>
          <p:grpSpPr>
            <a:xfrm flipH="1">
              <a:off x="-69" y="4310169"/>
              <a:ext cx="792529" cy="1096728"/>
              <a:chOff x="3536675" y="4387575"/>
              <a:chExt cx="147450" cy="204050"/>
            </a:xfrm>
          </p:grpSpPr>
          <p:sp>
            <p:nvSpPr>
              <p:cNvPr id="20" name="Google Shape;20;p2"/>
              <p:cNvSpPr/>
              <p:nvPr/>
            </p:nvSpPr>
            <p:spPr>
              <a:xfrm>
                <a:off x="3536675" y="4387575"/>
                <a:ext cx="147450" cy="204050"/>
              </a:xfrm>
              <a:custGeom>
                <a:avLst/>
                <a:gdLst/>
                <a:ahLst/>
                <a:cxnLst/>
                <a:rect l="l" t="t" r="r" b="b"/>
                <a:pathLst>
                  <a:path w="5898" h="8162" extrusionOk="0">
                    <a:moveTo>
                      <a:pt x="4447" y="0"/>
                    </a:moveTo>
                    <a:cubicBezTo>
                      <a:pt x="4417" y="0"/>
                      <a:pt x="4386" y="3"/>
                      <a:pt x="4354" y="8"/>
                    </a:cubicBezTo>
                    <a:cubicBezTo>
                      <a:pt x="3051" y="213"/>
                      <a:pt x="3435" y="4094"/>
                      <a:pt x="3435" y="4094"/>
                    </a:cubicBezTo>
                    <a:cubicBezTo>
                      <a:pt x="3435" y="4094"/>
                      <a:pt x="2531" y="3021"/>
                      <a:pt x="1604" y="3021"/>
                    </a:cubicBezTo>
                    <a:cubicBezTo>
                      <a:pt x="1306" y="3021"/>
                      <a:pt x="1005" y="3132"/>
                      <a:pt x="732" y="3425"/>
                    </a:cubicBezTo>
                    <a:cubicBezTo>
                      <a:pt x="0" y="4210"/>
                      <a:pt x="536" y="5396"/>
                      <a:pt x="1017" y="6119"/>
                    </a:cubicBezTo>
                    <a:cubicBezTo>
                      <a:pt x="1267" y="6485"/>
                      <a:pt x="1508" y="6734"/>
                      <a:pt x="1544" y="6734"/>
                    </a:cubicBezTo>
                    <a:lnTo>
                      <a:pt x="5897" y="8162"/>
                    </a:lnTo>
                    <a:lnTo>
                      <a:pt x="5897" y="3202"/>
                    </a:lnTo>
                    <a:cubicBezTo>
                      <a:pt x="5665" y="3514"/>
                      <a:pt x="5505" y="3844"/>
                      <a:pt x="5505" y="3844"/>
                    </a:cubicBezTo>
                    <a:cubicBezTo>
                      <a:pt x="5505" y="3844"/>
                      <a:pt x="5640" y="0"/>
                      <a:pt x="444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 name="Google Shape;21;p2"/>
              <p:cNvSpPr/>
              <p:nvPr/>
            </p:nvSpPr>
            <p:spPr>
              <a:xfrm>
                <a:off x="3567900" y="4414300"/>
                <a:ext cx="116225" cy="171300"/>
              </a:xfrm>
              <a:custGeom>
                <a:avLst/>
                <a:gdLst/>
                <a:ahLst/>
                <a:cxnLst/>
                <a:rect l="l" t="t" r="r" b="b"/>
                <a:pathLst>
                  <a:path w="4649" h="6852" extrusionOk="0">
                    <a:moveTo>
                      <a:pt x="3292" y="1"/>
                    </a:moveTo>
                    <a:cubicBezTo>
                      <a:pt x="2784" y="1"/>
                      <a:pt x="2409" y="4523"/>
                      <a:pt x="2409" y="4523"/>
                    </a:cubicBezTo>
                    <a:cubicBezTo>
                      <a:pt x="2409" y="4523"/>
                      <a:pt x="1466" y="3106"/>
                      <a:pt x="758" y="3106"/>
                    </a:cubicBezTo>
                    <a:cubicBezTo>
                      <a:pt x="626" y="3106"/>
                      <a:pt x="501" y="3156"/>
                      <a:pt x="393" y="3275"/>
                    </a:cubicBezTo>
                    <a:cubicBezTo>
                      <a:pt x="0" y="3694"/>
                      <a:pt x="428" y="4532"/>
                      <a:pt x="883" y="5157"/>
                    </a:cubicBezTo>
                    <a:cubicBezTo>
                      <a:pt x="1227" y="5633"/>
                      <a:pt x="1588" y="5987"/>
                      <a:pt x="1640" y="5987"/>
                    </a:cubicBezTo>
                    <a:cubicBezTo>
                      <a:pt x="1641" y="5987"/>
                      <a:pt x="1641" y="5987"/>
                      <a:pt x="1642" y="5987"/>
                    </a:cubicBezTo>
                    <a:lnTo>
                      <a:pt x="4648" y="6852"/>
                    </a:lnTo>
                    <a:lnTo>
                      <a:pt x="4648" y="3605"/>
                    </a:lnTo>
                    <a:cubicBezTo>
                      <a:pt x="4006" y="4149"/>
                      <a:pt x="3497" y="4791"/>
                      <a:pt x="3497" y="4791"/>
                    </a:cubicBezTo>
                    <a:cubicBezTo>
                      <a:pt x="3497" y="4791"/>
                      <a:pt x="3792" y="1"/>
                      <a:pt x="329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sp>
        <p:nvSpPr>
          <p:cNvPr id="22" name="Google Shape;22;p2"/>
          <p:cNvSpPr txBox="1">
            <a:spLocks noGrp="1"/>
          </p:cNvSpPr>
          <p:nvPr>
            <p:ph type="ctrTitle"/>
          </p:nvPr>
        </p:nvSpPr>
        <p:spPr>
          <a:xfrm>
            <a:off x="960000" y="720000"/>
            <a:ext cx="4219600" cy="3984800"/>
          </a:xfrm>
          <a:prstGeom prst="rect">
            <a:avLst/>
          </a:prstGeom>
        </p:spPr>
        <p:txBody>
          <a:bodyPr spcFirstLastPara="1" wrap="square" lIns="0" tIns="0" rIns="0" bIns="0" anchor="ctr" anchorCtr="0">
            <a:noAutofit/>
          </a:bodyPr>
          <a:lstStyle>
            <a:lvl1pPr lvl="0" algn="l">
              <a:spcBef>
                <a:spcPts val="0"/>
              </a:spcBef>
              <a:spcAft>
                <a:spcPts val="0"/>
              </a:spcAft>
              <a:buSzPts val="5200"/>
              <a:buNone/>
              <a:defRPr sz="6935">
                <a:latin typeface="Titan One"/>
                <a:ea typeface="Titan One"/>
                <a:cs typeface="Titan One"/>
                <a:sym typeface="Titan One"/>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p:txBody>
      </p:sp>
      <p:sp>
        <p:nvSpPr>
          <p:cNvPr id="23" name="Google Shape;23;p2"/>
          <p:cNvSpPr txBox="1">
            <a:spLocks noGrp="1"/>
          </p:cNvSpPr>
          <p:nvPr>
            <p:ph type="subTitle" idx="1"/>
          </p:nvPr>
        </p:nvSpPr>
        <p:spPr>
          <a:xfrm>
            <a:off x="960000" y="4704600"/>
            <a:ext cx="4219600" cy="1138000"/>
          </a:xfrm>
          <a:prstGeom prst="rect">
            <a:avLst/>
          </a:prstGeom>
        </p:spPr>
        <p:txBody>
          <a:bodyPr spcFirstLastPara="1" wrap="square" lIns="0" tIns="0" rIns="0" bIns="0" anchor="ctr" anchorCtr="0">
            <a:noAutofit/>
          </a:bodyPr>
          <a:lstStyle>
            <a:lvl1pPr lvl="0">
              <a:lnSpc>
                <a:spcPct val="100000"/>
              </a:lnSpc>
              <a:spcBef>
                <a:spcPts val="0"/>
              </a:spcBef>
              <a:spcAft>
                <a:spcPts val="0"/>
              </a:spcAft>
              <a:buSzPts val="2800"/>
              <a:buNone/>
              <a:defRPr sz="2665">
                <a:latin typeface="Assistant"/>
                <a:ea typeface="Assistant"/>
                <a:cs typeface="Assistant"/>
                <a:sym typeface="Assistant"/>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14CAA41-7A2E-4FD8-A268-39B9DF3F59D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1D06FA-BE97-4AC9-9E9C-960CBD6F6D75}"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514CAA41-7A2E-4FD8-A268-39B9DF3F59D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1D06FA-BE97-4AC9-9E9C-960CBD6F6D75}"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514CAA41-7A2E-4FD8-A268-39B9DF3F59DB}"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1D06FA-BE97-4AC9-9E9C-960CBD6F6D75}"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514CAA41-7A2E-4FD8-A268-39B9DF3F59DB}"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51D06FA-BE97-4AC9-9E9C-960CBD6F6D75}"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514CAA41-7A2E-4FD8-A268-39B9DF3F59DB}"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51D06FA-BE97-4AC9-9E9C-960CBD6F6D75}"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4CAA41-7A2E-4FD8-A268-39B9DF3F59DB}"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51D06FA-BE97-4AC9-9E9C-960CBD6F6D75}"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514CAA41-7A2E-4FD8-A268-39B9DF3F59DB}"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1D06FA-BE97-4AC9-9E9C-960CBD6F6D75}"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514CAA41-7A2E-4FD8-A268-39B9DF3F59DB}"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1D06FA-BE97-4AC9-9E9C-960CBD6F6D75}"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14CAA41-7A2E-4FD8-A268-39B9DF3F59D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1D06FA-BE97-4AC9-9E9C-960CBD6F6D75}"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14CAA41-7A2E-4FD8-A268-39B9DF3F59D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1D06FA-BE97-4AC9-9E9C-960CBD6F6D75}"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41"/>
        <p:cNvGrpSpPr/>
        <p:nvPr/>
      </p:nvGrpSpPr>
      <p:grpSpPr>
        <a:xfrm>
          <a:off x="0" y="0"/>
          <a:ext cx="0" cy="0"/>
          <a:chOff x="0" y="0"/>
          <a:chExt cx="0" cy="0"/>
        </a:xfrm>
      </p:grpSpPr>
      <p:grpSp>
        <p:nvGrpSpPr>
          <p:cNvPr id="242" name="Google Shape;242;p9"/>
          <p:cNvGrpSpPr/>
          <p:nvPr/>
        </p:nvGrpSpPr>
        <p:grpSpPr>
          <a:xfrm>
            <a:off x="-199" y="-31300"/>
            <a:ext cx="12192105" cy="7240496"/>
            <a:chOff x="-150" y="-23475"/>
            <a:chExt cx="9144079" cy="5430372"/>
          </a:xfrm>
        </p:grpSpPr>
        <p:sp>
          <p:nvSpPr>
            <p:cNvPr id="243" name="Google Shape;243;p9"/>
            <p:cNvSpPr/>
            <p:nvPr/>
          </p:nvSpPr>
          <p:spPr>
            <a:xfrm>
              <a:off x="0" y="-23475"/>
              <a:ext cx="9143929" cy="5166888"/>
            </a:xfrm>
            <a:custGeom>
              <a:avLst/>
              <a:gdLst/>
              <a:ahLst/>
              <a:cxnLst/>
              <a:rect l="l" t="t" r="r" b="b"/>
              <a:pathLst>
                <a:path w="49014" h="32839" extrusionOk="0">
                  <a:moveTo>
                    <a:pt x="1" y="1"/>
                  </a:moveTo>
                  <a:lnTo>
                    <a:pt x="1" y="32839"/>
                  </a:lnTo>
                  <a:lnTo>
                    <a:pt x="49013" y="32839"/>
                  </a:lnTo>
                  <a:lnTo>
                    <a:pt x="49013"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44" name="Google Shape;244;p9"/>
            <p:cNvSpPr/>
            <p:nvPr/>
          </p:nvSpPr>
          <p:spPr>
            <a:xfrm>
              <a:off x="140934" y="165407"/>
              <a:ext cx="1458542" cy="621021"/>
            </a:xfrm>
            <a:custGeom>
              <a:avLst/>
              <a:gdLst/>
              <a:ahLst/>
              <a:cxnLst/>
              <a:rect l="l" t="t" r="r" b="b"/>
              <a:pathLst>
                <a:path w="9270" h="3947" extrusionOk="0">
                  <a:moveTo>
                    <a:pt x="2281" y="1"/>
                  </a:moveTo>
                  <a:cubicBezTo>
                    <a:pt x="2165" y="1"/>
                    <a:pt x="2047" y="13"/>
                    <a:pt x="1927" y="38"/>
                  </a:cubicBezTo>
                  <a:cubicBezTo>
                    <a:pt x="27" y="431"/>
                    <a:pt x="0" y="3205"/>
                    <a:pt x="0" y="3410"/>
                  </a:cubicBezTo>
                  <a:cubicBezTo>
                    <a:pt x="0" y="3606"/>
                    <a:pt x="116" y="3919"/>
                    <a:pt x="1794" y="3945"/>
                  </a:cubicBezTo>
                  <a:cubicBezTo>
                    <a:pt x="1833" y="3946"/>
                    <a:pt x="1874" y="3946"/>
                    <a:pt x="1917" y="3946"/>
                  </a:cubicBezTo>
                  <a:cubicBezTo>
                    <a:pt x="3728" y="3946"/>
                    <a:pt x="8890" y="3588"/>
                    <a:pt x="9073" y="3562"/>
                  </a:cubicBezTo>
                  <a:cubicBezTo>
                    <a:pt x="9269" y="3535"/>
                    <a:pt x="9207" y="3339"/>
                    <a:pt x="9216" y="3187"/>
                  </a:cubicBezTo>
                  <a:cubicBezTo>
                    <a:pt x="9225" y="2902"/>
                    <a:pt x="9127" y="1831"/>
                    <a:pt x="8466" y="1787"/>
                  </a:cubicBezTo>
                  <a:cubicBezTo>
                    <a:pt x="8453" y="1786"/>
                    <a:pt x="8440" y="1786"/>
                    <a:pt x="8427" y="1786"/>
                  </a:cubicBezTo>
                  <a:cubicBezTo>
                    <a:pt x="7792" y="1786"/>
                    <a:pt x="7664" y="2616"/>
                    <a:pt x="7664" y="2616"/>
                  </a:cubicBezTo>
                  <a:cubicBezTo>
                    <a:pt x="7664" y="2616"/>
                    <a:pt x="7302" y="1630"/>
                    <a:pt x="6507" y="1630"/>
                  </a:cubicBezTo>
                  <a:cubicBezTo>
                    <a:pt x="6474" y="1630"/>
                    <a:pt x="6440" y="1631"/>
                    <a:pt x="6406" y="1635"/>
                  </a:cubicBezTo>
                  <a:cubicBezTo>
                    <a:pt x="5540" y="1724"/>
                    <a:pt x="5308" y="2607"/>
                    <a:pt x="5308" y="2607"/>
                  </a:cubicBezTo>
                  <a:cubicBezTo>
                    <a:pt x="5308" y="2607"/>
                    <a:pt x="4001" y="1"/>
                    <a:pt x="228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45" name="Google Shape;245;p9"/>
            <p:cNvSpPr/>
            <p:nvPr/>
          </p:nvSpPr>
          <p:spPr>
            <a:xfrm>
              <a:off x="7443257" y="1304648"/>
              <a:ext cx="1499293" cy="667751"/>
            </a:xfrm>
            <a:custGeom>
              <a:avLst/>
              <a:gdLst/>
              <a:ahLst/>
              <a:cxnLst/>
              <a:rect l="l" t="t" r="r" b="b"/>
              <a:pathLst>
                <a:path w="9529" h="4244" extrusionOk="0">
                  <a:moveTo>
                    <a:pt x="2490" y="1"/>
                  </a:moveTo>
                  <a:cubicBezTo>
                    <a:pt x="2419" y="1"/>
                    <a:pt x="2348" y="5"/>
                    <a:pt x="2275" y="14"/>
                  </a:cubicBezTo>
                  <a:cubicBezTo>
                    <a:pt x="295" y="264"/>
                    <a:pt x="36" y="3101"/>
                    <a:pt x="18" y="3315"/>
                  </a:cubicBezTo>
                  <a:cubicBezTo>
                    <a:pt x="0" y="3520"/>
                    <a:pt x="90" y="3850"/>
                    <a:pt x="1811" y="4010"/>
                  </a:cubicBezTo>
                  <a:cubicBezTo>
                    <a:pt x="3438" y="4171"/>
                    <a:pt x="8505" y="4243"/>
                    <a:pt x="9232" y="4243"/>
                  </a:cubicBezTo>
                  <a:cubicBezTo>
                    <a:pt x="9275" y="4243"/>
                    <a:pt x="9303" y="4243"/>
                    <a:pt x="9314" y="4242"/>
                  </a:cubicBezTo>
                  <a:cubicBezTo>
                    <a:pt x="9510" y="4233"/>
                    <a:pt x="9466" y="4028"/>
                    <a:pt x="9483" y="3877"/>
                  </a:cubicBezTo>
                  <a:cubicBezTo>
                    <a:pt x="9528" y="3573"/>
                    <a:pt x="9510" y="2467"/>
                    <a:pt x="8832" y="2378"/>
                  </a:cubicBezTo>
                  <a:cubicBezTo>
                    <a:pt x="8797" y="2373"/>
                    <a:pt x="8762" y="2370"/>
                    <a:pt x="8729" y="2370"/>
                  </a:cubicBezTo>
                  <a:cubicBezTo>
                    <a:pt x="8140" y="2370"/>
                    <a:pt x="7940" y="3154"/>
                    <a:pt x="7940" y="3154"/>
                  </a:cubicBezTo>
                  <a:cubicBezTo>
                    <a:pt x="7940" y="3154"/>
                    <a:pt x="7633" y="2039"/>
                    <a:pt x="6757" y="2039"/>
                  </a:cubicBezTo>
                  <a:cubicBezTo>
                    <a:pt x="6750" y="2039"/>
                    <a:pt x="6743" y="2039"/>
                    <a:pt x="6736" y="2039"/>
                  </a:cubicBezTo>
                  <a:cubicBezTo>
                    <a:pt x="5835" y="2057"/>
                    <a:pt x="5531" y="2940"/>
                    <a:pt x="5531" y="2940"/>
                  </a:cubicBezTo>
                  <a:cubicBezTo>
                    <a:pt x="5531" y="2940"/>
                    <a:pt x="4347" y="1"/>
                    <a:pt x="249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46" name="Google Shape;246;p9"/>
            <p:cNvSpPr/>
            <p:nvPr/>
          </p:nvSpPr>
          <p:spPr>
            <a:xfrm>
              <a:off x="-150" y="4401800"/>
              <a:ext cx="9144000" cy="7578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247" name="Google Shape;247;p9"/>
            <p:cNvGrpSpPr/>
            <p:nvPr/>
          </p:nvGrpSpPr>
          <p:grpSpPr>
            <a:xfrm>
              <a:off x="7623203" y="4330249"/>
              <a:ext cx="1520699" cy="813424"/>
              <a:chOff x="3457050" y="4619150"/>
              <a:chExt cx="227075" cy="121450"/>
            </a:xfrm>
          </p:grpSpPr>
          <p:sp>
            <p:nvSpPr>
              <p:cNvPr id="248" name="Google Shape;248;p9"/>
              <p:cNvSpPr/>
              <p:nvPr/>
            </p:nvSpPr>
            <p:spPr>
              <a:xfrm>
                <a:off x="3457050" y="4619150"/>
                <a:ext cx="227075" cy="121450"/>
              </a:xfrm>
              <a:custGeom>
                <a:avLst/>
                <a:gdLst/>
                <a:ahLst/>
                <a:cxnLst/>
                <a:rect l="l" t="t" r="r" b="b"/>
                <a:pathLst>
                  <a:path w="9083" h="4858" extrusionOk="0">
                    <a:moveTo>
                      <a:pt x="7668" y="0"/>
                    </a:moveTo>
                    <a:cubicBezTo>
                      <a:pt x="7594" y="0"/>
                      <a:pt x="7518" y="5"/>
                      <a:pt x="7441" y="14"/>
                    </a:cubicBezTo>
                    <a:cubicBezTo>
                      <a:pt x="6058" y="174"/>
                      <a:pt x="5755" y="1593"/>
                      <a:pt x="5701" y="2333"/>
                    </a:cubicBezTo>
                    <a:cubicBezTo>
                      <a:pt x="5674" y="2610"/>
                      <a:pt x="5683" y="2797"/>
                      <a:pt x="5683" y="2797"/>
                    </a:cubicBezTo>
                    <a:cubicBezTo>
                      <a:pt x="5683" y="2797"/>
                      <a:pt x="5567" y="2538"/>
                      <a:pt x="5317" y="2315"/>
                    </a:cubicBezTo>
                    <a:cubicBezTo>
                      <a:pt x="5139" y="2162"/>
                      <a:pt x="4892" y="2029"/>
                      <a:pt x="4578" y="2029"/>
                    </a:cubicBezTo>
                    <a:cubicBezTo>
                      <a:pt x="4437" y="2029"/>
                      <a:pt x="4282" y="2056"/>
                      <a:pt x="4113" y="2119"/>
                    </a:cubicBezTo>
                    <a:cubicBezTo>
                      <a:pt x="4015" y="2155"/>
                      <a:pt x="3935" y="2199"/>
                      <a:pt x="3863" y="2244"/>
                    </a:cubicBezTo>
                    <a:cubicBezTo>
                      <a:pt x="3096" y="2735"/>
                      <a:pt x="3319" y="3814"/>
                      <a:pt x="3328" y="3850"/>
                    </a:cubicBezTo>
                    <a:cubicBezTo>
                      <a:pt x="3306" y="3820"/>
                      <a:pt x="2660" y="2861"/>
                      <a:pt x="1669" y="2861"/>
                    </a:cubicBezTo>
                    <a:cubicBezTo>
                      <a:pt x="1463" y="2861"/>
                      <a:pt x="1242" y="2903"/>
                      <a:pt x="1009" y="3002"/>
                    </a:cubicBezTo>
                    <a:cubicBezTo>
                      <a:pt x="18" y="3422"/>
                      <a:pt x="0" y="4367"/>
                      <a:pt x="72" y="4858"/>
                    </a:cubicBezTo>
                    <a:lnTo>
                      <a:pt x="9082" y="4858"/>
                    </a:lnTo>
                    <a:lnTo>
                      <a:pt x="9082" y="612"/>
                    </a:lnTo>
                    <a:cubicBezTo>
                      <a:pt x="8711" y="264"/>
                      <a:pt x="8241" y="0"/>
                      <a:pt x="7668"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49" name="Google Shape;249;p9"/>
              <p:cNvSpPr/>
              <p:nvPr/>
            </p:nvSpPr>
            <p:spPr>
              <a:xfrm>
                <a:off x="3471550" y="4708900"/>
                <a:ext cx="68700" cy="31700"/>
              </a:xfrm>
              <a:custGeom>
                <a:avLst/>
                <a:gdLst/>
                <a:ahLst/>
                <a:cxnLst/>
                <a:rect l="l" t="t" r="r" b="b"/>
                <a:pathLst>
                  <a:path w="2748" h="1268" extrusionOk="0">
                    <a:moveTo>
                      <a:pt x="1107" y="0"/>
                    </a:moveTo>
                    <a:cubicBezTo>
                      <a:pt x="1019" y="0"/>
                      <a:pt x="930" y="12"/>
                      <a:pt x="839" y="37"/>
                    </a:cubicBezTo>
                    <a:cubicBezTo>
                      <a:pt x="188" y="215"/>
                      <a:pt x="18" y="813"/>
                      <a:pt x="0" y="1268"/>
                    </a:cubicBezTo>
                    <a:lnTo>
                      <a:pt x="2748" y="1268"/>
                    </a:lnTo>
                    <a:cubicBezTo>
                      <a:pt x="2547" y="931"/>
                      <a:pt x="1898" y="0"/>
                      <a:pt x="110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50" name="Google Shape;250;p9"/>
              <p:cNvSpPr/>
              <p:nvPr/>
            </p:nvSpPr>
            <p:spPr>
              <a:xfrm>
                <a:off x="3552050" y="4695475"/>
                <a:ext cx="66950" cy="45125"/>
              </a:xfrm>
              <a:custGeom>
                <a:avLst/>
                <a:gdLst/>
                <a:ahLst/>
                <a:cxnLst/>
                <a:rect l="l" t="t" r="r" b="b"/>
                <a:pathLst>
                  <a:path w="2678" h="1805" extrusionOk="0">
                    <a:moveTo>
                      <a:pt x="939" y="1"/>
                    </a:moveTo>
                    <a:cubicBezTo>
                      <a:pt x="857" y="1"/>
                      <a:pt x="776" y="18"/>
                      <a:pt x="697" y="56"/>
                    </a:cubicBezTo>
                    <a:cubicBezTo>
                      <a:pt x="1" y="395"/>
                      <a:pt x="135" y="1350"/>
                      <a:pt x="251" y="1805"/>
                    </a:cubicBezTo>
                    <a:lnTo>
                      <a:pt x="2677" y="1805"/>
                    </a:lnTo>
                    <a:cubicBezTo>
                      <a:pt x="2437" y="1348"/>
                      <a:pt x="1657" y="1"/>
                      <a:pt x="93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51" name="Google Shape;251;p9"/>
              <p:cNvSpPr/>
              <p:nvPr/>
            </p:nvSpPr>
            <p:spPr>
              <a:xfrm>
                <a:off x="3617625" y="4650650"/>
                <a:ext cx="66500" cy="89950"/>
              </a:xfrm>
              <a:custGeom>
                <a:avLst/>
                <a:gdLst/>
                <a:ahLst/>
                <a:cxnLst/>
                <a:rect l="l" t="t" r="r" b="b"/>
                <a:pathLst>
                  <a:path w="2660" h="3598" extrusionOk="0">
                    <a:moveTo>
                      <a:pt x="1577" y="0"/>
                    </a:moveTo>
                    <a:cubicBezTo>
                      <a:pt x="877" y="0"/>
                      <a:pt x="491" y="494"/>
                      <a:pt x="286" y="1127"/>
                    </a:cubicBezTo>
                    <a:cubicBezTo>
                      <a:pt x="1" y="2019"/>
                      <a:pt x="81" y="3188"/>
                      <a:pt x="117" y="3598"/>
                    </a:cubicBezTo>
                    <a:lnTo>
                      <a:pt x="2659" y="3598"/>
                    </a:lnTo>
                    <a:lnTo>
                      <a:pt x="2659" y="369"/>
                    </a:lnTo>
                    <a:cubicBezTo>
                      <a:pt x="2347" y="154"/>
                      <a:pt x="2017" y="21"/>
                      <a:pt x="1669" y="3"/>
                    </a:cubicBezTo>
                    <a:cubicBezTo>
                      <a:pt x="1638" y="1"/>
                      <a:pt x="1607" y="0"/>
                      <a:pt x="15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252" name="Google Shape;252;p9"/>
            <p:cNvGrpSpPr/>
            <p:nvPr/>
          </p:nvGrpSpPr>
          <p:grpSpPr>
            <a:xfrm flipH="1">
              <a:off x="-69" y="4310169"/>
              <a:ext cx="792529" cy="1096728"/>
              <a:chOff x="3536675" y="4387575"/>
              <a:chExt cx="147450" cy="204050"/>
            </a:xfrm>
          </p:grpSpPr>
          <p:sp>
            <p:nvSpPr>
              <p:cNvPr id="253" name="Google Shape;253;p9"/>
              <p:cNvSpPr/>
              <p:nvPr/>
            </p:nvSpPr>
            <p:spPr>
              <a:xfrm>
                <a:off x="3536675" y="4387575"/>
                <a:ext cx="147450" cy="204050"/>
              </a:xfrm>
              <a:custGeom>
                <a:avLst/>
                <a:gdLst/>
                <a:ahLst/>
                <a:cxnLst/>
                <a:rect l="l" t="t" r="r" b="b"/>
                <a:pathLst>
                  <a:path w="5898" h="8162" extrusionOk="0">
                    <a:moveTo>
                      <a:pt x="4447" y="0"/>
                    </a:moveTo>
                    <a:cubicBezTo>
                      <a:pt x="4417" y="0"/>
                      <a:pt x="4386" y="3"/>
                      <a:pt x="4354" y="8"/>
                    </a:cubicBezTo>
                    <a:cubicBezTo>
                      <a:pt x="3051" y="213"/>
                      <a:pt x="3435" y="4094"/>
                      <a:pt x="3435" y="4094"/>
                    </a:cubicBezTo>
                    <a:cubicBezTo>
                      <a:pt x="3435" y="4094"/>
                      <a:pt x="2531" y="3021"/>
                      <a:pt x="1604" y="3021"/>
                    </a:cubicBezTo>
                    <a:cubicBezTo>
                      <a:pt x="1306" y="3021"/>
                      <a:pt x="1005" y="3132"/>
                      <a:pt x="732" y="3425"/>
                    </a:cubicBezTo>
                    <a:cubicBezTo>
                      <a:pt x="0" y="4210"/>
                      <a:pt x="536" y="5396"/>
                      <a:pt x="1017" y="6119"/>
                    </a:cubicBezTo>
                    <a:cubicBezTo>
                      <a:pt x="1267" y="6485"/>
                      <a:pt x="1508" y="6734"/>
                      <a:pt x="1544" y="6734"/>
                    </a:cubicBezTo>
                    <a:lnTo>
                      <a:pt x="5897" y="8162"/>
                    </a:lnTo>
                    <a:lnTo>
                      <a:pt x="5897" y="3202"/>
                    </a:lnTo>
                    <a:cubicBezTo>
                      <a:pt x="5665" y="3514"/>
                      <a:pt x="5505" y="3844"/>
                      <a:pt x="5505" y="3844"/>
                    </a:cubicBezTo>
                    <a:cubicBezTo>
                      <a:pt x="5505" y="3844"/>
                      <a:pt x="5640" y="0"/>
                      <a:pt x="444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54" name="Google Shape;254;p9"/>
              <p:cNvSpPr/>
              <p:nvPr/>
            </p:nvSpPr>
            <p:spPr>
              <a:xfrm>
                <a:off x="3567900" y="4414300"/>
                <a:ext cx="116225" cy="171300"/>
              </a:xfrm>
              <a:custGeom>
                <a:avLst/>
                <a:gdLst/>
                <a:ahLst/>
                <a:cxnLst/>
                <a:rect l="l" t="t" r="r" b="b"/>
                <a:pathLst>
                  <a:path w="4649" h="6852" extrusionOk="0">
                    <a:moveTo>
                      <a:pt x="3292" y="1"/>
                    </a:moveTo>
                    <a:cubicBezTo>
                      <a:pt x="2784" y="1"/>
                      <a:pt x="2409" y="4523"/>
                      <a:pt x="2409" y="4523"/>
                    </a:cubicBezTo>
                    <a:cubicBezTo>
                      <a:pt x="2409" y="4523"/>
                      <a:pt x="1466" y="3106"/>
                      <a:pt x="758" y="3106"/>
                    </a:cubicBezTo>
                    <a:cubicBezTo>
                      <a:pt x="626" y="3106"/>
                      <a:pt x="501" y="3156"/>
                      <a:pt x="393" y="3275"/>
                    </a:cubicBezTo>
                    <a:cubicBezTo>
                      <a:pt x="0" y="3694"/>
                      <a:pt x="428" y="4532"/>
                      <a:pt x="883" y="5157"/>
                    </a:cubicBezTo>
                    <a:cubicBezTo>
                      <a:pt x="1227" y="5633"/>
                      <a:pt x="1588" y="5987"/>
                      <a:pt x="1640" y="5987"/>
                    </a:cubicBezTo>
                    <a:cubicBezTo>
                      <a:pt x="1641" y="5987"/>
                      <a:pt x="1641" y="5987"/>
                      <a:pt x="1642" y="5987"/>
                    </a:cubicBezTo>
                    <a:lnTo>
                      <a:pt x="4648" y="6852"/>
                    </a:lnTo>
                    <a:lnTo>
                      <a:pt x="4648" y="3605"/>
                    </a:lnTo>
                    <a:cubicBezTo>
                      <a:pt x="4006" y="4149"/>
                      <a:pt x="3497" y="4791"/>
                      <a:pt x="3497" y="4791"/>
                    </a:cubicBezTo>
                    <a:cubicBezTo>
                      <a:pt x="3497" y="4791"/>
                      <a:pt x="3792" y="1"/>
                      <a:pt x="329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sp>
        <p:nvSpPr>
          <p:cNvPr id="255" name="Google Shape;255;p9"/>
          <p:cNvSpPr txBox="1">
            <a:spLocks noGrp="1"/>
          </p:cNvSpPr>
          <p:nvPr>
            <p:ph type="title"/>
          </p:nvPr>
        </p:nvSpPr>
        <p:spPr>
          <a:xfrm>
            <a:off x="6863633" y="1852233"/>
            <a:ext cx="4368400" cy="1359600"/>
          </a:xfrm>
          <a:prstGeom prst="rect">
            <a:avLst/>
          </a:prstGeom>
        </p:spPr>
        <p:txBody>
          <a:bodyPr spcFirstLastPara="1" wrap="square" lIns="0" tIns="0" rIns="0" bIns="0" anchor="ctr" anchorCtr="0">
            <a:noAutofit/>
          </a:bodyPr>
          <a:lstStyle>
            <a:lvl1pPr lvl="0" algn="r" rtl="0">
              <a:spcBef>
                <a:spcPts val="0"/>
              </a:spcBef>
              <a:spcAft>
                <a:spcPts val="0"/>
              </a:spcAft>
              <a:buSzPts val="4500"/>
              <a:buNone/>
              <a:defRPr sz="9600">
                <a:solidFill>
                  <a:schemeClr val="accent4"/>
                </a:solidFill>
              </a:defRPr>
            </a:lvl1pPr>
            <a:lvl2pPr lvl="1" algn="r" rtl="0">
              <a:spcBef>
                <a:spcPts val="0"/>
              </a:spcBef>
              <a:spcAft>
                <a:spcPts val="0"/>
              </a:spcAft>
              <a:buSzPts val="4500"/>
              <a:buNone/>
              <a:defRPr sz="6000"/>
            </a:lvl2pPr>
            <a:lvl3pPr lvl="2" algn="r" rtl="0">
              <a:spcBef>
                <a:spcPts val="0"/>
              </a:spcBef>
              <a:spcAft>
                <a:spcPts val="0"/>
              </a:spcAft>
              <a:buSzPts val="4500"/>
              <a:buNone/>
              <a:defRPr sz="6000"/>
            </a:lvl3pPr>
            <a:lvl4pPr lvl="3" algn="r" rtl="0">
              <a:spcBef>
                <a:spcPts val="0"/>
              </a:spcBef>
              <a:spcAft>
                <a:spcPts val="0"/>
              </a:spcAft>
              <a:buSzPts val="4500"/>
              <a:buNone/>
              <a:defRPr sz="6000"/>
            </a:lvl4pPr>
            <a:lvl5pPr lvl="4" algn="r" rtl="0">
              <a:spcBef>
                <a:spcPts val="0"/>
              </a:spcBef>
              <a:spcAft>
                <a:spcPts val="0"/>
              </a:spcAft>
              <a:buSzPts val="4500"/>
              <a:buNone/>
              <a:defRPr sz="6000"/>
            </a:lvl5pPr>
            <a:lvl6pPr lvl="5" algn="r" rtl="0">
              <a:spcBef>
                <a:spcPts val="0"/>
              </a:spcBef>
              <a:spcAft>
                <a:spcPts val="0"/>
              </a:spcAft>
              <a:buSzPts val="4500"/>
              <a:buNone/>
              <a:defRPr sz="6000"/>
            </a:lvl6pPr>
            <a:lvl7pPr lvl="6" algn="r" rtl="0">
              <a:spcBef>
                <a:spcPts val="0"/>
              </a:spcBef>
              <a:spcAft>
                <a:spcPts val="0"/>
              </a:spcAft>
              <a:buSzPts val="4500"/>
              <a:buNone/>
              <a:defRPr sz="6000"/>
            </a:lvl7pPr>
            <a:lvl8pPr lvl="7" algn="r" rtl="0">
              <a:spcBef>
                <a:spcPts val="0"/>
              </a:spcBef>
              <a:spcAft>
                <a:spcPts val="0"/>
              </a:spcAft>
              <a:buSzPts val="4500"/>
              <a:buNone/>
              <a:defRPr sz="6000"/>
            </a:lvl8pPr>
            <a:lvl9pPr lvl="8" algn="r" rtl="0">
              <a:spcBef>
                <a:spcPts val="0"/>
              </a:spcBef>
              <a:spcAft>
                <a:spcPts val="0"/>
              </a:spcAft>
              <a:buSzPts val="4500"/>
              <a:buNone/>
              <a:defRPr sz="6000"/>
            </a:lvl9pPr>
          </a:lstStyle>
          <a:p/>
        </p:txBody>
      </p:sp>
      <p:sp>
        <p:nvSpPr>
          <p:cNvPr id="256" name="Google Shape;256;p9"/>
          <p:cNvSpPr txBox="1">
            <a:spLocks noGrp="1"/>
          </p:cNvSpPr>
          <p:nvPr>
            <p:ph type="subTitle" idx="1"/>
          </p:nvPr>
        </p:nvSpPr>
        <p:spPr>
          <a:xfrm>
            <a:off x="6863633" y="3211767"/>
            <a:ext cx="4368400" cy="1794000"/>
          </a:xfrm>
          <a:prstGeom prst="rect">
            <a:avLst/>
          </a:prstGeom>
        </p:spPr>
        <p:txBody>
          <a:bodyPr spcFirstLastPara="1" wrap="square" lIns="0" tIns="0" rIns="0" bIns="0" anchor="ctr" anchorCtr="0">
            <a:noAutofit/>
          </a:bodyPr>
          <a:lstStyle>
            <a:lvl1pPr lvl="0" algn="r" rtl="0">
              <a:lnSpc>
                <a:spcPct val="100000"/>
              </a:lnSpc>
              <a:spcBef>
                <a:spcPts val="0"/>
              </a:spcBef>
              <a:spcAft>
                <a:spcPts val="0"/>
              </a:spcAft>
              <a:buSzPts val="1600"/>
              <a:buNone/>
              <a:defRPr/>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12192000" cy="68512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Tm="0">
        <p:random/>
      </p:transition>
    </mc:Choice>
    <mc:Fallback>
      <p:transition spd="slow"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59"/>
        <p:cNvGrpSpPr/>
        <p:nvPr/>
      </p:nvGrpSpPr>
      <p:grpSpPr>
        <a:xfrm>
          <a:off x="0" y="0"/>
          <a:ext cx="0" cy="0"/>
          <a:chOff x="0" y="0"/>
          <a:chExt cx="0" cy="0"/>
        </a:xfrm>
      </p:grpSpPr>
      <p:grpSp>
        <p:nvGrpSpPr>
          <p:cNvPr id="260" name="Google Shape;260;p11"/>
          <p:cNvGrpSpPr/>
          <p:nvPr/>
        </p:nvGrpSpPr>
        <p:grpSpPr>
          <a:xfrm>
            <a:off x="-199" y="-31300"/>
            <a:ext cx="12192105" cy="7240496"/>
            <a:chOff x="-150" y="-23475"/>
            <a:chExt cx="9144079" cy="5430372"/>
          </a:xfrm>
        </p:grpSpPr>
        <p:sp>
          <p:nvSpPr>
            <p:cNvPr id="261" name="Google Shape;261;p11"/>
            <p:cNvSpPr/>
            <p:nvPr/>
          </p:nvSpPr>
          <p:spPr>
            <a:xfrm>
              <a:off x="0" y="-23475"/>
              <a:ext cx="9143929" cy="5166888"/>
            </a:xfrm>
            <a:custGeom>
              <a:avLst/>
              <a:gdLst/>
              <a:ahLst/>
              <a:cxnLst/>
              <a:rect l="l" t="t" r="r" b="b"/>
              <a:pathLst>
                <a:path w="49014" h="32839" extrusionOk="0">
                  <a:moveTo>
                    <a:pt x="1" y="1"/>
                  </a:moveTo>
                  <a:lnTo>
                    <a:pt x="1" y="32839"/>
                  </a:lnTo>
                  <a:lnTo>
                    <a:pt x="49013" y="32839"/>
                  </a:lnTo>
                  <a:lnTo>
                    <a:pt x="49013"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62" name="Google Shape;262;p11"/>
            <p:cNvSpPr/>
            <p:nvPr/>
          </p:nvSpPr>
          <p:spPr>
            <a:xfrm>
              <a:off x="140934" y="165407"/>
              <a:ext cx="1458542" cy="621021"/>
            </a:xfrm>
            <a:custGeom>
              <a:avLst/>
              <a:gdLst/>
              <a:ahLst/>
              <a:cxnLst/>
              <a:rect l="l" t="t" r="r" b="b"/>
              <a:pathLst>
                <a:path w="9270" h="3947" extrusionOk="0">
                  <a:moveTo>
                    <a:pt x="2281" y="1"/>
                  </a:moveTo>
                  <a:cubicBezTo>
                    <a:pt x="2165" y="1"/>
                    <a:pt x="2047" y="13"/>
                    <a:pt x="1927" y="38"/>
                  </a:cubicBezTo>
                  <a:cubicBezTo>
                    <a:pt x="27" y="431"/>
                    <a:pt x="0" y="3205"/>
                    <a:pt x="0" y="3410"/>
                  </a:cubicBezTo>
                  <a:cubicBezTo>
                    <a:pt x="0" y="3606"/>
                    <a:pt x="116" y="3919"/>
                    <a:pt x="1794" y="3945"/>
                  </a:cubicBezTo>
                  <a:cubicBezTo>
                    <a:pt x="1833" y="3946"/>
                    <a:pt x="1874" y="3946"/>
                    <a:pt x="1917" y="3946"/>
                  </a:cubicBezTo>
                  <a:cubicBezTo>
                    <a:pt x="3728" y="3946"/>
                    <a:pt x="8890" y="3588"/>
                    <a:pt x="9073" y="3562"/>
                  </a:cubicBezTo>
                  <a:cubicBezTo>
                    <a:pt x="9269" y="3535"/>
                    <a:pt x="9207" y="3339"/>
                    <a:pt x="9216" y="3187"/>
                  </a:cubicBezTo>
                  <a:cubicBezTo>
                    <a:pt x="9225" y="2902"/>
                    <a:pt x="9127" y="1831"/>
                    <a:pt x="8466" y="1787"/>
                  </a:cubicBezTo>
                  <a:cubicBezTo>
                    <a:pt x="8453" y="1786"/>
                    <a:pt x="8440" y="1786"/>
                    <a:pt x="8427" y="1786"/>
                  </a:cubicBezTo>
                  <a:cubicBezTo>
                    <a:pt x="7792" y="1786"/>
                    <a:pt x="7664" y="2616"/>
                    <a:pt x="7664" y="2616"/>
                  </a:cubicBezTo>
                  <a:cubicBezTo>
                    <a:pt x="7664" y="2616"/>
                    <a:pt x="7302" y="1630"/>
                    <a:pt x="6507" y="1630"/>
                  </a:cubicBezTo>
                  <a:cubicBezTo>
                    <a:pt x="6474" y="1630"/>
                    <a:pt x="6440" y="1631"/>
                    <a:pt x="6406" y="1635"/>
                  </a:cubicBezTo>
                  <a:cubicBezTo>
                    <a:pt x="5540" y="1724"/>
                    <a:pt x="5308" y="2607"/>
                    <a:pt x="5308" y="2607"/>
                  </a:cubicBezTo>
                  <a:cubicBezTo>
                    <a:pt x="5308" y="2607"/>
                    <a:pt x="4001" y="1"/>
                    <a:pt x="228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63" name="Google Shape;263;p11"/>
            <p:cNvSpPr/>
            <p:nvPr/>
          </p:nvSpPr>
          <p:spPr>
            <a:xfrm>
              <a:off x="7443257" y="1304648"/>
              <a:ext cx="1499293" cy="667751"/>
            </a:xfrm>
            <a:custGeom>
              <a:avLst/>
              <a:gdLst/>
              <a:ahLst/>
              <a:cxnLst/>
              <a:rect l="l" t="t" r="r" b="b"/>
              <a:pathLst>
                <a:path w="9529" h="4244" extrusionOk="0">
                  <a:moveTo>
                    <a:pt x="2490" y="1"/>
                  </a:moveTo>
                  <a:cubicBezTo>
                    <a:pt x="2419" y="1"/>
                    <a:pt x="2348" y="5"/>
                    <a:pt x="2275" y="14"/>
                  </a:cubicBezTo>
                  <a:cubicBezTo>
                    <a:pt x="295" y="264"/>
                    <a:pt x="36" y="3101"/>
                    <a:pt x="18" y="3315"/>
                  </a:cubicBezTo>
                  <a:cubicBezTo>
                    <a:pt x="0" y="3520"/>
                    <a:pt x="90" y="3850"/>
                    <a:pt x="1811" y="4010"/>
                  </a:cubicBezTo>
                  <a:cubicBezTo>
                    <a:pt x="3438" y="4171"/>
                    <a:pt x="8505" y="4243"/>
                    <a:pt x="9232" y="4243"/>
                  </a:cubicBezTo>
                  <a:cubicBezTo>
                    <a:pt x="9275" y="4243"/>
                    <a:pt x="9303" y="4243"/>
                    <a:pt x="9314" y="4242"/>
                  </a:cubicBezTo>
                  <a:cubicBezTo>
                    <a:pt x="9510" y="4233"/>
                    <a:pt x="9466" y="4028"/>
                    <a:pt x="9483" y="3877"/>
                  </a:cubicBezTo>
                  <a:cubicBezTo>
                    <a:pt x="9528" y="3573"/>
                    <a:pt x="9510" y="2467"/>
                    <a:pt x="8832" y="2378"/>
                  </a:cubicBezTo>
                  <a:cubicBezTo>
                    <a:pt x="8797" y="2373"/>
                    <a:pt x="8762" y="2370"/>
                    <a:pt x="8729" y="2370"/>
                  </a:cubicBezTo>
                  <a:cubicBezTo>
                    <a:pt x="8140" y="2370"/>
                    <a:pt x="7940" y="3154"/>
                    <a:pt x="7940" y="3154"/>
                  </a:cubicBezTo>
                  <a:cubicBezTo>
                    <a:pt x="7940" y="3154"/>
                    <a:pt x="7633" y="2039"/>
                    <a:pt x="6757" y="2039"/>
                  </a:cubicBezTo>
                  <a:cubicBezTo>
                    <a:pt x="6750" y="2039"/>
                    <a:pt x="6743" y="2039"/>
                    <a:pt x="6736" y="2039"/>
                  </a:cubicBezTo>
                  <a:cubicBezTo>
                    <a:pt x="5835" y="2057"/>
                    <a:pt x="5531" y="2940"/>
                    <a:pt x="5531" y="2940"/>
                  </a:cubicBezTo>
                  <a:cubicBezTo>
                    <a:pt x="5531" y="2940"/>
                    <a:pt x="4347" y="1"/>
                    <a:pt x="249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64" name="Google Shape;264;p11"/>
            <p:cNvSpPr/>
            <p:nvPr/>
          </p:nvSpPr>
          <p:spPr>
            <a:xfrm>
              <a:off x="-150" y="4401800"/>
              <a:ext cx="9144000" cy="7578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265" name="Google Shape;265;p11"/>
            <p:cNvGrpSpPr/>
            <p:nvPr/>
          </p:nvGrpSpPr>
          <p:grpSpPr>
            <a:xfrm>
              <a:off x="7623203" y="4330249"/>
              <a:ext cx="1520699" cy="813424"/>
              <a:chOff x="3457050" y="4619150"/>
              <a:chExt cx="227075" cy="121450"/>
            </a:xfrm>
          </p:grpSpPr>
          <p:sp>
            <p:nvSpPr>
              <p:cNvPr id="266" name="Google Shape;266;p11"/>
              <p:cNvSpPr/>
              <p:nvPr/>
            </p:nvSpPr>
            <p:spPr>
              <a:xfrm>
                <a:off x="3457050" y="4619150"/>
                <a:ext cx="227075" cy="121450"/>
              </a:xfrm>
              <a:custGeom>
                <a:avLst/>
                <a:gdLst/>
                <a:ahLst/>
                <a:cxnLst/>
                <a:rect l="l" t="t" r="r" b="b"/>
                <a:pathLst>
                  <a:path w="9083" h="4858" extrusionOk="0">
                    <a:moveTo>
                      <a:pt x="7668" y="0"/>
                    </a:moveTo>
                    <a:cubicBezTo>
                      <a:pt x="7594" y="0"/>
                      <a:pt x="7518" y="5"/>
                      <a:pt x="7441" y="14"/>
                    </a:cubicBezTo>
                    <a:cubicBezTo>
                      <a:pt x="6058" y="174"/>
                      <a:pt x="5755" y="1593"/>
                      <a:pt x="5701" y="2333"/>
                    </a:cubicBezTo>
                    <a:cubicBezTo>
                      <a:pt x="5674" y="2610"/>
                      <a:pt x="5683" y="2797"/>
                      <a:pt x="5683" y="2797"/>
                    </a:cubicBezTo>
                    <a:cubicBezTo>
                      <a:pt x="5683" y="2797"/>
                      <a:pt x="5567" y="2538"/>
                      <a:pt x="5317" y="2315"/>
                    </a:cubicBezTo>
                    <a:cubicBezTo>
                      <a:pt x="5139" y="2162"/>
                      <a:pt x="4892" y="2029"/>
                      <a:pt x="4578" y="2029"/>
                    </a:cubicBezTo>
                    <a:cubicBezTo>
                      <a:pt x="4437" y="2029"/>
                      <a:pt x="4282" y="2056"/>
                      <a:pt x="4113" y="2119"/>
                    </a:cubicBezTo>
                    <a:cubicBezTo>
                      <a:pt x="4015" y="2155"/>
                      <a:pt x="3935" y="2199"/>
                      <a:pt x="3863" y="2244"/>
                    </a:cubicBezTo>
                    <a:cubicBezTo>
                      <a:pt x="3096" y="2735"/>
                      <a:pt x="3319" y="3814"/>
                      <a:pt x="3328" y="3850"/>
                    </a:cubicBezTo>
                    <a:cubicBezTo>
                      <a:pt x="3306" y="3820"/>
                      <a:pt x="2660" y="2861"/>
                      <a:pt x="1669" y="2861"/>
                    </a:cubicBezTo>
                    <a:cubicBezTo>
                      <a:pt x="1463" y="2861"/>
                      <a:pt x="1242" y="2903"/>
                      <a:pt x="1009" y="3002"/>
                    </a:cubicBezTo>
                    <a:cubicBezTo>
                      <a:pt x="18" y="3422"/>
                      <a:pt x="0" y="4367"/>
                      <a:pt x="72" y="4858"/>
                    </a:cubicBezTo>
                    <a:lnTo>
                      <a:pt x="9082" y="4858"/>
                    </a:lnTo>
                    <a:lnTo>
                      <a:pt x="9082" y="612"/>
                    </a:lnTo>
                    <a:cubicBezTo>
                      <a:pt x="8711" y="264"/>
                      <a:pt x="8241" y="0"/>
                      <a:pt x="7668"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67" name="Google Shape;267;p11"/>
              <p:cNvSpPr/>
              <p:nvPr/>
            </p:nvSpPr>
            <p:spPr>
              <a:xfrm>
                <a:off x="3471550" y="4708900"/>
                <a:ext cx="68700" cy="31700"/>
              </a:xfrm>
              <a:custGeom>
                <a:avLst/>
                <a:gdLst/>
                <a:ahLst/>
                <a:cxnLst/>
                <a:rect l="l" t="t" r="r" b="b"/>
                <a:pathLst>
                  <a:path w="2748" h="1268" extrusionOk="0">
                    <a:moveTo>
                      <a:pt x="1107" y="0"/>
                    </a:moveTo>
                    <a:cubicBezTo>
                      <a:pt x="1019" y="0"/>
                      <a:pt x="930" y="12"/>
                      <a:pt x="839" y="37"/>
                    </a:cubicBezTo>
                    <a:cubicBezTo>
                      <a:pt x="188" y="215"/>
                      <a:pt x="18" y="813"/>
                      <a:pt x="0" y="1268"/>
                    </a:cubicBezTo>
                    <a:lnTo>
                      <a:pt x="2748" y="1268"/>
                    </a:lnTo>
                    <a:cubicBezTo>
                      <a:pt x="2547" y="931"/>
                      <a:pt x="1898" y="0"/>
                      <a:pt x="110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68" name="Google Shape;268;p11"/>
              <p:cNvSpPr/>
              <p:nvPr/>
            </p:nvSpPr>
            <p:spPr>
              <a:xfrm>
                <a:off x="3552050" y="4695475"/>
                <a:ext cx="66950" cy="45125"/>
              </a:xfrm>
              <a:custGeom>
                <a:avLst/>
                <a:gdLst/>
                <a:ahLst/>
                <a:cxnLst/>
                <a:rect l="l" t="t" r="r" b="b"/>
                <a:pathLst>
                  <a:path w="2678" h="1805" extrusionOk="0">
                    <a:moveTo>
                      <a:pt x="939" y="1"/>
                    </a:moveTo>
                    <a:cubicBezTo>
                      <a:pt x="857" y="1"/>
                      <a:pt x="776" y="18"/>
                      <a:pt x="697" y="56"/>
                    </a:cubicBezTo>
                    <a:cubicBezTo>
                      <a:pt x="1" y="395"/>
                      <a:pt x="135" y="1350"/>
                      <a:pt x="251" y="1805"/>
                    </a:cubicBezTo>
                    <a:lnTo>
                      <a:pt x="2677" y="1805"/>
                    </a:lnTo>
                    <a:cubicBezTo>
                      <a:pt x="2437" y="1348"/>
                      <a:pt x="1657" y="1"/>
                      <a:pt x="93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69" name="Google Shape;269;p11"/>
              <p:cNvSpPr/>
              <p:nvPr/>
            </p:nvSpPr>
            <p:spPr>
              <a:xfrm>
                <a:off x="3617625" y="4650650"/>
                <a:ext cx="66500" cy="89950"/>
              </a:xfrm>
              <a:custGeom>
                <a:avLst/>
                <a:gdLst/>
                <a:ahLst/>
                <a:cxnLst/>
                <a:rect l="l" t="t" r="r" b="b"/>
                <a:pathLst>
                  <a:path w="2660" h="3598" extrusionOk="0">
                    <a:moveTo>
                      <a:pt x="1577" y="0"/>
                    </a:moveTo>
                    <a:cubicBezTo>
                      <a:pt x="877" y="0"/>
                      <a:pt x="491" y="494"/>
                      <a:pt x="286" y="1127"/>
                    </a:cubicBezTo>
                    <a:cubicBezTo>
                      <a:pt x="1" y="2019"/>
                      <a:pt x="81" y="3188"/>
                      <a:pt x="117" y="3598"/>
                    </a:cubicBezTo>
                    <a:lnTo>
                      <a:pt x="2659" y="3598"/>
                    </a:lnTo>
                    <a:lnTo>
                      <a:pt x="2659" y="369"/>
                    </a:lnTo>
                    <a:cubicBezTo>
                      <a:pt x="2347" y="154"/>
                      <a:pt x="2017" y="21"/>
                      <a:pt x="1669" y="3"/>
                    </a:cubicBezTo>
                    <a:cubicBezTo>
                      <a:pt x="1638" y="1"/>
                      <a:pt x="1607" y="0"/>
                      <a:pt x="15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270" name="Google Shape;270;p11"/>
            <p:cNvGrpSpPr/>
            <p:nvPr/>
          </p:nvGrpSpPr>
          <p:grpSpPr>
            <a:xfrm flipH="1">
              <a:off x="-69" y="4310169"/>
              <a:ext cx="792529" cy="1096728"/>
              <a:chOff x="3536675" y="4387575"/>
              <a:chExt cx="147450" cy="204050"/>
            </a:xfrm>
          </p:grpSpPr>
          <p:sp>
            <p:nvSpPr>
              <p:cNvPr id="271" name="Google Shape;271;p11"/>
              <p:cNvSpPr/>
              <p:nvPr/>
            </p:nvSpPr>
            <p:spPr>
              <a:xfrm>
                <a:off x="3536675" y="4387575"/>
                <a:ext cx="147450" cy="204050"/>
              </a:xfrm>
              <a:custGeom>
                <a:avLst/>
                <a:gdLst/>
                <a:ahLst/>
                <a:cxnLst/>
                <a:rect l="l" t="t" r="r" b="b"/>
                <a:pathLst>
                  <a:path w="5898" h="8162" extrusionOk="0">
                    <a:moveTo>
                      <a:pt x="4447" y="0"/>
                    </a:moveTo>
                    <a:cubicBezTo>
                      <a:pt x="4417" y="0"/>
                      <a:pt x="4386" y="3"/>
                      <a:pt x="4354" y="8"/>
                    </a:cubicBezTo>
                    <a:cubicBezTo>
                      <a:pt x="3051" y="213"/>
                      <a:pt x="3435" y="4094"/>
                      <a:pt x="3435" y="4094"/>
                    </a:cubicBezTo>
                    <a:cubicBezTo>
                      <a:pt x="3435" y="4094"/>
                      <a:pt x="2531" y="3021"/>
                      <a:pt x="1604" y="3021"/>
                    </a:cubicBezTo>
                    <a:cubicBezTo>
                      <a:pt x="1306" y="3021"/>
                      <a:pt x="1005" y="3132"/>
                      <a:pt x="732" y="3425"/>
                    </a:cubicBezTo>
                    <a:cubicBezTo>
                      <a:pt x="0" y="4210"/>
                      <a:pt x="536" y="5396"/>
                      <a:pt x="1017" y="6119"/>
                    </a:cubicBezTo>
                    <a:cubicBezTo>
                      <a:pt x="1267" y="6485"/>
                      <a:pt x="1508" y="6734"/>
                      <a:pt x="1544" y="6734"/>
                    </a:cubicBezTo>
                    <a:lnTo>
                      <a:pt x="5897" y="8162"/>
                    </a:lnTo>
                    <a:lnTo>
                      <a:pt x="5897" y="3202"/>
                    </a:lnTo>
                    <a:cubicBezTo>
                      <a:pt x="5665" y="3514"/>
                      <a:pt x="5505" y="3844"/>
                      <a:pt x="5505" y="3844"/>
                    </a:cubicBezTo>
                    <a:cubicBezTo>
                      <a:pt x="5505" y="3844"/>
                      <a:pt x="5640" y="0"/>
                      <a:pt x="444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72" name="Google Shape;272;p11"/>
              <p:cNvSpPr/>
              <p:nvPr/>
            </p:nvSpPr>
            <p:spPr>
              <a:xfrm>
                <a:off x="3567900" y="4414300"/>
                <a:ext cx="116225" cy="171300"/>
              </a:xfrm>
              <a:custGeom>
                <a:avLst/>
                <a:gdLst/>
                <a:ahLst/>
                <a:cxnLst/>
                <a:rect l="l" t="t" r="r" b="b"/>
                <a:pathLst>
                  <a:path w="4649" h="6852" extrusionOk="0">
                    <a:moveTo>
                      <a:pt x="3292" y="1"/>
                    </a:moveTo>
                    <a:cubicBezTo>
                      <a:pt x="2784" y="1"/>
                      <a:pt x="2409" y="4523"/>
                      <a:pt x="2409" y="4523"/>
                    </a:cubicBezTo>
                    <a:cubicBezTo>
                      <a:pt x="2409" y="4523"/>
                      <a:pt x="1466" y="3106"/>
                      <a:pt x="758" y="3106"/>
                    </a:cubicBezTo>
                    <a:cubicBezTo>
                      <a:pt x="626" y="3106"/>
                      <a:pt x="501" y="3156"/>
                      <a:pt x="393" y="3275"/>
                    </a:cubicBezTo>
                    <a:cubicBezTo>
                      <a:pt x="0" y="3694"/>
                      <a:pt x="428" y="4532"/>
                      <a:pt x="883" y="5157"/>
                    </a:cubicBezTo>
                    <a:cubicBezTo>
                      <a:pt x="1227" y="5633"/>
                      <a:pt x="1588" y="5987"/>
                      <a:pt x="1640" y="5987"/>
                    </a:cubicBezTo>
                    <a:cubicBezTo>
                      <a:pt x="1641" y="5987"/>
                      <a:pt x="1641" y="5987"/>
                      <a:pt x="1642" y="5987"/>
                    </a:cubicBezTo>
                    <a:lnTo>
                      <a:pt x="4648" y="6852"/>
                    </a:lnTo>
                    <a:lnTo>
                      <a:pt x="4648" y="3605"/>
                    </a:lnTo>
                    <a:cubicBezTo>
                      <a:pt x="4006" y="4149"/>
                      <a:pt x="3497" y="4791"/>
                      <a:pt x="3497" y="4791"/>
                    </a:cubicBezTo>
                    <a:cubicBezTo>
                      <a:pt x="3497" y="4791"/>
                      <a:pt x="3792" y="1"/>
                      <a:pt x="329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sp>
        <p:nvSpPr>
          <p:cNvPr id="273" name="Google Shape;273;p11"/>
          <p:cNvSpPr txBox="1">
            <a:spLocks noGrp="1"/>
          </p:cNvSpPr>
          <p:nvPr>
            <p:ph type="title" hasCustomPrompt="1"/>
          </p:nvPr>
        </p:nvSpPr>
        <p:spPr>
          <a:xfrm>
            <a:off x="960000" y="2879145"/>
            <a:ext cx="10272000" cy="1319200"/>
          </a:xfrm>
          <a:prstGeom prst="rect">
            <a:avLst/>
          </a:prstGeom>
        </p:spPr>
        <p:txBody>
          <a:bodyPr spcFirstLastPara="1" wrap="square" lIns="0" tIns="0" rIns="0" bIns="0" anchor="ctr" anchorCtr="0">
            <a:noAutofit/>
          </a:bodyPr>
          <a:lstStyle>
            <a:lvl1pPr lvl="0" algn="ctr">
              <a:spcBef>
                <a:spcPts val="0"/>
              </a:spcBef>
              <a:spcAft>
                <a:spcPts val="0"/>
              </a:spcAft>
              <a:buSzPts val="7200"/>
              <a:buNone/>
              <a:defRPr sz="9600">
                <a:solidFill>
                  <a:schemeClr val="accent4"/>
                </a:solidFill>
              </a:defRPr>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274" name="Google Shape;274;p11"/>
          <p:cNvSpPr txBox="1">
            <a:spLocks noGrp="1"/>
          </p:cNvSpPr>
          <p:nvPr>
            <p:ph type="subTitle" idx="1"/>
          </p:nvPr>
        </p:nvSpPr>
        <p:spPr>
          <a:xfrm>
            <a:off x="960000" y="4198345"/>
            <a:ext cx="10272000" cy="816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275"/>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637"/>
        <p:cNvGrpSpPr/>
        <p:nvPr/>
      </p:nvGrpSpPr>
      <p:grpSpPr>
        <a:xfrm>
          <a:off x="0" y="0"/>
          <a:ext cx="0" cy="0"/>
          <a:chOff x="0" y="0"/>
          <a:chExt cx="0" cy="0"/>
        </a:xfrm>
      </p:grpSpPr>
      <p:grpSp>
        <p:nvGrpSpPr>
          <p:cNvPr id="638" name="Google Shape;638;p18"/>
          <p:cNvGrpSpPr/>
          <p:nvPr/>
        </p:nvGrpSpPr>
        <p:grpSpPr>
          <a:xfrm>
            <a:off x="-199" y="-31300"/>
            <a:ext cx="12192105" cy="7240496"/>
            <a:chOff x="-150" y="-23475"/>
            <a:chExt cx="9144079" cy="5430372"/>
          </a:xfrm>
        </p:grpSpPr>
        <p:sp>
          <p:nvSpPr>
            <p:cNvPr id="639" name="Google Shape;639;p18"/>
            <p:cNvSpPr/>
            <p:nvPr/>
          </p:nvSpPr>
          <p:spPr>
            <a:xfrm>
              <a:off x="0" y="-23475"/>
              <a:ext cx="9143929" cy="5166888"/>
            </a:xfrm>
            <a:custGeom>
              <a:avLst/>
              <a:gdLst/>
              <a:ahLst/>
              <a:cxnLst/>
              <a:rect l="l" t="t" r="r" b="b"/>
              <a:pathLst>
                <a:path w="49014" h="32839" extrusionOk="0">
                  <a:moveTo>
                    <a:pt x="1" y="1"/>
                  </a:moveTo>
                  <a:lnTo>
                    <a:pt x="1" y="32839"/>
                  </a:lnTo>
                  <a:lnTo>
                    <a:pt x="49013" y="32839"/>
                  </a:lnTo>
                  <a:lnTo>
                    <a:pt x="49013"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0" name="Google Shape;640;p18"/>
            <p:cNvSpPr/>
            <p:nvPr/>
          </p:nvSpPr>
          <p:spPr>
            <a:xfrm>
              <a:off x="140934" y="165407"/>
              <a:ext cx="1458542" cy="621021"/>
            </a:xfrm>
            <a:custGeom>
              <a:avLst/>
              <a:gdLst/>
              <a:ahLst/>
              <a:cxnLst/>
              <a:rect l="l" t="t" r="r" b="b"/>
              <a:pathLst>
                <a:path w="9270" h="3947" extrusionOk="0">
                  <a:moveTo>
                    <a:pt x="2281" y="1"/>
                  </a:moveTo>
                  <a:cubicBezTo>
                    <a:pt x="2165" y="1"/>
                    <a:pt x="2047" y="13"/>
                    <a:pt x="1927" y="38"/>
                  </a:cubicBezTo>
                  <a:cubicBezTo>
                    <a:pt x="27" y="431"/>
                    <a:pt x="0" y="3205"/>
                    <a:pt x="0" y="3410"/>
                  </a:cubicBezTo>
                  <a:cubicBezTo>
                    <a:pt x="0" y="3606"/>
                    <a:pt x="116" y="3919"/>
                    <a:pt x="1794" y="3945"/>
                  </a:cubicBezTo>
                  <a:cubicBezTo>
                    <a:pt x="1833" y="3946"/>
                    <a:pt x="1874" y="3946"/>
                    <a:pt x="1917" y="3946"/>
                  </a:cubicBezTo>
                  <a:cubicBezTo>
                    <a:pt x="3728" y="3946"/>
                    <a:pt x="8890" y="3588"/>
                    <a:pt x="9073" y="3562"/>
                  </a:cubicBezTo>
                  <a:cubicBezTo>
                    <a:pt x="9269" y="3535"/>
                    <a:pt x="9207" y="3339"/>
                    <a:pt x="9216" y="3187"/>
                  </a:cubicBezTo>
                  <a:cubicBezTo>
                    <a:pt x="9225" y="2902"/>
                    <a:pt x="9127" y="1831"/>
                    <a:pt x="8466" y="1787"/>
                  </a:cubicBezTo>
                  <a:cubicBezTo>
                    <a:pt x="8453" y="1786"/>
                    <a:pt x="8440" y="1786"/>
                    <a:pt x="8427" y="1786"/>
                  </a:cubicBezTo>
                  <a:cubicBezTo>
                    <a:pt x="7792" y="1786"/>
                    <a:pt x="7664" y="2616"/>
                    <a:pt x="7664" y="2616"/>
                  </a:cubicBezTo>
                  <a:cubicBezTo>
                    <a:pt x="7664" y="2616"/>
                    <a:pt x="7302" y="1630"/>
                    <a:pt x="6507" y="1630"/>
                  </a:cubicBezTo>
                  <a:cubicBezTo>
                    <a:pt x="6474" y="1630"/>
                    <a:pt x="6440" y="1631"/>
                    <a:pt x="6406" y="1635"/>
                  </a:cubicBezTo>
                  <a:cubicBezTo>
                    <a:pt x="5540" y="1724"/>
                    <a:pt x="5308" y="2607"/>
                    <a:pt x="5308" y="2607"/>
                  </a:cubicBezTo>
                  <a:cubicBezTo>
                    <a:pt x="5308" y="2607"/>
                    <a:pt x="4001" y="1"/>
                    <a:pt x="228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1" name="Google Shape;641;p18"/>
            <p:cNvSpPr/>
            <p:nvPr/>
          </p:nvSpPr>
          <p:spPr>
            <a:xfrm>
              <a:off x="7443257" y="1304648"/>
              <a:ext cx="1499293" cy="667751"/>
            </a:xfrm>
            <a:custGeom>
              <a:avLst/>
              <a:gdLst/>
              <a:ahLst/>
              <a:cxnLst/>
              <a:rect l="l" t="t" r="r" b="b"/>
              <a:pathLst>
                <a:path w="9529" h="4244" extrusionOk="0">
                  <a:moveTo>
                    <a:pt x="2490" y="1"/>
                  </a:moveTo>
                  <a:cubicBezTo>
                    <a:pt x="2419" y="1"/>
                    <a:pt x="2348" y="5"/>
                    <a:pt x="2275" y="14"/>
                  </a:cubicBezTo>
                  <a:cubicBezTo>
                    <a:pt x="295" y="264"/>
                    <a:pt x="36" y="3101"/>
                    <a:pt x="18" y="3315"/>
                  </a:cubicBezTo>
                  <a:cubicBezTo>
                    <a:pt x="0" y="3520"/>
                    <a:pt x="90" y="3850"/>
                    <a:pt x="1811" y="4010"/>
                  </a:cubicBezTo>
                  <a:cubicBezTo>
                    <a:pt x="3438" y="4171"/>
                    <a:pt x="8505" y="4243"/>
                    <a:pt x="9232" y="4243"/>
                  </a:cubicBezTo>
                  <a:cubicBezTo>
                    <a:pt x="9275" y="4243"/>
                    <a:pt x="9303" y="4243"/>
                    <a:pt x="9314" y="4242"/>
                  </a:cubicBezTo>
                  <a:cubicBezTo>
                    <a:pt x="9510" y="4233"/>
                    <a:pt x="9466" y="4028"/>
                    <a:pt x="9483" y="3877"/>
                  </a:cubicBezTo>
                  <a:cubicBezTo>
                    <a:pt x="9528" y="3573"/>
                    <a:pt x="9510" y="2467"/>
                    <a:pt x="8832" y="2378"/>
                  </a:cubicBezTo>
                  <a:cubicBezTo>
                    <a:pt x="8797" y="2373"/>
                    <a:pt x="8762" y="2370"/>
                    <a:pt x="8729" y="2370"/>
                  </a:cubicBezTo>
                  <a:cubicBezTo>
                    <a:pt x="8140" y="2370"/>
                    <a:pt x="7940" y="3154"/>
                    <a:pt x="7940" y="3154"/>
                  </a:cubicBezTo>
                  <a:cubicBezTo>
                    <a:pt x="7940" y="3154"/>
                    <a:pt x="7633" y="2039"/>
                    <a:pt x="6757" y="2039"/>
                  </a:cubicBezTo>
                  <a:cubicBezTo>
                    <a:pt x="6750" y="2039"/>
                    <a:pt x="6743" y="2039"/>
                    <a:pt x="6736" y="2039"/>
                  </a:cubicBezTo>
                  <a:cubicBezTo>
                    <a:pt x="5835" y="2057"/>
                    <a:pt x="5531" y="2940"/>
                    <a:pt x="5531" y="2940"/>
                  </a:cubicBezTo>
                  <a:cubicBezTo>
                    <a:pt x="5531" y="2940"/>
                    <a:pt x="4347" y="1"/>
                    <a:pt x="249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2" name="Google Shape;642;p18"/>
            <p:cNvSpPr/>
            <p:nvPr/>
          </p:nvSpPr>
          <p:spPr>
            <a:xfrm>
              <a:off x="-150" y="4401800"/>
              <a:ext cx="9144000" cy="7578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643" name="Google Shape;643;p18"/>
            <p:cNvGrpSpPr/>
            <p:nvPr/>
          </p:nvGrpSpPr>
          <p:grpSpPr>
            <a:xfrm>
              <a:off x="7623203" y="4330249"/>
              <a:ext cx="1520699" cy="813424"/>
              <a:chOff x="3457050" y="4619150"/>
              <a:chExt cx="227075" cy="121450"/>
            </a:xfrm>
          </p:grpSpPr>
          <p:sp>
            <p:nvSpPr>
              <p:cNvPr id="644" name="Google Shape;644;p18"/>
              <p:cNvSpPr/>
              <p:nvPr/>
            </p:nvSpPr>
            <p:spPr>
              <a:xfrm>
                <a:off x="3457050" y="4619150"/>
                <a:ext cx="227075" cy="121450"/>
              </a:xfrm>
              <a:custGeom>
                <a:avLst/>
                <a:gdLst/>
                <a:ahLst/>
                <a:cxnLst/>
                <a:rect l="l" t="t" r="r" b="b"/>
                <a:pathLst>
                  <a:path w="9083" h="4858" extrusionOk="0">
                    <a:moveTo>
                      <a:pt x="7668" y="0"/>
                    </a:moveTo>
                    <a:cubicBezTo>
                      <a:pt x="7594" y="0"/>
                      <a:pt x="7518" y="5"/>
                      <a:pt x="7441" y="14"/>
                    </a:cubicBezTo>
                    <a:cubicBezTo>
                      <a:pt x="6058" y="174"/>
                      <a:pt x="5755" y="1593"/>
                      <a:pt x="5701" y="2333"/>
                    </a:cubicBezTo>
                    <a:cubicBezTo>
                      <a:pt x="5674" y="2610"/>
                      <a:pt x="5683" y="2797"/>
                      <a:pt x="5683" y="2797"/>
                    </a:cubicBezTo>
                    <a:cubicBezTo>
                      <a:pt x="5683" y="2797"/>
                      <a:pt x="5567" y="2538"/>
                      <a:pt x="5317" y="2315"/>
                    </a:cubicBezTo>
                    <a:cubicBezTo>
                      <a:pt x="5139" y="2162"/>
                      <a:pt x="4892" y="2029"/>
                      <a:pt x="4578" y="2029"/>
                    </a:cubicBezTo>
                    <a:cubicBezTo>
                      <a:pt x="4437" y="2029"/>
                      <a:pt x="4282" y="2056"/>
                      <a:pt x="4113" y="2119"/>
                    </a:cubicBezTo>
                    <a:cubicBezTo>
                      <a:pt x="4015" y="2155"/>
                      <a:pt x="3935" y="2199"/>
                      <a:pt x="3863" y="2244"/>
                    </a:cubicBezTo>
                    <a:cubicBezTo>
                      <a:pt x="3096" y="2735"/>
                      <a:pt x="3319" y="3814"/>
                      <a:pt x="3328" y="3850"/>
                    </a:cubicBezTo>
                    <a:cubicBezTo>
                      <a:pt x="3306" y="3820"/>
                      <a:pt x="2660" y="2861"/>
                      <a:pt x="1669" y="2861"/>
                    </a:cubicBezTo>
                    <a:cubicBezTo>
                      <a:pt x="1463" y="2861"/>
                      <a:pt x="1242" y="2903"/>
                      <a:pt x="1009" y="3002"/>
                    </a:cubicBezTo>
                    <a:cubicBezTo>
                      <a:pt x="18" y="3422"/>
                      <a:pt x="0" y="4367"/>
                      <a:pt x="72" y="4858"/>
                    </a:cubicBezTo>
                    <a:lnTo>
                      <a:pt x="9082" y="4858"/>
                    </a:lnTo>
                    <a:lnTo>
                      <a:pt x="9082" y="612"/>
                    </a:lnTo>
                    <a:cubicBezTo>
                      <a:pt x="8711" y="264"/>
                      <a:pt x="8241" y="0"/>
                      <a:pt x="7668"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5" name="Google Shape;645;p18"/>
              <p:cNvSpPr/>
              <p:nvPr/>
            </p:nvSpPr>
            <p:spPr>
              <a:xfrm>
                <a:off x="3471550" y="4708900"/>
                <a:ext cx="68700" cy="31700"/>
              </a:xfrm>
              <a:custGeom>
                <a:avLst/>
                <a:gdLst/>
                <a:ahLst/>
                <a:cxnLst/>
                <a:rect l="l" t="t" r="r" b="b"/>
                <a:pathLst>
                  <a:path w="2748" h="1268" extrusionOk="0">
                    <a:moveTo>
                      <a:pt x="1107" y="0"/>
                    </a:moveTo>
                    <a:cubicBezTo>
                      <a:pt x="1019" y="0"/>
                      <a:pt x="930" y="12"/>
                      <a:pt x="839" y="37"/>
                    </a:cubicBezTo>
                    <a:cubicBezTo>
                      <a:pt x="188" y="215"/>
                      <a:pt x="18" y="813"/>
                      <a:pt x="0" y="1268"/>
                    </a:cubicBezTo>
                    <a:lnTo>
                      <a:pt x="2748" y="1268"/>
                    </a:lnTo>
                    <a:cubicBezTo>
                      <a:pt x="2547" y="931"/>
                      <a:pt x="1898" y="0"/>
                      <a:pt x="110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6" name="Google Shape;646;p18"/>
              <p:cNvSpPr/>
              <p:nvPr/>
            </p:nvSpPr>
            <p:spPr>
              <a:xfrm>
                <a:off x="3552050" y="4695475"/>
                <a:ext cx="66950" cy="45125"/>
              </a:xfrm>
              <a:custGeom>
                <a:avLst/>
                <a:gdLst/>
                <a:ahLst/>
                <a:cxnLst/>
                <a:rect l="l" t="t" r="r" b="b"/>
                <a:pathLst>
                  <a:path w="2678" h="1805" extrusionOk="0">
                    <a:moveTo>
                      <a:pt x="939" y="1"/>
                    </a:moveTo>
                    <a:cubicBezTo>
                      <a:pt x="857" y="1"/>
                      <a:pt x="776" y="18"/>
                      <a:pt x="697" y="56"/>
                    </a:cubicBezTo>
                    <a:cubicBezTo>
                      <a:pt x="1" y="395"/>
                      <a:pt x="135" y="1350"/>
                      <a:pt x="251" y="1805"/>
                    </a:cubicBezTo>
                    <a:lnTo>
                      <a:pt x="2677" y="1805"/>
                    </a:lnTo>
                    <a:cubicBezTo>
                      <a:pt x="2437" y="1348"/>
                      <a:pt x="1657" y="1"/>
                      <a:pt x="93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7" name="Google Shape;647;p18"/>
              <p:cNvSpPr/>
              <p:nvPr/>
            </p:nvSpPr>
            <p:spPr>
              <a:xfrm>
                <a:off x="3617625" y="4650650"/>
                <a:ext cx="66500" cy="89950"/>
              </a:xfrm>
              <a:custGeom>
                <a:avLst/>
                <a:gdLst/>
                <a:ahLst/>
                <a:cxnLst/>
                <a:rect l="l" t="t" r="r" b="b"/>
                <a:pathLst>
                  <a:path w="2660" h="3598" extrusionOk="0">
                    <a:moveTo>
                      <a:pt x="1577" y="0"/>
                    </a:moveTo>
                    <a:cubicBezTo>
                      <a:pt x="877" y="0"/>
                      <a:pt x="491" y="494"/>
                      <a:pt x="286" y="1127"/>
                    </a:cubicBezTo>
                    <a:cubicBezTo>
                      <a:pt x="1" y="2019"/>
                      <a:pt x="81" y="3188"/>
                      <a:pt x="117" y="3598"/>
                    </a:cubicBezTo>
                    <a:lnTo>
                      <a:pt x="2659" y="3598"/>
                    </a:lnTo>
                    <a:lnTo>
                      <a:pt x="2659" y="369"/>
                    </a:lnTo>
                    <a:cubicBezTo>
                      <a:pt x="2347" y="154"/>
                      <a:pt x="2017" y="21"/>
                      <a:pt x="1669" y="3"/>
                    </a:cubicBezTo>
                    <a:cubicBezTo>
                      <a:pt x="1638" y="1"/>
                      <a:pt x="1607" y="0"/>
                      <a:pt x="15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648" name="Google Shape;648;p18"/>
            <p:cNvGrpSpPr/>
            <p:nvPr/>
          </p:nvGrpSpPr>
          <p:grpSpPr>
            <a:xfrm flipH="1">
              <a:off x="-69" y="4310169"/>
              <a:ext cx="792529" cy="1096728"/>
              <a:chOff x="3536675" y="4387575"/>
              <a:chExt cx="147450" cy="204050"/>
            </a:xfrm>
          </p:grpSpPr>
          <p:sp>
            <p:nvSpPr>
              <p:cNvPr id="649" name="Google Shape;649;p18"/>
              <p:cNvSpPr/>
              <p:nvPr/>
            </p:nvSpPr>
            <p:spPr>
              <a:xfrm>
                <a:off x="3536675" y="4387575"/>
                <a:ext cx="147450" cy="204050"/>
              </a:xfrm>
              <a:custGeom>
                <a:avLst/>
                <a:gdLst/>
                <a:ahLst/>
                <a:cxnLst/>
                <a:rect l="l" t="t" r="r" b="b"/>
                <a:pathLst>
                  <a:path w="5898" h="8162" extrusionOk="0">
                    <a:moveTo>
                      <a:pt x="4447" y="0"/>
                    </a:moveTo>
                    <a:cubicBezTo>
                      <a:pt x="4417" y="0"/>
                      <a:pt x="4386" y="3"/>
                      <a:pt x="4354" y="8"/>
                    </a:cubicBezTo>
                    <a:cubicBezTo>
                      <a:pt x="3051" y="213"/>
                      <a:pt x="3435" y="4094"/>
                      <a:pt x="3435" y="4094"/>
                    </a:cubicBezTo>
                    <a:cubicBezTo>
                      <a:pt x="3435" y="4094"/>
                      <a:pt x="2531" y="3021"/>
                      <a:pt x="1604" y="3021"/>
                    </a:cubicBezTo>
                    <a:cubicBezTo>
                      <a:pt x="1306" y="3021"/>
                      <a:pt x="1005" y="3132"/>
                      <a:pt x="732" y="3425"/>
                    </a:cubicBezTo>
                    <a:cubicBezTo>
                      <a:pt x="0" y="4210"/>
                      <a:pt x="536" y="5396"/>
                      <a:pt x="1017" y="6119"/>
                    </a:cubicBezTo>
                    <a:cubicBezTo>
                      <a:pt x="1267" y="6485"/>
                      <a:pt x="1508" y="6734"/>
                      <a:pt x="1544" y="6734"/>
                    </a:cubicBezTo>
                    <a:lnTo>
                      <a:pt x="5897" y="8162"/>
                    </a:lnTo>
                    <a:lnTo>
                      <a:pt x="5897" y="3202"/>
                    </a:lnTo>
                    <a:cubicBezTo>
                      <a:pt x="5665" y="3514"/>
                      <a:pt x="5505" y="3844"/>
                      <a:pt x="5505" y="3844"/>
                    </a:cubicBezTo>
                    <a:cubicBezTo>
                      <a:pt x="5505" y="3844"/>
                      <a:pt x="5640" y="0"/>
                      <a:pt x="444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0" name="Google Shape;650;p18"/>
              <p:cNvSpPr/>
              <p:nvPr/>
            </p:nvSpPr>
            <p:spPr>
              <a:xfrm>
                <a:off x="3567900" y="4414300"/>
                <a:ext cx="116225" cy="171300"/>
              </a:xfrm>
              <a:custGeom>
                <a:avLst/>
                <a:gdLst/>
                <a:ahLst/>
                <a:cxnLst/>
                <a:rect l="l" t="t" r="r" b="b"/>
                <a:pathLst>
                  <a:path w="4649" h="6852" extrusionOk="0">
                    <a:moveTo>
                      <a:pt x="3292" y="1"/>
                    </a:moveTo>
                    <a:cubicBezTo>
                      <a:pt x="2784" y="1"/>
                      <a:pt x="2409" y="4523"/>
                      <a:pt x="2409" y="4523"/>
                    </a:cubicBezTo>
                    <a:cubicBezTo>
                      <a:pt x="2409" y="4523"/>
                      <a:pt x="1466" y="3106"/>
                      <a:pt x="758" y="3106"/>
                    </a:cubicBezTo>
                    <a:cubicBezTo>
                      <a:pt x="626" y="3106"/>
                      <a:pt x="501" y="3156"/>
                      <a:pt x="393" y="3275"/>
                    </a:cubicBezTo>
                    <a:cubicBezTo>
                      <a:pt x="0" y="3694"/>
                      <a:pt x="428" y="4532"/>
                      <a:pt x="883" y="5157"/>
                    </a:cubicBezTo>
                    <a:cubicBezTo>
                      <a:pt x="1227" y="5633"/>
                      <a:pt x="1588" y="5987"/>
                      <a:pt x="1640" y="5987"/>
                    </a:cubicBezTo>
                    <a:cubicBezTo>
                      <a:pt x="1641" y="5987"/>
                      <a:pt x="1641" y="5987"/>
                      <a:pt x="1642" y="5987"/>
                    </a:cubicBezTo>
                    <a:lnTo>
                      <a:pt x="4648" y="6852"/>
                    </a:lnTo>
                    <a:lnTo>
                      <a:pt x="4648" y="3605"/>
                    </a:lnTo>
                    <a:cubicBezTo>
                      <a:pt x="4006" y="4149"/>
                      <a:pt x="3497" y="4791"/>
                      <a:pt x="3497" y="4791"/>
                    </a:cubicBezTo>
                    <a:cubicBezTo>
                      <a:pt x="3497" y="4791"/>
                      <a:pt x="3792" y="1"/>
                      <a:pt x="329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sp>
        <p:nvSpPr>
          <p:cNvPr id="651" name="Google Shape;651;p18"/>
          <p:cNvSpPr txBox="1">
            <a:spLocks noGrp="1"/>
          </p:cNvSpPr>
          <p:nvPr>
            <p:ph type="subTitle" idx="1"/>
          </p:nvPr>
        </p:nvSpPr>
        <p:spPr>
          <a:xfrm>
            <a:off x="1520497" y="2866633"/>
            <a:ext cx="3727600" cy="940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2100"/>
              <a:buNone/>
              <a:defRPr sz="266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652" name="Google Shape;652;p18"/>
          <p:cNvSpPr txBox="1">
            <a:spLocks noGrp="1"/>
          </p:cNvSpPr>
          <p:nvPr>
            <p:ph type="title" hasCustomPrompt="1"/>
          </p:nvPr>
        </p:nvSpPr>
        <p:spPr>
          <a:xfrm>
            <a:off x="1259284" y="1425833"/>
            <a:ext cx="4250000" cy="1440800"/>
          </a:xfrm>
          <a:prstGeom prst="rect">
            <a:avLst/>
          </a:prstGeom>
        </p:spPr>
        <p:txBody>
          <a:bodyPr spcFirstLastPara="1" wrap="square" lIns="0" tIns="0" rIns="0" bIns="0" anchor="ctr" anchorCtr="0">
            <a:noAutofit/>
          </a:bodyPr>
          <a:lstStyle>
            <a:lvl1pPr lvl="0" rtl="0">
              <a:spcBef>
                <a:spcPts val="0"/>
              </a:spcBef>
              <a:spcAft>
                <a:spcPts val="0"/>
              </a:spcAft>
              <a:buSzPts val="7200"/>
              <a:buNone/>
              <a:defRPr sz="8935">
                <a:solidFill>
                  <a:schemeClr val="dk2"/>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653" name="Google Shape;653;p18"/>
          <p:cNvSpPr txBox="1">
            <a:spLocks noGrp="1"/>
          </p:cNvSpPr>
          <p:nvPr>
            <p:ph type="subTitle" idx="2"/>
          </p:nvPr>
        </p:nvSpPr>
        <p:spPr>
          <a:xfrm>
            <a:off x="6943933" y="2866633"/>
            <a:ext cx="3727600" cy="940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2100"/>
              <a:buNone/>
              <a:defRPr sz="266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654" name="Google Shape;654;p18"/>
          <p:cNvSpPr txBox="1">
            <a:spLocks noGrp="1"/>
          </p:cNvSpPr>
          <p:nvPr>
            <p:ph type="title" idx="3" hasCustomPrompt="1"/>
          </p:nvPr>
        </p:nvSpPr>
        <p:spPr>
          <a:xfrm>
            <a:off x="6682717" y="1425833"/>
            <a:ext cx="4250000" cy="1440800"/>
          </a:xfrm>
          <a:prstGeom prst="rect">
            <a:avLst/>
          </a:prstGeom>
        </p:spPr>
        <p:txBody>
          <a:bodyPr spcFirstLastPara="1" wrap="square" lIns="0" tIns="0" rIns="0" bIns="0" anchor="ctr" anchorCtr="0">
            <a:noAutofit/>
          </a:bodyPr>
          <a:lstStyle>
            <a:lvl1pPr lvl="0" rtl="0">
              <a:spcBef>
                <a:spcPts val="0"/>
              </a:spcBef>
              <a:spcAft>
                <a:spcPts val="0"/>
              </a:spcAft>
              <a:buSzPts val="7200"/>
              <a:buNone/>
              <a:defRPr sz="8935">
                <a:solidFill>
                  <a:schemeClr val="accent4"/>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84"/>
        <p:cNvGrpSpPr/>
        <p:nvPr/>
      </p:nvGrpSpPr>
      <p:grpSpPr>
        <a:xfrm>
          <a:off x="0" y="0"/>
          <a:ext cx="0" cy="0"/>
          <a:chOff x="0" y="0"/>
          <a:chExt cx="0" cy="0"/>
        </a:xfrm>
      </p:grpSpPr>
      <p:grpSp>
        <p:nvGrpSpPr>
          <p:cNvPr id="1085" name="Google Shape;1085;p28"/>
          <p:cNvGrpSpPr/>
          <p:nvPr/>
        </p:nvGrpSpPr>
        <p:grpSpPr>
          <a:xfrm>
            <a:off x="0" y="-528467"/>
            <a:ext cx="12192000" cy="7407933"/>
            <a:chOff x="0" y="-396350"/>
            <a:chExt cx="9144000" cy="5555950"/>
          </a:xfrm>
        </p:grpSpPr>
        <p:sp>
          <p:nvSpPr>
            <p:cNvPr id="1086" name="Google Shape;1086;p28"/>
            <p:cNvSpPr/>
            <p:nvPr/>
          </p:nvSpPr>
          <p:spPr>
            <a:xfrm>
              <a:off x="0" y="-75"/>
              <a:ext cx="9143929" cy="5143490"/>
            </a:xfrm>
            <a:custGeom>
              <a:avLst/>
              <a:gdLst/>
              <a:ahLst/>
              <a:cxnLst/>
              <a:rect l="l" t="t" r="r" b="b"/>
              <a:pathLst>
                <a:path w="49014" h="32839" extrusionOk="0">
                  <a:moveTo>
                    <a:pt x="1" y="1"/>
                  </a:moveTo>
                  <a:lnTo>
                    <a:pt x="1" y="32839"/>
                  </a:lnTo>
                  <a:lnTo>
                    <a:pt x="49013" y="32839"/>
                  </a:lnTo>
                  <a:lnTo>
                    <a:pt x="49013" y="1"/>
                  </a:lnTo>
                  <a:close/>
                </a:path>
              </a:pathLst>
            </a:custGeom>
            <a:solidFill>
              <a:srgbClr val="AFB9E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7" name="Google Shape;1087;p28"/>
            <p:cNvSpPr/>
            <p:nvPr/>
          </p:nvSpPr>
          <p:spPr>
            <a:xfrm>
              <a:off x="0" y="4401800"/>
              <a:ext cx="9144000" cy="757800"/>
            </a:xfrm>
            <a:prstGeom prst="rect">
              <a:avLst/>
            </a:prstGeom>
            <a:solidFill>
              <a:srgbClr val="EBECF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1088" name="Google Shape;1088;p28"/>
            <p:cNvGrpSpPr/>
            <p:nvPr/>
          </p:nvGrpSpPr>
          <p:grpSpPr>
            <a:xfrm>
              <a:off x="8174062" y="3811555"/>
              <a:ext cx="969932" cy="1331946"/>
              <a:chOff x="2608825" y="4070850"/>
              <a:chExt cx="720925" cy="990000"/>
            </a:xfrm>
          </p:grpSpPr>
          <p:sp>
            <p:nvSpPr>
              <p:cNvPr id="1089" name="Google Shape;1089;p28"/>
              <p:cNvSpPr/>
              <p:nvPr/>
            </p:nvSpPr>
            <p:spPr>
              <a:xfrm>
                <a:off x="2656150" y="4889775"/>
                <a:ext cx="573350" cy="171075"/>
              </a:xfrm>
              <a:custGeom>
                <a:avLst/>
                <a:gdLst/>
                <a:ahLst/>
                <a:cxnLst/>
                <a:rect l="l" t="t" r="r" b="b"/>
                <a:pathLst>
                  <a:path w="22934" h="6843" extrusionOk="0">
                    <a:moveTo>
                      <a:pt x="11455" y="6842"/>
                    </a:moveTo>
                    <a:cubicBezTo>
                      <a:pt x="17770" y="6842"/>
                      <a:pt x="22933" y="5313"/>
                      <a:pt x="22933" y="3434"/>
                    </a:cubicBezTo>
                    <a:cubicBezTo>
                      <a:pt x="22933" y="1554"/>
                      <a:pt x="17770" y="0"/>
                      <a:pt x="11455" y="0"/>
                    </a:cubicBezTo>
                    <a:cubicBezTo>
                      <a:pt x="5164" y="0"/>
                      <a:pt x="1" y="1554"/>
                      <a:pt x="1" y="3434"/>
                    </a:cubicBezTo>
                    <a:cubicBezTo>
                      <a:pt x="1" y="5313"/>
                      <a:pt x="5164" y="6842"/>
                      <a:pt x="11455" y="6842"/>
                    </a:cubicBezTo>
                    <a:close/>
                  </a:path>
                </a:pathLst>
              </a:custGeom>
              <a:solidFill>
                <a:srgbClr val="C9CAD2">
                  <a:alpha val="4063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90" name="Google Shape;1090;p28"/>
              <p:cNvSpPr/>
              <p:nvPr/>
            </p:nvSpPr>
            <p:spPr>
              <a:xfrm>
                <a:off x="2789625" y="4072100"/>
                <a:ext cx="436100" cy="614675"/>
              </a:xfrm>
              <a:custGeom>
                <a:avLst/>
                <a:gdLst/>
                <a:ahLst/>
                <a:cxnLst/>
                <a:rect l="l" t="t" r="r" b="b"/>
                <a:pathLst>
                  <a:path w="17444" h="24587" extrusionOk="0">
                    <a:moveTo>
                      <a:pt x="4737" y="23058"/>
                    </a:moveTo>
                    <a:cubicBezTo>
                      <a:pt x="0" y="15664"/>
                      <a:pt x="2882" y="4963"/>
                      <a:pt x="10476" y="702"/>
                    </a:cubicBezTo>
                    <a:cubicBezTo>
                      <a:pt x="11429" y="176"/>
                      <a:pt x="12081" y="0"/>
                      <a:pt x="12883" y="1379"/>
                    </a:cubicBezTo>
                    <a:cubicBezTo>
                      <a:pt x="17444" y="9299"/>
                      <a:pt x="15314" y="18547"/>
                      <a:pt x="7770" y="23660"/>
                    </a:cubicBezTo>
                    <a:cubicBezTo>
                      <a:pt x="6366" y="24587"/>
                      <a:pt x="5514" y="24261"/>
                      <a:pt x="4737" y="2305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91" name="Google Shape;1091;p28"/>
              <p:cNvSpPr/>
              <p:nvPr/>
            </p:nvSpPr>
            <p:spPr>
              <a:xfrm>
                <a:off x="2840375" y="4072100"/>
                <a:ext cx="335850" cy="614050"/>
              </a:xfrm>
              <a:custGeom>
                <a:avLst/>
                <a:gdLst/>
                <a:ahLst/>
                <a:cxnLst/>
                <a:rect l="l" t="t" r="r" b="b"/>
                <a:pathLst>
                  <a:path w="13434" h="24562" extrusionOk="0">
                    <a:moveTo>
                      <a:pt x="3083" y="23158"/>
                    </a:moveTo>
                    <a:cubicBezTo>
                      <a:pt x="0" y="16166"/>
                      <a:pt x="2832" y="5439"/>
                      <a:pt x="8772" y="777"/>
                    </a:cubicBezTo>
                    <a:cubicBezTo>
                      <a:pt x="9499" y="201"/>
                      <a:pt x="10000" y="0"/>
                      <a:pt x="10527" y="1303"/>
                    </a:cubicBezTo>
                    <a:cubicBezTo>
                      <a:pt x="13434" y="8797"/>
                      <a:pt x="11254" y="18045"/>
                      <a:pt x="5314" y="23559"/>
                    </a:cubicBezTo>
                    <a:cubicBezTo>
                      <a:pt x="4211" y="24562"/>
                      <a:pt x="3584" y="24286"/>
                      <a:pt x="3083" y="23158"/>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92" name="Google Shape;1092;p28"/>
              <p:cNvSpPr/>
              <p:nvPr/>
            </p:nvSpPr>
            <p:spPr>
              <a:xfrm>
                <a:off x="2866050" y="4071475"/>
                <a:ext cx="285750" cy="614675"/>
              </a:xfrm>
              <a:custGeom>
                <a:avLst/>
                <a:gdLst/>
                <a:ahLst/>
                <a:cxnLst/>
                <a:rect l="l" t="t" r="r" b="b"/>
                <a:pathLst>
                  <a:path w="11430" h="24587" extrusionOk="0">
                    <a:moveTo>
                      <a:pt x="2257" y="23233"/>
                    </a:moveTo>
                    <a:cubicBezTo>
                      <a:pt x="1" y="16416"/>
                      <a:pt x="2783" y="5714"/>
                      <a:pt x="7896" y="827"/>
                    </a:cubicBezTo>
                    <a:cubicBezTo>
                      <a:pt x="8522" y="226"/>
                      <a:pt x="8948" y="0"/>
                      <a:pt x="9324" y="1278"/>
                    </a:cubicBezTo>
                    <a:cubicBezTo>
                      <a:pt x="11430" y="8597"/>
                      <a:pt x="9249" y="17820"/>
                      <a:pt x="4086" y="23534"/>
                    </a:cubicBezTo>
                    <a:cubicBezTo>
                      <a:pt x="3109" y="24587"/>
                      <a:pt x="2633" y="24336"/>
                      <a:pt x="2257" y="23233"/>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93" name="Google Shape;1093;p28"/>
              <p:cNvSpPr/>
              <p:nvPr/>
            </p:nvSpPr>
            <p:spPr>
              <a:xfrm>
                <a:off x="2923700" y="4071475"/>
                <a:ext cx="171700" cy="613425"/>
              </a:xfrm>
              <a:custGeom>
                <a:avLst/>
                <a:gdLst/>
                <a:ahLst/>
                <a:cxnLst/>
                <a:rect l="l" t="t" r="r" b="b"/>
                <a:pathLst>
                  <a:path w="6868" h="24537" extrusionOk="0">
                    <a:moveTo>
                      <a:pt x="377" y="23334"/>
                    </a:moveTo>
                    <a:cubicBezTo>
                      <a:pt x="1" y="16993"/>
                      <a:pt x="2707" y="6266"/>
                      <a:pt x="5941" y="927"/>
                    </a:cubicBezTo>
                    <a:cubicBezTo>
                      <a:pt x="6342" y="251"/>
                      <a:pt x="6592" y="0"/>
                      <a:pt x="6642" y="1178"/>
                    </a:cubicBezTo>
                    <a:cubicBezTo>
                      <a:pt x="6868" y="8045"/>
                      <a:pt x="4662" y="17268"/>
                      <a:pt x="1304" y="23409"/>
                    </a:cubicBezTo>
                    <a:cubicBezTo>
                      <a:pt x="677" y="24537"/>
                      <a:pt x="452" y="24361"/>
                      <a:pt x="377" y="23334"/>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94" name="Google Shape;1094;p28"/>
              <p:cNvSpPr/>
              <p:nvPr/>
            </p:nvSpPr>
            <p:spPr>
              <a:xfrm>
                <a:off x="2936225" y="4070850"/>
                <a:ext cx="151675" cy="614050"/>
              </a:xfrm>
              <a:custGeom>
                <a:avLst/>
                <a:gdLst/>
                <a:ahLst/>
                <a:cxnLst/>
                <a:rect l="l" t="t" r="r" b="b"/>
                <a:pathLst>
                  <a:path w="6067" h="24562" extrusionOk="0">
                    <a:moveTo>
                      <a:pt x="76" y="23409"/>
                    </a:moveTo>
                    <a:cubicBezTo>
                      <a:pt x="477" y="17268"/>
                      <a:pt x="3134" y="6516"/>
                      <a:pt x="5590" y="978"/>
                    </a:cubicBezTo>
                    <a:cubicBezTo>
                      <a:pt x="5891" y="301"/>
                      <a:pt x="6066" y="0"/>
                      <a:pt x="5966" y="1178"/>
                    </a:cubicBezTo>
                    <a:cubicBezTo>
                      <a:pt x="5415" y="7845"/>
                      <a:pt x="3184" y="17068"/>
                      <a:pt x="602" y="23384"/>
                    </a:cubicBezTo>
                    <a:cubicBezTo>
                      <a:pt x="126" y="24562"/>
                      <a:pt x="1" y="24386"/>
                      <a:pt x="76" y="23409"/>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95" name="Google Shape;1095;p28"/>
              <p:cNvSpPr/>
              <p:nvPr/>
            </p:nvSpPr>
            <p:spPr>
              <a:xfrm>
                <a:off x="2733850" y="4600300"/>
                <a:ext cx="409175" cy="110925"/>
              </a:xfrm>
              <a:custGeom>
                <a:avLst/>
                <a:gdLst/>
                <a:ahLst/>
                <a:cxnLst/>
                <a:rect l="l" t="t" r="r" b="b"/>
                <a:pathLst>
                  <a:path w="16367" h="4437" extrusionOk="0">
                    <a:moveTo>
                      <a:pt x="16367" y="2231"/>
                    </a:moveTo>
                    <a:cubicBezTo>
                      <a:pt x="10778" y="0"/>
                      <a:pt x="2733" y="1003"/>
                      <a:pt x="1" y="2231"/>
                    </a:cubicBezTo>
                    <a:cubicBezTo>
                      <a:pt x="2733" y="3434"/>
                      <a:pt x="10778" y="4436"/>
                      <a:pt x="16367" y="2231"/>
                    </a:cubicBezTo>
                    <a:close/>
                  </a:path>
                </a:pathLst>
              </a:custGeom>
              <a:solidFill>
                <a:srgbClr val="467C94"/>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96" name="Google Shape;1096;p28"/>
              <p:cNvSpPr/>
              <p:nvPr/>
            </p:nvSpPr>
            <p:spPr>
              <a:xfrm>
                <a:off x="2632350" y="4072725"/>
                <a:ext cx="458050" cy="661050"/>
              </a:xfrm>
              <a:custGeom>
                <a:avLst/>
                <a:gdLst/>
                <a:ahLst/>
                <a:cxnLst/>
                <a:rect l="l" t="t" r="r" b="b"/>
                <a:pathLst>
                  <a:path w="18322" h="26442" extrusionOk="0">
                    <a:moveTo>
                      <a:pt x="10301" y="25640"/>
                    </a:moveTo>
                    <a:cubicBezTo>
                      <a:pt x="2231" y="20752"/>
                      <a:pt x="0" y="9123"/>
                      <a:pt x="5289" y="1429"/>
                    </a:cubicBezTo>
                    <a:cubicBezTo>
                      <a:pt x="5940" y="476"/>
                      <a:pt x="6492" y="0"/>
                      <a:pt x="7920" y="953"/>
                    </a:cubicBezTo>
                    <a:cubicBezTo>
                      <a:pt x="16016" y="6416"/>
                      <a:pt x="18321" y="16316"/>
                      <a:pt x="13484" y="24787"/>
                    </a:cubicBezTo>
                    <a:cubicBezTo>
                      <a:pt x="12582" y="26366"/>
                      <a:pt x="11605" y="26442"/>
                      <a:pt x="10301" y="2564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97" name="Google Shape;1097;p28"/>
              <p:cNvSpPr/>
              <p:nvPr/>
            </p:nvSpPr>
            <p:spPr>
              <a:xfrm>
                <a:off x="2684975" y="4072725"/>
                <a:ext cx="351525" cy="660425"/>
              </a:xfrm>
              <a:custGeom>
                <a:avLst/>
                <a:gdLst/>
                <a:ahLst/>
                <a:cxnLst/>
                <a:rect l="l" t="t" r="r" b="b"/>
                <a:pathLst>
                  <a:path w="14061" h="26417" extrusionOk="0">
                    <a:moveTo>
                      <a:pt x="8597" y="25564"/>
                    </a:moveTo>
                    <a:cubicBezTo>
                      <a:pt x="2332" y="20276"/>
                      <a:pt x="1" y="8647"/>
                      <a:pt x="3510" y="1354"/>
                    </a:cubicBezTo>
                    <a:cubicBezTo>
                      <a:pt x="3961" y="451"/>
                      <a:pt x="4337" y="0"/>
                      <a:pt x="5439" y="1028"/>
                    </a:cubicBezTo>
                    <a:cubicBezTo>
                      <a:pt x="11780" y="6893"/>
                      <a:pt x="14061" y="16792"/>
                      <a:pt x="10928" y="24888"/>
                    </a:cubicBezTo>
                    <a:cubicBezTo>
                      <a:pt x="10352" y="26391"/>
                      <a:pt x="9625" y="26416"/>
                      <a:pt x="8597" y="25564"/>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98" name="Google Shape;1098;p28"/>
              <p:cNvSpPr/>
              <p:nvPr/>
            </p:nvSpPr>
            <p:spPr>
              <a:xfrm>
                <a:off x="2711300" y="4073350"/>
                <a:ext cx="298275" cy="659800"/>
              </a:xfrm>
              <a:custGeom>
                <a:avLst/>
                <a:gdLst/>
                <a:ahLst/>
                <a:cxnLst/>
                <a:rect l="l" t="t" r="r" b="b"/>
                <a:pathLst>
                  <a:path w="11931" h="26392" extrusionOk="0">
                    <a:moveTo>
                      <a:pt x="7745" y="25489"/>
                    </a:moveTo>
                    <a:cubicBezTo>
                      <a:pt x="2381" y="20026"/>
                      <a:pt x="0" y="8396"/>
                      <a:pt x="2632" y="1279"/>
                    </a:cubicBezTo>
                    <a:cubicBezTo>
                      <a:pt x="2958" y="401"/>
                      <a:pt x="3259" y="0"/>
                      <a:pt x="4211" y="1053"/>
                    </a:cubicBezTo>
                    <a:cubicBezTo>
                      <a:pt x="9675" y="7093"/>
                      <a:pt x="11930" y="16993"/>
                      <a:pt x="9650" y="24913"/>
                    </a:cubicBezTo>
                    <a:cubicBezTo>
                      <a:pt x="9224" y="26391"/>
                      <a:pt x="8622" y="26366"/>
                      <a:pt x="7745" y="25489"/>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99" name="Google Shape;1099;p28"/>
              <p:cNvSpPr/>
              <p:nvPr/>
            </p:nvSpPr>
            <p:spPr>
              <a:xfrm>
                <a:off x="2771450" y="4073350"/>
                <a:ext cx="176725" cy="660425"/>
              </a:xfrm>
              <a:custGeom>
                <a:avLst/>
                <a:gdLst/>
                <a:ahLst/>
                <a:cxnLst/>
                <a:rect l="l" t="t" r="r" b="b"/>
                <a:pathLst>
                  <a:path w="7069" h="26417" extrusionOk="0">
                    <a:moveTo>
                      <a:pt x="5815" y="25389"/>
                    </a:moveTo>
                    <a:cubicBezTo>
                      <a:pt x="2457" y="19474"/>
                      <a:pt x="0" y="7870"/>
                      <a:pt x="602" y="1203"/>
                    </a:cubicBezTo>
                    <a:cubicBezTo>
                      <a:pt x="677" y="376"/>
                      <a:pt x="802" y="0"/>
                      <a:pt x="1404" y="1128"/>
                    </a:cubicBezTo>
                    <a:cubicBezTo>
                      <a:pt x="4838" y="7619"/>
                      <a:pt x="7068" y="17544"/>
                      <a:pt x="6717" y="25038"/>
                    </a:cubicBezTo>
                    <a:cubicBezTo>
                      <a:pt x="6667" y="26417"/>
                      <a:pt x="6366" y="26341"/>
                      <a:pt x="5815" y="25389"/>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00" name="Google Shape;1100;p28"/>
              <p:cNvSpPr/>
              <p:nvPr/>
            </p:nvSpPr>
            <p:spPr>
              <a:xfrm>
                <a:off x="2789625" y="4073350"/>
                <a:ext cx="146625" cy="661050"/>
              </a:xfrm>
              <a:custGeom>
                <a:avLst/>
                <a:gdLst/>
                <a:ahLst/>
                <a:cxnLst/>
                <a:rect l="l" t="t" r="r" b="b"/>
                <a:pathLst>
                  <a:path w="5865" h="26442" extrusionOk="0">
                    <a:moveTo>
                      <a:pt x="5288" y="25339"/>
                    </a:moveTo>
                    <a:cubicBezTo>
                      <a:pt x="2782" y="19249"/>
                      <a:pt x="301" y="7645"/>
                      <a:pt x="25" y="1178"/>
                    </a:cubicBezTo>
                    <a:cubicBezTo>
                      <a:pt x="0" y="376"/>
                      <a:pt x="50" y="0"/>
                      <a:pt x="502" y="1178"/>
                    </a:cubicBezTo>
                    <a:cubicBezTo>
                      <a:pt x="3108" y="7845"/>
                      <a:pt x="5314" y="17770"/>
                      <a:pt x="5790" y="25088"/>
                    </a:cubicBezTo>
                    <a:cubicBezTo>
                      <a:pt x="5865" y="26442"/>
                      <a:pt x="5690" y="26341"/>
                      <a:pt x="5288" y="25339"/>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01" name="Google Shape;1101;p28"/>
              <p:cNvSpPr/>
              <p:nvPr/>
            </p:nvSpPr>
            <p:spPr>
              <a:xfrm>
                <a:off x="2906775" y="4266325"/>
                <a:ext cx="422975" cy="447400"/>
              </a:xfrm>
              <a:custGeom>
                <a:avLst/>
                <a:gdLst/>
                <a:ahLst/>
                <a:cxnLst/>
                <a:rect l="l" t="t" r="r" b="b"/>
                <a:pathLst>
                  <a:path w="16919" h="17896" extrusionOk="0">
                    <a:moveTo>
                      <a:pt x="778" y="15941"/>
                    </a:moveTo>
                    <a:cubicBezTo>
                      <a:pt x="1" y="7921"/>
                      <a:pt x="6818" y="377"/>
                      <a:pt x="14813" y="51"/>
                    </a:cubicBezTo>
                    <a:cubicBezTo>
                      <a:pt x="15816" y="1"/>
                      <a:pt x="16417" y="151"/>
                      <a:pt x="16492" y="1605"/>
                    </a:cubicBezTo>
                    <a:cubicBezTo>
                      <a:pt x="16918" y="9976"/>
                      <a:pt x="11329" y="16667"/>
                      <a:pt x="3009" y="17695"/>
                    </a:cubicBezTo>
                    <a:cubicBezTo>
                      <a:pt x="1480" y="17896"/>
                      <a:pt x="928" y="17244"/>
                      <a:pt x="778" y="1594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02" name="Google Shape;1102;p28"/>
              <p:cNvSpPr/>
              <p:nvPr/>
            </p:nvSpPr>
            <p:spPr>
              <a:xfrm>
                <a:off x="2931850" y="4268200"/>
                <a:ext cx="384750" cy="443650"/>
              </a:xfrm>
              <a:custGeom>
                <a:avLst/>
                <a:gdLst/>
                <a:ahLst/>
                <a:cxnLst/>
                <a:rect l="l" t="t" r="r" b="b"/>
                <a:pathLst>
                  <a:path w="15390" h="17746" extrusionOk="0">
                    <a:moveTo>
                      <a:pt x="51" y="16116"/>
                    </a:moveTo>
                    <a:cubicBezTo>
                      <a:pt x="452" y="9099"/>
                      <a:pt x="7244" y="1530"/>
                      <a:pt x="14036" y="176"/>
                    </a:cubicBezTo>
                    <a:cubicBezTo>
                      <a:pt x="14888" y="1"/>
                      <a:pt x="15389" y="51"/>
                      <a:pt x="15264" y="1329"/>
                    </a:cubicBezTo>
                    <a:cubicBezTo>
                      <a:pt x="14512" y="8698"/>
                      <a:pt x="8873" y="15339"/>
                      <a:pt x="1705" y="17369"/>
                    </a:cubicBezTo>
                    <a:cubicBezTo>
                      <a:pt x="376" y="17745"/>
                      <a:pt x="1" y="17244"/>
                      <a:pt x="51" y="16116"/>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03" name="Google Shape;1103;p28"/>
              <p:cNvSpPr/>
              <p:nvPr/>
            </p:nvSpPr>
            <p:spPr>
              <a:xfrm>
                <a:off x="2932475" y="4268825"/>
                <a:ext cx="383475" cy="441775"/>
              </a:xfrm>
              <a:custGeom>
                <a:avLst/>
                <a:gdLst/>
                <a:ahLst/>
                <a:cxnLst/>
                <a:rect l="l" t="t" r="r" b="b"/>
                <a:pathLst>
                  <a:path w="15339" h="17671" extrusionOk="0">
                    <a:moveTo>
                      <a:pt x="176" y="16217"/>
                    </a:moveTo>
                    <a:cubicBezTo>
                      <a:pt x="1153" y="9700"/>
                      <a:pt x="7920" y="2106"/>
                      <a:pt x="14136" y="227"/>
                    </a:cubicBezTo>
                    <a:cubicBezTo>
                      <a:pt x="14913" y="1"/>
                      <a:pt x="15339" y="1"/>
                      <a:pt x="15113" y="1204"/>
                    </a:cubicBezTo>
                    <a:cubicBezTo>
                      <a:pt x="13760" y="8046"/>
                      <a:pt x="8146" y="14688"/>
                      <a:pt x="1529" y="17194"/>
                    </a:cubicBezTo>
                    <a:cubicBezTo>
                      <a:pt x="301" y="17670"/>
                      <a:pt x="1" y="17244"/>
                      <a:pt x="176" y="16217"/>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04" name="Google Shape;1104;p28"/>
              <p:cNvSpPr/>
              <p:nvPr/>
            </p:nvSpPr>
            <p:spPr>
              <a:xfrm>
                <a:off x="2934975" y="4268200"/>
                <a:ext cx="379725" cy="440525"/>
              </a:xfrm>
              <a:custGeom>
                <a:avLst/>
                <a:gdLst/>
                <a:ahLst/>
                <a:cxnLst/>
                <a:rect l="l" t="t" r="r" b="b"/>
                <a:pathLst>
                  <a:path w="15189" h="17621" extrusionOk="0">
                    <a:moveTo>
                      <a:pt x="377" y="16492"/>
                    </a:moveTo>
                    <a:cubicBezTo>
                      <a:pt x="2708" y="11154"/>
                      <a:pt x="9399" y="3510"/>
                      <a:pt x="14287" y="477"/>
                    </a:cubicBezTo>
                    <a:cubicBezTo>
                      <a:pt x="14888" y="101"/>
                      <a:pt x="15189" y="1"/>
                      <a:pt x="14738" y="1003"/>
                    </a:cubicBezTo>
                    <a:cubicBezTo>
                      <a:pt x="12056" y="6693"/>
                      <a:pt x="6392" y="13309"/>
                      <a:pt x="1104" y="16943"/>
                    </a:cubicBezTo>
                    <a:cubicBezTo>
                      <a:pt x="101" y="17620"/>
                      <a:pt x="1" y="17369"/>
                      <a:pt x="377" y="16492"/>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05" name="Google Shape;1105;p28"/>
              <p:cNvSpPr/>
              <p:nvPr/>
            </p:nvSpPr>
            <p:spPr>
              <a:xfrm>
                <a:off x="2936225" y="4267575"/>
                <a:ext cx="378475" cy="439875"/>
              </a:xfrm>
              <a:custGeom>
                <a:avLst/>
                <a:gdLst/>
                <a:ahLst/>
                <a:cxnLst/>
                <a:rect l="l" t="t" r="r" b="b"/>
                <a:pathLst>
                  <a:path w="15139" h="17595" extrusionOk="0">
                    <a:moveTo>
                      <a:pt x="452" y="16643"/>
                    </a:moveTo>
                    <a:cubicBezTo>
                      <a:pt x="3359" y="11780"/>
                      <a:pt x="10026" y="4111"/>
                      <a:pt x="14337" y="602"/>
                    </a:cubicBezTo>
                    <a:cubicBezTo>
                      <a:pt x="14863" y="176"/>
                      <a:pt x="15139" y="1"/>
                      <a:pt x="14562" y="928"/>
                    </a:cubicBezTo>
                    <a:cubicBezTo>
                      <a:pt x="11354" y="6141"/>
                      <a:pt x="5665" y="12758"/>
                      <a:pt x="903" y="16843"/>
                    </a:cubicBezTo>
                    <a:cubicBezTo>
                      <a:pt x="26" y="17595"/>
                      <a:pt x="1" y="17419"/>
                      <a:pt x="452" y="16643"/>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06" name="Google Shape;1106;p28"/>
              <p:cNvSpPr/>
              <p:nvPr/>
            </p:nvSpPr>
            <p:spPr>
              <a:xfrm>
                <a:off x="2655525" y="4656050"/>
                <a:ext cx="574600" cy="360925"/>
              </a:xfrm>
              <a:custGeom>
                <a:avLst/>
                <a:gdLst/>
                <a:ahLst/>
                <a:cxnLst/>
                <a:rect l="l" t="t" r="r" b="b"/>
                <a:pathLst>
                  <a:path w="22984" h="14437" extrusionOk="0">
                    <a:moveTo>
                      <a:pt x="3485" y="1"/>
                    </a:moveTo>
                    <a:cubicBezTo>
                      <a:pt x="8622" y="1655"/>
                      <a:pt x="14362" y="1655"/>
                      <a:pt x="19500" y="1"/>
                    </a:cubicBezTo>
                    <a:cubicBezTo>
                      <a:pt x="22908" y="2808"/>
                      <a:pt x="22983" y="10778"/>
                      <a:pt x="19500" y="12582"/>
                    </a:cubicBezTo>
                    <a:cubicBezTo>
                      <a:pt x="14061" y="14437"/>
                      <a:pt x="8923" y="14437"/>
                      <a:pt x="3485" y="12582"/>
                    </a:cubicBezTo>
                    <a:cubicBezTo>
                      <a:pt x="1" y="10778"/>
                      <a:pt x="76" y="2808"/>
                      <a:pt x="3485"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07" name="Google Shape;1107;p28"/>
              <p:cNvSpPr/>
              <p:nvPr/>
            </p:nvSpPr>
            <p:spPr>
              <a:xfrm>
                <a:off x="2765175" y="4674850"/>
                <a:ext cx="38250" cy="38250"/>
              </a:xfrm>
              <a:custGeom>
                <a:avLst/>
                <a:gdLst/>
                <a:ahLst/>
                <a:cxnLst/>
                <a:rect l="l" t="t" r="r" b="b"/>
                <a:pathLst>
                  <a:path w="1530" h="1530" extrusionOk="0">
                    <a:moveTo>
                      <a:pt x="778" y="1"/>
                    </a:moveTo>
                    <a:cubicBezTo>
                      <a:pt x="352" y="1"/>
                      <a:pt x="1" y="352"/>
                      <a:pt x="1" y="778"/>
                    </a:cubicBezTo>
                    <a:cubicBezTo>
                      <a:pt x="1" y="1179"/>
                      <a:pt x="352" y="1529"/>
                      <a:pt x="778" y="1529"/>
                    </a:cubicBezTo>
                    <a:cubicBezTo>
                      <a:pt x="1179" y="1529"/>
                      <a:pt x="1530" y="1179"/>
                      <a:pt x="1530" y="778"/>
                    </a:cubicBezTo>
                    <a:cubicBezTo>
                      <a:pt x="1530" y="352"/>
                      <a:pt x="1179" y="1"/>
                      <a:pt x="778" y="1"/>
                    </a:cubicBezTo>
                    <a:close/>
                  </a:path>
                </a:pathLst>
              </a:custGeom>
              <a:solidFill>
                <a:srgbClr val="467C94"/>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08" name="Google Shape;1108;p28"/>
              <p:cNvSpPr/>
              <p:nvPr/>
            </p:nvSpPr>
            <p:spPr>
              <a:xfrm>
                <a:off x="2844750" y="4680500"/>
                <a:ext cx="37625" cy="38250"/>
              </a:xfrm>
              <a:custGeom>
                <a:avLst/>
                <a:gdLst/>
                <a:ahLst/>
                <a:cxnLst/>
                <a:rect l="l" t="t" r="r" b="b"/>
                <a:pathLst>
                  <a:path w="1505" h="1530" extrusionOk="0">
                    <a:moveTo>
                      <a:pt x="753" y="0"/>
                    </a:moveTo>
                    <a:cubicBezTo>
                      <a:pt x="327" y="0"/>
                      <a:pt x="1" y="351"/>
                      <a:pt x="1" y="777"/>
                    </a:cubicBezTo>
                    <a:cubicBezTo>
                      <a:pt x="1" y="1178"/>
                      <a:pt x="327" y="1529"/>
                      <a:pt x="753" y="1529"/>
                    </a:cubicBezTo>
                    <a:cubicBezTo>
                      <a:pt x="1179" y="1529"/>
                      <a:pt x="1505" y="1178"/>
                      <a:pt x="1505" y="777"/>
                    </a:cubicBezTo>
                    <a:cubicBezTo>
                      <a:pt x="1505" y="351"/>
                      <a:pt x="1179" y="0"/>
                      <a:pt x="753" y="0"/>
                    </a:cubicBezTo>
                    <a:close/>
                  </a:path>
                </a:pathLst>
              </a:custGeom>
              <a:solidFill>
                <a:srgbClr val="467C94"/>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09" name="Google Shape;1109;p28"/>
              <p:cNvSpPr/>
              <p:nvPr/>
            </p:nvSpPr>
            <p:spPr>
              <a:xfrm>
                <a:off x="3082225" y="4674850"/>
                <a:ext cx="38250" cy="38250"/>
              </a:xfrm>
              <a:custGeom>
                <a:avLst/>
                <a:gdLst/>
                <a:ahLst/>
                <a:cxnLst/>
                <a:rect l="l" t="t" r="r" b="b"/>
                <a:pathLst>
                  <a:path w="1530" h="1530" extrusionOk="0">
                    <a:moveTo>
                      <a:pt x="752" y="1"/>
                    </a:moveTo>
                    <a:cubicBezTo>
                      <a:pt x="351" y="1"/>
                      <a:pt x="1" y="352"/>
                      <a:pt x="1" y="778"/>
                    </a:cubicBezTo>
                    <a:cubicBezTo>
                      <a:pt x="1" y="1179"/>
                      <a:pt x="351" y="1529"/>
                      <a:pt x="752" y="1529"/>
                    </a:cubicBezTo>
                    <a:cubicBezTo>
                      <a:pt x="1179" y="1529"/>
                      <a:pt x="1529" y="1179"/>
                      <a:pt x="1529" y="778"/>
                    </a:cubicBezTo>
                    <a:cubicBezTo>
                      <a:pt x="1529" y="352"/>
                      <a:pt x="1179" y="1"/>
                      <a:pt x="752" y="1"/>
                    </a:cubicBezTo>
                    <a:close/>
                  </a:path>
                </a:pathLst>
              </a:custGeom>
              <a:solidFill>
                <a:srgbClr val="467C94"/>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0" name="Google Shape;1110;p28"/>
              <p:cNvSpPr/>
              <p:nvPr/>
            </p:nvSpPr>
            <p:spPr>
              <a:xfrm>
                <a:off x="3003275" y="4680500"/>
                <a:ext cx="37625" cy="38250"/>
              </a:xfrm>
              <a:custGeom>
                <a:avLst/>
                <a:gdLst/>
                <a:ahLst/>
                <a:cxnLst/>
                <a:rect l="l" t="t" r="r" b="b"/>
                <a:pathLst>
                  <a:path w="1505" h="1530" extrusionOk="0">
                    <a:moveTo>
                      <a:pt x="753" y="0"/>
                    </a:moveTo>
                    <a:cubicBezTo>
                      <a:pt x="326" y="0"/>
                      <a:pt x="1" y="351"/>
                      <a:pt x="1" y="777"/>
                    </a:cubicBezTo>
                    <a:cubicBezTo>
                      <a:pt x="1" y="1178"/>
                      <a:pt x="326" y="1529"/>
                      <a:pt x="753" y="1529"/>
                    </a:cubicBezTo>
                    <a:cubicBezTo>
                      <a:pt x="1179" y="1529"/>
                      <a:pt x="1504" y="1178"/>
                      <a:pt x="1504" y="777"/>
                    </a:cubicBezTo>
                    <a:cubicBezTo>
                      <a:pt x="1504" y="351"/>
                      <a:pt x="1179" y="0"/>
                      <a:pt x="753" y="0"/>
                    </a:cubicBezTo>
                    <a:close/>
                  </a:path>
                </a:pathLst>
              </a:custGeom>
              <a:solidFill>
                <a:srgbClr val="467C94"/>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1" name="Google Shape;1111;p28"/>
              <p:cNvSpPr/>
              <p:nvPr/>
            </p:nvSpPr>
            <p:spPr>
              <a:xfrm>
                <a:off x="3122950" y="4731875"/>
                <a:ext cx="38250" cy="37625"/>
              </a:xfrm>
              <a:custGeom>
                <a:avLst/>
                <a:gdLst/>
                <a:ahLst/>
                <a:cxnLst/>
                <a:rect l="l" t="t" r="r" b="b"/>
                <a:pathLst>
                  <a:path w="1530" h="1505" extrusionOk="0">
                    <a:moveTo>
                      <a:pt x="778" y="0"/>
                    </a:moveTo>
                    <a:cubicBezTo>
                      <a:pt x="352" y="0"/>
                      <a:pt x="1" y="351"/>
                      <a:pt x="1" y="752"/>
                    </a:cubicBezTo>
                    <a:cubicBezTo>
                      <a:pt x="1" y="1178"/>
                      <a:pt x="352" y="1504"/>
                      <a:pt x="778" y="1504"/>
                    </a:cubicBezTo>
                    <a:cubicBezTo>
                      <a:pt x="1179" y="1504"/>
                      <a:pt x="1529" y="1178"/>
                      <a:pt x="1529" y="752"/>
                    </a:cubicBezTo>
                    <a:cubicBezTo>
                      <a:pt x="1529" y="351"/>
                      <a:pt x="1179" y="0"/>
                      <a:pt x="77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2" name="Google Shape;1112;p28"/>
              <p:cNvSpPr/>
              <p:nvPr/>
            </p:nvSpPr>
            <p:spPr>
              <a:xfrm>
                <a:off x="3044625" y="4743150"/>
                <a:ext cx="37625" cy="37625"/>
              </a:xfrm>
              <a:custGeom>
                <a:avLst/>
                <a:gdLst/>
                <a:ahLst/>
                <a:cxnLst/>
                <a:rect l="l" t="t" r="r" b="b"/>
                <a:pathLst>
                  <a:path w="1505" h="1505" extrusionOk="0">
                    <a:moveTo>
                      <a:pt x="753" y="0"/>
                    </a:moveTo>
                    <a:cubicBezTo>
                      <a:pt x="327" y="0"/>
                      <a:pt x="1" y="351"/>
                      <a:pt x="1" y="752"/>
                    </a:cubicBezTo>
                    <a:cubicBezTo>
                      <a:pt x="1" y="1178"/>
                      <a:pt x="327" y="1504"/>
                      <a:pt x="753" y="1504"/>
                    </a:cubicBezTo>
                    <a:cubicBezTo>
                      <a:pt x="1179" y="1504"/>
                      <a:pt x="1505" y="1178"/>
                      <a:pt x="1505" y="752"/>
                    </a:cubicBezTo>
                    <a:cubicBezTo>
                      <a:pt x="1505" y="351"/>
                      <a:pt x="1179" y="0"/>
                      <a:pt x="75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3" name="Google Shape;1113;p28"/>
              <p:cNvSpPr/>
              <p:nvPr/>
            </p:nvSpPr>
            <p:spPr>
              <a:xfrm>
                <a:off x="2965675" y="4745650"/>
                <a:ext cx="37625" cy="38250"/>
              </a:xfrm>
              <a:custGeom>
                <a:avLst/>
                <a:gdLst/>
                <a:ahLst/>
                <a:cxnLst/>
                <a:rect l="l" t="t" r="r" b="b"/>
                <a:pathLst>
                  <a:path w="1505" h="1530" extrusionOk="0">
                    <a:moveTo>
                      <a:pt x="753" y="1"/>
                    </a:moveTo>
                    <a:cubicBezTo>
                      <a:pt x="352" y="1"/>
                      <a:pt x="1" y="352"/>
                      <a:pt x="1" y="778"/>
                    </a:cubicBezTo>
                    <a:cubicBezTo>
                      <a:pt x="1" y="1179"/>
                      <a:pt x="352" y="1530"/>
                      <a:pt x="753" y="1530"/>
                    </a:cubicBezTo>
                    <a:cubicBezTo>
                      <a:pt x="1179" y="1530"/>
                      <a:pt x="1505" y="1179"/>
                      <a:pt x="1505" y="778"/>
                    </a:cubicBezTo>
                    <a:cubicBezTo>
                      <a:pt x="1505" y="352"/>
                      <a:pt x="1179" y="1"/>
                      <a:pt x="75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4" name="Google Shape;1114;p28"/>
              <p:cNvSpPr/>
              <p:nvPr/>
            </p:nvSpPr>
            <p:spPr>
              <a:xfrm>
                <a:off x="2729475" y="4731875"/>
                <a:ext cx="37600" cy="37625"/>
              </a:xfrm>
              <a:custGeom>
                <a:avLst/>
                <a:gdLst/>
                <a:ahLst/>
                <a:cxnLst/>
                <a:rect l="l" t="t" r="r" b="b"/>
                <a:pathLst>
                  <a:path w="1504" h="1505" extrusionOk="0">
                    <a:moveTo>
                      <a:pt x="752" y="0"/>
                    </a:moveTo>
                    <a:cubicBezTo>
                      <a:pt x="351" y="0"/>
                      <a:pt x="0" y="351"/>
                      <a:pt x="0" y="752"/>
                    </a:cubicBezTo>
                    <a:cubicBezTo>
                      <a:pt x="0" y="1178"/>
                      <a:pt x="351" y="1504"/>
                      <a:pt x="752" y="1504"/>
                    </a:cubicBezTo>
                    <a:cubicBezTo>
                      <a:pt x="1178" y="1504"/>
                      <a:pt x="1504" y="1178"/>
                      <a:pt x="1504" y="752"/>
                    </a:cubicBezTo>
                    <a:cubicBezTo>
                      <a:pt x="1504" y="351"/>
                      <a:pt x="1178" y="0"/>
                      <a:pt x="75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5" name="Google Shape;1115;p28"/>
              <p:cNvSpPr/>
              <p:nvPr/>
            </p:nvSpPr>
            <p:spPr>
              <a:xfrm>
                <a:off x="2808425" y="4743150"/>
                <a:ext cx="37600" cy="37625"/>
              </a:xfrm>
              <a:custGeom>
                <a:avLst/>
                <a:gdLst/>
                <a:ahLst/>
                <a:cxnLst/>
                <a:rect l="l" t="t" r="r" b="b"/>
                <a:pathLst>
                  <a:path w="1504" h="1505" extrusionOk="0">
                    <a:moveTo>
                      <a:pt x="752" y="0"/>
                    </a:moveTo>
                    <a:cubicBezTo>
                      <a:pt x="326" y="0"/>
                      <a:pt x="0" y="351"/>
                      <a:pt x="0" y="752"/>
                    </a:cubicBezTo>
                    <a:cubicBezTo>
                      <a:pt x="0" y="1178"/>
                      <a:pt x="326" y="1504"/>
                      <a:pt x="752" y="1504"/>
                    </a:cubicBezTo>
                    <a:cubicBezTo>
                      <a:pt x="1178" y="1504"/>
                      <a:pt x="1504" y="1178"/>
                      <a:pt x="1504" y="752"/>
                    </a:cubicBezTo>
                    <a:cubicBezTo>
                      <a:pt x="1504" y="351"/>
                      <a:pt x="1178" y="0"/>
                      <a:pt x="75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6" name="Google Shape;1116;p28"/>
              <p:cNvSpPr/>
              <p:nvPr/>
            </p:nvSpPr>
            <p:spPr>
              <a:xfrm>
                <a:off x="2886725" y="4745650"/>
                <a:ext cx="38250" cy="38250"/>
              </a:xfrm>
              <a:custGeom>
                <a:avLst/>
                <a:gdLst/>
                <a:ahLst/>
                <a:cxnLst/>
                <a:rect l="l" t="t" r="r" b="b"/>
                <a:pathLst>
                  <a:path w="1530" h="1530" extrusionOk="0">
                    <a:moveTo>
                      <a:pt x="778" y="1"/>
                    </a:moveTo>
                    <a:cubicBezTo>
                      <a:pt x="352" y="1"/>
                      <a:pt x="1" y="352"/>
                      <a:pt x="1" y="778"/>
                    </a:cubicBezTo>
                    <a:cubicBezTo>
                      <a:pt x="1" y="1179"/>
                      <a:pt x="352" y="1530"/>
                      <a:pt x="778" y="1530"/>
                    </a:cubicBezTo>
                    <a:cubicBezTo>
                      <a:pt x="1179" y="1530"/>
                      <a:pt x="1530" y="1179"/>
                      <a:pt x="1530" y="778"/>
                    </a:cubicBezTo>
                    <a:cubicBezTo>
                      <a:pt x="1530" y="352"/>
                      <a:pt x="1179" y="1"/>
                      <a:pt x="7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7" name="Google Shape;1117;p28"/>
              <p:cNvSpPr/>
              <p:nvPr/>
            </p:nvSpPr>
            <p:spPr>
              <a:xfrm>
                <a:off x="2686225" y="4797650"/>
                <a:ext cx="37625" cy="38250"/>
              </a:xfrm>
              <a:custGeom>
                <a:avLst/>
                <a:gdLst/>
                <a:ahLst/>
                <a:cxnLst/>
                <a:rect l="l" t="t" r="r" b="b"/>
                <a:pathLst>
                  <a:path w="1505" h="1530" extrusionOk="0">
                    <a:moveTo>
                      <a:pt x="753" y="1"/>
                    </a:moveTo>
                    <a:cubicBezTo>
                      <a:pt x="327" y="1"/>
                      <a:pt x="1" y="352"/>
                      <a:pt x="1" y="753"/>
                    </a:cubicBezTo>
                    <a:cubicBezTo>
                      <a:pt x="1" y="1179"/>
                      <a:pt x="327" y="1530"/>
                      <a:pt x="753" y="1530"/>
                    </a:cubicBezTo>
                    <a:cubicBezTo>
                      <a:pt x="1179" y="1530"/>
                      <a:pt x="1505" y="1179"/>
                      <a:pt x="1505" y="753"/>
                    </a:cubicBezTo>
                    <a:cubicBezTo>
                      <a:pt x="1505" y="352"/>
                      <a:pt x="1179" y="1"/>
                      <a:pt x="75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8" name="Google Shape;1118;p28"/>
              <p:cNvSpPr/>
              <p:nvPr/>
            </p:nvSpPr>
            <p:spPr>
              <a:xfrm>
                <a:off x="2765175" y="4808950"/>
                <a:ext cx="38250" cy="37600"/>
              </a:xfrm>
              <a:custGeom>
                <a:avLst/>
                <a:gdLst/>
                <a:ahLst/>
                <a:cxnLst/>
                <a:rect l="l" t="t" r="r" b="b"/>
                <a:pathLst>
                  <a:path w="1530" h="1504" extrusionOk="0">
                    <a:moveTo>
                      <a:pt x="778" y="0"/>
                    </a:moveTo>
                    <a:cubicBezTo>
                      <a:pt x="352" y="0"/>
                      <a:pt x="1" y="326"/>
                      <a:pt x="1" y="752"/>
                    </a:cubicBezTo>
                    <a:cubicBezTo>
                      <a:pt x="1" y="1178"/>
                      <a:pt x="352" y="1504"/>
                      <a:pt x="778" y="1504"/>
                    </a:cubicBezTo>
                    <a:cubicBezTo>
                      <a:pt x="1179" y="1504"/>
                      <a:pt x="1530" y="1178"/>
                      <a:pt x="1530" y="752"/>
                    </a:cubicBezTo>
                    <a:cubicBezTo>
                      <a:pt x="1530" y="326"/>
                      <a:pt x="1179" y="0"/>
                      <a:pt x="77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9" name="Google Shape;1119;p28"/>
              <p:cNvSpPr/>
              <p:nvPr/>
            </p:nvSpPr>
            <p:spPr>
              <a:xfrm>
                <a:off x="2844750" y="4814575"/>
                <a:ext cx="37625" cy="37625"/>
              </a:xfrm>
              <a:custGeom>
                <a:avLst/>
                <a:gdLst/>
                <a:ahLst/>
                <a:cxnLst/>
                <a:rect l="l" t="t" r="r" b="b"/>
                <a:pathLst>
                  <a:path w="1505" h="1505" extrusionOk="0">
                    <a:moveTo>
                      <a:pt x="753" y="1"/>
                    </a:moveTo>
                    <a:cubicBezTo>
                      <a:pt x="327" y="1"/>
                      <a:pt x="1" y="326"/>
                      <a:pt x="1" y="753"/>
                    </a:cubicBezTo>
                    <a:cubicBezTo>
                      <a:pt x="1" y="1179"/>
                      <a:pt x="327" y="1504"/>
                      <a:pt x="753" y="1504"/>
                    </a:cubicBezTo>
                    <a:cubicBezTo>
                      <a:pt x="1179" y="1504"/>
                      <a:pt x="1505" y="1179"/>
                      <a:pt x="1505" y="753"/>
                    </a:cubicBezTo>
                    <a:cubicBezTo>
                      <a:pt x="1505" y="326"/>
                      <a:pt x="1179" y="1"/>
                      <a:pt x="75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0" name="Google Shape;1120;p28"/>
              <p:cNvSpPr/>
              <p:nvPr/>
            </p:nvSpPr>
            <p:spPr>
              <a:xfrm>
                <a:off x="2923700" y="4817075"/>
                <a:ext cx="38250" cy="38250"/>
              </a:xfrm>
              <a:custGeom>
                <a:avLst/>
                <a:gdLst/>
                <a:ahLst/>
                <a:cxnLst/>
                <a:rect l="l" t="t" r="r" b="b"/>
                <a:pathLst>
                  <a:path w="1530" h="1530" extrusionOk="0">
                    <a:moveTo>
                      <a:pt x="753" y="1"/>
                    </a:moveTo>
                    <a:cubicBezTo>
                      <a:pt x="352" y="1"/>
                      <a:pt x="1" y="352"/>
                      <a:pt x="1" y="753"/>
                    </a:cubicBezTo>
                    <a:cubicBezTo>
                      <a:pt x="1" y="1179"/>
                      <a:pt x="352" y="1530"/>
                      <a:pt x="753" y="1530"/>
                    </a:cubicBezTo>
                    <a:cubicBezTo>
                      <a:pt x="1179" y="1530"/>
                      <a:pt x="1530" y="1179"/>
                      <a:pt x="1530" y="753"/>
                    </a:cubicBezTo>
                    <a:cubicBezTo>
                      <a:pt x="1530" y="352"/>
                      <a:pt x="1179" y="1"/>
                      <a:pt x="75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1" name="Google Shape;1121;p28"/>
              <p:cNvSpPr/>
              <p:nvPr/>
            </p:nvSpPr>
            <p:spPr>
              <a:xfrm>
                <a:off x="3161800" y="4797650"/>
                <a:ext cx="37625" cy="38250"/>
              </a:xfrm>
              <a:custGeom>
                <a:avLst/>
                <a:gdLst/>
                <a:ahLst/>
                <a:cxnLst/>
                <a:rect l="l" t="t" r="r" b="b"/>
                <a:pathLst>
                  <a:path w="1505" h="1530" extrusionOk="0">
                    <a:moveTo>
                      <a:pt x="752" y="1"/>
                    </a:moveTo>
                    <a:cubicBezTo>
                      <a:pt x="326" y="1"/>
                      <a:pt x="1" y="352"/>
                      <a:pt x="1" y="753"/>
                    </a:cubicBezTo>
                    <a:cubicBezTo>
                      <a:pt x="1" y="1179"/>
                      <a:pt x="326" y="1530"/>
                      <a:pt x="752" y="1530"/>
                    </a:cubicBezTo>
                    <a:cubicBezTo>
                      <a:pt x="1153" y="1530"/>
                      <a:pt x="1504" y="1179"/>
                      <a:pt x="1504" y="753"/>
                    </a:cubicBezTo>
                    <a:cubicBezTo>
                      <a:pt x="1504" y="352"/>
                      <a:pt x="1153" y="1"/>
                      <a:pt x="7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2" name="Google Shape;1122;p28"/>
              <p:cNvSpPr/>
              <p:nvPr/>
            </p:nvSpPr>
            <p:spPr>
              <a:xfrm>
                <a:off x="3082225" y="4808950"/>
                <a:ext cx="38250" cy="37600"/>
              </a:xfrm>
              <a:custGeom>
                <a:avLst/>
                <a:gdLst/>
                <a:ahLst/>
                <a:cxnLst/>
                <a:rect l="l" t="t" r="r" b="b"/>
                <a:pathLst>
                  <a:path w="1530" h="1504" extrusionOk="0">
                    <a:moveTo>
                      <a:pt x="752" y="0"/>
                    </a:moveTo>
                    <a:cubicBezTo>
                      <a:pt x="351" y="0"/>
                      <a:pt x="1" y="326"/>
                      <a:pt x="1" y="752"/>
                    </a:cubicBezTo>
                    <a:cubicBezTo>
                      <a:pt x="1" y="1178"/>
                      <a:pt x="351" y="1504"/>
                      <a:pt x="752" y="1504"/>
                    </a:cubicBezTo>
                    <a:cubicBezTo>
                      <a:pt x="1179" y="1504"/>
                      <a:pt x="1529" y="1178"/>
                      <a:pt x="1529" y="752"/>
                    </a:cubicBezTo>
                    <a:cubicBezTo>
                      <a:pt x="1529" y="326"/>
                      <a:pt x="1179" y="0"/>
                      <a:pt x="75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3" name="Google Shape;1123;p28"/>
              <p:cNvSpPr/>
              <p:nvPr/>
            </p:nvSpPr>
            <p:spPr>
              <a:xfrm>
                <a:off x="3003275" y="4814575"/>
                <a:ext cx="37625" cy="37625"/>
              </a:xfrm>
              <a:custGeom>
                <a:avLst/>
                <a:gdLst/>
                <a:ahLst/>
                <a:cxnLst/>
                <a:rect l="l" t="t" r="r" b="b"/>
                <a:pathLst>
                  <a:path w="1505" h="1505" extrusionOk="0">
                    <a:moveTo>
                      <a:pt x="753" y="1"/>
                    </a:moveTo>
                    <a:cubicBezTo>
                      <a:pt x="326" y="1"/>
                      <a:pt x="1" y="326"/>
                      <a:pt x="1" y="753"/>
                    </a:cubicBezTo>
                    <a:cubicBezTo>
                      <a:pt x="1" y="1179"/>
                      <a:pt x="326" y="1504"/>
                      <a:pt x="753" y="1504"/>
                    </a:cubicBezTo>
                    <a:cubicBezTo>
                      <a:pt x="1179" y="1504"/>
                      <a:pt x="1504" y="1179"/>
                      <a:pt x="1504" y="753"/>
                    </a:cubicBezTo>
                    <a:cubicBezTo>
                      <a:pt x="1504" y="326"/>
                      <a:pt x="1179" y="1"/>
                      <a:pt x="75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4" name="Google Shape;1124;p28"/>
              <p:cNvSpPr/>
              <p:nvPr/>
            </p:nvSpPr>
            <p:spPr>
              <a:xfrm>
                <a:off x="3122950" y="4865950"/>
                <a:ext cx="38250" cy="37625"/>
              </a:xfrm>
              <a:custGeom>
                <a:avLst/>
                <a:gdLst/>
                <a:ahLst/>
                <a:cxnLst/>
                <a:rect l="l" t="t" r="r" b="b"/>
                <a:pathLst>
                  <a:path w="1530" h="1505" extrusionOk="0">
                    <a:moveTo>
                      <a:pt x="778" y="1"/>
                    </a:moveTo>
                    <a:cubicBezTo>
                      <a:pt x="352" y="1"/>
                      <a:pt x="1" y="327"/>
                      <a:pt x="1" y="753"/>
                    </a:cubicBezTo>
                    <a:cubicBezTo>
                      <a:pt x="1" y="1154"/>
                      <a:pt x="352" y="1505"/>
                      <a:pt x="778" y="1505"/>
                    </a:cubicBezTo>
                    <a:cubicBezTo>
                      <a:pt x="1179" y="1505"/>
                      <a:pt x="1529" y="1154"/>
                      <a:pt x="1529" y="753"/>
                    </a:cubicBezTo>
                    <a:cubicBezTo>
                      <a:pt x="1529" y="327"/>
                      <a:pt x="1179" y="1"/>
                      <a:pt x="7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5" name="Google Shape;1125;p28"/>
              <p:cNvSpPr/>
              <p:nvPr/>
            </p:nvSpPr>
            <p:spPr>
              <a:xfrm>
                <a:off x="3044625" y="4882875"/>
                <a:ext cx="37625" cy="37625"/>
              </a:xfrm>
              <a:custGeom>
                <a:avLst/>
                <a:gdLst/>
                <a:ahLst/>
                <a:cxnLst/>
                <a:rect l="l" t="t" r="r" b="b"/>
                <a:pathLst>
                  <a:path w="1505" h="1505" extrusionOk="0">
                    <a:moveTo>
                      <a:pt x="753" y="0"/>
                    </a:moveTo>
                    <a:cubicBezTo>
                      <a:pt x="327" y="0"/>
                      <a:pt x="1" y="326"/>
                      <a:pt x="1" y="752"/>
                    </a:cubicBezTo>
                    <a:cubicBezTo>
                      <a:pt x="1" y="1178"/>
                      <a:pt x="327" y="1504"/>
                      <a:pt x="753" y="1504"/>
                    </a:cubicBezTo>
                    <a:cubicBezTo>
                      <a:pt x="1179" y="1504"/>
                      <a:pt x="1505" y="1178"/>
                      <a:pt x="1505" y="752"/>
                    </a:cubicBezTo>
                    <a:cubicBezTo>
                      <a:pt x="1505" y="326"/>
                      <a:pt x="1179" y="0"/>
                      <a:pt x="75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6" name="Google Shape;1126;p28"/>
              <p:cNvSpPr/>
              <p:nvPr/>
            </p:nvSpPr>
            <p:spPr>
              <a:xfrm>
                <a:off x="2965675" y="4890400"/>
                <a:ext cx="37625" cy="37600"/>
              </a:xfrm>
              <a:custGeom>
                <a:avLst/>
                <a:gdLst/>
                <a:ahLst/>
                <a:cxnLst/>
                <a:rect l="l" t="t" r="r" b="b"/>
                <a:pathLst>
                  <a:path w="1505" h="1504" extrusionOk="0">
                    <a:moveTo>
                      <a:pt x="753" y="0"/>
                    </a:moveTo>
                    <a:cubicBezTo>
                      <a:pt x="352" y="0"/>
                      <a:pt x="1" y="351"/>
                      <a:pt x="1" y="752"/>
                    </a:cubicBezTo>
                    <a:cubicBezTo>
                      <a:pt x="1" y="1178"/>
                      <a:pt x="352" y="1504"/>
                      <a:pt x="753" y="1504"/>
                    </a:cubicBezTo>
                    <a:cubicBezTo>
                      <a:pt x="1179" y="1504"/>
                      <a:pt x="1505" y="1178"/>
                      <a:pt x="1505" y="752"/>
                    </a:cubicBezTo>
                    <a:cubicBezTo>
                      <a:pt x="1505" y="351"/>
                      <a:pt x="1179" y="0"/>
                      <a:pt x="75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7" name="Google Shape;1127;p28"/>
              <p:cNvSpPr/>
              <p:nvPr/>
            </p:nvSpPr>
            <p:spPr>
              <a:xfrm>
                <a:off x="2729475" y="4865950"/>
                <a:ext cx="37600" cy="37625"/>
              </a:xfrm>
              <a:custGeom>
                <a:avLst/>
                <a:gdLst/>
                <a:ahLst/>
                <a:cxnLst/>
                <a:rect l="l" t="t" r="r" b="b"/>
                <a:pathLst>
                  <a:path w="1504" h="1505" extrusionOk="0">
                    <a:moveTo>
                      <a:pt x="752" y="1"/>
                    </a:moveTo>
                    <a:cubicBezTo>
                      <a:pt x="351" y="1"/>
                      <a:pt x="0" y="327"/>
                      <a:pt x="0" y="753"/>
                    </a:cubicBezTo>
                    <a:cubicBezTo>
                      <a:pt x="0" y="1154"/>
                      <a:pt x="351" y="1505"/>
                      <a:pt x="752" y="1505"/>
                    </a:cubicBezTo>
                    <a:cubicBezTo>
                      <a:pt x="1178" y="1505"/>
                      <a:pt x="1504" y="1154"/>
                      <a:pt x="1504" y="753"/>
                    </a:cubicBezTo>
                    <a:cubicBezTo>
                      <a:pt x="1504" y="327"/>
                      <a:pt x="1178" y="1"/>
                      <a:pt x="7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8" name="Google Shape;1128;p28"/>
              <p:cNvSpPr/>
              <p:nvPr/>
            </p:nvSpPr>
            <p:spPr>
              <a:xfrm>
                <a:off x="2808425" y="4882875"/>
                <a:ext cx="37600" cy="37625"/>
              </a:xfrm>
              <a:custGeom>
                <a:avLst/>
                <a:gdLst/>
                <a:ahLst/>
                <a:cxnLst/>
                <a:rect l="l" t="t" r="r" b="b"/>
                <a:pathLst>
                  <a:path w="1504" h="1505" extrusionOk="0">
                    <a:moveTo>
                      <a:pt x="752" y="0"/>
                    </a:moveTo>
                    <a:cubicBezTo>
                      <a:pt x="326" y="0"/>
                      <a:pt x="0" y="326"/>
                      <a:pt x="0" y="752"/>
                    </a:cubicBezTo>
                    <a:cubicBezTo>
                      <a:pt x="0" y="1178"/>
                      <a:pt x="326" y="1504"/>
                      <a:pt x="752" y="1504"/>
                    </a:cubicBezTo>
                    <a:cubicBezTo>
                      <a:pt x="1178" y="1504"/>
                      <a:pt x="1504" y="1178"/>
                      <a:pt x="1504" y="752"/>
                    </a:cubicBezTo>
                    <a:cubicBezTo>
                      <a:pt x="1504" y="326"/>
                      <a:pt x="1178" y="0"/>
                      <a:pt x="75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9" name="Google Shape;1129;p28"/>
              <p:cNvSpPr/>
              <p:nvPr/>
            </p:nvSpPr>
            <p:spPr>
              <a:xfrm>
                <a:off x="2886725" y="4890400"/>
                <a:ext cx="38250" cy="37600"/>
              </a:xfrm>
              <a:custGeom>
                <a:avLst/>
                <a:gdLst/>
                <a:ahLst/>
                <a:cxnLst/>
                <a:rect l="l" t="t" r="r" b="b"/>
                <a:pathLst>
                  <a:path w="1530" h="1504" extrusionOk="0">
                    <a:moveTo>
                      <a:pt x="778" y="0"/>
                    </a:moveTo>
                    <a:cubicBezTo>
                      <a:pt x="352" y="0"/>
                      <a:pt x="1" y="351"/>
                      <a:pt x="1" y="752"/>
                    </a:cubicBezTo>
                    <a:cubicBezTo>
                      <a:pt x="1" y="1178"/>
                      <a:pt x="352" y="1504"/>
                      <a:pt x="778" y="1504"/>
                    </a:cubicBezTo>
                    <a:cubicBezTo>
                      <a:pt x="1179" y="1504"/>
                      <a:pt x="1530" y="1178"/>
                      <a:pt x="1530" y="752"/>
                    </a:cubicBezTo>
                    <a:cubicBezTo>
                      <a:pt x="1530" y="351"/>
                      <a:pt x="1179" y="0"/>
                      <a:pt x="77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0" name="Google Shape;1130;p28"/>
              <p:cNvSpPr/>
              <p:nvPr/>
            </p:nvSpPr>
            <p:spPr>
              <a:xfrm>
                <a:off x="2765175" y="4939275"/>
                <a:ext cx="38250" cy="37600"/>
              </a:xfrm>
              <a:custGeom>
                <a:avLst/>
                <a:gdLst/>
                <a:ahLst/>
                <a:cxnLst/>
                <a:rect l="l" t="t" r="r" b="b"/>
                <a:pathLst>
                  <a:path w="1530" h="1504" extrusionOk="0">
                    <a:moveTo>
                      <a:pt x="778" y="0"/>
                    </a:moveTo>
                    <a:cubicBezTo>
                      <a:pt x="352" y="0"/>
                      <a:pt x="1" y="326"/>
                      <a:pt x="1" y="752"/>
                    </a:cubicBezTo>
                    <a:cubicBezTo>
                      <a:pt x="1" y="1178"/>
                      <a:pt x="352" y="1504"/>
                      <a:pt x="778" y="1504"/>
                    </a:cubicBezTo>
                    <a:cubicBezTo>
                      <a:pt x="1179" y="1504"/>
                      <a:pt x="1530" y="1178"/>
                      <a:pt x="1530" y="752"/>
                    </a:cubicBezTo>
                    <a:cubicBezTo>
                      <a:pt x="1530" y="326"/>
                      <a:pt x="1179" y="0"/>
                      <a:pt x="77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1" name="Google Shape;1131;p28"/>
              <p:cNvSpPr/>
              <p:nvPr/>
            </p:nvSpPr>
            <p:spPr>
              <a:xfrm>
                <a:off x="2844750" y="4951800"/>
                <a:ext cx="37625" cy="37625"/>
              </a:xfrm>
              <a:custGeom>
                <a:avLst/>
                <a:gdLst/>
                <a:ahLst/>
                <a:cxnLst/>
                <a:rect l="l" t="t" r="r" b="b"/>
                <a:pathLst>
                  <a:path w="1505" h="1505" extrusionOk="0">
                    <a:moveTo>
                      <a:pt x="753" y="0"/>
                    </a:moveTo>
                    <a:cubicBezTo>
                      <a:pt x="327" y="0"/>
                      <a:pt x="1" y="326"/>
                      <a:pt x="1" y="752"/>
                    </a:cubicBezTo>
                    <a:cubicBezTo>
                      <a:pt x="1" y="1178"/>
                      <a:pt x="327" y="1504"/>
                      <a:pt x="753" y="1504"/>
                    </a:cubicBezTo>
                    <a:cubicBezTo>
                      <a:pt x="1179" y="1504"/>
                      <a:pt x="1505" y="1178"/>
                      <a:pt x="1505" y="752"/>
                    </a:cubicBezTo>
                    <a:cubicBezTo>
                      <a:pt x="1505" y="326"/>
                      <a:pt x="1179" y="0"/>
                      <a:pt x="75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2" name="Google Shape;1132;p28"/>
              <p:cNvSpPr/>
              <p:nvPr/>
            </p:nvSpPr>
            <p:spPr>
              <a:xfrm>
                <a:off x="2923700" y="4959325"/>
                <a:ext cx="38250" cy="37600"/>
              </a:xfrm>
              <a:custGeom>
                <a:avLst/>
                <a:gdLst/>
                <a:ahLst/>
                <a:cxnLst/>
                <a:rect l="l" t="t" r="r" b="b"/>
                <a:pathLst>
                  <a:path w="1530" h="1504" extrusionOk="0">
                    <a:moveTo>
                      <a:pt x="753" y="0"/>
                    </a:moveTo>
                    <a:cubicBezTo>
                      <a:pt x="352" y="0"/>
                      <a:pt x="1" y="351"/>
                      <a:pt x="1" y="752"/>
                    </a:cubicBezTo>
                    <a:cubicBezTo>
                      <a:pt x="1" y="1178"/>
                      <a:pt x="352" y="1504"/>
                      <a:pt x="753" y="1504"/>
                    </a:cubicBezTo>
                    <a:cubicBezTo>
                      <a:pt x="1179" y="1504"/>
                      <a:pt x="1530" y="1178"/>
                      <a:pt x="1530" y="752"/>
                    </a:cubicBezTo>
                    <a:cubicBezTo>
                      <a:pt x="1530" y="351"/>
                      <a:pt x="1179" y="0"/>
                      <a:pt x="75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3" name="Google Shape;1133;p28"/>
              <p:cNvSpPr/>
              <p:nvPr/>
            </p:nvSpPr>
            <p:spPr>
              <a:xfrm>
                <a:off x="3082225" y="4939275"/>
                <a:ext cx="38250" cy="37600"/>
              </a:xfrm>
              <a:custGeom>
                <a:avLst/>
                <a:gdLst/>
                <a:ahLst/>
                <a:cxnLst/>
                <a:rect l="l" t="t" r="r" b="b"/>
                <a:pathLst>
                  <a:path w="1530" h="1504" extrusionOk="0">
                    <a:moveTo>
                      <a:pt x="752" y="0"/>
                    </a:moveTo>
                    <a:cubicBezTo>
                      <a:pt x="351" y="0"/>
                      <a:pt x="1" y="326"/>
                      <a:pt x="1" y="752"/>
                    </a:cubicBezTo>
                    <a:cubicBezTo>
                      <a:pt x="1" y="1178"/>
                      <a:pt x="351" y="1504"/>
                      <a:pt x="752" y="1504"/>
                    </a:cubicBezTo>
                    <a:cubicBezTo>
                      <a:pt x="1179" y="1504"/>
                      <a:pt x="1529" y="1178"/>
                      <a:pt x="1529" y="752"/>
                    </a:cubicBezTo>
                    <a:cubicBezTo>
                      <a:pt x="1529" y="326"/>
                      <a:pt x="1179" y="0"/>
                      <a:pt x="75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4" name="Google Shape;1134;p28"/>
              <p:cNvSpPr/>
              <p:nvPr/>
            </p:nvSpPr>
            <p:spPr>
              <a:xfrm>
                <a:off x="3003275" y="4951800"/>
                <a:ext cx="37625" cy="37625"/>
              </a:xfrm>
              <a:custGeom>
                <a:avLst/>
                <a:gdLst/>
                <a:ahLst/>
                <a:cxnLst/>
                <a:rect l="l" t="t" r="r" b="b"/>
                <a:pathLst>
                  <a:path w="1505" h="1505" extrusionOk="0">
                    <a:moveTo>
                      <a:pt x="753" y="0"/>
                    </a:moveTo>
                    <a:cubicBezTo>
                      <a:pt x="326" y="0"/>
                      <a:pt x="1" y="326"/>
                      <a:pt x="1" y="752"/>
                    </a:cubicBezTo>
                    <a:cubicBezTo>
                      <a:pt x="1" y="1178"/>
                      <a:pt x="326" y="1504"/>
                      <a:pt x="753" y="1504"/>
                    </a:cubicBezTo>
                    <a:cubicBezTo>
                      <a:pt x="1179" y="1504"/>
                      <a:pt x="1504" y="1178"/>
                      <a:pt x="1504" y="752"/>
                    </a:cubicBezTo>
                    <a:cubicBezTo>
                      <a:pt x="1504" y="326"/>
                      <a:pt x="1179" y="0"/>
                      <a:pt x="75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5" name="Google Shape;1135;p28"/>
              <p:cNvSpPr/>
              <p:nvPr/>
            </p:nvSpPr>
            <p:spPr>
              <a:xfrm>
                <a:off x="2623575" y="4378125"/>
                <a:ext cx="315825" cy="343750"/>
              </a:xfrm>
              <a:custGeom>
                <a:avLst/>
                <a:gdLst/>
                <a:ahLst/>
                <a:cxnLst/>
                <a:rect l="l" t="t" r="r" b="b"/>
                <a:pathLst>
                  <a:path w="12633" h="13750" extrusionOk="0">
                    <a:moveTo>
                      <a:pt x="1924" y="1"/>
                    </a:moveTo>
                    <a:cubicBezTo>
                      <a:pt x="1220" y="1"/>
                      <a:pt x="1059" y="401"/>
                      <a:pt x="953" y="1017"/>
                    </a:cubicBezTo>
                    <a:cubicBezTo>
                      <a:pt x="1" y="6957"/>
                      <a:pt x="4487" y="13098"/>
                      <a:pt x="10527" y="13724"/>
                    </a:cubicBezTo>
                    <a:cubicBezTo>
                      <a:pt x="10652" y="13741"/>
                      <a:pt x="10771" y="13749"/>
                      <a:pt x="10882" y="13749"/>
                    </a:cubicBezTo>
                    <a:cubicBezTo>
                      <a:pt x="11617" y="13749"/>
                      <a:pt x="12044" y="13372"/>
                      <a:pt x="12131" y="12371"/>
                    </a:cubicBezTo>
                    <a:cubicBezTo>
                      <a:pt x="12632" y="6105"/>
                      <a:pt x="8572" y="992"/>
                      <a:pt x="2357" y="40"/>
                    </a:cubicBezTo>
                    <a:cubicBezTo>
                      <a:pt x="2193" y="13"/>
                      <a:pt x="2050" y="1"/>
                      <a:pt x="192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6" name="Google Shape;1136;p28"/>
              <p:cNvSpPr/>
              <p:nvPr/>
            </p:nvSpPr>
            <p:spPr>
              <a:xfrm>
                <a:off x="2651150" y="4380150"/>
                <a:ext cx="271525" cy="339325"/>
              </a:xfrm>
              <a:custGeom>
                <a:avLst/>
                <a:gdLst/>
                <a:ahLst/>
                <a:cxnLst/>
                <a:rect l="l" t="t" r="r" b="b"/>
                <a:pathLst>
                  <a:path w="10861" h="13573" extrusionOk="0">
                    <a:moveTo>
                      <a:pt x="527" y="0"/>
                    </a:moveTo>
                    <a:cubicBezTo>
                      <a:pt x="96" y="0"/>
                      <a:pt x="25" y="321"/>
                      <a:pt x="25" y="811"/>
                    </a:cubicBezTo>
                    <a:cubicBezTo>
                      <a:pt x="0" y="6024"/>
                      <a:pt x="4537" y="12140"/>
                      <a:pt x="9624" y="13493"/>
                    </a:cubicBezTo>
                    <a:cubicBezTo>
                      <a:pt x="9814" y="13545"/>
                      <a:pt x="9983" y="13573"/>
                      <a:pt x="10129" y="13573"/>
                    </a:cubicBezTo>
                    <a:cubicBezTo>
                      <a:pt x="10621" y="13573"/>
                      <a:pt x="10860" y="13257"/>
                      <a:pt x="10802" y="12465"/>
                    </a:cubicBezTo>
                    <a:cubicBezTo>
                      <a:pt x="10401" y="6901"/>
                      <a:pt x="6366" y="1764"/>
                      <a:pt x="1078" y="109"/>
                    </a:cubicBezTo>
                    <a:cubicBezTo>
                      <a:pt x="849" y="35"/>
                      <a:pt x="669" y="0"/>
                      <a:pt x="52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7" name="Google Shape;1137;p28"/>
              <p:cNvSpPr/>
              <p:nvPr/>
            </p:nvSpPr>
            <p:spPr>
              <a:xfrm>
                <a:off x="2652925" y="4380525"/>
                <a:ext cx="267875" cy="338050"/>
              </a:xfrm>
              <a:custGeom>
                <a:avLst/>
                <a:gdLst/>
                <a:ahLst/>
                <a:cxnLst/>
                <a:rect l="l" t="t" r="r" b="b"/>
                <a:pathLst>
                  <a:path w="10715" h="13522" extrusionOk="0">
                    <a:moveTo>
                      <a:pt x="356" y="0"/>
                    </a:moveTo>
                    <a:cubicBezTo>
                      <a:pt x="24" y="0"/>
                      <a:pt x="1" y="290"/>
                      <a:pt x="55" y="721"/>
                    </a:cubicBezTo>
                    <a:cubicBezTo>
                      <a:pt x="481" y="5583"/>
                      <a:pt x="5042" y="11698"/>
                      <a:pt x="9654" y="13403"/>
                    </a:cubicBezTo>
                    <a:cubicBezTo>
                      <a:pt x="9863" y="13479"/>
                      <a:pt x="10040" y="13521"/>
                      <a:pt x="10185" y="13521"/>
                    </a:cubicBezTo>
                    <a:cubicBezTo>
                      <a:pt x="10562" y="13521"/>
                      <a:pt x="10715" y="13238"/>
                      <a:pt x="10606" y="12551"/>
                    </a:cubicBezTo>
                    <a:cubicBezTo>
                      <a:pt x="9754" y="7312"/>
                      <a:pt x="5719" y="2175"/>
                      <a:pt x="907" y="144"/>
                    </a:cubicBezTo>
                    <a:cubicBezTo>
                      <a:pt x="666" y="45"/>
                      <a:pt x="487" y="0"/>
                      <a:pt x="35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8" name="Google Shape;1138;p28"/>
              <p:cNvSpPr/>
              <p:nvPr/>
            </p:nvSpPr>
            <p:spPr>
              <a:xfrm>
                <a:off x="2654775" y="4381675"/>
                <a:ext cx="261975" cy="335225"/>
              </a:xfrm>
              <a:custGeom>
                <a:avLst/>
                <a:gdLst/>
                <a:ahLst/>
                <a:cxnLst/>
                <a:rect l="l" t="t" r="r" b="b"/>
                <a:pathLst>
                  <a:path w="10479" h="13409" extrusionOk="0">
                    <a:moveTo>
                      <a:pt x="129" y="1"/>
                    </a:moveTo>
                    <a:cubicBezTo>
                      <a:pt x="0" y="1"/>
                      <a:pt x="57" y="215"/>
                      <a:pt x="181" y="525"/>
                    </a:cubicBezTo>
                    <a:cubicBezTo>
                      <a:pt x="1660" y="4560"/>
                      <a:pt x="6271" y="10650"/>
                      <a:pt x="9830" y="13156"/>
                    </a:cubicBezTo>
                    <a:cubicBezTo>
                      <a:pt x="10061" y="13317"/>
                      <a:pt x="10231" y="13409"/>
                      <a:pt x="10330" y="13409"/>
                    </a:cubicBezTo>
                    <a:cubicBezTo>
                      <a:pt x="10479" y="13409"/>
                      <a:pt x="10467" y="13201"/>
                      <a:pt x="10256" y="12705"/>
                    </a:cubicBezTo>
                    <a:cubicBezTo>
                      <a:pt x="8402" y="8269"/>
                      <a:pt x="4392" y="3106"/>
                      <a:pt x="607" y="274"/>
                    </a:cubicBezTo>
                    <a:cubicBezTo>
                      <a:pt x="358" y="82"/>
                      <a:pt x="208" y="1"/>
                      <a:pt x="129"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9" name="Google Shape;1139;p28"/>
              <p:cNvSpPr/>
              <p:nvPr/>
            </p:nvSpPr>
            <p:spPr>
              <a:xfrm>
                <a:off x="2655400" y="4382075"/>
                <a:ext cx="260675" cy="334550"/>
              </a:xfrm>
              <a:custGeom>
                <a:avLst/>
                <a:gdLst/>
                <a:ahLst/>
                <a:cxnLst/>
                <a:rect l="l" t="t" r="r" b="b"/>
                <a:pathLst>
                  <a:path w="10427" h="13382" extrusionOk="0">
                    <a:moveTo>
                      <a:pt x="69" y="1"/>
                    </a:moveTo>
                    <a:cubicBezTo>
                      <a:pt x="1" y="1"/>
                      <a:pt x="87" y="184"/>
                      <a:pt x="231" y="458"/>
                    </a:cubicBezTo>
                    <a:cubicBezTo>
                      <a:pt x="2161" y="4143"/>
                      <a:pt x="6773" y="10208"/>
                      <a:pt x="9906" y="13065"/>
                    </a:cubicBezTo>
                    <a:cubicBezTo>
                      <a:pt x="10128" y="13265"/>
                      <a:pt x="10281" y="13381"/>
                      <a:pt x="10346" y="13381"/>
                    </a:cubicBezTo>
                    <a:cubicBezTo>
                      <a:pt x="10427" y="13381"/>
                      <a:pt x="10369" y="13197"/>
                      <a:pt x="10131" y="12764"/>
                    </a:cubicBezTo>
                    <a:cubicBezTo>
                      <a:pt x="7850" y="8654"/>
                      <a:pt x="3840" y="3491"/>
                      <a:pt x="507" y="333"/>
                    </a:cubicBezTo>
                    <a:cubicBezTo>
                      <a:pt x="252" y="100"/>
                      <a:pt x="119" y="1"/>
                      <a:pt x="6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40" name="Google Shape;1140;p28"/>
              <p:cNvSpPr/>
              <p:nvPr/>
            </p:nvSpPr>
            <p:spPr>
              <a:xfrm>
                <a:off x="2698775" y="4656050"/>
                <a:ext cx="490000" cy="78975"/>
              </a:xfrm>
              <a:custGeom>
                <a:avLst/>
                <a:gdLst/>
                <a:ahLst/>
                <a:cxnLst/>
                <a:rect l="l" t="t" r="r" b="b"/>
                <a:pathLst>
                  <a:path w="19600" h="3159" extrusionOk="0">
                    <a:moveTo>
                      <a:pt x="1755" y="1"/>
                    </a:moveTo>
                    <a:cubicBezTo>
                      <a:pt x="827" y="126"/>
                      <a:pt x="0" y="527"/>
                      <a:pt x="301" y="1805"/>
                    </a:cubicBezTo>
                    <a:cubicBezTo>
                      <a:pt x="2983" y="2657"/>
                      <a:pt x="6241" y="3159"/>
                      <a:pt x="9750" y="3159"/>
                    </a:cubicBezTo>
                    <a:cubicBezTo>
                      <a:pt x="13283" y="3159"/>
                      <a:pt x="16542" y="2657"/>
                      <a:pt x="19223" y="1805"/>
                    </a:cubicBezTo>
                    <a:cubicBezTo>
                      <a:pt x="19599" y="803"/>
                      <a:pt x="19148" y="151"/>
                      <a:pt x="17770" y="1"/>
                    </a:cubicBezTo>
                    <a:cubicBezTo>
                      <a:pt x="15201" y="828"/>
                      <a:pt x="12481" y="1241"/>
                      <a:pt x="9762" y="1241"/>
                    </a:cubicBezTo>
                    <a:cubicBezTo>
                      <a:pt x="7043" y="1241"/>
                      <a:pt x="4323" y="828"/>
                      <a:pt x="175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41" name="Google Shape;1141;p28"/>
              <p:cNvSpPr/>
              <p:nvPr/>
            </p:nvSpPr>
            <p:spPr>
              <a:xfrm>
                <a:off x="3101050" y="4112150"/>
                <a:ext cx="82275" cy="60875"/>
              </a:xfrm>
              <a:custGeom>
                <a:avLst/>
                <a:gdLst/>
                <a:ahLst/>
                <a:cxnLst/>
                <a:rect l="l" t="t" r="r" b="b"/>
                <a:pathLst>
                  <a:path w="3291" h="2435" extrusionOk="0">
                    <a:moveTo>
                      <a:pt x="1580" y="1"/>
                    </a:moveTo>
                    <a:cubicBezTo>
                      <a:pt x="1" y="1"/>
                      <a:pt x="862" y="2409"/>
                      <a:pt x="1553" y="2433"/>
                    </a:cubicBezTo>
                    <a:cubicBezTo>
                      <a:pt x="1561" y="2434"/>
                      <a:pt x="1569" y="2434"/>
                      <a:pt x="1576" y="2434"/>
                    </a:cubicBezTo>
                    <a:cubicBezTo>
                      <a:pt x="2301" y="2434"/>
                      <a:pt x="3291" y="101"/>
                      <a:pt x="1654" y="2"/>
                    </a:cubicBezTo>
                    <a:cubicBezTo>
                      <a:pt x="1629" y="1"/>
                      <a:pt x="1604" y="1"/>
                      <a:pt x="158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42" name="Google Shape;1142;p28"/>
              <p:cNvSpPr/>
              <p:nvPr/>
            </p:nvSpPr>
            <p:spPr>
              <a:xfrm>
                <a:off x="3132825" y="4166325"/>
                <a:ext cx="75175" cy="49850"/>
              </a:xfrm>
              <a:custGeom>
                <a:avLst/>
                <a:gdLst/>
                <a:ahLst/>
                <a:cxnLst/>
                <a:rect l="l" t="t" r="r" b="b"/>
                <a:pathLst>
                  <a:path w="3007" h="1994" extrusionOk="0">
                    <a:moveTo>
                      <a:pt x="1061" y="1"/>
                    </a:moveTo>
                    <a:cubicBezTo>
                      <a:pt x="708" y="1"/>
                      <a:pt x="401" y="89"/>
                      <a:pt x="282" y="266"/>
                    </a:cubicBezTo>
                    <a:cubicBezTo>
                      <a:pt x="1" y="736"/>
                      <a:pt x="831" y="1993"/>
                      <a:pt x="1633" y="1993"/>
                    </a:cubicBezTo>
                    <a:cubicBezTo>
                      <a:pt x="1902" y="1993"/>
                      <a:pt x="2168" y="1853"/>
                      <a:pt x="2388" y="1494"/>
                    </a:cubicBezTo>
                    <a:cubicBezTo>
                      <a:pt x="3006" y="505"/>
                      <a:pt x="1905" y="1"/>
                      <a:pt x="106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43" name="Google Shape;1143;p28"/>
              <p:cNvSpPr/>
              <p:nvPr/>
            </p:nvSpPr>
            <p:spPr>
              <a:xfrm>
                <a:off x="3133250" y="4128550"/>
                <a:ext cx="73600" cy="51200"/>
              </a:xfrm>
              <a:custGeom>
                <a:avLst/>
                <a:gdLst/>
                <a:ahLst/>
                <a:cxnLst/>
                <a:rect l="l" t="t" r="r" b="b"/>
                <a:pathLst>
                  <a:path w="2944" h="2048" extrusionOk="0">
                    <a:moveTo>
                      <a:pt x="1603" y="1"/>
                    </a:moveTo>
                    <a:cubicBezTo>
                      <a:pt x="819" y="1"/>
                      <a:pt x="1" y="1324"/>
                      <a:pt x="265" y="1777"/>
                    </a:cubicBezTo>
                    <a:cubicBezTo>
                      <a:pt x="374" y="1959"/>
                      <a:pt x="666" y="2048"/>
                      <a:pt x="1005" y="2048"/>
                    </a:cubicBezTo>
                    <a:cubicBezTo>
                      <a:pt x="1835" y="2048"/>
                      <a:pt x="2943" y="1514"/>
                      <a:pt x="2320" y="499"/>
                    </a:cubicBezTo>
                    <a:cubicBezTo>
                      <a:pt x="2111" y="142"/>
                      <a:pt x="1859" y="1"/>
                      <a:pt x="16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44" name="Google Shape;1144;p28"/>
              <p:cNvSpPr/>
              <p:nvPr/>
            </p:nvSpPr>
            <p:spPr>
              <a:xfrm>
                <a:off x="3073900" y="4165250"/>
                <a:ext cx="72475" cy="50250"/>
              </a:xfrm>
              <a:custGeom>
                <a:avLst/>
                <a:gdLst/>
                <a:ahLst/>
                <a:cxnLst/>
                <a:rect l="l" t="t" r="r" b="b"/>
                <a:pathLst>
                  <a:path w="2899" h="2010" extrusionOk="0">
                    <a:moveTo>
                      <a:pt x="1810" y="1"/>
                    </a:moveTo>
                    <a:cubicBezTo>
                      <a:pt x="1005" y="1"/>
                      <a:pt x="0" y="462"/>
                      <a:pt x="509" y="1462"/>
                    </a:cubicBezTo>
                    <a:cubicBezTo>
                      <a:pt x="706" y="1856"/>
                      <a:pt x="970" y="2009"/>
                      <a:pt x="1246" y="2009"/>
                    </a:cubicBezTo>
                    <a:cubicBezTo>
                      <a:pt x="2024" y="2009"/>
                      <a:pt x="2898" y="790"/>
                      <a:pt x="2639" y="309"/>
                    </a:cubicBezTo>
                    <a:cubicBezTo>
                      <a:pt x="2534" y="107"/>
                      <a:pt x="2195" y="1"/>
                      <a:pt x="181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45" name="Google Shape;1145;p28"/>
              <p:cNvSpPr/>
              <p:nvPr/>
            </p:nvSpPr>
            <p:spPr>
              <a:xfrm>
                <a:off x="3072500" y="4130150"/>
                <a:ext cx="74925" cy="49875"/>
              </a:xfrm>
              <a:custGeom>
                <a:avLst/>
                <a:gdLst/>
                <a:ahLst/>
                <a:cxnLst/>
                <a:rect l="l" t="t" r="r" b="b"/>
                <a:pathLst>
                  <a:path w="2997" h="1995" extrusionOk="0">
                    <a:moveTo>
                      <a:pt x="1360" y="0"/>
                    </a:moveTo>
                    <a:cubicBezTo>
                      <a:pt x="1095" y="0"/>
                      <a:pt x="833" y="137"/>
                      <a:pt x="615" y="485"/>
                    </a:cubicBezTo>
                    <a:cubicBezTo>
                      <a:pt x="1" y="1486"/>
                      <a:pt x="1083" y="1994"/>
                      <a:pt x="1915" y="1994"/>
                    </a:cubicBezTo>
                    <a:cubicBezTo>
                      <a:pt x="2272" y="1994"/>
                      <a:pt x="2583" y="1901"/>
                      <a:pt x="2695" y="1713"/>
                    </a:cubicBezTo>
                    <a:cubicBezTo>
                      <a:pt x="2997" y="1261"/>
                      <a:pt x="2164" y="0"/>
                      <a:pt x="13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46" name="Google Shape;1146;p28"/>
              <p:cNvSpPr/>
              <p:nvPr/>
            </p:nvSpPr>
            <p:spPr>
              <a:xfrm>
                <a:off x="3105050" y="4172950"/>
                <a:ext cx="82025" cy="60925"/>
              </a:xfrm>
              <a:custGeom>
                <a:avLst/>
                <a:gdLst/>
                <a:ahLst/>
                <a:cxnLst/>
                <a:rect l="l" t="t" r="r" b="b"/>
                <a:pathLst>
                  <a:path w="3281" h="2437" extrusionOk="0">
                    <a:moveTo>
                      <a:pt x="1416" y="1"/>
                    </a:moveTo>
                    <a:cubicBezTo>
                      <a:pt x="1409" y="1"/>
                      <a:pt x="1401" y="1"/>
                      <a:pt x="1393" y="1"/>
                    </a:cubicBezTo>
                    <a:cubicBezTo>
                      <a:pt x="709" y="50"/>
                      <a:pt x="0" y="2437"/>
                      <a:pt x="1502" y="2437"/>
                    </a:cubicBezTo>
                    <a:cubicBezTo>
                      <a:pt x="1540" y="2437"/>
                      <a:pt x="1579" y="2435"/>
                      <a:pt x="1619" y="2432"/>
                    </a:cubicBezTo>
                    <a:cubicBezTo>
                      <a:pt x="3280" y="2308"/>
                      <a:pt x="2145" y="1"/>
                      <a:pt x="141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47" name="Google Shape;1147;p28"/>
              <p:cNvSpPr/>
              <p:nvPr/>
            </p:nvSpPr>
            <p:spPr>
              <a:xfrm>
                <a:off x="3128650" y="4182100"/>
                <a:ext cx="54975" cy="42000"/>
              </a:xfrm>
              <a:custGeom>
                <a:avLst/>
                <a:gdLst/>
                <a:ahLst/>
                <a:cxnLst/>
                <a:rect l="l" t="t" r="r" b="b"/>
                <a:pathLst>
                  <a:path w="2199" h="1680" extrusionOk="0">
                    <a:moveTo>
                      <a:pt x="698" y="1"/>
                    </a:moveTo>
                    <a:cubicBezTo>
                      <a:pt x="672" y="1"/>
                      <a:pt x="648" y="4"/>
                      <a:pt x="625" y="11"/>
                    </a:cubicBezTo>
                    <a:cubicBezTo>
                      <a:pt x="164" y="126"/>
                      <a:pt x="0" y="1679"/>
                      <a:pt x="850" y="1679"/>
                    </a:cubicBezTo>
                    <a:cubicBezTo>
                      <a:pt x="926" y="1679"/>
                      <a:pt x="1009" y="1667"/>
                      <a:pt x="1101" y="1640"/>
                    </a:cubicBezTo>
                    <a:cubicBezTo>
                      <a:pt x="2198" y="1354"/>
                      <a:pt x="1207" y="1"/>
                      <a:pt x="69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48" name="Google Shape;1148;p28"/>
              <p:cNvSpPr/>
              <p:nvPr/>
            </p:nvSpPr>
            <p:spPr>
              <a:xfrm>
                <a:off x="3137225" y="4146350"/>
                <a:ext cx="54000" cy="38650"/>
              </a:xfrm>
              <a:custGeom>
                <a:avLst/>
                <a:gdLst/>
                <a:ahLst/>
                <a:cxnLst/>
                <a:rect l="l" t="t" r="r" b="b"/>
                <a:pathLst>
                  <a:path w="2160" h="1546" extrusionOk="0">
                    <a:moveTo>
                      <a:pt x="1045" y="0"/>
                    </a:moveTo>
                    <a:cubicBezTo>
                      <a:pt x="444" y="0"/>
                      <a:pt x="0" y="1140"/>
                      <a:pt x="282" y="1441"/>
                    </a:cubicBezTo>
                    <a:cubicBezTo>
                      <a:pt x="348" y="1512"/>
                      <a:pt x="462" y="1545"/>
                      <a:pt x="598" y="1545"/>
                    </a:cubicBezTo>
                    <a:cubicBezTo>
                      <a:pt x="1180" y="1545"/>
                      <a:pt x="2160" y="949"/>
                      <a:pt x="1510" y="238"/>
                    </a:cubicBezTo>
                    <a:cubicBezTo>
                      <a:pt x="1351" y="70"/>
                      <a:pt x="1193" y="0"/>
                      <a:pt x="104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49" name="Google Shape;1149;p28"/>
              <p:cNvSpPr/>
              <p:nvPr/>
            </p:nvSpPr>
            <p:spPr>
              <a:xfrm>
                <a:off x="3099150" y="4160725"/>
                <a:ext cx="46775" cy="33100"/>
              </a:xfrm>
              <a:custGeom>
                <a:avLst/>
                <a:gdLst/>
                <a:ahLst/>
                <a:cxnLst/>
                <a:rect l="l" t="t" r="r" b="b"/>
                <a:pathLst>
                  <a:path w="1871" h="1324" extrusionOk="0">
                    <a:moveTo>
                      <a:pt x="704" y="1"/>
                    </a:moveTo>
                    <a:cubicBezTo>
                      <a:pt x="436" y="1"/>
                      <a:pt x="203" y="146"/>
                      <a:pt x="126" y="540"/>
                    </a:cubicBezTo>
                    <a:cubicBezTo>
                      <a:pt x="0" y="1117"/>
                      <a:pt x="395" y="1324"/>
                      <a:pt x="834" y="1324"/>
                    </a:cubicBezTo>
                    <a:cubicBezTo>
                      <a:pt x="1272" y="1324"/>
                      <a:pt x="1755" y="1117"/>
                      <a:pt x="1805" y="866"/>
                    </a:cubicBezTo>
                    <a:cubicBezTo>
                      <a:pt x="1871" y="537"/>
                      <a:pt x="1221" y="1"/>
                      <a:pt x="70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0" name="Google Shape;1150;p28"/>
              <p:cNvSpPr/>
              <p:nvPr/>
            </p:nvSpPr>
            <p:spPr>
              <a:xfrm>
                <a:off x="2608825" y="4432200"/>
                <a:ext cx="39875" cy="26875"/>
              </a:xfrm>
              <a:custGeom>
                <a:avLst/>
                <a:gdLst/>
                <a:ahLst/>
                <a:cxnLst/>
                <a:rect l="l" t="t" r="r" b="b"/>
                <a:pathLst>
                  <a:path w="1595" h="1075" extrusionOk="0">
                    <a:moveTo>
                      <a:pt x="734" y="1"/>
                    </a:moveTo>
                    <a:cubicBezTo>
                      <a:pt x="595" y="1"/>
                      <a:pt x="457" y="73"/>
                      <a:pt x="340" y="258"/>
                    </a:cubicBezTo>
                    <a:cubicBezTo>
                      <a:pt x="1" y="793"/>
                      <a:pt x="602" y="1075"/>
                      <a:pt x="1049" y="1075"/>
                    </a:cubicBezTo>
                    <a:cubicBezTo>
                      <a:pt x="1230" y="1075"/>
                      <a:pt x="1385" y="1028"/>
                      <a:pt x="1443" y="935"/>
                    </a:cubicBezTo>
                    <a:cubicBezTo>
                      <a:pt x="1594" y="689"/>
                      <a:pt x="1160" y="1"/>
                      <a:pt x="73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1" name="Google Shape;1151;p28"/>
              <p:cNvSpPr/>
              <p:nvPr/>
            </p:nvSpPr>
            <p:spPr>
              <a:xfrm>
                <a:off x="2641600" y="4432375"/>
                <a:ext cx="38900" cy="26950"/>
              </a:xfrm>
              <a:custGeom>
                <a:avLst/>
                <a:gdLst/>
                <a:ahLst/>
                <a:cxnLst/>
                <a:rect l="l" t="t" r="r" b="b"/>
                <a:pathLst>
                  <a:path w="1556" h="1078" extrusionOk="0">
                    <a:moveTo>
                      <a:pt x="871" y="1"/>
                    </a:moveTo>
                    <a:cubicBezTo>
                      <a:pt x="455" y="1"/>
                      <a:pt x="1" y="666"/>
                      <a:pt x="132" y="928"/>
                    </a:cubicBezTo>
                    <a:cubicBezTo>
                      <a:pt x="193" y="1027"/>
                      <a:pt x="361" y="1077"/>
                      <a:pt x="554" y="1077"/>
                    </a:cubicBezTo>
                    <a:cubicBezTo>
                      <a:pt x="992" y="1077"/>
                      <a:pt x="1556" y="816"/>
                      <a:pt x="1260" y="276"/>
                    </a:cubicBezTo>
                    <a:cubicBezTo>
                      <a:pt x="1151" y="78"/>
                      <a:pt x="1013" y="1"/>
                      <a:pt x="87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2" name="Google Shape;1152;p28"/>
              <p:cNvSpPr/>
              <p:nvPr/>
            </p:nvSpPr>
            <p:spPr>
              <a:xfrm>
                <a:off x="2621075" y="4422975"/>
                <a:ext cx="44300" cy="32600"/>
              </a:xfrm>
              <a:custGeom>
                <a:avLst/>
                <a:gdLst/>
                <a:ahLst/>
                <a:cxnLst/>
                <a:rect l="l" t="t" r="r" b="b"/>
                <a:pathLst>
                  <a:path w="1772" h="1304" extrusionOk="0">
                    <a:moveTo>
                      <a:pt x="903" y="0"/>
                    </a:moveTo>
                    <a:cubicBezTo>
                      <a:pt x="895" y="0"/>
                      <a:pt x="886" y="0"/>
                      <a:pt x="878" y="0"/>
                    </a:cubicBezTo>
                    <a:cubicBezTo>
                      <a:pt x="0" y="25"/>
                      <a:pt x="577" y="1304"/>
                      <a:pt x="953" y="1304"/>
                    </a:cubicBezTo>
                    <a:cubicBezTo>
                      <a:pt x="1350" y="1279"/>
                      <a:pt x="1772" y="0"/>
                      <a:pt x="90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3" name="Google Shape;1153;p28"/>
              <p:cNvSpPr/>
              <p:nvPr/>
            </p:nvSpPr>
            <p:spPr>
              <a:xfrm>
                <a:off x="2621925" y="4455550"/>
                <a:ext cx="44675" cy="32625"/>
              </a:xfrm>
              <a:custGeom>
                <a:avLst/>
                <a:gdLst/>
                <a:ahLst/>
                <a:cxnLst/>
                <a:rect l="l" t="t" r="r" b="b"/>
                <a:pathLst>
                  <a:path w="1787" h="1305" extrusionOk="0">
                    <a:moveTo>
                      <a:pt x="908" y="0"/>
                    </a:moveTo>
                    <a:cubicBezTo>
                      <a:pt x="532" y="0"/>
                      <a:pt x="0" y="1254"/>
                      <a:pt x="894" y="1304"/>
                    </a:cubicBezTo>
                    <a:cubicBezTo>
                      <a:pt x="902" y="1304"/>
                      <a:pt x="911" y="1304"/>
                      <a:pt x="919" y="1304"/>
                    </a:cubicBezTo>
                    <a:cubicBezTo>
                      <a:pt x="1787" y="1304"/>
                      <a:pt x="1316" y="25"/>
                      <a:pt x="919" y="1"/>
                    </a:cubicBezTo>
                    <a:cubicBezTo>
                      <a:pt x="915" y="0"/>
                      <a:pt x="911" y="0"/>
                      <a:pt x="90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4" name="Google Shape;1154;p28"/>
              <p:cNvSpPr/>
              <p:nvPr/>
            </p:nvSpPr>
            <p:spPr>
              <a:xfrm>
                <a:off x="2609300" y="4451525"/>
                <a:ext cx="39350" cy="27150"/>
              </a:xfrm>
              <a:custGeom>
                <a:avLst/>
                <a:gdLst/>
                <a:ahLst/>
                <a:cxnLst/>
                <a:rect l="l" t="t" r="r" b="b"/>
                <a:pathLst>
                  <a:path w="1574" h="1086" extrusionOk="0">
                    <a:moveTo>
                      <a:pt x="1010" y="1"/>
                    </a:moveTo>
                    <a:cubicBezTo>
                      <a:pt x="573" y="1"/>
                      <a:pt x="0" y="274"/>
                      <a:pt x="296" y="813"/>
                    </a:cubicBezTo>
                    <a:cubicBezTo>
                      <a:pt x="409" y="1009"/>
                      <a:pt x="550" y="1085"/>
                      <a:pt x="693" y="1085"/>
                    </a:cubicBezTo>
                    <a:cubicBezTo>
                      <a:pt x="1120" y="1085"/>
                      <a:pt x="1574" y="406"/>
                      <a:pt x="1424" y="162"/>
                    </a:cubicBezTo>
                    <a:cubicBezTo>
                      <a:pt x="1370" y="54"/>
                      <a:pt x="1203" y="1"/>
                      <a:pt x="101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5" name="Google Shape;1155;p28"/>
              <p:cNvSpPr/>
              <p:nvPr/>
            </p:nvSpPr>
            <p:spPr>
              <a:xfrm>
                <a:off x="2641700" y="4450575"/>
                <a:ext cx="39025" cy="25850"/>
              </a:xfrm>
              <a:custGeom>
                <a:avLst/>
                <a:gdLst/>
                <a:ahLst/>
                <a:cxnLst/>
                <a:rect l="l" t="t" r="r" b="b"/>
                <a:pathLst>
                  <a:path w="1561" h="1034" extrusionOk="0">
                    <a:moveTo>
                      <a:pt x="663" y="0"/>
                    </a:moveTo>
                    <a:cubicBezTo>
                      <a:pt x="419" y="0"/>
                      <a:pt x="192" y="72"/>
                      <a:pt x="128" y="200"/>
                    </a:cubicBezTo>
                    <a:cubicBezTo>
                      <a:pt x="1" y="453"/>
                      <a:pt x="476" y="1034"/>
                      <a:pt x="891" y="1034"/>
                    </a:cubicBezTo>
                    <a:cubicBezTo>
                      <a:pt x="1051" y="1034"/>
                      <a:pt x="1201" y="948"/>
                      <a:pt x="1306" y="726"/>
                    </a:cubicBezTo>
                    <a:cubicBezTo>
                      <a:pt x="1560" y="217"/>
                      <a:pt x="1087" y="0"/>
                      <a:pt x="66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6" name="Google Shape;1156;p28"/>
              <p:cNvSpPr/>
              <p:nvPr/>
            </p:nvSpPr>
            <p:spPr>
              <a:xfrm>
                <a:off x="2649050" y="4450225"/>
                <a:ext cx="25350" cy="17775"/>
              </a:xfrm>
              <a:custGeom>
                <a:avLst/>
                <a:gdLst/>
                <a:ahLst/>
                <a:cxnLst/>
                <a:rect l="l" t="t" r="r" b="b"/>
                <a:pathLst>
                  <a:path w="1014" h="711" extrusionOk="0">
                    <a:moveTo>
                      <a:pt x="550" y="0"/>
                    </a:moveTo>
                    <a:cubicBezTo>
                      <a:pt x="320" y="0"/>
                      <a:pt x="71" y="105"/>
                      <a:pt x="34" y="239"/>
                    </a:cubicBezTo>
                    <a:cubicBezTo>
                      <a:pt x="1" y="407"/>
                      <a:pt x="350" y="710"/>
                      <a:pt x="630" y="710"/>
                    </a:cubicBezTo>
                    <a:cubicBezTo>
                      <a:pt x="767" y="710"/>
                      <a:pt x="887" y="637"/>
                      <a:pt x="937" y="439"/>
                    </a:cubicBezTo>
                    <a:cubicBezTo>
                      <a:pt x="1014" y="117"/>
                      <a:pt x="793" y="0"/>
                      <a:pt x="55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7" name="Google Shape;1157;p28"/>
              <p:cNvSpPr/>
              <p:nvPr/>
            </p:nvSpPr>
            <p:spPr>
              <a:xfrm>
                <a:off x="2629675" y="4433850"/>
                <a:ext cx="29800" cy="22400"/>
              </a:xfrm>
              <a:custGeom>
                <a:avLst/>
                <a:gdLst/>
                <a:ahLst/>
                <a:cxnLst/>
                <a:rect l="l" t="t" r="r" b="b"/>
                <a:pathLst>
                  <a:path w="1192" h="896" extrusionOk="0">
                    <a:moveTo>
                      <a:pt x="709" y="0"/>
                    </a:moveTo>
                    <a:cubicBezTo>
                      <a:pt x="671" y="0"/>
                      <a:pt x="629" y="6"/>
                      <a:pt x="584" y="17"/>
                    </a:cubicBezTo>
                    <a:cubicBezTo>
                      <a:pt x="0" y="138"/>
                      <a:pt x="525" y="896"/>
                      <a:pt x="786" y="896"/>
                    </a:cubicBezTo>
                    <a:cubicBezTo>
                      <a:pt x="794" y="896"/>
                      <a:pt x="802" y="895"/>
                      <a:pt x="809" y="894"/>
                    </a:cubicBezTo>
                    <a:cubicBezTo>
                      <a:pt x="1065" y="824"/>
                      <a:pt x="1191" y="0"/>
                      <a:pt x="709"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8" name="Google Shape;1158;p28"/>
              <p:cNvSpPr/>
              <p:nvPr/>
            </p:nvSpPr>
            <p:spPr>
              <a:xfrm>
                <a:off x="2625375" y="4455200"/>
                <a:ext cx="29200" cy="21050"/>
              </a:xfrm>
              <a:custGeom>
                <a:avLst/>
                <a:gdLst/>
                <a:ahLst/>
                <a:cxnLst/>
                <a:rect l="l" t="t" r="r" b="b"/>
                <a:pathLst>
                  <a:path w="1168" h="842" extrusionOk="0">
                    <a:moveTo>
                      <a:pt x="852" y="1"/>
                    </a:moveTo>
                    <a:cubicBezTo>
                      <a:pt x="552" y="1"/>
                      <a:pt x="1" y="380"/>
                      <a:pt x="405" y="741"/>
                    </a:cubicBezTo>
                    <a:cubicBezTo>
                      <a:pt x="488" y="812"/>
                      <a:pt x="567" y="841"/>
                      <a:pt x="639" y="841"/>
                    </a:cubicBezTo>
                    <a:cubicBezTo>
                      <a:pt x="978" y="841"/>
                      <a:pt x="1167" y="184"/>
                      <a:pt x="981" y="40"/>
                    </a:cubicBezTo>
                    <a:cubicBezTo>
                      <a:pt x="951" y="13"/>
                      <a:pt x="905" y="1"/>
                      <a:pt x="85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9" name="Google Shape;1159;p28"/>
              <p:cNvSpPr/>
              <p:nvPr/>
            </p:nvSpPr>
            <p:spPr>
              <a:xfrm>
                <a:off x="3132350" y="4167950"/>
                <a:ext cx="21325" cy="21325"/>
              </a:xfrm>
              <a:custGeom>
                <a:avLst/>
                <a:gdLst/>
                <a:ahLst/>
                <a:cxnLst/>
                <a:rect l="l" t="t" r="r" b="b"/>
                <a:pathLst>
                  <a:path w="853" h="853" extrusionOk="0">
                    <a:moveTo>
                      <a:pt x="427" y="1"/>
                    </a:moveTo>
                    <a:cubicBezTo>
                      <a:pt x="201" y="1"/>
                      <a:pt x="1" y="201"/>
                      <a:pt x="1" y="427"/>
                    </a:cubicBezTo>
                    <a:cubicBezTo>
                      <a:pt x="1" y="652"/>
                      <a:pt x="201" y="853"/>
                      <a:pt x="427" y="853"/>
                    </a:cubicBezTo>
                    <a:cubicBezTo>
                      <a:pt x="652" y="853"/>
                      <a:pt x="853" y="652"/>
                      <a:pt x="853" y="427"/>
                    </a:cubicBezTo>
                    <a:cubicBezTo>
                      <a:pt x="853" y="201"/>
                      <a:pt x="652" y="1"/>
                      <a:pt x="42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0" name="Google Shape;1160;p28"/>
              <p:cNvSpPr/>
              <p:nvPr/>
            </p:nvSpPr>
            <p:spPr>
              <a:xfrm>
                <a:off x="2634850" y="4451800"/>
                <a:ext cx="16325" cy="16300"/>
              </a:xfrm>
              <a:custGeom>
                <a:avLst/>
                <a:gdLst/>
                <a:ahLst/>
                <a:cxnLst/>
                <a:rect l="l" t="t" r="r" b="b"/>
                <a:pathLst>
                  <a:path w="653" h="652" extrusionOk="0">
                    <a:moveTo>
                      <a:pt x="327" y="0"/>
                    </a:moveTo>
                    <a:cubicBezTo>
                      <a:pt x="151" y="0"/>
                      <a:pt x="1" y="126"/>
                      <a:pt x="1" y="326"/>
                    </a:cubicBezTo>
                    <a:cubicBezTo>
                      <a:pt x="1" y="502"/>
                      <a:pt x="151" y="652"/>
                      <a:pt x="327" y="652"/>
                    </a:cubicBezTo>
                    <a:cubicBezTo>
                      <a:pt x="502" y="652"/>
                      <a:pt x="652" y="502"/>
                      <a:pt x="652" y="326"/>
                    </a:cubicBezTo>
                    <a:cubicBezTo>
                      <a:pt x="652" y="126"/>
                      <a:pt x="502" y="0"/>
                      <a:pt x="3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1161" name="Google Shape;1161;p28"/>
            <p:cNvGrpSpPr/>
            <p:nvPr/>
          </p:nvGrpSpPr>
          <p:grpSpPr>
            <a:xfrm>
              <a:off x="4030588" y="-396350"/>
              <a:ext cx="1082725" cy="723050"/>
              <a:chOff x="1352275" y="974950"/>
              <a:chExt cx="1082725" cy="723050"/>
            </a:xfrm>
          </p:grpSpPr>
          <p:sp>
            <p:nvSpPr>
              <p:cNvPr id="1162" name="Google Shape;1162;p28"/>
              <p:cNvSpPr/>
              <p:nvPr/>
            </p:nvSpPr>
            <p:spPr>
              <a:xfrm>
                <a:off x="1753275" y="1417275"/>
                <a:ext cx="280725" cy="280725"/>
              </a:xfrm>
              <a:custGeom>
                <a:avLst/>
                <a:gdLst/>
                <a:ahLst/>
                <a:cxnLst/>
                <a:rect l="l" t="t" r="r" b="b"/>
                <a:pathLst>
                  <a:path w="11229" h="11229" extrusionOk="0">
                    <a:moveTo>
                      <a:pt x="5614" y="0"/>
                    </a:moveTo>
                    <a:cubicBezTo>
                      <a:pt x="2507" y="0"/>
                      <a:pt x="0" y="2531"/>
                      <a:pt x="0" y="5614"/>
                    </a:cubicBezTo>
                    <a:cubicBezTo>
                      <a:pt x="0" y="8722"/>
                      <a:pt x="2507" y="11228"/>
                      <a:pt x="5614" y="11228"/>
                    </a:cubicBezTo>
                    <a:cubicBezTo>
                      <a:pt x="8697" y="11228"/>
                      <a:pt x="11229" y="8722"/>
                      <a:pt x="11229" y="5614"/>
                    </a:cubicBezTo>
                    <a:cubicBezTo>
                      <a:pt x="11229" y="2531"/>
                      <a:pt x="8697" y="0"/>
                      <a:pt x="56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3" name="Google Shape;1163;p28"/>
              <p:cNvSpPr/>
              <p:nvPr/>
            </p:nvSpPr>
            <p:spPr>
              <a:xfrm>
                <a:off x="1352275" y="974950"/>
                <a:ext cx="1082725" cy="620350"/>
              </a:xfrm>
              <a:custGeom>
                <a:avLst/>
                <a:gdLst/>
                <a:ahLst/>
                <a:cxnLst/>
                <a:rect l="l" t="t" r="r" b="b"/>
                <a:pathLst>
                  <a:path w="43309" h="24814" extrusionOk="0">
                    <a:moveTo>
                      <a:pt x="17895" y="1"/>
                    </a:moveTo>
                    <a:lnTo>
                      <a:pt x="17895" y="6617"/>
                    </a:lnTo>
                    <a:cubicBezTo>
                      <a:pt x="7720" y="8146"/>
                      <a:pt x="0" y="15690"/>
                      <a:pt x="0" y="24813"/>
                    </a:cubicBezTo>
                    <a:lnTo>
                      <a:pt x="43309" y="24813"/>
                    </a:lnTo>
                    <a:cubicBezTo>
                      <a:pt x="43309" y="15690"/>
                      <a:pt x="35564" y="8146"/>
                      <a:pt x="25389" y="6617"/>
                    </a:cubicBezTo>
                    <a:lnTo>
                      <a:pt x="25389"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64"/>
        <p:cNvGrpSpPr/>
        <p:nvPr/>
      </p:nvGrpSpPr>
      <p:grpSpPr>
        <a:xfrm>
          <a:off x="0" y="0"/>
          <a:ext cx="0" cy="0"/>
          <a:chOff x="0" y="0"/>
          <a:chExt cx="0" cy="0"/>
        </a:xfrm>
      </p:grpSpPr>
      <p:grpSp>
        <p:nvGrpSpPr>
          <p:cNvPr id="1165" name="Google Shape;1165;p29"/>
          <p:cNvGrpSpPr/>
          <p:nvPr/>
        </p:nvGrpSpPr>
        <p:grpSpPr>
          <a:xfrm>
            <a:off x="-199" y="-31300"/>
            <a:ext cx="12192105" cy="7240496"/>
            <a:chOff x="-150" y="-23475"/>
            <a:chExt cx="9144079" cy="5430372"/>
          </a:xfrm>
        </p:grpSpPr>
        <p:sp>
          <p:nvSpPr>
            <p:cNvPr id="1166" name="Google Shape;1166;p29"/>
            <p:cNvSpPr/>
            <p:nvPr/>
          </p:nvSpPr>
          <p:spPr>
            <a:xfrm>
              <a:off x="0" y="-23475"/>
              <a:ext cx="9143929" cy="5166888"/>
            </a:xfrm>
            <a:custGeom>
              <a:avLst/>
              <a:gdLst/>
              <a:ahLst/>
              <a:cxnLst/>
              <a:rect l="l" t="t" r="r" b="b"/>
              <a:pathLst>
                <a:path w="49014" h="32839" extrusionOk="0">
                  <a:moveTo>
                    <a:pt x="1" y="1"/>
                  </a:moveTo>
                  <a:lnTo>
                    <a:pt x="1" y="32839"/>
                  </a:lnTo>
                  <a:lnTo>
                    <a:pt x="49013" y="32839"/>
                  </a:lnTo>
                  <a:lnTo>
                    <a:pt x="49013"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7" name="Google Shape;1167;p29"/>
            <p:cNvSpPr/>
            <p:nvPr/>
          </p:nvSpPr>
          <p:spPr>
            <a:xfrm>
              <a:off x="140934" y="165407"/>
              <a:ext cx="1458542" cy="621021"/>
            </a:xfrm>
            <a:custGeom>
              <a:avLst/>
              <a:gdLst/>
              <a:ahLst/>
              <a:cxnLst/>
              <a:rect l="l" t="t" r="r" b="b"/>
              <a:pathLst>
                <a:path w="9270" h="3947" extrusionOk="0">
                  <a:moveTo>
                    <a:pt x="2281" y="1"/>
                  </a:moveTo>
                  <a:cubicBezTo>
                    <a:pt x="2165" y="1"/>
                    <a:pt x="2047" y="13"/>
                    <a:pt x="1927" y="38"/>
                  </a:cubicBezTo>
                  <a:cubicBezTo>
                    <a:pt x="27" y="431"/>
                    <a:pt x="0" y="3205"/>
                    <a:pt x="0" y="3410"/>
                  </a:cubicBezTo>
                  <a:cubicBezTo>
                    <a:pt x="0" y="3606"/>
                    <a:pt x="116" y="3919"/>
                    <a:pt x="1794" y="3945"/>
                  </a:cubicBezTo>
                  <a:cubicBezTo>
                    <a:pt x="1833" y="3946"/>
                    <a:pt x="1874" y="3946"/>
                    <a:pt x="1917" y="3946"/>
                  </a:cubicBezTo>
                  <a:cubicBezTo>
                    <a:pt x="3728" y="3946"/>
                    <a:pt x="8890" y="3588"/>
                    <a:pt x="9073" y="3562"/>
                  </a:cubicBezTo>
                  <a:cubicBezTo>
                    <a:pt x="9269" y="3535"/>
                    <a:pt x="9207" y="3339"/>
                    <a:pt x="9216" y="3187"/>
                  </a:cubicBezTo>
                  <a:cubicBezTo>
                    <a:pt x="9225" y="2902"/>
                    <a:pt x="9127" y="1831"/>
                    <a:pt x="8466" y="1787"/>
                  </a:cubicBezTo>
                  <a:cubicBezTo>
                    <a:pt x="8453" y="1786"/>
                    <a:pt x="8440" y="1786"/>
                    <a:pt x="8427" y="1786"/>
                  </a:cubicBezTo>
                  <a:cubicBezTo>
                    <a:pt x="7792" y="1786"/>
                    <a:pt x="7664" y="2616"/>
                    <a:pt x="7664" y="2616"/>
                  </a:cubicBezTo>
                  <a:cubicBezTo>
                    <a:pt x="7664" y="2616"/>
                    <a:pt x="7302" y="1630"/>
                    <a:pt x="6507" y="1630"/>
                  </a:cubicBezTo>
                  <a:cubicBezTo>
                    <a:pt x="6474" y="1630"/>
                    <a:pt x="6440" y="1631"/>
                    <a:pt x="6406" y="1635"/>
                  </a:cubicBezTo>
                  <a:cubicBezTo>
                    <a:pt x="5540" y="1724"/>
                    <a:pt x="5308" y="2607"/>
                    <a:pt x="5308" y="2607"/>
                  </a:cubicBezTo>
                  <a:cubicBezTo>
                    <a:pt x="5308" y="2607"/>
                    <a:pt x="4001" y="1"/>
                    <a:pt x="228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8" name="Google Shape;1168;p29"/>
            <p:cNvSpPr/>
            <p:nvPr/>
          </p:nvSpPr>
          <p:spPr>
            <a:xfrm>
              <a:off x="7443257" y="1304648"/>
              <a:ext cx="1499293" cy="667751"/>
            </a:xfrm>
            <a:custGeom>
              <a:avLst/>
              <a:gdLst/>
              <a:ahLst/>
              <a:cxnLst/>
              <a:rect l="l" t="t" r="r" b="b"/>
              <a:pathLst>
                <a:path w="9529" h="4244" extrusionOk="0">
                  <a:moveTo>
                    <a:pt x="2490" y="1"/>
                  </a:moveTo>
                  <a:cubicBezTo>
                    <a:pt x="2419" y="1"/>
                    <a:pt x="2348" y="5"/>
                    <a:pt x="2275" y="14"/>
                  </a:cubicBezTo>
                  <a:cubicBezTo>
                    <a:pt x="295" y="264"/>
                    <a:pt x="36" y="3101"/>
                    <a:pt x="18" y="3315"/>
                  </a:cubicBezTo>
                  <a:cubicBezTo>
                    <a:pt x="0" y="3520"/>
                    <a:pt x="90" y="3850"/>
                    <a:pt x="1811" y="4010"/>
                  </a:cubicBezTo>
                  <a:cubicBezTo>
                    <a:pt x="3438" y="4171"/>
                    <a:pt x="8505" y="4243"/>
                    <a:pt x="9232" y="4243"/>
                  </a:cubicBezTo>
                  <a:cubicBezTo>
                    <a:pt x="9275" y="4243"/>
                    <a:pt x="9303" y="4243"/>
                    <a:pt x="9314" y="4242"/>
                  </a:cubicBezTo>
                  <a:cubicBezTo>
                    <a:pt x="9510" y="4233"/>
                    <a:pt x="9466" y="4028"/>
                    <a:pt x="9483" y="3877"/>
                  </a:cubicBezTo>
                  <a:cubicBezTo>
                    <a:pt x="9528" y="3573"/>
                    <a:pt x="9510" y="2467"/>
                    <a:pt x="8832" y="2378"/>
                  </a:cubicBezTo>
                  <a:cubicBezTo>
                    <a:pt x="8797" y="2373"/>
                    <a:pt x="8762" y="2370"/>
                    <a:pt x="8729" y="2370"/>
                  </a:cubicBezTo>
                  <a:cubicBezTo>
                    <a:pt x="8140" y="2370"/>
                    <a:pt x="7940" y="3154"/>
                    <a:pt x="7940" y="3154"/>
                  </a:cubicBezTo>
                  <a:cubicBezTo>
                    <a:pt x="7940" y="3154"/>
                    <a:pt x="7633" y="2039"/>
                    <a:pt x="6757" y="2039"/>
                  </a:cubicBezTo>
                  <a:cubicBezTo>
                    <a:pt x="6750" y="2039"/>
                    <a:pt x="6743" y="2039"/>
                    <a:pt x="6736" y="2039"/>
                  </a:cubicBezTo>
                  <a:cubicBezTo>
                    <a:pt x="5835" y="2057"/>
                    <a:pt x="5531" y="2940"/>
                    <a:pt x="5531" y="2940"/>
                  </a:cubicBezTo>
                  <a:cubicBezTo>
                    <a:pt x="5531" y="2940"/>
                    <a:pt x="4347" y="1"/>
                    <a:pt x="249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9" name="Google Shape;1169;p29"/>
            <p:cNvSpPr/>
            <p:nvPr/>
          </p:nvSpPr>
          <p:spPr>
            <a:xfrm>
              <a:off x="-150" y="4401800"/>
              <a:ext cx="9144000" cy="7578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1170" name="Google Shape;1170;p29"/>
            <p:cNvGrpSpPr/>
            <p:nvPr/>
          </p:nvGrpSpPr>
          <p:grpSpPr>
            <a:xfrm>
              <a:off x="7623203" y="4330249"/>
              <a:ext cx="1520699" cy="813424"/>
              <a:chOff x="3457050" y="4619150"/>
              <a:chExt cx="227075" cy="121450"/>
            </a:xfrm>
          </p:grpSpPr>
          <p:sp>
            <p:nvSpPr>
              <p:cNvPr id="1171" name="Google Shape;1171;p29"/>
              <p:cNvSpPr/>
              <p:nvPr/>
            </p:nvSpPr>
            <p:spPr>
              <a:xfrm>
                <a:off x="3457050" y="4619150"/>
                <a:ext cx="227075" cy="121450"/>
              </a:xfrm>
              <a:custGeom>
                <a:avLst/>
                <a:gdLst/>
                <a:ahLst/>
                <a:cxnLst/>
                <a:rect l="l" t="t" r="r" b="b"/>
                <a:pathLst>
                  <a:path w="9083" h="4858" extrusionOk="0">
                    <a:moveTo>
                      <a:pt x="7668" y="0"/>
                    </a:moveTo>
                    <a:cubicBezTo>
                      <a:pt x="7594" y="0"/>
                      <a:pt x="7518" y="5"/>
                      <a:pt x="7441" y="14"/>
                    </a:cubicBezTo>
                    <a:cubicBezTo>
                      <a:pt x="6058" y="174"/>
                      <a:pt x="5755" y="1593"/>
                      <a:pt x="5701" y="2333"/>
                    </a:cubicBezTo>
                    <a:cubicBezTo>
                      <a:pt x="5674" y="2610"/>
                      <a:pt x="5683" y="2797"/>
                      <a:pt x="5683" y="2797"/>
                    </a:cubicBezTo>
                    <a:cubicBezTo>
                      <a:pt x="5683" y="2797"/>
                      <a:pt x="5567" y="2538"/>
                      <a:pt x="5317" y="2315"/>
                    </a:cubicBezTo>
                    <a:cubicBezTo>
                      <a:pt x="5139" y="2162"/>
                      <a:pt x="4892" y="2029"/>
                      <a:pt x="4578" y="2029"/>
                    </a:cubicBezTo>
                    <a:cubicBezTo>
                      <a:pt x="4437" y="2029"/>
                      <a:pt x="4282" y="2056"/>
                      <a:pt x="4113" y="2119"/>
                    </a:cubicBezTo>
                    <a:cubicBezTo>
                      <a:pt x="4015" y="2155"/>
                      <a:pt x="3935" y="2199"/>
                      <a:pt x="3863" y="2244"/>
                    </a:cubicBezTo>
                    <a:cubicBezTo>
                      <a:pt x="3096" y="2735"/>
                      <a:pt x="3319" y="3814"/>
                      <a:pt x="3328" y="3850"/>
                    </a:cubicBezTo>
                    <a:cubicBezTo>
                      <a:pt x="3306" y="3820"/>
                      <a:pt x="2660" y="2861"/>
                      <a:pt x="1669" y="2861"/>
                    </a:cubicBezTo>
                    <a:cubicBezTo>
                      <a:pt x="1463" y="2861"/>
                      <a:pt x="1242" y="2903"/>
                      <a:pt x="1009" y="3002"/>
                    </a:cubicBezTo>
                    <a:cubicBezTo>
                      <a:pt x="18" y="3422"/>
                      <a:pt x="0" y="4367"/>
                      <a:pt x="72" y="4858"/>
                    </a:cubicBezTo>
                    <a:lnTo>
                      <a:pt x="9082" y="4858"/>
                    </a:lnTo>
                    <a:lnTo>
                      <a:pt x="9082" y="612"/>
                    </a:lnTo>
                    <a:cubicBezTo>
                      <a:pt x="8711" y="264"/>
                      <a:pt x="8241" y="0"/>
                      <a:pt x="7668"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2" name="Google Shape;1172;p29"/>
              <p:cNvSpPr/>
              <p:nvPr/>
            </p:nvSpPr>
            <p:spPr>
              <a:xfrm>
                <a:off x="3471550" y="4708900"/>
                <a:ext cx="68700" cy="31700"/>
              </a:xfrm>
              <a:custGeom>
                <a:avLst/>
                <a:gdLst/>
                <a:ahLst/>
                <a:cxnLst/>
                <a:rect l="l" t="t" r="r" b="b"/>
                <a:pathLst>
                  <a:path w="2748" h="1268" extrusionOk="0">
                    <a:moveTo>
                      <a:pt x="1107" y="0"/>
                    </a:moveTo>
                    <a:cubicBezTo>
                      <a:pt x="1019" y="0"/>
                      <a:pt x="930" y="12"/>
                      <a:pt x="839" y="37"/>
                    </a:cubicBezTo>
                    <a:cubicBezTo>
                      <a:pt x="188" y="215"/>
                      <a:pt x="18" y="813"/>
                      <a:pt x="0" y="1268"/>
                    </a:cubicBezTo>
                    <a:lnTo>
                      <a:pt x="2748" y="1268"/>
                    </a:lnTo>
                    <a:cubicBezTo>
                      <a:pt x="2547" y="931"/>
                      <a:pt x="1898" y="0"/>
                      <a:pt x="110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3" name="Google Shape;1173;p29"/>
              <p:cNvSpPr/>
              <p:nvPr/>
            </p:nvSpPr>
            <p:spPr>
              <a:xfrm>
                <a:off x="3552050" y="4695475"/>
                <a:ext cx="66950" cy="45125"/>
              </a:xfrm>
              <a:custGeom>
                <a:avLst/>
                <a:gdLst/>
                <a:ahLst/>
                <a:cxnLst/>
                <a:rect l="l" t="t" r="r" b="b"/>
                <a:pathLst>
                  <a:path w="2678" h="1805" extrusionOk="0">
                    <a:moveTo>
                      <a:pt x="939" y="1"/>
                    </a:moveTo>
                    <a:cubicBezTo>
                      <a:pt x="857" y="1"/>
                      <a:pt x="776" y="18"/>
                      <a:pt x="697" y="56"/>
                    </a:cubicBezTo>
                    <a:cubicBezTo>
                      <a:pt x="1" y="395"/>
                      <a:pt x="135" y="1350"/>
                      <a:pt x="251" y="1805"/>
                    </a:cubicBezTo>
                    <a:lnTo>
                      <a:pt x="2677" y="1805"/>
                    </a:lnTo>
                    <a:cubicBezTo>
                      <a:pt x="2437" y="1348"/>
                      <a:pt x="1657" y="1"/>
                      <a:pt x="93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4" name="Google Shape;1174;p29"/>
              <p:cNvSpPr/>
              <p:nvPr/>
            </p:nvSpPr>
            <p:spPr>
              <a:xfrm>
                <a:off x="3617625" y="4650650"/>
                <a:ext cx="66500" cy="89950"/>
              </a:xfrm>
              <a:custGeom>
                <a:avLst/>
                <a:gdLst/>
                <a:ahLst/>
                <a:cxnLst/>
                <a:rect l="l" t="t" r="r" b="b"/>
                <a:pathLst>
                  <a:path w="2660" h="3598" extrusionOk="0">
                    <a:moveTo>
                      <a:pt x="1577" y="0"/>
                    </a:moveTo>
                    <a:cubicBezTo>
                      <a:pt x="877" y="0"/>
                      <a:pt x="491" y="494"/>
                      <a:pt x="286" y="1127"/>
                    </a:cubicBezTo>
                    <a:cubicBezTo>
                      <a:pt x="1" y="2019"/>
                      <a:pt x="81" y="3188"/>
                      <a:pt x="117" y="3598"/>
                    </a:cubicBezTo>
                    <a:lnTo>
                      <a:pt x="2659" y="3598"/>
                    </a:lnTo>
                    <a:lnTo>
                      <a:pt x="2659" y="369"/>
                    </a:lnTo>
                    <a:cubicBezTo>
                      <a:pt x="2347" y="154"/>
                      <a:pt x="2017" y="21"/>
                      <a:pt x="1669" y="3"/>
                    </a:cubicBezTo>
                    <a:cubicBezTo>
                      <a:pt x="1638" y="1"/>
                      <a:pt x="1607" y="0"/>
                      <a:pt x="15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1175" name="Google Shape;1175;p29"/>
            <p:cNvGrpSpPr/>
            <p:nvPr/>
          </p:nvGrpSpPr>
          <p:grpSpPr>
            <a:xfrm flipH="1">
              <a:off x="-69" y="4310169"/>
              <a:ext cx="792529" cy="1096728"/>
              <a:chOff x="3536675" y="4387575"/>
              <a:chExt cx="147450" cy="204050"/>
            </a:xfrm>
          </p:grpSpPr>
          <p:sp>
            <p:nvSpPr>
              <p:cNvPr id="1176" name="Google Shape;1176;p29"/>
              <p:cNvSpPr/>
              <p:nvPr/>
            </p:nvSpPr>
            <p:spPr>
              <a:xfrm>
                <a:off x="3536675" y="4387575"/>
                <a:ext cx="147450" cy="204050"/>
              </a:xfrm>
              <a:custGeom>
                <a:avLst/>
                <a:gdLst/>
                <a:ahLst/>
                <a:cxnLst/>
                <a:rect l="l" t="t" r="r" b="b"/>
                <a:pathLst>
                  <a:path w="5898" h="8162" extrusionOk="0">
                    <a:moveTo>
                      <a:pt x="4447" y="0"/>
                    </a:moveTo>
                    <a:cubicBezTo>
                      <a:pt x="4417" y="0"/>
                      <a:pt x="4386" y="3"/>
                      <a:pt x="4354" y="8"/>
                    </a:cubicBezTo>
                    <a:cubicBezTo>
                      <a:pt x="3051" y="213"/>
                      <a:pt x="3435" y="4094"/>
                      <a:pt x="3435" y="4094"/>
                    </a:cubicBezTo>
                    <a:cubicBezTo>
                      <a:pt x="3435" y="4094"/>
                      <a:pt x="2531" y="3021"/>
                      <a:pt x="1604" y="3021"/>
                    </a:cubicBezTo>
                    <a:cubicBezTo>
                      <a:pt x="1306" y="3021"/>
                      <a:pt x="1005" y="3132"/>
                      <a:pt x="732" y="3425"/>
                    </a:cubicBezTo>
                    <a:cubicBezTo>
                      <a:pt x="0" y="4210"/>
                      <a:pt x="536" y="5396"/>
                      <a:pt x="1017" y="6119"/>
                    </a:cubicBezTo>
                    <a:cubicBezTo>
                      <a:pt x="1267" y="6485"/>
                      <a:pt x="1508" y="6734"/>
                      <a:pt x="1544" y="6734"/>
                    </a:cubicBezTo>
                    <a:lnTo>
                      <a:pt x="5897" y="8162"/>
                    </a:lnTo>
                    <a:lnTo>
                      <a:pt x="5897" y="3202"/>
                    </a:lnTo>
                    <a:cubicBezTo>
                      <a:pt x="5665" y="3514"/>
                      <a:pt x="5505" y="3844"/>
                      <a:pt x="5505" y="3844"/>
                    </a:cubicBezTo>
                    <a:cubicBezTo>
                      <a:pt x="5505" y="3844"/>
                      <a:pt x="5640" y="0"/>
                      <a:pt x="444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7" name="Google Shape;1177;p29"/>
              <p:cNvSpPr/>
              <p:nvPr/>
            </p:nvSpPr>
            <p:spPr>
              <a:xfrm>
                <a:off x="3567900" y="4414300"/>
                <a:ext cx="116225" cy="171300"/>
              </a:xfrm>
              <a:custGeom>
                <a:avLst/>
                <a:gdLst/>
                <a:ahLst/>
                <a:cxnLst/>
                <a:rect l="l" t="t" r="r" b="b"/>
                <a:pathLst>
                  <a:path w="4649" h="6852" extrusionOk="0">
                    <a:moveTo>
                      <a:pt x="3292" y="1"/>
                    </a:moveTo>
                    <a:cubicBezTo>
                      <a:pt x="2784" y="1"/>
                      <a:pt x="2409" y="4523"/>
                      <a:pt x="2409" y="4523"/>
                    </a:cubicBezTo>
                    <a:cubicBezTo>
                      <a:pt x="2409" y="4523"/>
                      <a:pt x="1466" y="3106"/>
                      <a:pt x="758" y="3106"/>
                    </a:cubicBezTo>
                    <a:cubicBezTo>
                      <a:pt x="626" y="3106"/>
                      <a:pt x="501" y="3156"/>
                      <a:pt x="393" y="3275"/>
                    </a:cubicBezTo>
                    <a:cubicBezTo>
                      <a:pt x="0" y="3694"/>
                      <a:pt x="428" y="4532"/>
                      <a:pt x="883" y="5157"/>
                    </a:cubicBezTo>
                    <a:cubicBezTo>
                      <a:pt x="1227" y="5633"/>
                      <a:pt x="1588" y="5987"/>
                      <a:pt x="1640" y="5987"/>
                    </a:cubicBezTo>
                    <a:cubicBezTo>
                      <a:pt x="1641" y="5987"/>
                      <a:pt x="1641" y="5987"/>
                      <a:pt x="1642" y="5987"/>
                    </a:cubicBezTo>
                    <a:lnTo>
                      <a:pt x="4648" y="6852"/>
                    </a:lnTo>
                    <a:lnTo>
                      <a:pt x="4648" y="3605"/>
                    </a:lnTo>
                    <a:cubicBezTo>
                      <a:pt x="4006" y="4149"/>
                      <a:pt x="3497" y="4791"/>
                      <a:pt x="3497" y="4791"/>
                    </a:cubicBezTo>
                    <a:cubicBezTo>
                      <a:pt x="3497" y="4791"/>
                      <a:pt x="3792" y="1"/>
                      <a:pt x="329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514CAA41-7A2E-4FD8-A268-39B9DF3F59D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1D06FA-BE97-4AC9-9E9C-960CBD6F6D75}"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14CAA41-7A2E-4FD8-A268-39B9DF3F59D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1D06FA-BE97-4AC9-9E9C-960CBD6F6D75}"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6.xml"/><Relationship Id="rId8" Type="http://schemas.openxmlformats.org/officeDocument/2006/relationships/slideLayout" Target="../slideLayouts/slideLayout15.xml"/><Relationship Id="rId7" Type="http://schemas.openxmlformats.org/officeDocument/2006/relationships/slideLayout" Target="../slideLayouts/slideLayout14.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3" Type="http://schemas.openxmlformats.org/officeDocument/2006/relationships/slideLayout" Target="../slideLayouts/slideLayout10.xml"/><Relationship Id="rId2" Type="http://schemas.openxmlformats.org/officeDocument/2006/relationships/slideLayout" Target="../slideLayouts/slideLayout9.xml"/><Relationship Id="rId14" Type="http://schemas.openxmlformats.org/officeDocument/2006/relationships/theme" Target="../theme/theme2.xml"/><Relationship Id="rId13" Type="http://schemas.openxmlformats.org/officeDocument/2006/relationships/slideLayout" Target="../slideLayouts/slideLayout20.xml"/><Relationship Id="rId12" Type="http://schemas.openxmlformats.org/officeDocument/2006/relationships/slideLayout" Target="../slideLayouts/slideLayout19.xml"/><Relationship Id="rId11" Type="http://schemas.openxmlformats.org/officeDocument/2006/relationships/slideLayout" Target="../slideLayouts/slideLayout18.xml"/><Relationship Id="rId10" Type="http://schemas.openxmlformats.org/officeDocument/2006/relationships/slideLayout" Target="../slideLayouts/slideLayout17.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52767"/>
            <a:ext cx="10272000" cy="763600"/>
          </a:xfrm>
          <a:prstGeom prst="rect">
            <a:avLst/>
          </a:prstGeom>
          <a:noFill/>
          <a:ln>
            <a:noFill/>
          </a:ln>
        </p:spPr>
        <p:txBody>
          <a:bodyPr spcFirstLastPara="1" wrap="square" lIns="0" tIns="0" rIns="0" bIns="0" anchor="ctr" anchorCtr="0">
            <a:noAutofit/>
          </a:bodyPr>
          <a:lstStyle>
            <a:lvl1pPr lvl="0" algn="ctr">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0" tIns="0" rIns="0" bIns="0" anchor="ctr" anchorCtr="0">
            <a:noAutofit/>
          </a:bodyPr>
          <a:lstStyle>
            <a:lvl1pPr marL="457200" lvl="0" indent="-330200">
              <a:lnSpc>
                <a:spcPct val="115000"/>
              </a:lnSpc>
              <a:spcBef>
                <a:spcPts val="0"/>
              </a:spcBef>
              <a:spcAft>
                <a:spcPts val="0"/>
              </a:spcAft>
              <a:buClr>
                <a:schemeClr val="dk1"/>
              </a:buClr>
              <a:buSzPts val="1600"/>
              <a:buFont typeface="Assistant"/>
              <a:buChar char="●"/>
              <a:defRPr sz="1600">
                <a:solidFill>
                  <a:schemeClr val="dk1"/>
                </a:solidFill>
                <a:latin typeface="Assistant"/>
                <a:ea typeface="Assistant"/>
                <a:cs typeface="Assistant"/>
                <a:sym typeface="Assistant"/>
              </a:defRPr>
            </a:lvl1pPr>
            <a:lvl2pPr marL="914400" lvl="1" indent="-330200">
              <a:lnSpc>
                <a:spcPct val="115000"/>
              </a:lnSpc>
              <a:spcBef>
                <a:spcPts val="1600"/>
              </a:spcBef>
              <a:spcAft>
                <a:spcPts val="0"/>
              </a:spcAft>
              <a:buClr>
                <a:schemeClr val="dk1"/>
              </a:buClr>
              <a:buSzPts val="1600"/>
              <a:buFont typeface="Assistant"/>
              <a:buChar char="○"/>
              <a:defRPr sz="1600">
                <a:solidFill>
                  <a:schemeClr val="dk1"/>
                </a:solidFill>
                <a:latin typeface="Assistant"/>
                <a:ea typeface="Assistant"/>
                <a:cs typeface="Assistant"/>
                <a:sym typeface="Assistant"/>
              </a:defRPr>
            </a:lvl2pPr>
            <a:lvl3pPr marL="1371600" lvl="2" indent="-330200">
              <a:lnSpc>
                <a:spcPct val="115000"/>
              </a:lnSpc>
              <a:spcBef>
                <a:spcPts val="1600"/>
              </a:spcBef>
              <a:spcAft>
                <a:spcPts val="0"/>
              </a:spcAft>
              <a:buClr>
                <a:schemeClr val="dk1"/>
              </a:buClr>
              <a:buSzPts val="1600"/>
              <a:buFont typeface="Assistant"/>
              <a:buChar char="■"/>
              <a:defRPr sz="1600">
                <a:solidFill>
                  <a:schemeClr val="dk1"/>
                </a:solidFill>
                <a:latin typeface="Assistant"/>
                <a:ea typeface="Assistant"/>
                <a:cs typeface="Assistant"/>
                <a:sym typeface="Assistant"/>
              </a:defRPr>
            </a:lvl3pPr>
            <a:lvl4pPr marL="1828800" lvl="3" indent="-330200">
              <a:lnSpc>
                <a:spcPct val="115000"/>
              </a:lnSpc>
              <a:spcBef>
                <a:spcPts val="1600"/>
              </a:spcBef>
              <a:spcAft>
                <a:spcPts val="0"/>
              </a:spcAft>
              <a:buClr>
                <a:schemeClr val="dk1"/>
              </a:buClr>
              <a:buSzPts val="1600"/>
              <a:buFont typeface="Assistant"/>
              <a:buChar char="●"/>
              <a:defRPr sz="1600">
                <a:solidFill>
                  <a:schemeClr val="dk1"/>
                </a:solidFill>
                <a:latin typeface="Assistant"/>
                <a:ea typeface="Assistant"/>
                <a:cs typeface="Assistant"/>
                <a:sym typeface="Assistant"/>
              </a:defRPr>
            </a:lvl4pPr>
            <a:lvl5pPr marL="2286000" lvl="4" indent="-330200">
              <a:lnSpc>
                <a:spcPct val="115000"/>
              </a:lnSpc>
              <a:spcBef>
                <a:spcPts val="1600"/>
              </a:spcBef>
              <a:spcAft>
                <a:spcPts val="0"/>
              </a:spcAft>
              <a:buClr>
                <a:schemeClr val="dk1"/>
              </a:buClr>
              <a:buSzPts val="1600"/>
              <a:buFont typeface="Assistant"/>
              <a:buChar char="○"/>
              <a:defRPr sz="1600">
                <a:solidFill>
                  <a:schemeClr val="dk1"/>
                </a:solidFill>
                <a:latin typeface="Assistant"/>
                <a:ea typeface="Assistant"/>
                <a:cs typeface="Assistant"/>
                <a:sym typeface="Assistant"/>
              </a:defRPr>
            </a:lvl5pPr>
            <a:lvl6pPr marL="2743200" lvl="5" indent="-330200">
              <a:lnSpc>
                <a:spcPct val="115000"/>
              </a:lnSpc>
              <a:spcBef>
                <a:spcPts val="1600"/>
              </a:spcBef>
              <a:spcAft>
                <a:spcPts val="0"/>
              </a:spcAft>
              <a:buClr>
                <a:schemeClr val="dk1"/>
              </a:buClr>
              <a:buSzPts val="1600"/>
              <a:buFont typeface="Assistant"/>
              <a:buChar char="■"/>
              <a:defRPr sz="1600">
                <a:solidFill>
                  <a:schemeClr val="dk1"/>
                </a:solidFill>
                <a:latin typeface="Assistant"/>
                <a:ea typeface="Assistant"/>
                <a:cs typeface="Assistant"/>
                <a:sym typeface="Assistant"/>
              </a:defRPr>
            </a:lvl6pPr>
            <a:lvl7pPr marL="3200400" lvl="6" indent="-330200">
              <a:lnSpc>
                <a:spcPct val="115000"/>
              </a:lnSpc>
              <a:spcBef>
                <a:spcPts val="1600"/>
              </a:spcBef>
              <a:spcAft>
                <a:spcPts val="0"/>
              </a:spcAft>
              <a:buClr>
                <a:schemeClr val="dk1"/>
              </a:buClr>
              <a:buSzPts val="1600"/>
              <a:buFont typeface="Assistant"/>
              <a:buChar char="●"/>
              <a:defRPr sz="1600">
                <a:solidFill>
                  <a:schemeClr val="dk1"/>
                </a:solidFill>
                <a:latin typeface="Assistant"/>
                <a:ea typeface="Assistant"/>
                <a:cs typeface="Assistant"/>
                <a:sym typeface="Assistant"/>
              </a:defRPr>
            </a:lvl7pPr>
            <a:lvl8pPr marL="3657600" lvl="7" indent="-330200">
              <a:lnSpc>
                <a:spcPct val="115000"/>
              </a:lnSpc>
              <a:spcBef>
                <a:spcPts val="1600"/>
              </a:spcBef>
              <a:spcAft>
                <a:spcPts val="0"/>
              </a:spcAft>
              <a:buClr>
                <a:schemeClr val="dk1"/>
              </a:buClr>
              <a:buSzPts val="1600"/>
              <a:buFont typeface="Assistant"/>
              <a:buChar char="○"/>
              <a:defRPr sz="1600">
                <a:solidFill>
                  <a:schemeClr val="dk1"/>
                </a:solidFill>
                <a:latin typeface="Assistant"/>
                <a:ea typeface="Assistant"/>
                <a:cs typeface="Assistant"/>
                <a:sym typeface="Assistant"/>
              </a:defRPr>
            </a:lvl8pPr>
            <a:lvl9pPr marL="4114800" lvl="8" indent="-330200">
              <a:lnSpc>
                <a:spcPct val="115000"/>
              </a:lnSpc>
              <a:spcBef>
                <a:spcPts val="1600"/>
              </a:spcBef>
              <a:spcAft>
                <a:spcPts val="1600"/>
              </a:spcAft>
              <a:buClr>
                <a:schemeClr val="dk1"/>
              </a:buClr>
              <a:buSzPts val="1600"/>
              <a:buFont typeface="Assistant"/>
              <a:buChar char="■"/>
              <a:defRPr sz="1600">
                <a:solidFill>
                  <a:schemeClr val="dk1"/>
                </a:solidFill>
                <a:latin typeface="Assistant"/>
                <a:ea typeface="Assistant"/>
                <a:cs typeface="Assistant"/>
                <a:sym typeface="Assistant"/>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4CAA41-7A2E-4FD8-A268-39B9DF3F59D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1D06FA-BE97-4AC9-9E9C-960CBD6F6D75}"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6.svg"/><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microsoft.com/office/2007/relationships/hdphoto" Target="../media/image19.wdp"/><Relationship Id="rId2" Type="http://schemas.openxmlformats.org/officeDocument/2006/relationships/image" Target="../media/image18.png"/><Relationship Id="rId1" Type="http://schemas.openxmlformats.org/officeDocument/2006/relationships/image" Target="../media/image17.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20.png"/><Relationship Id="rId2" Type="http://schemas.microsoft.com/office/2007/relationships/media" Target="../media/media1.mp4"/><Relationship Id="rId1" Type="http://schemas.openxmlformats.org/officeDocument/2006/relationships/video" Target="../media/media1.mp4"/></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3.jpeg"/><Relationship Id="rId1"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4.png"/><Relationship Id="rId1" Type="http://schemas.openxmlformats.org/officeDocument/2006/relationships/image" Target="../media/image22.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6.GIF"/><Relationship Id="rId2" Type="http://schemas.openxmlformats.org/officeDocument/2006/relationships/image" Target="../media/image22.png"/><Relationship Id="rId1"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6.svg"/><Relationship Id="rId1"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hdphoto" Target="../media/image7.wdp"/><Relationship Id="rId1"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9.xml"/><Relationship Id="rId5" Type="http://schemas.openxmlformats.org/officeDocument/2006/relationships/image" Target="../media/image30.svg"/><Relationship Id="rId4" Type="http://schemas.openxmlformats.org/officeDocument/2006/relationships/image" Target="../media/image29.png"/><Relationship Id="rId3" Type="http://schemas.openxmlformats.org/officeDocument/2006/relationships/image" Target="../media/image28.png"/><Relationship Id="rId2" Type="http://schemas.microsoft.com/office/2007/relationships/media" Target="../media/media2.mp4"/><Relationship Id="rId1" Type="http://schemas.openxmlformats.org/officeDocument/2006/relationships/video" Target="../media/media2.mp4"/></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32.jpeg"/><Relationship Id="rId1"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16.svg"/><Relationship Id="rId1"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3.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5.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8.jpeg"/><Relationship Id="rId1" Type="http://schemas.openxmlformats.org/officeDocument/2006/relationships/image" Target="../media/image3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chart" Target="../charts/char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emf"/></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hdphoto" Target="../media/image7.wdp"/><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2.png"/><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4.png"/><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6"/>
        <p:cNvGrpSpPr/>
        <p:nvPr/>
      </p:nvGrpSpPr>
      <p:grpSpPr>
        <a:xfrm>
          <a:off x="0" y="0"/>
          <a:ext cx="0" cy="0"/>
          <a:chOff x="0" y="0"/>
          <a:chExt cx="0" cy="0"/>
        </a:xfrm>
      </p:grpSpPr>
      <p:grpSp>
        <p:nvGrpSpPr>
          <p:cNvPr id="2319" name="Google Shape;2319;p44"/>
          <p:cNvGrpSpPr/>
          <p:nvPr/>
        </p:nvGrpSpPr>
        <p:grpSpPr>
          <a:xfrm>
            <a:off x="9268920" y="1"/>
            <a:ext cx="2923080" cy="1773604"/>
            <a:chOff x="1606825" y="3214275"/>
            <a:chExt cx="529275" cy="321150"/>
          </a:xfrm>
        </p:grpSpPr>
        <p:sp>
          <p:nvSpPr>
            <p:cNvPr id="2320" name="Google Shape;2320;p44"/>
            <p:cNvSpPr/>
            <p:nvPr/>
          </p:nvSpPr>
          <p:spPr>
            <a:xfrm>
              <a:off x="1747100" y="3464800"/>
              <a:ext cx="57300" cy="64375"/>
            </a:xfrm>
            <a:custGeom>
              <a:avLst/>
              <a:gdLst/>
              <a:ahLst/>
              <a:cxnLst/>
              <a:rect l="l" t="t" r="r" b="b"/>
              <a:pathLst>
                <a:path w="2292" h="2575" extrusionOk="0">
                  <a:moveTo>
                    <a:pt x="1182" y="0"/>
                  </a:moveTo>
                  <a:cubicBezTo>
                    <a:pt x="636" y="0"/>
                    <a:pt x="1" y="40"/>
                    <a:pt x="1" y="40"/>
                  </a:cubicBezTo>
                  <a:cubicBezTo>
                    <a:pt x="1" y="40"/>
                    <a:pt x="144" y="530"/>
                    <a:pt x="367" y="1057"/>
                  </a:cubicBezTo>
                  <a:cubicBezTo>
                    <a:pt x="554" y="1503"/>
                    <a:pt x="813" y="1975"/>
                    <a:pt x="1098" y="2181"/>
                  </a:cubicBezTo>
                  <a:cubicBezTo>
                    <a:pt x="1336" y="2356"/>
                    <a:pt x="1490" y="2407"/>
                    <a:pt x="1592" y="2407"/>
                  </a:cubicBezTo>
                  <a:cubicBezTo>
                    <a:pt x="1730" y="2407"/>
                    <a:pt x="1773" y="2314"/>
                    <a:pt x="1799" y="2314"/>
                  </a:cubicBezTo>
                  <a:cubicBezTo>
                    <a:pt x="1804" y="2314"/>
                    <a:pt x="1808" y="2317"/>
                    <a:pt x="1812" y="2323"/>
                  </a:cubicBezTo>
                  <a:cubicBezTo>
                    <a:pt x="1845" y="2377"/>
                    <a:pt x="2107" y="2574"/>
                    <a:pt x="2227" y="2574"/>
                  </a:cubicBezTo>
                  <a:cubicBezTo>
                    <a:pt x="2267" y="2574"/>
                    <a:pt x="2291" y="2552"/>
                    <a:pt x="2285" y="2493"/>
                  </a:cubicBezTo>
                  <a:cubicBezTo>
                    <a:pt x="2276" y="2350"/>
                    <a:pt x="2133" y="1583"/>
                    <a:pt x="2035" y="958"/>
                  </a:cubicBezTo>
                  <a:cubicBezTo>
                    <a:pt x="1972" y="539"/>
                    <a:pt x="1928" y="182"/>
                    <a:pt x="1955" y="111"/>
                  </a:cubicBezTo>
                  <a:cubicBezTo>
                    <a:pt x="1986" y="25"/>
                    <a:pt x="1611" y="0"/>
                    <a:pt x="118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21" name="Google Shape;2321;p44"/>
            <p:cNvSpPr/>
            <p:nvPr/>
          </p:nvSpPr>
          <p:spPr>
            <a:xfrm>
              <a:off x="1900100" y="3451275"/>
              <a:ext cx="58650" cy="72625"/>
            </a:xfrm>
            <a:custGeom>
              <a:avLst/>
              <a:gdLst/>
              <a:ahLst/>
              <a:cxnLst/>
              <a:rect l="l" t="t" r="r" b="b"/>
              <a:pathLst>
                <a:path w="2346" h="2905" extrusionOk="0">
                  <a:moveTo>
                    <a:pt x="1810" y="1"/>
                  </a:moveTo>
                  <a:cubicBezTo>
                    <a:pt x="1204" y="1"/>
                    <a:pt x="1" y="224"/>
                    <a:pt x="1" y="224"/>
                  </a:cubicBezTo>
                  <a:cubicBezTo>
                    <a:pt x="1" y="224"/>
                    <a:pt x="134" y="705"/>
                    <a:pt x="357" y="1232"/>
                  </a:cubicBezTo>
                  <a:cubicBezTo>
                    <a:pt x="536" y="1633"/>
                    <a:pt x="759" y="2070"/>
                    <a:pt x="1027" y="2320"/>
                  </a:cubicBezTo>
                  <a:cubicBezTo>
                    <a:pt x="1401" y="2683"/>
                    <a:pt x="1595" y="2765"/>
                    <a:pt x="1705" y="2765"/>
                  </a:cubicBezTo>
                  <a:cubicBezTo>
                    <a:pt x="1768" y="2765"/>
                    <a:pt x="1803" y="2738"/>
                    <a:pt x="1829" y="2722"/>
                  </a:cubicBezTo>
                  <a:cubicBezTo>
                    <a:pt x="1834" y="2719"/>
                    <a:pt x="1839" y="2718"/>
                    <a:pt x="1846" y="2718"/>
                  </a:cubicBezTo>
                  <a:cubicBezTo>
                    <a:pt x="1930" y="2718"/>
                    <a:pt x="2205" y="2904"/>
                    <a:pt x="2302" y="2904"/>
                  </a:cubicBezTo>
                  <a:cubicBezTo>
                    <a:pt x="2332" y="2904"/>
                    <a:pt x="2345" y="2886"/>
                    <a:pt x="2329" y="2838"/>
                  </a:cubicBezTo>
                  <a:cubicBezTo>
                    <a:pt x="2284" y="2713"/>
                    <a:pt x="2168" y="1847"/>
                    <a:pt x="2115" y="1125"/>
                  </a:cubicBezTo>
                  <a:cubicBezTo>
                    <a:pt x="2079" y="661"/>
                    <a:pt x="2079" y="259"/>
                    <a:pt x="2142" y="126"/>
                  </a:cubicBezTo>
                  <a:cubicBezTo>
                    <a:pt x="2189" y="34"/>
                    <a:pt x="2044" y="1"/>
                    <a:pt x="1810"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22" name="Google Shape;2322;p44"/>
            <p:cNvSpPr/>
            <p:nvPr/>
          </p:nvSpPr>
          <p:spPr>
            <a:xfrm>
              <a:off x="1747100" y="3464800"/>
              <a:ext cx="50875" cy="26425"/>
            </a:xfrm>
            <a:custGeom>
              <a:avLst/>
              <a:gdLst/>
              <a:ahLst/>
              <a:cxnLst/>
              <a:rect l="l" t="t" r="r" b="b"/>
              <a:pathLst>
                <a:path w="2035" h="1057" extrusionOk="0">
                  <a:moveTo>
                    <a:pt x="1182" y="0"/>
                  </a:moveTo>
                  <a:cubicBezTo>
                    <a:pt x="636" y="0"/>
                    <a:pt x="1" y="40"/>
                    <a:pt x="1" y="40"/>
                  </a:cubicBezTo>
                  <a:cubicBezTo>
                    <a:pt x="1" y="40"/>
                    <a:pt x="144" y="530"/>
                    <a:pt x="367" y="1057"/>
                  </a:cubicBezTo>
                  <a:lnTo>
                    <a:pt x="2035" y="958"/>
                  </a:lnTo>
                  <a:cubicBezTo>
                    <a:pt x="1972" y="539"/>
                    <a:pt x="1928" y="182"/>
                    <a:pt x="1955" y="111"/>
                  </a:cubicBezTo>
                  <a:cubicBezTo>
                    <a:pt x="1986" y="25"/>
                    <a:pt x="1611" y="0"/>
                    <a:pt x="1182" y="0"/>
                  </a:cubicBezTo>
                  <a:close/>
                </a:path>
              </a:pathLst>
            </a:custGeom>
            <a:solidFill>
              <a:srgbClr val="4D1311">
                <a:alpha val="20090"/>
              </a:srgbClr>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23" name="Google Shape;2323;p44"/>
            <p:cNvSpPr/>
            <p:nvPr/>
          </p:nvSpPr>
          <p:spPr>
            <a:xfrm>
              <a:off x="1900100" y="3451275"/>
              <a:ext cx="54725" cy="30800"/>
            </a:xfrm>
            <a:custGeom>
              <a:avLst/>
              <a:gdLst/>
              <a:ahLst/>
              <a:cxnLst/>
              <a:rect l="l" t="t" r="r" b="b"/>
              <a:pathLst>
                <a:path w="2189" h="1232" extrusionOk="0">
                  <a:moveTo>
                    <a:pt x="1810" y="1"/>
                  </a:moveTo>
                  <a:cubicBezTo>
                    <a:pt x="1204" y="1"/>
                    <a:pt x="1" y="224"/>
                    <a:pt x="1" y="224"/>
                  </a:cubicBezTo>
                  <a:cubicBezTo>
                    <a:pt x="1" y="224"/>
                    <a:pt x="134" y="705"/>
                    <a:pt x="357" y="1232"/>
                  </a:cubicBezTo>
                  <a:lnTo>
                    <a:pt x="2115" y="1125"/>
                  </a:lnTo>
                  <a:cubicBezTo>
                    <a:pt x="2079" y="661"/>
                    <a:pt x="2079" y="259"/>
                    <a:pt x="2142" y="126"/>
                  </a:cubicBezTo>
                  <a:cubicBezTo>
                    <a:pt x="2189" y="34"/>
                    <a:pt x="2044" y="1"/>
                    <a:pt x="1810" y="1"/>
                  </a:cubicBezTo>
                  <a:close/>
                </a:path>
              </a:pathLst>
            </a:custGeom>
            <a:solidFill>
              <a:srgbClr val="4D1311">
                <a:alpha val="20090"/>
              </a:srgbClr>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24" name="Google Shape;2324;p44"/>
            <p:cNvSpPr/>
            <p:nvPr/>
          </p:nvSpPr>
          <p:spPr>
            <a:xfrm>
              <a:off x="1606825" y="3389150"/>
              <a:ext cx="529275" cy="86375"/>
            </a:xfrm>
            <a:custGeom>
              <a:avLst/>
              <a:gdLst/>
              <a:ahLst/>
              <a:cxnLst/>
              <a:rect l="l" t="t" r="r" b="b"/>
              <a:pathLst>
                <a:path w="21171" h="3455" extrusionOk="0">
                  <a:moveTo>
                    <a:pt x="20771" y="0"/>
                  </a:moveTo>
                  <a:cubicBezTo>
                    <a:pt x="20729" y="0"/>
                    <a:pt x="20687" y="6"/>
                    <a:pt x="20644" y="15"/>
                  </a:cubicBezTo>
                  <a:cubicBezTo>
                    <a:pt x="20563" y="32"/>
                    <a:pt x="20278" y="86"/>
                    <a:pt x="19769" y="148"/>
                  </a:cubicBezTo>
                  <a:cubicBezTo>
                    <a:pt x="19743" y="148"/>
                    <a:pt x="19707" y="157"/>
                    <a:pt x="19671" y="157"/>
                  </a:cubicBezTo>
                  <a:cubicBezTo>
                    <a:pt x="19484" y="184"/>
                    <a:pt x="19270" y="202"/>
                    <a:pt x="19029" y="229"/>
                  </a:cubicBezTo>
                  <a:cubicBezTo>
                    <a:pt x="18993" y="229"/>
                    <a:pt x="18958" y="238"/>
                    <a:pt x="18922" y="238"/>
                  </a:cubicBezTo>
                  <a:cubicBezTo>
                    <a:pt x="18886" y="238"/>
                    <a:pt x="18842" y="246"/>
                    <a:pt x="18806" y="246"/>
                  </a:cubicBezTo>
                  <a:lnTo>
                    <a:pt x="18779" y="246"/>
                  </a:lnTo>
                  <a:cubicBezTo>
                    <a:pt x="18735" y="255"/>
                    <a:pt x="18690" y="255"/>
                    <a:pt x="18645" y="264"/>
                  </a:cubicBezTo>
                  <a:cubicBezTo>
                    <a:pt x="18476" y="273"/>
                    <a:pt x="18298" y="291"/>
                    <a:pt x="18101" y="300"/>
                  </a:cubicBezTo>
                  <a:cubicBezTo>
                    <a:pt x="17950" y="309"/>
                    <a:pt x="17798" y="318"/>
                    <a:pt x="17628" y="336"/>
                  </a:cubicBezTo>
                  <a:lnTo>
                    <a:pt x="17584" y="336"/>
                  </a:lnTo>
                  <a:cubicBezTo>
                    <a:pt x="17539" y="336"/>
                    <a:pt x="17504" y="336"/>
                    <a:pt x="17468" y="345"/>
                  </a:cubicBezTo>
                  <a:cubicBezTo>
                    <a:pt x="17388" y="345"/>
                    <a:pt x="17316" y="354"/>
                    <a:pt x="17236" y="354"/>
                  </a:cubicBezTo>
                  <a:cubicBezTo>
                    <a:pt x="16995" y="362"/>
                    <a:pt x="16745" y="380"/>
                    <a:pt x="16478" y="389"/>
                  </a:cubicBezTo>
                  <a:lnTo>
                    <a:pt x="16353" y="389"/>
                  </a:lnTo>
                  <a:cubicBezTo>
                    <a:pt x="16281" y="398"/>
                    <a:pt x="16210" y="398"/>
                    <a:pt x="16148" y="398"/>
                  </a:cubicBezTo>
                  <a:cubicBezTo>
                    <a:pt x="16076" y="398"/>
                    <a:pt x="16005" y="407"/>
                    <a:pt x="15933" y="407"/>
                  </a:cubicBezTo>
                  <a:cubicBezTo>
                    <a:pt x="15746" y="416"/>
                    <a:pt x="15559" y="416"/>
                    <a:pt x="15354" y="425"/>
                  </a:cubicBezTo>
                  <a:cubicBezTo>
                    <a:pt x="15095" y="425"/>
                    <a:pt x="14800" y="434"/>
                    <a:pt x="14479" y="443"/>
                  </a:cubicBezTo>
                  <a:lnTo>
                    <a:pt x="14203" y="443"/>
                  </a:lnTo>
                  <a:cubicBezTo>
                    <a:pt x="14149" y="452"/>
                    <a:pt x="14087" y="452"/>
                    <a:pt x="14015" y="452"/>
                  </a:cubicBezTo>
                  <a:lnTo>
                    <a:pt x="13855" y="452"/>
                  </a:lnTo>
                  <a:cubicBezTo>
                    <a:pt x="13783" y="461"/>
                    <a:pt x="13712" y="461"/>
                    <a:pt x="13632" y="461"/>
                  </a:cubicBezTo>
                  <a:cubicBezTo>
                    <a:pt x="13569" y="461"/>
                    <a:pt x="13498" y="461"/>
                    <a:pt x="13427" y="470"/>
                  </a:cubicBezTo>
                  <a:cubicBezTo>
                    <a:pt x="13302" y="470"/>
                    <a:pt x="13177" y="470"/>
                    <a:pt x="13043" y="478"/>
                  </a:cubicBezTo>
                  <a:cubicBezTo>
                    <a:pt x="12927" y="478"/>
                    <a:pt x="12811" y="478"/>
                    <a:pt x="12686" y="487"/>
                  </a:cubicBezTo>
                  <a:cubicBezTo>
                    <a:pt x="12365" y="496"/>
                    <a:pt x="12026" y="505"/>
                    <a:pt x="11678" y="514"/>
                  </a:cubicBezTo>
                  <a:cubicBezTo>
                    <a:pt x="11509" y="514"/>
                    <a:pt x="11348" y="514"/>
                    <a:pt x="11187" y="523"/>
                  </a:cubicBezTo>
                  <a:lnTo>
                    <a:pt x="11143" y="523"/>
                  </a:lnTo>
                  <a:cubicBezTo>
                    <a:pt x="11018" y="523"/>
                    <a:pt x="10884" y="532"/>
                    <a:pt x="10750" y="532"/>
                  </a:cubicBezTo>
                  <a:cubicBezTo>
                    <a:pt x="10599" y="541"/>
                    <a:pt x="10456" y="541"/>
                    <a:pt x="10304" y="541"/>
                  </a:cubicBezTo>
                  <a:cubicBezTo>
                    <a:pt x="10224" y="541"/>
                    <a:pt x="10144" y="550"/>
                    <a:pt x="10063" y="550"/>
                  </a:cubicBezTo>
                  <a:cubicBezTo>
                    <a:pt x="9965" y="550"/>
                    <a:pt x="9876" y="550"/>
                    <a:pt x="9787" y="559"/>
                  </a:cubicBezTo>
                  <a:lnTo>
                    <a:pt x="9591" y="559"/>
                  </a:lnTo>
                  <a:cubicBezTo>
                    <a:pt x="9439" y="568"/>
                    <a:pt x="9287" y="568"/>
                    <a:pt x="9136" y="568"/>
                  </a:cubicBezTo>
                  <a:cubicBezTo>
                    <a:pt x="9002" y="577"/>
                    <a:pt x="8868" y="577"/>
                    <a:pt x="8734" y="585"/>
                  </a:cubicBezTo>
                  <a:lnTo>
                    <a:pt x="8672" y="585"/>
                  </a:lnTo>
                  <a:cubicBezTo>
                    <a:pt x="8547" y="585"/>
                    <a:pt x="8413" y="585"/>
                    <a:pt x="8279" y="594"/>
                  </a:cubicBezTo>
                  <a:cubicBezTo>
                    <a:pt x="8110" y="594"/>
                    <a:pt x="7940" y="603"/>
                    <a:pt x="7771" y="603"/>
                  </a:cubicBezTo>
                  <a:cubicBezTo>
                    <a:pt x="7610" y="612"/>
                    <a:pt x="7450" y="612"/>
                    <a:pt x="7298" y="612"/>
                  </a:cubicBezTo>
                  <a:cubicBezTo>
                    <a:pt x="7182" y="621"/>
                    <a:pt x="7066" y="621"/>
                    <a:pt x="6950" y="621"/>
                  </a:cubicBezTo>
                  <a:cubicBezTo>
                    <a:pt x="6879" y="621"/>
                    <a:pt x="6807" y="630"/>
                    <a:pt x="6727" y="630"/>
                  </a:cubicBezTo>
                  <a:cubicBezTo>
                    <a:pt x="6584" y="630"/>
                    <a:pt x="6441" y="630"/>
                    <a:pt x="6299" y="639"/>
                  </a:cubicBezTo>
                  <a:cubicBezTo>
                    <a:pt x="6201" y="639"/>
                    <a:pt x="6102" y="639"/>
                    <a:pt x="6004" y="648"/>
                  </a:cubicBezTo>
                  <a:lnTo>
                    <a:pt x="5844" y="648"/>
                  </a:lnTo>
                  <a:cubicBezTo>
                    <a:pt x="5576" y="657"/>
                    <a:pt x="5317" y="657"/>
                    <a:pt x="5068" y="666"/>
                  </a:cubicBezTo>
                  <a:lnTo>
                    <a:pt x="4791" y="666"/>
                  </a:lnTo>
                  <a:cubicBezTo>
                    <a:pt x="4051" y="684"/>
                    <a:pt x="3390" y="693"/>
                    <a:pt x="2846" y="693"/>
                  </a:cubicBezTo>
                  <a:cubicBezTo>
                    <a:pt x="2565" y="696"/>
                    <a:pt x="2318" y="698"/>
                    <a:pt x="2110" y="698"/>
                  </a:cubicBezTo>
                  <a:cubicBezTo>
                    <a:pt x="1817" y="698"/>
                    <a:pt x="1602" y="694"/>
                    <a:pt x="1481" y="684"/>
                  </a:cubicBezTo>
                  <a:cubicBezTo>
                    <a:pt x="1454" y="682"/>
                    <a:pt x="1428" y="681"/>
                    <a:pt x="1402" y="681"/>
                  </a:cubicBezTo>
                  <a:cubicBezTo>
                    <a:pt x="941" y="681"/>
                    <a:pt x="736" y="980"/>
                    <a:pt x="652" y="1335"/>
                  </a:cubicBezTo>
                  <a:cubicBezTo>
                    <a:pt x="652" y="1371"/>
                    <a:pt x="643" y="1406"/>
                    <a:pt x="634" y="1442"/>
                  </a:cubicBezTo>
                  <a:cubicBezTo>
                    <a:pt x="580" y="1745"/>
                    <a:pt x="598" y="2075"/>
                    <a:pt x="598" y="2280"/>
                  </a:cubicBezTo>
                  <a:cubicBezTo>
                    <a:pt x="598" y="2753"/>
                    <a:pt x="0" y="3280"/>
                    <a:pt x="2766" y="3422"/>
                  </a:cubicBezTo>
                  <a:cubicBezTo>
                    <a:pt x="3195" y="3445"/>
                    <a:pt x="3650" y="3455"/>
                    <a:pt x="4123" y="3455"/>
                  </a:cubicBezTo>
                  <a:cubicBezTo>
                    <a:pt x="4939" y="3455"/>
                    <a:pt x="5812" y="3426"/>
                    <a:pt x="6709" y="3387"/>
                  </a:cubicBezTo>
                  <a:cubicBezTo>
                    <a:pt x="6772" y="3378"/>
                    <a:pt x="6825" y="3378"/>
                    <a:pt x="6888" y="3378"/>
                  </a:cubicBezTo>
                  <a:cubicBezTo>
                    <a:pt x="8003" y="3315"/>
                    <a:pt x="9153" y="3244"/>
                    <a:pt x="10260" y="3164"/>
                  </a:cubicBezTo>
                  <a:cubicBezTo>
                    <a:pt x="10304" y="3164"/>
                    <a:pt x="10340" y="3155"/>
                    <a:pt x="10376" y="3155"/>
                  </a:cubicBezTo>
                  <a:cubicBezTo>
                    <a:pt x="10474" y="3146"/>
                    <a:pt x="10563" y="3146"/>
                    <a:pt x="10661" y="3137"/>
                  </a:cubicBezTo>
                  <a:cubicBezTo>
                    <a:pt x="10777" y="3128"/>
                    <a:pt x="10902" y="3119"/>
                    <a:pt x="11027" y="3110"/>
                  </a:cubicBezTo>
                  <a:cubicBezTo>
                    <a:pt x="11259" y="3092"/>
                    <a:pt x="11482" y="3074"/>
                    <a:pt x="11714" y="3066"/>
                  </a:cubicBezTo>
                  <a:cubicBezTo>
                    <a:pt x="11830" y="3057"/>
                    <a:pt x="11955" y="3048"/>
                    <a:pt x="12071" y="3039"/>
                  </a:cubicBezTo>
                  <a:lnTo>
                    <a:pt x="12106" y="3039"/>
                  </a:lnTo>
                  <a:cubicBezTo>
                    <a:pt x="12133" y="3039"/>
                    <a:pt x="12151" y="3039"/>
                    <a:pt x="12178" y="3030"/>
                  </a:cubicBezTo>
                  <a:cubicBezTo>
                    <a:pt x="12267" y="3030"/>
                    <a:pt x="12365" y="3021"/>
                    <a:pt x="12454" y="3012"/>
                  </a:cubicBezTo>
                  <a:cubicBezTo>
                    <a:pt x="12633" y="3003"/>
                    <a:pt x="12811" y="2994"/>
                    <a:pt x="12990" y="2985"/>
                  </a:cubicBezTo>
                  <a:cubicBezTo>
                    <a:pt x="13034" y="2976"/>
                    <a:pt x="13070" y="2976"/>
                    <a:pt x="13105" y="2976"/>
                  </a:cubicBezTo>
                  <a:cubicBezTo>
                    <a:pt x="13427" y="2950"/>
                    <a:pt x="13748" y="2932"/>
                    <a:pt x="14069" y="2905"/>
                  </a:cubicBezTo>
                  <a:lnTo>
                    <a:pt x="14122" y="2905"/>
                  </a:lnTo>
                  <a:cubicBezTo>
                    <a:pt x="14310" y="2887"/>
                    <a:pt x="14488" y="2878"/>
                    <a:pt x="14676" y="2860"/>
                  </a:cubicBezTo>
                  <a:cubicBezTo>
                    <a:pt x="14711" y="2860"/>
                    <a:pt x="14747" y="2851"/>
                    <a:pt x="14783" y="2851"/>
                  </a:cubicBezTo>
                  <a:cubicBezTo>
                    <a:pt x="14970" y="2834"/>
                    <a:pt x="15157" y="2825"/>
                    <a:pt x="15345" y="2807"/>
                  </a:cubicBezTo>
                  <a:cubicBezTo>
                    <a:pt x="15398" y="2798"/>
                    <a:pt x="15452" y="2798"/>
                    <a:pt x="15505" y="2789"/>
                  </a:cubicBezTo>
                  <a:cubicBezTo>
                    <a:pt x="16192" y="2735"/>
                    <a:pt x="16843" y="2673"/>
                    <a:pt x="17441" y="2619"/>
                  </a:cubicBezTo>
                  <a:cubicBezTo>
                    <a:pt x="17655" y="2602"/>
                    <a:pt x="17860" y="2575"/>
                    <a:pt x="18057" y="2557"/>
                  </a:cubicBezTo>
                  <a:cubicBezTo>
                    <a:pt x="18173" y="2548"/>
                    <a:pt x="18289" y="2530"/>
                    <a:pt x="18396" y="2521"/>
                  </a:cubicBezTo>
                  <a:cubicBezTo>
                    <a:pt x="18449" y="2521"/>
                    <a:pt x="18494" y="2512"/>
                    <a:pt x="18538" y="2504"/>
                  </a:cubicBezTo>
                  <a:cubicBezTo>
                    <a:pt x="18583" y="2504"/>
                    <a:pt x="18637" y="2495"/>
                    <a:pt x="18681" y="2495"/>
                  </a:cubicBezTo>
                  <a:cubicBezTo>
                    <a:pt x="18690" y="2495"/>
                    <a:pt x="18690" y="2486"/>
                    <a:pt x="18699" y="2486"/>
                  </a:cubicBezTo>
                  <a:cubicBezTo>
                    <a:pt x="18752" y="2486"/>
                    <a:pt x="18806" y="2477"/>
                    <a:pt x="18851" y="2468"/>
                  </a:cubicBezTo>
                  <a:lnTo>
                    <a:pt x="18931" y="2468"/>
                  </a:lnTo>
                  <a:cubicBezTo>
                    <a:pt x="18931" y="2468"/>
                    <a:pt x="18940" y="2459"/>
                    <a:pt x="18940" y="2459"/>
                  </a:cubicBezTo>
                  <a:cubicBezTo>
                    <a:pt x="18984" y="2459"/>
                    <a:pt x="19020" y="2450"/>
                    <a:pt x="19065" y="2450"/>
                  </a:cubicBezTo>
                  <a:cubicBezTo>
                    <a:pt x="19475" y="2396"/>
                    <a:pt x="19787" y="2361"/>
                    <a:pt x="19948" y="2325"/>
                  </a:cubicBezTo>
                  <a:cubicBezTo>
                    <a:pt x="20679" y="2182"/>
                    <a:pt x="20894" y="2156"/>
                    <a:pt x="21018" y="1933"/>
                  </a:cubicBezTo>
                  <a:cubicBezTo>
                    <a:pt x="21018" y="1924"/>
                    <a:pt x="21018" y="1924"/>
                    <a:pt x="21018" y="1924"/>
                  </a:cubicBezTo>
                  <a:cubicBezTo>
                    <a:pt x="21036" y="1897"/>
                    <a:pt x="21045" y="1870"/>
                    <a:pt x="21054" y="1834"/>
                  </a:cubicBezTo>
                  <a:cubicBezTo>
                    <a:pt x="21090" y="1710"/>
                    <a:pt x="21125" y="1504"/>
                    <a:pt x="21143" y="1290"/>
                  </a:cubicBezTo>
                  <a:cubicBezTo>
                    <a:pt x="21143" y="1255"/>
                    <a:pt x="21152" y="1219"/>
                    <a:pt x="21152" y="1183"/>
                  </a:cubicBezTo>
                  <a:cubicBezTo>
                    <a:pt x="21161" y="1103"/>
                    <a:pt x="21161" y="1014"/>
                    <a:pt x="21161" y="933"/>
                  </a:cubicBezTo>
                  <a:cubicBezTo>
                    <a:pt x="21170" y="898"/>
                    <a:pt x="21170" y="862"/>
                    <a:pt x="21170" y="835"/>
                  </a:cubicBezTo>
                  <a:cubicBezTo>
                    <a:pt x="21170" y="719"/>
                    <a:pt x="21170" y="612"/>
                    <a:pt x="21161" y="514"/>
                  </a:cubicBezTo>
                  <a:cubicBezTo>
                    <a:pt x="21152" y="478"/>
                    <a:pt x="21152" y="452"/>
                    <a:pt x="21143" y="425"/>
                  </a:cubicBezTo>
                  <a:cubicBezTo>
                    <a:pt x="21143" y="407"/>
                    <a:pt x="21143" y="389"/>
                    <a:pt x="21143" y="371"/>
                  </a:cubicBezTo>
                  <a:cubicBezTo>
                    <a:pt x="21086" y="86"/>
                    <a:pt x="20938" y="0"/>
                    <a:pt x="20771"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25" name="Google Shape;2325;p44"/>
            <p:cNvSpPr/>
            <p:nvPr/>
          </p:nvSpPr>
          <p:spPr>
            <a:xfrm>
              <a:off x="1677975" y="3394850"/>
              <a:ext cx="406375" cy="72725"/>
            </a:xfrm>
            <a:custGeom>
              <a:avLst/>
              <a:gdLst/>
              <a:ahLst/>
              <a:cxnLst/>
              <a:rect l="l" t="t" r="r" b="b"/>
              <a:pathLst>
                <a:path w="16255" h="2909" extrusionOk="0">
                  <a:moveTo>
                    <a:pt x="16183" y="1"/>
                  </a:moveTo>
                  <a:cubicBezTo>
                    <a:pt x="16147" y="1"/>
                    <a:pt x="16112" y="10"/>
                    <a:pt x="16076" y="10"/>
                  </a:cubicBezTo>
                  <a:cubicBezTo>
                    <a:pt x="16040" y="10"/>
                    <a:pt x="15996" y="18"/>
                    <a:pt x="15960" y="18"/>
                  </a:cubicBezTo>
                  <a:lnTo>
                    <a:pt x="15933" y="18"/>
                  </a:lnTo>
                  <a:cubicBezTo>
                    <a:pt x="15889" y="27"/>
                    <a:pt x="15844" y="27"/>
                    <a:pt x="15799" y="36"/>
                  </a:cubicBezTo>
                  <a:cubicBezTo>
                    <a:pt x="15630" y="45"/>
                    <a:pt x="15452" y="63"/>
                    <a:pt x="15255" y="72"/>
                  </a:cubicBezTo>
                  <a:cubicBezTo>
                    <a:pt x="15104" y="81"/>
                    <a:pt x="14952" y="90"/>
                    <a:pt x="14782" y="108"/>
                  </a:cubicBezTo>
                  <a:lnTo>
                    <a:pt x="14738" y="108"/>
                  </a:lnTo>
                  <a:cubicBezTo>
                    <a:pt x="14693" y="108"/>
                    <a:pt x="14658" y="108"/>
                    <a:pt x="14622" y="117"/>
                  </a:cubicBezTo>
                  <a:cubicBezTo>
                    <a:pt x="14542" y="117"/>
                    <a:pt x="14470" y="126"/>
                    <a:pt x="14390" y="126"/>
                  </a:cubicBezTo>
                  <a:cubicBezTo>
                    <a:pt x="14149" y="134"/>
                    <a:pt x="13899" y="152"/>
                    <a:pt x="13632" y="161"/>
                  </a:cubicBezTo>
                  <a:lnTo>
                    <a:pt x="13507" y="161"/>
                  </a:lnTo>
                  <a:cubicBezTo>
                    <a:pt x="13435" y="170"/>
                    <a:pt x="13364" y="170"/>
                    <a:pt x="13302" y="170"/>
                  </a:cubicBezTo>
                  <a:cubicBezTo>
                    <a:pt x="13230" y="170"/>
                    <a:pt x="13159" y="179"/>
                    <a:pt x="13087" y="179"/>
                  </a:cubicBezTo>
                  <a:cubicBezTo>
                    <a:pt x="12900" y="188"/>
                    <a:pt x="12713" y="188"/>
                    <a:pt x="12508" y="197"/>
                  </a:cubicBezTo>
                  <a:cubicBezTo>
                    <a:pt x="12249" y="197"/>
                    <a:pt x="11954" y="206"/>
                    <a:pt x="11633" y="215"/>
                  </a:cubicBezTo>
                  <a:cubicBezTo>
                    <a:pt x="11544" y="215"/>
                    <a:pt x="11455" y="215"/>
                    <a:pt x="11357" y="224"/>
                  </a:cubicBezTo>
                  <a:lnTo>
                    <a:pt x="11009" y="224"/>
                  </a:lnTo>
                  <a:cubicBezTo>
                    <a:pt x="10937" y="233"/>
                    <a:pt x="10866" y="233"/>
                    <a:pt x="10786" y="233"/>
                  </a:cubicBezTo>
                  <a:cubicBezTo>
                    <a:pt x="10723" y="233"/>
                    <a:pt x="10652" y="233"/>
                    <a:pt x="10581" y="242"/>
                  </a:cubicBezTo>
                  <a:cubicBezTo>
                    <a:pt x="10456" y="242"/>
                    <a:pt x="10331" y="242"/>
                    <a:pt x="10197" y="250"/>
                  </a:cubicBezTo>
                  <a:cubicBezTo>
                    <a:pt x="10081" y="250"/>
                    <a:pt x="9965" y="250"/>
                    <a:pt x="9840" y="259"/>
                  </a:cubicBezTo>
                  <a:cubicBezTo>
                    <a:pt x="9519" y="268"/>
                    <a:pt x="9180" y="277"/>
                    <a:pt x="8832" y="286"/>
                  </a:cubicBezTo>
                  <a:cubicBezTo>
                    <a:pt x="8663" y="286"/>
                    <a:pt x="8502" y="286"/>
                    <a:pt x="8341" y="295"/>
                  </a:cubicBezTo>
                  <a:lnTo>
                    <a:pt x="8297" y="295"/>
                  </a:lnTo>
                  <a:cubicBezTo>
                    <a:pt x="8172" y="295"/>
                    <a:pt x="8038" y="304"/>
                    <a:pt x="7904" y="304"/>
                  </a:cubicBezTo>
                  <a:cubicBezTo>
                    <a:pt x="7753" y="313"/>
                    <a:pt x="7610" y="313"/>
                    <a:pt x="7458" y="313"/>
                  </a:cubicBezTo>
                  <a:cubicBezTo>
                    <a:pt x="7378" y="313"/>
                    <a:pt x="7298" y="322"/>
                    <a:pt x="7217" y="322"/>
                  </a:cubicBezTo>
                  <a:cubicBezTo>
                    <a:pt x="7119" y="322"/>
                    <a:pt x="7030" y="322"/>
                    <a:pt x="6941" y="331"/>
                  </a:cubicBezTo>
                  <a:lnTo>
                    <a:pt x="6745" y="331"/>
                  </a:lnTo>
                  <a:cubicBezTo>
                    <a:pt x="6593" y="340"/>
                    <a:pt x="6441" y="340"/>
                    <a:pt x="6290" y="340"/>
                  </a:cubicBezTo>
                  <a:cubicBezTo>
                    <a:pt x="6156" y="349"/>
                    <a:pt x="6022" y="349"/>
                    <a:pt x="5888" y="357"/>
                  </a:cubicBezTo>
                  <a:lnTo>
                    <a:pt x="5826" y="357"/>
                  </a:lnTo>
                  <a:cubicBezTo>
                    <a:pt x="5701" y="357"/>
                    <a:pt x="5567" y="357"/>
                    <a:pt x="5433" y="366"/>
                  </a:cubicBezTo>
                  <a:cubicBezTo>
                    <a:pt x="5264" y="366"/>
                    <a:pt x="5094" y="375"/>
                    <a:pt x="4925" y="375"/>
                  </a:cubicBezTo>
                  <a:cubicBezTo>
                    <a:pt x="4764" y="384"/>
                    <a:pt x="4604" y="384"/>
                    <a:pt x="4452" y="384"/>
                  </a:cubicBezTo>
                  <a:cubicBezTo>
                    <a:pt x="4336" y="393"/>
                    <a:pt x="4220" y="393"/>
                    <a:pt x="4104" y="393"/>
                  </a:cubicBezTo>
                  <a:cubicBezTo>
                    <a:pt x="4033" y="393"/>
                    <a:pt x="3961" y="402"/>
                    <a:pt x="3881" y="402"/>
                  </a:cubicBezTo>
                  <a:cubicBezTo>
                    <a:pt x="3738" y="402"/>
                    <a:pt x="3595" y="411"/>
                    <a:pt x="3453" y="411"/>
                  </a:cubicBezTo>
                  <a:cubicBezTo>
                    <a:pt x="3355" y="411"/>
                    <a:pt x="3256" y="411"/>
                    <a:pt x="3158" y="420"/>
                  </a:cubicBezTo>
                  <a:lnTo>
                    <a:pt x="2998" y="420"/>
                  </a:lnTo>
                  <a:cubicBezTo>
                    <a:pt x="2730" y="429"/>
                    <a:pt x="2471" y="429"/>
                    <a:pt x="2222" y="438"/>
                  </a:cubicBezTo>
                  <a:lnTo>
                    <a:pt x="1945" y="438"/>
                  </a:lnTo>
                  <a:cubicBezTo>
                    <a:pt x="1205" y="456"/>
                    <a:pt x="544" y="465"/>
                    <a:pt x="0" y="465"/>
                  </a:cubicBezTo>
                  <a:cubicBezTo>
                    <a:pt x="63" y="536"/>
                    <a:pt x="143" y="625"/>
                    <a:pt x="241" y="714"/>
                  </a:cubicBezTo>
                  <a:cubicBezTo>
                    <a:pt x="277" y="750"/>
                    <a:pt x="313" y="786"/>
                    <a:pt x="348" y="821"/>
                  </a:cubicBezTo>
                  <a:cubicBezTo>
                    <a:pt x="536" y="973"/>
                    <a:pt x="759" y="1151"/>
                    <a:pt x="1062" y="1330"/>
                  </a:cubicBezTo>
                  <a:cubicBezTo>
                    <a:pt x="1258" y="1446"/>
                    <a:pt x="1472" y="1553"/>
                    <a:pt x="1722" y="1660"/>
                  </a:cubicBezTo>
                  <a:cubicBezTo>
                    <a:pt x="2034" y="1794"/>
                    <a:pt x="2391" y="1910"/>
                    <a:pt x="2793" y="1999"/>
                  </a:cubicBezTo>
                  <a:cubicBezTo>
                    <a:pt x="2828" y="2008"/>
                    <a:pt x="2855" y="2017"/>
                    <a:pt x="2891" y="2026"/>
                  </a:cubicBezTo>
                  <a:cubicBezTo>
                    <a:pt x="3140" y="2079"/>
                    <a:pt x="3399" y="2124"/>
                    <a:pt x="3676" y="2151"/>
                  </a:cubicBezTo>
                  <a:cubicBezTo>
                    <a:pt x="3694" y="2160"/>
                    <a:pt x="3711" y="2160"/>
                    <a:pt x="3729" y="2160"/>
                  </a:cubicBezTo>
                  <a:cubicBezTo>
                    <a:pt x="3747" y="2160"/>
                    <a:pt x="3765" y="2168"/>
                    <a:pt x="3783" y="2168"/>
                  </a:cubicBezTo>
                  <a:cubicBezTo>
                    <a:pt x="4229" y="2213"/>
                    <a:pt x="4648" y="2231"/>
                    <a:pt x="5023" y="2231"/>
                  </a:cubicBezTo>
                  <a:lnTo>
                    <a:pt x="5166" y="2231"/>
                  </a:lnTo>
                  <a:cubicBezTo>
                    <a:pt x="5665" y="2222"/>
                    <a:pt x="6102" y="2168"/>
                    <a:pt x="6468" y="2106"/>
                  </a:cubicBezTo>
                  <a:cubicBezTo>
                    <a:pt x="6513" y="2097"/>
                    <a:pt x="6548" y="2088"/>
                    <a:pt x="6593" y="2088"/>
                  </a:cubicBezTo>
                  <a:cubicBezTo>
                    <a:pt x="7547" y="1901"/>
                    <a:pt x="8029" y="1606"/>
                    <a:pt x="8029" y="1606"/>
                  </a:cubicBezTo>
                  <a:lnTo>
                    <a:pt x="8029" y="1606"/>
                  </a:lnTo>
                  <a:lnTo>
                    <a:pt x="7815" y="2909"/>
                  </a:lnTo>
                  <a:cubicBezTo>
                    <a:pt x="7931" y="2900"/>
                    <a:pt x="8056" y="2891"/>
                    <a:pt x="8181" y="2882"/>
                  </a:cubicBezTo>
                  <a:cubicBezTo>
                    <a:pt x="8413" y="2864"/>
                    <a:pt x="8636" y="2855"/>
                    <a:pt x="8868" y="2838"/>
                  </a:cubicBezTo>
                  <a:cubicBezTo>
                    <a:pt x="8984" y="2829"/>
                    <a:pt x="9109" y="2820"/>
                    <a:pt x="9225" y="2811"/>
                  </a:cubicBezTo>
                  <a:lnTo>
                    <a:pt x="9260" y="2811"/>
                  </a:lnTo>
                  <a:cubicBezTo>
                    <a:pt x="9269" y="2775"/>
                    <a:pt x="9269" y="2739"/>
                    <a:pt x="9278" y="2704"/>
                  </a:cubicBezTo>
                  <a:cubicBezTo>
                    <a:pt x="9332" y="2311"/>
                    <a:pt x="9403" y="1821"/>
                    <a:pt x="9474" y="1758"/>
                  </a:cubicBezTo>
                  <a:cubicBezTo>
                    <a:pt x="9510" y="1722"/>
                    <a:pt x="9760" y="1696"/>
                    <a:pt x="10144" y="1669"/>
                  </a:cubicBezTo>
                  <a:cubicBezTo>
                    <a:pt x="10188" y="1669"/>
                    <a:pt x="10224" y="1669"/>
                    <a:pt x="10268" y="1660"/>
                  </a:cubicBezTo>
                  <a:cubicBezTo>
                    <a:pt x="10509" y="1642"/>
                    <a:pt x="10804" y="1633"/>
                    <a:pt x="11125" y="1606"/>
                  </a:cubicBezTo>
                  <a:cubicBezTo>
                    <a:pt x="11178" y="1606"/>
                    <a:pt x="11232" y="1598"/>
                    <a:pt x="11285" y="1598"/>
                  </a:cubicBezTo>
                  <a:cubicBezTo>
                    <a:pt x="11517" y="1580"/>
                    <a:pt x="11758" y="1562"/>
                    <a:pt x="12017" y="1544"/>
                  </a:cubicBezTo>
                  <a:cubicBezTo>
                    <a:pt x="12070" y="1535"/>
                    <a:pt x="12124" y="1535"/>
                    <a:pt x="12177" y="1526"/>
                  </a:cubicBezTo>
                  <a:cubicBezTo>
                    <a:pt x="12383" y="1508"/>
                    <a:pt x="12597" y="1490"/>
                    <a:pt x="12811" y="1464"/>
                  </a:cubicBezTo>
                  <a:cubicBezTo>
                    <a:pt x="12847" y="1464"/>
                    <a:pt x="12882" y="1455"/>
                    <a:pt x="12909" y="1455"/>
                  </a:cubicBezTo>
                  <a:cubicBezTo>
                    <a:pt x="13070" y="1437"/>
                    <a:pt x="13221" y="1419"/>
                    <a:pt x="13382" y="1392"/>
                  </a:cubicBezTo>
                  <a:cubicBezTo>
                    <a:pt x="13520" y="1375"/>
                    <a:pt x="13643" y="1367"/>
                    <a:pt x="13754" y="1367"/>
                  </a:cubicBezTo>
                  <a:cubicBezTo>
                    <a:pt x="14708" y="1367"/>
                    <a:pt x="14691" y="1976"/>
                    <a:pt x="14595" y="2391"/>
                  </a:cubicBezTo>
                  <a:cubicBezTo>
                    <a:pt x="14809" y="2374"/>
                    <a:pt x="15014" y="2347"/>
                    <a:pt x="15211" y="2329"/>
                  </a:cubicBezTo>
                  <a:cubicBezTo>
                    <a:pt x="15327" y="2320"/>
                    <a:pt x="15443" y="2302"/>
                    <a:pt x="15550" y="2293"/>
                  </a:cubicBezTo>
                  <a:cubicBezTo>
                    <a:pt x="15603" y="2293"/>
                    <a:pt x="15648" y="2284"/>
                    <a:pt x="15692" y="2276"/>
                  </a:cubicBezTo>
                  <a:cubicBezTo>
                    <a:pt x="15737" y="2276"/>
                    <a:pt x="15791" y="2267"/>
                    <a:pt x="15835" y="2267"/>
                  </a:cubicBezTo>
                  <a:cubicBezTo>
                    <a:pt x="15844" y="2267"/>
                    <a:pt x="15844" y="2258"/>
                    <a:pt x="15853" y="2258"/>
                  </a:cubicBezTo>
                  <a:cubicBezTo>
                    <a:pt x="15906" y="2258"/>
                    <a:pt x="15960" y="2249"/>
                    <a:pt x="16005" y="2249"/>
                  </a:cubicBezTo>
                  <a:cubicBezTo>
                    <a:pt x="16031" y="2240"/>
                    <a:pt x="16058" y="2240"/>
                    <a:pt x="16085" y="2240"/>
                  </a:cubicBezTo>
                  <a:cubicBezTo>
                    <a:pt x="16085" y="2240"/>
                    <a:pt x="16094" y="2231"/>
                    <a:pt x="16094" y="2231"/>
                  </a:cubicBezTo>
                  <a:cubicBezTo>
                    <a:pt x="16094" y="2231"/>
                    <a:pt x="16094" y="2222"/>
                    <a:pt x="16094" y="2213"/>
                  </a:cubicBezTo>
                  <a:cubicBezTo>
                    <a:pt x="16156" y="1937"/>
                    <a:pt x="16219" y="1562"/>
                    <a:pt x="16237" y="1143"/>
                  </a:cubicBezTo>
                  <a:cubicBezTo>
                    <a:pt x="16237" y="1107"/>
                    <a:pt x="16245" y="1071"/>
                    <a:pt x="16245" y="1035"/>
                  </a:cubicBezTo>
                  <a:cubicBezTo>
                    <a:pt x="16254" y="705"/>
                    <a:pt x="16237" y="349"/>
                    <a:pt x="16183" y="1"/>
                  </a:cubicBezTo>
                  <a:close/>
                </a:path>
              </a:pathLst>
            </a:custGeom>
            <a:solidFill>
              <a:srgbClr val="4D1311">
                <a:alpha val="31700"/>
              </a:srgbClr>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26" name="Google Shape;2326;p44"/>
            <p:cNvSpPr/>
            <p:nvPr/>
          </p:nvSpPr>
          <p:spPr>
            <a:xfrm>
              <a:off x="1627125" y="3412700"/>
              <a:ext cx="124250" cy="51750"/>
            </a:xfrm>
            <a:custGeom>
              <a:avLst/>
              <a:gdLst/>
              <a:ahLst/>
              <a:cxnLst/>
              <a:rect l="l" t="t" r="r" b="b"/>
              <a:pathLst>
                <a:path w="4970" h="2070" extrusionOk="0">
                  <a:moveTo>
                    <a:pt x="2266" y="0"/>
                  </a:moveTo>
                  <a:cubicBezTo>
                    <a:pt x="1900" y="9"/>
                    <a:pt x="1437" y="72"/>
                    <a:pt x="1330" y="384"/>
                  </a:cubicBezTo>
                  <a:cubicBezTo>
                    <a:pt x="1258" y="571"/>
                    <a:pt x="1276" y="866"/>
                    <a:pt x="1758" y="1142"/>
                  </a:cubicBezTo>
                  <a:cubicBezTo>
                    <a:pt x="2223" y="1408"/>
                    <a:pt x="3016" y="1580"/>
                    <a:pt x="3548" y="1580"/>
                  </a:cubicBezTo>
                  <a:cubicBezTo>
                    <a:pt x="3802" y="1580"/>
                    <a:pt x="3996" y="1541"/>
                    <a:pt x="4068" y="1454"/>
                  </a:cubicBezTo>
                  <a:cubicBezTo>
                    <a:pt x="4104" y="1410"/>
                    <a:pt x="4131" y="1330"/>
                    <a:pt x="4059" y="1214"/>
                  </a:cubicBezTo>
                  <a:cubicBezTo>
                    <a:pt x="3861" y="899"/>
                    <a:pt x="2948" y="492"/>
                    <a:pt x="2596" y="492"/>
                  </a:cubicBezTo>
                  <a:cubicBezTo>
                    <a:pt x="2569" y="492"/>
                    <a:pt x="2545" y="495"/>
                    <a:pt x="2525" y="500"/>
                  </a:cubicBezTo>
                  <a:cubicBezTo>
                    <a:pt x="2445" y="518"/>
                    <a:pt x="2436" y="580"/>
                    <a:pt x="2436" y="607"/>
                  </a:cubicBezTo>
                  <a:cubicBezTo>
                    <a:pt x="2409" y="928"/>
                    <a:pt x="3212" y="1187"/>
                    <a:pt x="3301" y="1214"/>
                  </a:cubicBezTo>
                  <a:cubicBezTo>
                    <a:pt x="3308" y="1216"/>
                    <a:pt x="3314" y="1217"/>
                    <a:pt x="3321" y="1217"/>
                  </a:cubicBezTo>
                  <a:cubicBezTo>
                    <a:pt x="3340" y="1217"/>
                    <a:pt x="3357" y="1207"/>
                    <a:pt x="3364" y="1187"/>
                  </a:cubicBezTo>
                  <a:cubicBezTo>
                    <a:pt x="3372" y="1160"/>
                    <a:pt x="3355" y="1133"/>
                    <a:pt x="3328" y="1124"/>
                  </a:cubicBezTo>
                  <a:cubicBezTo>
                    <a:pt x="3016" y="1026"/>
                    <a:pt x="2516" y="794"/>
                    <a:pt x="2534" y="607"/>
                  </a:cubicBezTo>
                  <a:cubicBezTo>
                    <a:pt x="2534" y="607"/>
                    <a:pt x="2534" y="598"/>
                    <a:pt x="2552" y="598"/>
                  </a:cubicBezTo>
                  <a:cubicBezTo>
                    <a:pt x="2567" y="594"/>
                    <a:pt x="2586" y="592"/>
                    <a:pt x="2608" y="592"/>
                  </a:cubicBezTo>
                  <a:cubicBezTo>
                    <a:pt x="2919" y="592"/>
                    <a:pt x="3804" y="992"/>
                    <a:pt x="3979" y="1267"/>
                  </a:cubicBezTo>
                  <a:cubicBezTo>
                    <a:pt x="4024" y="1347"/>
                    <a:pt x="3997" y="1374"/>
                    <a:pt x="3988" y="1392"/>
                  </a:cubicBezTo>
                  <a:cubicBezTo>
                    <a:pt x="3938" y="1453"/>
                    <a:pt x="3778" y="1483"/>
                    <a:pt x="3559" y="1483"/>
                  </a:cubicBezTo>
                  <a:cubicBezTo>
                    <a:pt x="3074" y="1483"/>
                    <a:pt x="2303" y="1336"/>
                    <a:pt x="1811" y="1053"/>
                  </a:cubicBezTo>
                  <a:cubicBezTo>
                    <a:pt x="1463" y="857"/>
                    <a:pt x="1338" y="643"/>
                    <a:pt x="1419" y="411"/>
                  </a:cubicBezTo>
                  <a:cubicBezTo>
                    <a:pt x="1490" y="214"/>
                    <a:pt x="1793" y="107"/>
                    <a:pt x="2266" y="98"/>
                  </a:cubicBezTo>
                  <a:lnTo>
                    <a:pt x="2293" y="98"/>
                  </a:lnTo>
                  <a:cubicBezTo>
                    <a:pt x="3265" y="98"/>
                    <a:pt x="4604" y="545"/>
                    <a:pt x="4809" y="1071"/>
                  </a:cubicBezTo>
                  <a:cubicBezTo>
                    <a:pt x="4880" y="1240"/>
                    <a:pt x="4818" y="1410"/>
                    <a:pt x="4639" y="1570"/>
                  </a:cubicBezTo>
                  <a:cubicBezTo>
                    <a:pt x="4318" y="1864"/>
                    <a:pt x="3823" y="1970"/>
                    <a:pt x="3276" y="1970"/>
                  </a:cubicBezTo>
                  <a:cubicBezTo>
                    <a:pt x="1862" y="1970"/>
                    <a:pt x="97" y="1262"/>
                    <a:pt x="72" y="1249"/>
                  </a:cubicBezTo>
                  <a:cubicBezTo>
                    <a:pt x="67" y="1247"/>
                    <a:pt x="62" y="1246"/>
                    <a:pt x="56" y="1246"/>
                  </a:cubicBezTo>
                  <a:cubicBezTo>
                    <a:pt x="38" y="1246"/>
                    <a:pt x="16" y="1256"/>
                    <a:pt x="9" y="1276"/>
                  </a:cubicBezTo>
                  <a:cubicBezTo>
                    <a:pt x="0" y="1303"/>
                    <a:pt x="18" y="1330"/>
                    <a:pt x="36" y="1338"/>
                  </a:cubicBezTo>
                  <a:cubicBezTo>
                    <a:pt x="45" y="1347"/>
                    <a:pt x="910" y="1695"/>
                    <a:pt x="1909" y="1909"/>
                  </a:cubicBezTo>
                  <a:cubicBezTo>
                    <a:pt x="2427" y="2016"/>
                    <a:pt x="2882" y="2070"/>
                    <a:pt x="3283" y="2070"/>
                  </a:cubicBezTo>
                  <a:cubicBezTo>
                    <a:pt x="3917" y="2070"/>
                    <a:pt x="4398" y="1927"/>
                    <a:pt x="4711" y="1642"/>
                  </a:cubicBezTo>
                  <a:cubicBezTo>
                    <a:pt x="4969" y="1401"/>
                    <a:pt x="4960" y="1178"/>
                    <a:pt x="4907" y="1035"/>
                  </a:cubicBezTo>
                  <a:cubicBezTo>
                    <a:pt x="4675" y="464"/>
                    <a:pt x="3301" y="0"/>
                    <a:pt x="2293"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27" name="Google Shape;2327;p44"/>
            <p:cNvSpPr/>
            <p:nvPr/>
          </p:nvSpPr>
          <p:spPr>
            <a:xfrm>
              <a:off x="1622650" y="3422500"/>
              <a:ext cx="35950" cy="19650"/>
            </a:xfrm>
            <a:custGeom>
              <a:avLst/>
              <a:gdLst/>
              <a:ahLst/>
              <a:cxnLst/>
              <a:rect l="l" t="t" r="r" b="b"/>
              <a:pathLst>
                <a:path w="1438" h="786" extrusionOk="0">
                  <a:moveTo>
                    <a:pt x="19" y="1"/>
                  </a:moveTo>
                  <a:cubicBezTo>
                    <a:pt x="19" y="37"/>
                    <a:pt x="10" y="72"/>
                    <a:pt x="1" y="108"/>
                  </a:cubicBezTo>
                  <a:cubicBezTo>
                    <a:pt x="411" y="358"/>
                    <a:pt x="955" y="643"/>
                    <a:pt x="1366" y="786"/>
                  </a:cubicBezTo>
                  <a:lnTo>
                    <a:pt x="1384" y="786"/>
                  </a:lnTo>
                  <a:cubicBezTo>
                    <a:pt x="1410" y="786"/>
                    <a:pt x="1428" y="777"/>
                    <a:pt x="1428" y="750"/>
                  </a:cubicBezTo>
                  <a:cubicBezTo>
                    <a:pt x="1437" y="723"/>
                    <a:pt x="1428" y="697"/>
                    <a:pt x="1401" y="688"/>
                  </a:cubicBezTo>
                  <a:cubicBezTo>
                    <a:pt x="964" y="545"/>
                    <a:pt x="420" y="251"/>
                    <a:pt x="19"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28" name="Google Shape;2328;p44"/>
            <p:cNvSpPr/>
            <p:nvPr/>
          </p:nvSpPr>
          <p:spPr>
            <a:xfrm>
              <a:off x="1752900" y="3405325"/>
              <a:ext cx="26125" cy="68500"/>
            </a:xfrm>
            <a:custGeom>
              <a:avLst/>
              <a:gdLst/>
              <a:ahLst/>
              <a:cxnLst/>
              <a:rect l="l" t="t" r="r" b="b"/>
              <a:pathLst>
                <a:path w="1045" h="2740" extrusionOk="0">
                  <a:moveTo>
                    <a:pt x="1" y="1"/>
                  </a:moveTo>
                  <a:cubicBezTo>
                    <a:pt x="304" y="206"/>
                    <a:pt x="652" y="518"/>
                    <a:pt x="786" y="902"/>
                  </a:cubicBezTo>
                  <a:cubicBezTo>
                    <a:pt x="875" y="1170"/>
                    <a:pt x="839" y="1446"/>
                    <a:pt x="688" y="1723"/>
                  </a:cubicBezTo>
                  <a:cubicBezTo>
                    <a:pt x="688" y="1723"/>
                    <a:pt x="688" y="1732"/>
                    <a:pt x="679" y="1732"/>
                  </a:cubicBezTo>
                  <a:cubicBezTo>
                    <a:pt x="509" y="2044"/>
                    <a:pt x="500" y="2320"/>
                    <a:pt x="652" y="2534"/>
                  </a:cubicBezTo>
                  <a:cubicBezTo>
                    <a:pt x="706" y="2615"/>
                    <a:pt x="777" y="2677"/>
                    <a:pt x="866" y="2740"/>
                  </a:cubicBezTo>
                  <a:cubicBezTo>
                    <a:pt x="929" y="2731"/>
                    <a:pt x="982" y="2731"/>
                    <a:pt x="1045" y="2731"/>
                  </a:cubicBezTo>
                  <a:cubicBezTo>
                    <a:pt x="911" y="2659"/>
                    <a:pt x="804" y="2579"/>
                    <a:pt x="732" y="2481"/>
                  </a:cubicBezTo>
                  <a:cubicBezTo>
                    <a:pt x="607" y="2294"/>
                    <a:pt x="616" y="2053"/>
                    <a:pt x="777" y="1767"/>
                  </a:cubicBezTo>
                  <a:cubicBezTo>
                    <a:pt x="777" y="1758"/>
                    <a:pt x="786" y="1749"/>
                    <a:pt x="786" y="1749"/>
                  </a:cubicBezTo>
                  <a:cubicBezTo>
                    <a:pt x="946" y="1455"/>
                    <a:pt x="973" y="1161"/>
                    <a:pt x="875" y="866"/>
                  </a:cubicBezTo>
                  <a:cubicBezTo>
                    <a:pt x="750" y="509"/>
                    <a:pt x="456" y="215"/>
                    <a:pt x="16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29" name="Google Shape;2329;p44"/>
            <p:cNvSpPr/>
            <p:nvPr/>
          </p:nvSpPr>
          <p:spPr>
            <a:xfrm>
              <a:off x="1828950" y="3403100"/>
              <a:ext cx="37275" cy="65150"/>
            </a:xfrm>
            <a:custGeom>
              <a:avLst/>
              <a:gdLst/>
              <a:ahLst/>
              <a:cxnLst/>
              <a:rect l="l" t="t" r="r" b="b"/>
              <a:pathLst>
                <a:path w="1491" h="2606" extrusionOk="0">
                  <a:moveTo>
                    <a:pt x="706" y="1"/>
                  </a:moveTo>
                  <a:cubicBezTo>
                    <a:pt x="545" y="108"/>
                    <a:pt x="411" y="215"/>
                    <a:pt x="295" y="340"/>
                  </a:cubicBezTo>
                  <a:cubicBezTo>
                    <a:pt x="90" y="563"/>
                    <a:pt x="1" y="786"/>
                    <a:pt x="19" y="1018"/>
                  </a:cubicBezTo>
                  <a:cubicBezTo>
                    <a:pt x="37" y="1294"/>
                    <a:pt x="206" y="1553"/>
                    <a:pt x="429" y="1776"/>
                  </a:cubicBezTo>
                  <a:cubicBezTo>
                    <a:pt x="599" y="1946"/>
                    <a:pt x="786" y="2097"/>
                    <a:pt x="964" y="2240"/>
                  </a:cubicBezTo>
                  <a:cubicBezTo>
                    <a:pt x="1125" y="2374"/>
                    <a:pt x="1285" y="2499"/>
                    <a:pt x="1375" y="2606"/>
                  </a:cubicBezTo>
                  <a:cubicBezTo>
                    <a:pt x="1419" y="2606"/>
                    <a:pt x="1455" y="2597"/>
                    <a:pt x="1491" y="2597"/>
                  </a:cubicBezTo>
                  <a:cubicBezTo>
                    <a:pt x="1410" y="2472"/>
                    <a:pt x="1232" y="2329"/>
                    <a:pt x="1027" y="2160"/>
                  </a:cubicBezTo>
                  <a:cubicBezTo>
                    <a:pt x="866" y="2035"/>
                    <a:pt x="706" y="1901"/>
                    <a:pt x="554" y="1758"/>
                  </a:cubicBezTo>
                  <a:cubicBezTo>
                    <a:pt x="322" y="1535"/>
                    <a:pt x="135" y="1285"/>
                    <a:pt x="117" y="1018"/>
                  </a:cubicBezTo>
                  <a:cubicBezTo>
                    <a:pt x="99" y="804"/>
                    <a:pt x="179" y="607"/>
                    <a:pt x="367" y="402"/>
                  </a:cubicBezTo>
                  <a:cubicBezTo>
                    <a:pt x="509" y="251"/>
                    <a:pt x="688" y="117"/>
                    <a:pt x="902" y="1"/>
                  </a:cubicBezTo>
                  <a:close/>
                </a:path>
              </a:pathLst>
            </a:custGeom>
            <a:solidFill>
              <a:srgbClr val="B36157"/>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30" name="Google Shape;2330;p44"/>
            <p:cNvSpPr/>
            <p:nvPr/>
          </p:nvSpPr>
          <p:spPr>
            <a:xfrm>
              <a:off x="1901000" y="3400425"/>
              <a:ext cx="56225" cy="64700"/>
            </a:xfrm>
            <a:custGeom>
              <a:avLst/>
              <a:gdLst/>
              <a:ahLst/>
              <a:cxnLst/>
              <a:rect l="l" t="t" r="r" b="b"/>
              <a:pathLst>
                <a:path w="2249" h="2588" extrusionOk="0">
                  <a:moveTo>
                    <a:pt x="2088" y="1"/>
                  </a:moveTo>
                  <a:cubicBezTo>
                    <a:pt x="1909" y="126"/>
                    <a:pt x="1669" y="242"/>
                    <a:pt x="1428" y="358"/>
                  </a:cubicBezTo>
                  <a:cubicBezTo>
                    <a:pt x="875" y="625"/>
                    <a:pt x="241" y="928"/>
                    <a:pt x="90" y="1490"/>
                  </a:cubicBezTo>
                  <a:cubicBezTo>
                    <a:pt x="0" y="1803"/>
                    <a:pt x="72" y="2168"/>
                    <a:pt x="304" y="2588"/>
                  </a:cubicBezTo>
                  <a:lnTo>
                    <a:pt x="339" y="2588"/>
                  </a:lnTo>
                  <a:cubicBezTo>
                    <a:pt x="366" y="2588"/>
                    <a:pt x="384" y="2588"/>
                    <a:pt x="411" y="2579"/>
                  </a:cubicBezTo>
                  <a:cubicBezTo>
                    <a:pt x="393" y="2552"/>
                    <a:pt x="375" y="2516"/>
                    <a:pt x="357" y="2481"/>
                  </a:cubicBezTo>
                  <a:cubicBezTo>
                    <a:pt x="161" y="2106"/>
                    <a:pt x="107" y="1794"/>
                    <a:pt x="188" y="1517"/>
                  </a:cubicBezTo>
                  <a:cubicBezTo>
                    <a:pt x="321" y="1000"/>
                    <a:pt x="910" y="714"/>
                    <a:pt x="1472" y="447"/>
                  </a:cubicBezTo>
                  <a:cubicBezTo>
                    <a:pt x="1767" y="304"/>
                    <a:pt x="2052" y="170"/>
                    <a:pt x="224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31" name="Google Shape;2331;p44"/>
            <p:cNvSpPr/>
            <p:nvPr/>
          </p:nvSpPr>
          <p:spPr>
            <a:xfrm>
              <a:off x="1948950" y="3429525"/>
              <a:ext cx="36375" cy="32425"/>
            </a:xfrm>
            <a:custGeom>
              <a:avLst/>
              <a:gdLst/>
              <a:ahLst/>
              <a:cxnLst/>
              <a:rect l="l" t="t" r="r" b="b"/>
              <a:pathLst>
                <a:path w="1455" h="1297" extrusionOk="0">
                  <a:moveTo>
                    <a:pt x="863" y="0"/>
                  </a:moveTo>
                  <a:cubicBezTo>
                    <a:pt x="639" y="0"/>
                    <a:pt x="422" y="77"/>
                    <a:pt x="286" y="219"/>
                  </a:cubicBezTo>
                  <a:cubicBezTo>
                    <a:pt x="277" y="228"/>
                    <a:pt x="277" y="228"/>
                    <a:pt x="268" y="237"/>
                  </a:cubicBezTo>
                  <a:cubicBezTo>
                    <a:pt x="152" y="380"/>
                    <a:pt x="0" y="701"/>
                    <a:pt x="366" y="1272"/>
                  </a:cubicBezTo>
                  <a:cubicBezTo>
                    <a:pt x="375" y="1281"/>
                    <a:pt x="375" y="1290"/>
                    <a:pt x="384" y="1290"/>
                  </a:cubicBezTo>
                  <a:cubicBezTo>
                    <a:pt x="393" y="1294"/>
                    <a:pt x="402" y="1297"/>
                    <a:pt x="411" y="1297"/>
                  </a:cubicBezTo>
                  <a:cubicBezTo>
                    <a:pt x="420" y="1297"/>
                    <a:pt x="429" y="1294"/>
                    <a:pt x="437" y="1290"/>
                  </a:cubicBezTo>
                  <a:cubicBezTo>
                    <a:pt x="464" y="1272"/>
                    <a:pt x="464" y="1245"/>
                    <a:pt x="446" y="1219"/>
                  </a:cubicBezTo>
                  <a:cubicBezTo>
                    <a:pt x="206" y="844"/>
                    <a:pt x="161" y="514"/>
                    <a:pt x="348" y="300"/>
                  </a:cubicBezTo>
                  <a:cubicBezTo>
                    <a:pt x="375" y="264"/>
                    <a:pt x="411" y="237"/>
                    <a:pt x="446" y="211"/>
                  </a:cubicBezTo>
                  <a:cubicBezTo>
                    <a:pt x="562" y="137"/>
                    <a:pt x="709" y="97"/>
                    <a:pt x="861" y="97"/>
                  </a:cubicBezTo>
                  <a:cubicBezTo>
                    <a:pt x="967" y="97"/>
                    <a:pt x="1075" y="117"/>
                    <a:pt x="1178" y="157"/>
                  </a:cubicBezTo>
                  <a:cubicBezTo>
                    <a:pt x="1187" y="157"/>
                    <a:pt x="1196" y="166"/>
                    <a:pt x="1205" y="166"/>
                  </a:cubicBezTo>
                  <a:cubicBezTo>
                    <a:pt x="1249" y="184"/>
                    <a:pt x="1276" y="219"/>
                    <a:pt x="1294" y="255"/>
                  </a:cubicBezTo>
                  <a:cubicBezTo>
                    <a:pt x="1347" y="407"/>
                    <a:pt x="1223" y="701"/>
                    <a:pt x="1115" y="942"/>
                  </a:cubicBezTo>
                  <a:cubicBezTo>
                    <a:pt x="1062" y="1058"/>
                    <a:pt x="1017" y="1156"/>
                    <a:pt x="991" y="1245"/>
                  </a:cubicBezTo>
                  <a:cubicBezTo>
                    <a:pt x="1026" y="1245"/>
                    <a:pt x="1062" y="1236"/>
                    <a:pt x="1098" y="1236"/>
                  </a:cubicBezTo>
                  <a:cubicBezTo>
                    <a:pt x="1124" y="1156"/>
                    <a:pt x="1169" y="1058"/>
                    <a:pt x="1205" y="978"/>
                  </a:cubicBezTo>
                  <a:cubicBezTo>
                    <a:pt x="1321" y="710"/>
                    <a:pt x="1454" y="416"/>
                    <a:pt x="1383" y="219"/>
                  </a:cubicBezTo>
                  <a:cubicBezTo>
                    <a:pt x="1374" y="193"/>
                    <a:pt x="1356" y="166"/>
                    <a:pt x="1338" y="139"/>
                  </a:cubicBezTo>
                  <a:cubicBezTo>
                    <a:pt x="1312" y="112"/>
                    <a:pt x="1285" y="95"/>
                    <a:pt x="1240" y="77"/>
                  </a:cubicBezTo>
                  <a:cubicBezTo>
                    <a:pt x="1121" y="25"/>
                    <a:pt x="991" y="0"/>
                    <a:pt x="863"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32" name="Google Shape;2332;p44"/>
            <p:cNvSpPr/>
            <p:nvPr/>
          </p:nvSpPr>
          <p:spPr>
            <a:xfrm>
              <a:off x="1927975" y="3408150"/>
              <a:ext cx="73625" cy="55650"/>
            </a:xfrm>
            <a:custGeom>
              <a:avLst/>
              <a:gdLst/>
              <a:ahLst/>
              <a:cxnLst/>
              <a:rect l="l" t="t" r="r" b="b"/>
              <a:pathLst>
                <a:path w="2945" h="2226" extrusionOk="0">
                  <a:moveTo>
                    <a:pt x="1859" y="0"/>
                  </a:moveTo>
                  <a:cubicBezTo>
                    <a:pt x="1545" y="0"/>
                    <a:pt x="1196" y="133"/>
                    <a:pt x="839" y="396"/>
                  </a:cubicBezTo>
                  <a:cubicBezTo>
                    <a:pt x="518" y="637"/>
                    <a:pt x="286" y="887"/>
                    <a:pt x="144" y="1137"/>
                  </a:cubicBezTo>
                  <a:cubicBezTo>
                    <a:pt x="45" y="1333"/>
                    <a:pt x="1" y="1520"/>
                    <a:pt x="10" y="1717"/>
                  </a:cubicBezTo>
                  <a:cubicBezTo>
                    <a:pt x="10" y="1904"/>
                    <a:pt x="72" y="2074"/>
                    <a:pt x="144" y="2225"/>
                  </a:cubicBezTo>
                  <a:cubicBezTo>
                    <a:pt x="188" y="2216"/>
                    <a:pt x="224" y="2216"/>
                    <a:pt x="259" y="2216"/>
                  </a:cubicBezTo>
                  <a:cubicBezTo>
                    <a:pt x="170" y="2065"/>
                    <a:pt x="108" y="1895"/>
                    <a:pt x="108" y="1717"/>
                  </a:cubicBezTo>
                  <a:cubicBezTo>
                    <a:pt x="99" y="1520"/>
                    <a:pt x="152" y="1324"/>
                    <a:pt x="268" y="1128"/>
                  </a:cubicBezTo>
                  <a:cubicBezTo>
                    <a:pt x="393" y="905"/>
                    <a:pt x="607" y="691"/>
                    <a:pt x="902" y="477"/>
                  </a:cubicBezTo>
                  <a:cubicBezTo>
                    <a:pt x="1287" y="192"/>
                    <a:pt x="1604" y="97"/>
                    <a:pt x="1854" y="97"/>
                  </a:cubicBezTo>
                  <a:cubicBezTo>
                    <a:pt x="2026" y="97"/>
                    <a:pt x="2166" y="142"/>
                    <a:pt x="2276" y="200"/>
                  </a:cubicBezTo>
                  <a:cubicBezTo>
                    <a:pt x="2543" y="334"/>
                    <a:pt x="2740" y="611"/>
                    <a:pt x="2811" y="932"/>
                  </a:cubicBezTo>
                  <a:cubicBezTo>
                    <a:pt x="2838" y="1039"/>
                    <a:pt x="2847" y="1146"/>
                    <a:pt x="2847" y="1253"/>
                  </a:cubicBezTo>
                  <a:cubicBezTo>
                    <a:pt x="2847" y="1583"/>
                    <a:pt x="2722" y="1868"/>
                    <a:pt x="2499" y="2047"/>
                  </a:cubicBezTo>
                  <a:cubicBezTo>
                    <a:pt x="2552" y="2038"/>
                    <a:pt x="2606" y="2038"/>
                    <a:pt x="2650" y="2029"/>
                  </a:cubicBezTo>
                  <a:lnTo>
                    <a:pt x="2659" y="2029"/>
                  </a:lnTo>
                  <a:cubicBezTo>
                    <a:pt x="2838" y="1833"/>
                    <a:pt x="2945" y="1565"/>
                    <a:pt x="2945" y="1253"/>
                  </a:cubicBezTo>
                  <a:cubicBezTo>
                    <a:pt x="2945" y="1146"/>
                    <a:pt x="2936" y="1030"/>
                    <a:pt x="2909" y="923"/>
                  </a:cubicBezTo>
                  <a:cubicBezTo>
                    <a:pt x="2829" y="566"/>
                    <a:pt x="2615" y="263"/>
                    <a:pt x="2320" y="111"/>
                  </a:cubicBezTo>
                  <a:cubicBezTo>
                    <a:pt x="2179" y="37"/>
                    <a:pt x="2024" y="0"/>
                    <a:pt x="1859"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33" name="Google Shape;2333;p44"/>
            <p:cNvSpPr/>
            <p:nvPr/>
          </p:nvSpPr>
          <p:spPr>
            <a:xfrm>
              <a:off x="2118675" y="3393725"/>
              <a:ext cx="17200" cy="8425"/>
            </a:xfrm>
            <a:custGeom>
              <a:avLst/>
              <a:gdLst/>
              <a:ahLst/>
              <a:cxnLst/>
              <a:rect l="l" t="t" r="r" b="b"/>
              <a:pathLst>
                <a:path w="688" h="337" extrusionOk="0">
                  <a:moveTo>
                    <a:pt x="63" y="0"/>
                  </a:moveTo>
                  <a:cubicBezTo>
                    <a:pt x="47" y="0"/>
                    <a:pt x="29" y="8"/>
                    <a:pt x="18" y="19"/>
                  </a:cubicBezTo>
                  <a:cubicBezTo>
                    <a:pt x="0" y="37"/>
                    <a:pt x="0" y="72"/>
                    <a:pt x="27" y="90"/>
                  </a:cubicBezTo>
                  <a:cubicBezTo>
                    <a:pt x="214" y="254"/>
                    <a:pt x="409" y="336"/>
                    <a:pt x="604" y="336"/>
                  </a:cubicBezTo>
                  <a:cubicBezTo>
                    <a:pt x="631" y="336"/>
                    <a:pt x="659" y="334"/>
                    <a:pt x="687" y="331"/>
                  </a:cubicBezTo>
                  <a:cubicBezTo>
                    <a:pt x="678" y="295"/>
                    <a:pt x="678" y="269"/>
                    <a:pt x="669" y="242"/>
                  </a:cubicBezTo>
                  <a:cubicBezTo>
                    <a:pt x="652" y="244"/>
                    <a:pt x="635" y="244"/>
                    <a:pt x="618" y="244"/>
                  </a:cubicBezTo>
                  <a:cubicBezTo>
                    <a:pt x="445" y="244"/>
                    <a:pt x="260" y="164"/>
                    <a:pt x="89" y="10"/>
                  </a:cubicBezTo>
                  <a:cubicBezTo>
                    <a:pt x="83" y="3"/>
                    <a:pt x="73" y="0"/>
                    <a:pt x="63"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34" name="Google Shape;2334;p44"/>
            <p:cNvSpPr/>
            <p:nvPr/>
          </p:nvSpPr>
          <p:spPr>
            <a:xfrm>
              <a:off x="2070950" y="3395075"/>
              <a:ext cx="64700" cy="30575"/>
            </a:xfrm>
            <a:custGeom>
              <a:avLst/>
              <a:gdLst/>
              <a:ahLst/>
              <a:cxnLst/>
              <a:rect l="l" t="t" r="r" b="b"/>
              <a:pathLst>
                <a:path w="2588" h="1223" extrusionOk="0">
                  <a:moveTo>
                    <a:pt x="357" y="1"/>
                  </a:moveTo>
                  <a:cubicBezTo>
                    <a:pt x="321" y="1"/>
                    <a:pt x="277" y="9"/>
                    <a:pt x="241" y="9"/>
                  </a:cubicBezTo>
                  <a:cubicBezTo>
                    <a:pt x="107" y="286"/>
                    <a:pt x="0" y="634"/>
                    <a:pt x="179" y="893"/>
                  </a:cubicBezTo>
                  <a:cubicBezTo>
                    <a:pt x="250" y="1000"/>
                    <a:pt x="366" y="1080"/>
                    <a:pt x="518" y="1134"/>
                  </a:cubicBezTo>
                  <a:cubicBezTo>
                    <a:pt x="687" y="1196"/>
                    <a:pt x="910" y="1223"/>
                    <a:pt x="1187" y="1223"/>
                  </a:cubicBezTo>
                  <a:cubicBezTo>
                    <a:pt x="1561" y="1223"/>
                    <a:pt x="2025" y="1169"/>
                    <a:pt x="2578" y="1053"/>
                  </a:cubicBezTo>
                  <a:cubicBezTo>
                    <a:pt x="2578" y="1018"/>
                    <a:pt x="2587" y="982"/>
                    <a:pt x="2587" y="946"/>
                  </a:cubicBezTo>
                  <a:lnTo>
                    <a:pt x="2578" y="946"/>
                  </a:lnTo>
                  <a:cubicBezTo>
                    <a:pt x="1977" y="1074"/>
                    <a:pt x="1524" y="1124"/>
                    <a:pt x="1184" y="1124"/>
                  </a:cubicBezTo>
                  <a:cubicBezTo>
                    <a:pt x="884" y="1124"/>
                    <a:pt x="673" y="1085"/>
                    <a:pt x="526" y="1026"/>
                  </a:cubicBezTo>
                  <a:cubicBezTo>
                    <a:pt x="393" y="973"/>
                    <a:pt x="312" y="911"/>
                    <a:pt x="259" y="839"/>
                  </a:cubicBezTo>
                  <a:cubicBezTo>
                    <a:pt x="98" y="598"/>
                    <a:pt x="223" y="259"/>
                    <a:pt x="357"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35" name="Google Shape;2335;p44"/>
            <p:cNvSpPr/>
            <p:nvPr/>
          </p:nvSpPr>
          <p:spPr>
            <a:xfrm>
              <a:off x="2097475" y="3392850"/>
              <a:ext cx="38625" cy="19825"/>
            </a:xfrm>
            <a:custGeom>
              <a:avLst/>
              <a:gdLst/>
              <a:ahLst/>
              <a:cxnLst/>
              <a:rect l="l" t="t" r="r" b="b"/>
              <a:pathLst>
                <a:path w="1545" h="793" extrusionOk="0">
                  <a:moveTo>
                    <a:pt x="143" y="0"/>
                  </a:moveTo>
                  <a:cubicBezTo>
                    <a:pt x="117" y="0"/>
                    <a:pt x="81" y="9"/>
                    <a:pt x="45" y="9"/>
                  </a:cubicBezTo>
                  <a:cubicBezTo>
                    <a:pt x="1" y="197"/>
                    <a:pt x="28" y="348"/>
                    <a:pt x="126" y="464"/>
                  </a:cubicBezTo>
                  <a:cubicBezTo>
                    <a:pt x="334" y="724"/>
                    <a:pt x="815" y="793"/>
                    <a:pt x="1268" y="793"/>
                  </a:cubicBezTo>
                  <a:cubicBezTo>
                    <a:pt x="1359" y="793"/>
                    <a:pt x="1449" y="790"/>
                    <a:pt x="1535" y="785"/>
                  </a:cubicBezTo>
                  <a:cubicBezTo>
                    <a:pt x="1544" y="750"/>
                    <a:pt x="1544" y="714"/>
                    <a:pt x="1544" y="687"/>
                  </a:cubicBezTo>
                  <a:lnTo>
                    <a:pt x="1544" y="687"/>
                  </a:lnTo>
                  <a:cubicBezTo>
                    <a:pt x="1457" y="692"/>
                    <a:pt x="1366" y="695"/>
                    <a:pt x="1275" y="695"/>
                  </a:cubicBezTo>
                  <a:cubicBezTo>
                    <a:pt x="838" y="695"/>
                    <a:pt x="391" y="631"/>
                    <a:pt x="206" y="402"/>
                  </a:cubicBezTo>
                  <a:cubicBezTo>
                    <a:pt x="126" y="304"/>
                    <a:pt x="99" y="161"/>
                    <a:pt x="143"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36" name="Google Shape;2336;p44"/>
            <p:cNvSpPr/>
            <p:nvPr/>
          </p:nvSpPr>
          <p:spPr>
            <a:xfrm>
              <a:off x="2080075" y="3434575"/>
              <a:ext cx="53125" cy="16275"/>
            </a:xfrm>
            <a:custGeom>
              <a:avLst/>
              <a:gdLst/>
              <a:ahLst/>
              <a:cxnLst/>
              <a:rect l="l" t="t" r="r" b="b"/>
              <a:pathLst>
                <a:path w="2125" h="651" extrusionOk="0">
                  <a:moveTo>
                    <a:pt x="1709" y="1"/>
                  </a:moveTo>
                  <a:cubicBezTo>
                    <a:pt x="880" y="1"/>
                    <a:pt x="302" y="216"/>
                    <a:pt x="10" y="624"/>
                  </a:cubicBezTo>
                  <a:cubicBezTo>
                    <a:pt x="10" y="633"/>
                    <a:pt x="1" y="642"/>
                    <a:pt x="1" y="651"/>
                  </a:cubicBezTo>
                  <a:cubicBezTo>
                    <a:pt x="1" y="651"/>
                    <a:pt x="10" y="642"/>
                    <a:pt x="10" y="642"/>
                  </a:cubicBezTo>
                  <a:cubicBezTo>
                    <a:pt x="54" y="642"/>
                    <a:pt x="90" y="633"/>
                    <a:pt x="135" y="633"/>
                  </a:cubicBezTo>
                  <a:cubicBezTo>
                    <a:pt x="414" y="284"/>
                    <a:pt x="963" y="103"/>
                    <a:pt x="1730" y="103"/>
                  </a:cubicBezTo>
                  <a:cubicBezTo>
                    <a:pt x="1844" y="103"/>
                    <a:pt x="1964" y="107"/>
                    <a:pt x="2088" y="116"/>
                  </a:cubicBezTo>
                  <a:cubicBezTo>
                    <a:pt x="2088" y="107"/>
                    <a:pt x="2088" y="107"/>
                    <a:pt x="2088" y="107"/>
                  </a:cubicBezTo>
                  <a:cubicBezTo>
                    <a:pt x="2106" y="80"/>
                    <a:pt x="2115" y="53"/>
                    <a:pt x="2124" y="17"/>
                  </a:cubicBezTo>
                  <a:cubicBezTo>
                    <a:pt x="1979" y="6"/>
                    <a:pt x="1841" y="1"/>
                    <a:pt x="1709"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37" name="Google Shape;2337;p44"/>
            <p:cNvSpPr/>
            <p:nvPr/>
          </p:nvSpPr>
          <p:spPr>
            <a:xfrm>
              <a:off x="1795050" y="3422875"/>
              <a:ext cx="39050" cy="35125"/>
            </a:xfrm>
            <a:custGeom>
              <a:avLst/>
              <a:gdLst/>
              <a:ahLst/>
              <a:cxnLst/>
              <a:rect l="l" t="t" r="r" b="b"/>
              <a:pathLst>
                <a:path w="1562" h="1405" extrusionOk="0">
                  <a:moveTo>
                    <a:pt x="58" y="0"/>
                  </a:moveTo>
                  <a:cubicBezTo>
                    <a:pt x="51" y="0"/>
                    <a:pt x="44" y="1"/>
                    <a:pt x="37" y="4"/>
                  </a:cubicBezTo>
                  <a:cubicBezTo>
                    <a:pt x="10" y="22"/>
                    <a:pt x="1" y="48"/>
                    <a:pt x="19" y="75"/>
                  </a:cubicBezTo>
                  <a:cubicBezTo>
                    <a:pt x="19" y="84"/>
                    <a:pt x="28" y="146"/>
                    <a:pt x="37" y="209"/>
                  </a:cubicBezTo>
                  <a:cubicBezTo>
                    <a:pt x="63" y="468"/>
                    <a:pt x="108" y="958"/>
                    <a:pt x="474" y="1226"/>
                  </a:cubicBezTo>
                  <a:cubicBezTo>
                    <a:pt x="634" y="1342"/>
                    <a:pt x="839" y="1404"/>
                    <a:pt x="1089" y="1404"/>
                  </a:cubicBezTo>
                  <a:cubicBezTo>
                    <a:pt x="1223" y="1404"/>
                    <a:pt x="1366" y="1386"/>
                    <a:pt x="1517" y="1351"/>
                  </a:cubicBezTo>
                  <a:cubicBezTo>
                    <a:pt x="1544" y="1351"/>
                    <a:pt x="1562" y="1324"/>
                    <a:pt x="1553" y="1297"/>
                  </a:cubicBezTo>
                  <a:cubicBezTo>
                    <a:pt x="1553" y="1275"/>
                    <a:pt x="1535" y="1259"/>
                    <a:pt x="1514" y="1259"/>
                  </a:cubicBezTo>
                  <a:cubicBezTo>
                    <a:pt x="1509" y="1259"/>
                    <a:pt x="1504" y="1260"/>
                    <a:pt x="1500" y="1262"/>
                  </a:cubicBezTo>
                  <a:cubicBezTo>
                    <a:pt x="1352" y="1293"/>
                    <a:pt x="1215" y="1309"/>
                    <a:pt x="1090" y="1309"/>
                  </a:cubicBezTo>
                  <a:cubicBezTo>
                    <a:pt x="861" y="1309"/>
                    <a:pt x="672" y="1255"/>
                    <a:pt x="527" y="1146"/>
                  </a:cubicBezTo>
                  <a:cubicBezTo>
                    <a:pt x="197" y="905"/>
                    <a:pt x="152" y="450"/>
                    <a:pt x="135" y="200"/>
                  </a:cubicBezTo>
                  <a:cubicBezTo>
                    <a:pt x="126" y="102"/>
                    <a:pt x="117" y="57"/>
                    <a:pt x="99" y="22"/>
                  </a:cubicBezTo>
                  <a:cubicBezTo>
                    <a:pt x="92" y="8"/>
                    <a:pt x="76" y="0"/>
                    <a:pt x="5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38" name="Google Shape;2338;p44"/>
            <p:cNvSpPr/>
            <p:nvPr/>
          </p:nvSpPr>
          <p:spPr>
            <a:xfrm>
              <a:off x="1826275" y="3231975"/>
              <a:ext cx="246775" cy="290325"/>
            </a:xfrm>
            <a:custGeom>
              <a:avLst/>
              <a:gdLst/>
              <a:ahLst/>
              <a:cxnLst/>
              <a:rect l="l" t="t" r="r" b="b"/>
              <a:pathLst>
                <a:path w="9871" h="11613" extrusionOk="0">
                  <a:moveTo>
                    <a:pt x="3375" y="1"/>
                  </a:moveTo>
                  <a:cubicBezTo>
                    <a:pt x="3145" y="1"/>
                    <a:pt x="2271" y="556"/>
                    <a:pt x="1651" y="967"/>
                  </a:cubicBezTo>
                  <a:cubicBezTo>
                    <a:pt x="1624" y="985"/>
                    <a:pt x="1607" y="1002"/>
                    <a:pt x="1580" y="1020"/>
                  </a:cubicBezTo>
                  <a:cubicBezTo>
                    <a:pt x="1259" y="1234"/>
                    <a:pt x="1027" y="1404"/>
                    <a:pt x="1027" y="1404"/>
                  </a:cubicBezTo>
                  <a:cubicBezTo>
                    <a:pt x="1027" y="1404"/>
                    <a:pt x="1" y="5615"/>
                    <a:pt x="170" y="6070"/>
                  </a:cubicBezTo>
                  <a:cubicBezTo>
                    <a:pt x="170" y="6079"/>
                    <a:pt x="170" y="6087"/>
                    <a:pt x="179" y="6096"/>
                  </a:cubicBezTo>
                  <a:cubicBezTo>
                    <a:pt x="233" y="6230"/>
                    <a:pt x="304" y="6409"/>
                    <a:pt x="438" y="6596"/>
                  </a:cubicBezTo>
                  <a:cubicBezTo>
                    <a:pt x="625" y="6846"/>
                    <a:pt x="911" y="7122"/>
                    <a:pt x="1384" y="7336"/>
                  </a:cubicBezTo>
                  <a:cubicBezTo>
                    <a:pt x="1749" y="7506"/>
                    <a:pt x="2222" y="7640"/>
                    <a:pt x="2829" y="7711"/>
                  </a:cubicBezTo>
                  <a:cubicBezTo>
                    <a:pt x="3220" y="7755"/>
                    <a:pt x="3596" y="7772"/>
                    <a:pt x="3949" y="7772"/>
                  </a:cubicBezTo>
                  <a:cubicBezTo>
                    <a:pt x="5468" y="7772"/>
                    <a:pt x="6549" y="7443"/>
                    <a:pt x="6549" y="7443"/>
                  </a:cubicBezTo>
                  <a:cubicBezTo>
                    <a:pt x="7423" y="8300"/>
                    <a:pt x="7066" y="10539"/>
                    <a:pt x="6808" y="10824"/>
                  </a:cubicBezTo>
                  <a:cubicBezTo>
                    <a:pt x="6570" y="11086"/>
                    <a:pt x="6686" y="11550"/>
                    <a:pt x="6912" y="11550"/>
                  </a:cubicBezTo>
                  <a:cubicBezTo>
                    <a:pt x="6933" y="11550"/>
                    <a:pt x="6955" y="11546"/>
                    <a:pt x="6977" y="11538"/>
                  </a:cubicBezTo>
                  <a:cubicBezTo>
                    <a:pt x="7054" y="11510"/>
                    <a:pt x="7085" y="11498"/>
                    <a:pt x="7099" y="11498"/>
                  </a:cubicBezTo>
                  <a:cubicBezTo>
                    <a:pt x="7127" y="11498"/>
                    <a:pt x="7073" y="11549"/>
                    <a:pt x="7200" y="11592"/>
                  </a:cubicBezTo>
                  <a:cubicBezTo>
                    <a:pt x="7218" y="11601"/>
                    <a:pt x="7236" y="11610"/>
                    <a:pt x="7262" y="11610"/>
                  </a:cubicBezTo>
                  <a:cubicBezTo>
                    <a:pt x="7271" y="11612"/>
                    <a:pt x="7280" y="11613"/>
                    <a:pt x="7290" y="11613"/>
                  </a:cubicBezTo>
                  <a:cubicBezTo>
                    <a:pt x="7624" y="11613"/>
                    <a:pt x="8892" y="10448"/>
                    <a:pt x="9377" y="8300"/>
                  </a:cubicBezTo>
                  <a:cubicBezTo>
                    <a:pt x="9870" y="6115"/>
                    <a:pt x="9024" y="3330"/>
                    <a:pt x="9157" y="3330"/>
                  </a:cubicBezTo>
                  <a:cubicBezTo>
                    <a:pt x="9159" y="3330"/>
                    <a:pt x="9161" y="3330"/>
                    <a:pt x="9163" y="3331"/>
                  </a:cubicBezTo>
                  <a:cubicBezTo>
                    <a:pt x="9172" y="3335"/>
                    <a:pt x="9182" y="3337"/>
                    <a:pt x="9192" y="3337"/>
                  </a:cubicBezTo>
                  <a:cubicBezTo>
                    <a:pt x="9369" y="3337"/>
                    <a:pt x="9627" y="2735"/>
                    <a:pt x="7762" y="1065"/>
                  </a:cubicBezTo>
                  <a:cubicBezTo>
                    <a:pt x="6906" y="302"/>
                    <a:pt x="5974" y="86"/>
                    <a:pt x="5193" y="86"/>
                  </a:cubicBezTo>
                  <a:cubicBezTo>
                    <a:pt x="4932" y="86"/>
                    <a:pt x="4689" y="110"/>
                    <a:pt x="4470" y="146"/>
                  </a:cubicBezTo>
                  <a:cubicBezTo>
                    <a:pt x="3846" y="244"/>
                    <a:pt x="3426" y="440"/>
                    <a:pt x="3409" y="449"/>
                  </a:cubicBezTo>
                  <a:cubicBezTo>
                    <a:pt x="3418" y="432"/>
                    <a:pt x="3560" y="226"/>
                    <a:pt x="3426" y="21"/>
                  </a:cubicBezTo>
                  <a:cubicBezTo>
                    <a:pt x="3418" y="7"/>
                    <a:pt x="3400" y="1"/>
                    <a:pt x="3375"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39" name="Google Shape;2339;p44"/>
            <p:cNvSpPr/>
            <p:nvPr/>
          </p:nvSpPr>
          <p:spPr>
            <a:xfrm>
              <a:off x="1813225" y="3388975"/>
              <a:ext cx="89125" cy="146450"/>
            </a:xfrm>
            <a:custGeom>
              <a:avLst/>
              <a:gdLst/>
              <a:ahLst/>
              <a:cxnLst/>
              <a:rect l="l" t="t" r="r" b="b"/>
              <a:pathLst>
                <a:path w="3565" h="5858" extrusionOk="0">
                  <a:moveTo>
                    <a:pt x="2037" y="1"/>
                  </a:moveTo>
                  <a:cubicBezTo>
                    <a:pt x="1058" y="1"/>
                    <a:pt x="0" y="225"/>
                    <a:pt x="496" y="1288"/>
                  </a:cubicBezTo>
                  <a:cubicBezTo>
                    <a:pt x="1352" y="3117"/>
                    <a:pt x="621" y="5669"/>
                    <a:pt x="781" y="5785"/>
                  </a:cubicBezTo>
                  <a:cubicBezTo>
                    <a:pt x="810" y="5804"/>
                    <a:pt x="839" y="5812"/>
                    <a:pt x="868" y="5812"/>
                  </a:cubicBezTo>
                  <a:cubicBezTo>
                    <a:pt x="1009" y="5812"/>
                    <a:pt x="1138" y="5615"/>
                    <a:pt x="1138" y="5615"/>
                  </a:cubicBezTo>
                  <a:lnTo>
                    <a:pt x="1263" y="5811"/>
                  </a:lnTo>
                  <a:cubicBezTo>
                    <a:pt x="1281" y="5841"/>
                    <a:pt x="1312" y="5857"/>
                    <a:pt x="1353" y="5857"/>
                  </a:cubicBezTo>
                  <a:cubicBezTo>
                    <a:pt x="1576" y="5857"/>
                    <a:pt x="2118" y="5374"/>
                    <a:pt x="2780" y="3786"/>
                  </a:cubicBezTo>
                  <a:cubicBezTo>
                    <a:pt x="3565" y="1904"/>
                    <a:pt x="3422" y="120"/>
                    <a:pt x="3422" y="120"/>
                  </a:cubicBezTo>
                  <a:cubicBezTo>
                    <a:pt x="3422" y="120"/>
                    <a:pt x="2751" y="1"/>
                    <a:pt x="2037"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40" name="Google Shape;2340;p44"/>
            <p:cNvSpPr/>
            <p:nvPr/>
          </p:nvSpPr>
          <p:spPr>
            <a:xfrm>
              <a:off x="1826275" y="3257475"/>
              <a:ext cx="73175" cy="151900"/>
            </a:xfrm>
            <a:custGeom>
              <a:avLst/>
              <a:gdLst/>
              <a:ahLst/>
              <a:cxnLst/>
              <a:rect l="l" t="t" r="r" b="b"/>
              <a:pathLst>
                <a:path w="2927" h="6076" extrusionOk="0">
                  <a:moveTo>
                    <a:pt x="1580" y="0"/>
                  </a:moveTo>
                  <a:cubicBezTo>
                    <a:pt x="1259" y="214"/>
                    <a:pt x="1027" y="384"/>
                    <a:pt x="1027" y="384"/>
                  </a:cubicBezTo>
                  <a:cubicBezTo>
                    <a:pt x="1027" y="384"/>
                    <a:pt x="1" y="4595"/>
                    <a:pt x="170" y="5050"/>
                  </a:cubicBezTo>
                  <a:cubicBezTo>
                    <a:pt x="170" y="5059"/>
                    <a:pt x="170" y="5067"/>
                    <a:pt x="179" y="5076"/>
                  </a:cubicBezTo>
                  <a:cubicBezTo>
                    <a:pt x="233" y="5237"/>
                    <a:pt x="286" y="5406"/>
                    <a:pt x="438" y="5576"/>
                  </a:cubicBezTo>
                  <a:cubicBezTo>
                    <a:pt x="581" y="5737"/>
                    <a:pt x="804" y="5897"/>
                    <a:pt x="1196" y="6076"/>
                  </a:cubicBezTo>
                  <a:cubicBezTo>
                    <a:pt x="1669" y="5852"/>
                    <a:pt x="2517" y="4951"/>
                    <a:pt x="2668" y="3872"/>
                  </a:cubicBezTo>
                  <a:cubicBezTo>
                    <a:pt x="2927" y="2061"/>
                    <a:pt x="2258" y="669"/>
                    <a:pt x="1580" y="0"/>
                  </a:cubicBezTo>
                  <a:close/>
                </a:path>
              </a:pathLst>
            </a:custGeom>
            <a:solidFill>
              <a:srgbClr val="4D1311">
                <a:alpha val="20090"/>
              </a:srgbClr>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41" name="Google Shape;2341;p44"/>
            <p:cNvSpPr/>
            <p:nvPr/>
          </p:nvSpPr>
          <p:spPr>
            <a:xfrm>
              <a:off x="1938025" y="3234125"/>
              <a:ext cx="135025" cy="288175"/>
            </a:xfrm>
            <a:custGeom>
              <a:avLst/>
              <a:gdLst/>
              <a:ahLst/>
              <a:cxnLst/>
              <a:rect l="l" t="t" r="r" b="b"/>
              <a:pathLst>
                <a:path w="5401" h="11527" extrusionOk="0">
                  <a:moveTo>
                    <a:pt x="723" y="0"/>
                  </a:moveTo>
                  <a:cubicBezTo>
                    <a:pt x="462" y="0"/>
                    <a:pt x="219" y="24"/>
                    <a:pt x="0" y="60"/>
                  </a:cubicBezTo>
                  <a:cubicBezTo>
                    <a:pt x="758" y="176"/>
                    <a:pt x="1677" y="479"/>
                    <a:pt x="2694" y="1220"/>
                  </a:cubicBezTo>
                  <a:cubicBezTo>
                    <a:pt x="3952" y="2148"/>
                    <a:pt x="4247" y="2986"/>
                    <a:pt x="4059" y="3013"/>
                  </a:cubicBezTo>
                  <a:cubicBezTo>
                    <a:pt x="3881" y="3049"/>
                    <a:pt x="3952" y="3200"/>
                    <a:pt x="4398" y="4806"/>
                  </a:cubicBezTo>
                  <a:cubicBezTo>
                    <a:pt x="4835" y="6421"/>
                    <a:pt x="4452" y="9391"/>
                    <a:pt x="3470" y="10676"/>
                  </a:cubicBezTo>
                  <a:cubicBezTo>
                    <a:pt x="3194" y="11033"/>
                    <a:pt x="2935" y="11301"/>
                    <a:pt x="2730" y="11506"/>
                  </a:cubicBezTo>
                  <a:cubicBezTo>
                    <a:pt x="2748" y="11515"/>
                    <a:pt x="2766" y="11524"/>
                    <a:pt x="2792" y="11524"/>
                  </a:cubicBezTo>
                  <a:cubicBezTo>
                    <a:pt x="2801" y="11526"/>
                    <a:pt x="2810" y="11527"/>
                    <a:pt x="2820" y="11527"/>
                  </a:cubicBezTo>
                  <a:cubicBezTo>
                    <a:pt x="3154" y="11527"/>
                    <a:pt x="4422" y="10362"/>
                    <a:pt x="4907" y="8214"/>
                  </a:cubicBezTo>
                  <a:cubicBezTo>
                    <a:pt x="5400" y="6029"/>
                    <a:pt x="4554" y="3244"/>
                    <a:pt x="4687" y="3244"/>
                  </a:cubicBezTo>
                  <a:cubicBezTo>
                    <a:pt x="4689" y="3244"/>
                    <a:pt x="4691" y="3244"/>
                    <a:pt x="4693" y="3245"/>
                  </a:cubicBezTo>
                  <a:cubicBezTo>
                    <a:pt x="4702" y="3249"/>
                    <a:pt x="4712" y="3251"/>
                    <a:pt x="4722" y="3251"/>
                  </a:cubicBezTo>
                  <a:cubicBezTo>
                    <a:pt x="4899" y="3251"/>
                    <a:pt x="5157" y="2649"/>
                    <a:pt x="3292" y="979"/>
                  </a:cubicBezTo>
                  <a:cubicBezTo>
                    <a:pt x="2436" y="216"/>
                    <a:pt x="1504" y="0"/>
                    <a:pt x="723" y="0"/>
                  </a:cubicBezTo>
                  <a:close/>
                </a:path>
              </a:pathLst>
            </a:custGeom>
            <a:solidFill>
              <a:srgbClr val="4D1311">
                <a:alpha val="20090"/>
              </a:srgbClr>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42" name="Google Shape;2342;p44"/>
            <p:cNvSpPr/>
            <p:nvPr/>
          </p:nvSpPr>
          <p:spPr>
            <a:xfrm>
              <a:off x="1676400" y="3214275"/>
              <a:ext cx="213000" cy="222975"/>
            </a:xfrm>
            <a:custGeom>
              <a:avLst/>
              <a:gdLst/>
              <a:ahLst/>
              <a:cxnLst/>
              <a:rect l="l" t="t" r="r" b="b"/>
              <a:pathLst>
                <a:path w="8520" h="8919" extrusionOk="0">
                  <a:moveTo>
                    <a:pt x="4321" y="0"/>
                  </a:moveTo>
                  <a:cubicBezTo>
                    <a:pt x="3762" y="0"/>
                    <a:pt x="276" y="2041"/>
                    <a:pt x="72" y="4940"/>
                  </a:cubicBezTo>
                  <a:cubicBezTo>
                    <a:pt x="1" y="5877"/>
                    <a:pt x="322" y="6778"/>
                    <a:pt x="955" y="7482"/>
                  </a:cubicBezTo>
                  <a:cubicBezTo>
                    <a:pt x="1732" y="8339"/>
                    <a:pt x="2980" y="8919"/>
                    <a:pt x="4568" y="8919"/>
                  </a:cubicBezTo>
                  <a:cubicBezTo>
                    <a:pt x="5478" y="8919"/>
                    <a:pt x="6817" y="8437"/>
                    <a:pt x="7637" y="7259"/>
                  </a:cubicBezTo>
                  <a:cubicBezTo>
                    <a:pt x="8065" y="6653"/>
                    <a:pt x="8360" y="5868"/>
                    <a:pt x="8396" y="4869"/>
                  </a:cubicBezTo>
                  <a:cubicBezTo>
                    <a:pt x="8519" y="1944"/>
                    <a:pt x="5413" y="559"/>
                    <a:pt x="5146" y="559"/>
                  </a:cubicBezTo>
                  <a:cubicBezTo>
                    <a:pt x="5144" y="559"/>
                    <a:pt x="5141" y="559"/>
                    <a:pt x="5139" y="560"/>
                  </a:cubicBezTo>
                  <a:cubicBezTo>
                    <a:pt x="5127" y="561"/>
                    <a:pt x="5117" y="562"/>
                    <a:pt x="5109" y="562"/>
                  </a:cubicBezTo>
                  <a:cubicBezTo>
                    <a:pt x="4978" y="562"/>
                    <a:pt x="5394" y="360"/>
                    <a:pt x="5327" y="158"/>
                  </a:cubicBezTo>
                  <a:cubicBezTo>
                    <a:pt x="5314" y="119"/>
                    <a:pt x="5285" y="103"/>
                    <a:pt x="5245" y="103"/>
                  </a:cubicBezTo>
                  <a:cubicBezTo>
                    <a:pt x="5068" y="103"/>
                    <a:pt x="4677" y="425"/>
                    <a:pt x="4524" y="462"/>
                  </a:cubicBezTo>
                  <a:cubicBezTo>
                    <a:pt x="4507" y="466"/>
                    <a:pt x="4495" y="468"/>
                    <a:pt x="4485" y="468"/>
                  </a:cubicBezTo>
                  <a:cubicBezTo>
                    <a:pt x="4375" y="468"/>
                    <a:pt x="4618" y="212"/>
                    <a:pt x="4381" y="15"/>
                  </a:cubicBezTo>
                  <a:cubicBezTo>
                    <a:pt x="4368" y="5"/>
                    <a:pt x="4348" y="0"/>
                    <a:pt x="4321"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43" name="Google Shape;2343;p44"/>
            <p:cNvSpPr/>
            <p:nvPr/>
          </p:nvSpPr>
          <p:spPr>
            <a:xfrm>
              <a:off x="1694475" y="3262575"/>
              <a:ext cx="178675" cy="174675"/>
            </a:xfrm>
            <a:custGeom>
              <a:avLst/>
              <a:gdLst/>
              <a:ahLst/>
              <a:cxnLst/>
              <a:rect l="l" t="t" r="r" b="b"/>
              <a:pathLst>
                <a:path w="7147" h="6987" extrusionOk="0">
                  <a:moveTo>
                    <a:pt x="4752" y="1"/>
                  </a:moveTo>
                  <a:cubicBezTo>
                    <a:pt x="3862" y="1"/>
                    <a:pt x="3462" y="822"/>
                    <a:pt x="3462" y="822"/>
                  </a:cubicBezTo>
                  <a:cubicBezTo>
                    <a:pt x="3462" y="822"/>
                    <a:pt x="3074" y="108"/>
                    <a:pt x="2401" y="108"/>
                  </a:cubicBezTo>
                  <a:cubicBezTo>
                    <a:pt x="2389" y="108"/>
                    <a:pt x="2377" y="108"/>
                    <a:pt x="2365" y="109"/>
                  </a:cubicBezTo>
                  <a:cubicBezTo>
                    <a:pt x="1820" y="126"/>
                    <a:pt x="973" y="537"/>
                    <a:pt x="455" y="1688"/>
                  </a:cubicBezTo>
                  <a:cubicBezTo>
                    <a:pt x="322" y="1982"/>
                    <a:pt x="215" y="2312"/>
                    <a:pt x="134" y="2696"/>
                  </a:cubicBezTo>
                  <a:cubicBezTo>
                    <a:pt x="63" y="3017"/>
                    <a:pt x="27" y="3320"/>
                    <a:pt x="9" y="3614"/>
                  </a:cubicBezTo>
                  <a:cubicBezTo>
                    <a:pt x="9" y="3686"/>
                    <a:pt x="9" y="3757"/>
                    <a:pt x="9" y="3829"/>
                  </a:cubicBezTo>
                  <a:cubicBezTo>
                    <a:pt x="0" y="4542"/>
                    <a:pt x="116" y="5140"/>
                    <a:pt x="232" y="5550"/>
                  </a:cubicBezTo>
                  <a:cubicBezTo>
                    <a:pt x="1009" y="6407"/>
                    <a:pt x="2257" y="6987"/>
                    <a:pt x="3845" y="6987"/>
                  </a:cubicBezTo>
                  <a:cubicBezTo>
                    <a:pt x="4755" y="6987"/>
                    <a:pt x="6094" y="6505"/>
                    <a:pt x="6914" y="5327"/>
                  </a:cubicBezTo>
                  <a:cubicBezTo>
                    <a:pt x="7084" y="4739"/>
                    <a:pt x="7146" y="4185"/>
                    <a:pt x="7146" y="3677"/>
                  </a:cubicBezTo>
                  <a:cubicBezTo>
                    <a:pt x="7146" y="3588"/>
                    <a:pt x="7146" y="3499"/>
                    <a:pt x="7137" y="3409"/>
                  </a:cubicBezTo>
                  <a:cubicBezTo>
                    <a:pt x="7102" y="2606"/>
                    <a:pt x="6879" y="1928"/>
                    <a:pt x="6584" y="1393"/>
                  </a:cubicBezTo>
                  <a:cubicBezTo>
                    <a:pt x="6156" y="608"/>
                    <a:pt x="5549" y="135"/>
                    <a:pt x="5085" y="37"/>
                  </a:cubicBezTo>
                  <a:cubicBezTo>
                    <a:pt x="4967" y="12"/>
                    <a:pt x="4856" y="1"/>
                    <a:pt x="4752"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44" name="Google Shape;2344;p44"/>
            <p:cNvSpPr/>
            <p:nvPr/>
          </p:nvSpPr>
          <p:spPr>
            <a:xfrm>
              <a:off x="1789475" y="3292850"/>
              <a:ext cx="83675" cy="61650"/>
            </a:xfrm>
            <a:custGeom>
              <a:avLst/>
              <a:gdLst/>
              <a:ahLst/>
              <a:cxnLst/>
              <a:rect l="l" t="t" r="r" b="b"/>
              <a:pathLst>
                <a:path w="3347" h="2466" extrusionOk="0">
                  <a:moveTo>
                    <a:pt x="1394" y="0"/>
                  </a:moveTo>
                  <a:cubicBezTo>
                    <a:pt x="800" y="0"/>
                    <a:pt x="282" y="144"/>
                    <a:pt x="188" y="610"/>
                  </a:cubicBezTo>
                  <a:cubicBezTo>
                    <a:pt x="1" y="1556"/>
                    <a:pt x="2374" y="2234"/>
                    <a:pt x="3346" y="2466"/>
                  </a:cubicBezTo>
                  <a:cubicBezTo>
                    <a:pt x="3346" y="2377"/>
                    <a:pt x="3346" y="2288"/>
                    <a:pt x="3337" y="2198"/>
                  </a:cubicBezTo>
                  <a:cubicBezTo>
                    <a:pt x="3302" y="1395"/>
                    <a:pt x="3079" y="717"/>
                    <a:pt x="2784" y="182"/>
                  </a:cubicBezTo>
                  <a:cubicBezTo>
                    <a:pt x="2389" y="91"/>
                    <a:pt x="1867" y="0"/>
                    <a:pt x="1394"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45" name="Google Shape;2345;p44"/>
            <p:cNvSpPr/>
            <p:nvPr/>
          </p:nvSpPr>
          <p:spPr>
            <a:xfrm>
              <a:off x="1811350" y="3306750"/>
              <a:ext cx="12050" cy="17425"/>
            </a:xfrm>
            <a:custGeom>
              <a:avLst/>
              <a:gdLst/>
              <a:ahLst/>
              <a:cxnLst/>
              <a:rect l="l" t="t" r="r" b="b"/>
              <a:pathLst>
                <a:path w="482" h="697" extrusionOk="0">
                  <a:moveTo>
                    <a:pt x="241" y="1"/>
                  </a:moveTo>
                  <a:cubicBezTo>
                    <a:pt x="107" y="1"/>
                    <a:pt x="0" y="161"/>
                    <a:pt x="0" y="349"/>
                  </a:cubicBezTo>
                  <a:cubicBezTo>
                    <a:pt x="0" y="536"/>
                    <a:pt x="107" y="697"/>
                    <a:pt x="241" y="697"/>
                  </a:cubicBezTo>
                  <a:cubicBezTo>
                    <a:pt x="375" y="697"/>
                    <a:pt x="482" y="536"/>
                    <a:pt x="482" y="349"/>
                  </a:cubicBezTo>
                  <a:cubicBezTo>
                    <a:pt x="482" y="161"/>
                    <a:pt x="375" y="1"/>
                    <a:pt x="241"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46" name="Google Shape;2346;p44"/>
            <p:cNvSpPr/>
            <p:nvPr/>
          </p:nvSpPr>
          <p:spPr>
            <a:xfrm>
              <a:off x="1694700" y="3292475"/>
              <a:ext cx="78300" cy="65825"/>
            </a:xfrm>
            <a:custGeom>
              <a:avLst/>
              <a:gdLst/>
              <a:ahLst/>
              <a:cxnLst/>
              <a:rect l="l" t="t" r="r" b="b"/>
              <a:pathLst>
                <a:path w="3132" h="2633" extrusionOk="0">
                  <a:moveTo>
                    <a:pt x="2075" y="1"/>
                  </a:moveTo>
                  <a:cubicBezTo>
                    <a:pt x="1543" y="1"/>
                    <a:pt x="874" y="283"/>
                    <a:pt x="446" y="492"/>
                  </a:cubicBezTo>
                  <a:cubicBezTo>
                    <a:pt x="313" y="786"/>
                    <a:pt x="206" y="1116"/>
                    <a:pt x="125" y="1500"/>
                  </a:cubicBezTo>
                  <a:cubicBezTo>
                    <a:pt x="54" y="1821"/>
                    <a:pt x="18" y="2124"/>
                    <a:pt x="0" y="2418"/>
                  </a:cubicBezTo>
                  <a:cubicBezTo>
                    <a:pt x="0" y="2490"/>
                    <a:pt x="0" y="2561"/>
                    <a:pt x="0" y="2633"/>
                  </a:cubicBezTo>
                  <a:cubicBezTo>
                    <a:pt x="839" y="2401"/>
                    <a:pt x="3132" y="1642"/>
                    <a:pt x="2864" y="554"/>
                  </a:cubicBezTo>
                  <a:cubicBezTo>
                    <a:pt x="2760" y="143"/>
                    <a:pt x="2452" y="1"/>
                    <a:pt x="207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47" name="Google Shape;2347;p44"/>
            <p:cNvSpPr/>
            <p:nvPr/>
          </p:nvSpPr>
          <p:spPr>
            <a:xfrm>
              <a:off x="1735725" y="3306750"/>
              <a:ext cx="12075" cy="17425"/>
            </a:xfrm>
            <a:custGeom>
              <a:avLst/>
              <a:gdLst/>
              <a:ahLst/>
              <a:cxnLst/>
              <a:rect l="l" t="t" r="r" b="b"/>
              <a:pathLst>
                <a:path w="483" h="697" extrusionOk="0">
                  <a:moveTo>
                    <a:pt x="242" y="1"/>
                  </a:moveTo>
                  <a:cubicBezTo>
                    <a:pt x="108" y="1"/>
                    <a:pt x="1" y="161"/>
                    <a:pt x="1" y="349"/>
                  </a:cubicBezTo>
                  <a:cubicBezTo>
                    <a:pt x="1" y="536"/>
                    <a:pt x="108" y="697"/>
                    <a:pt x="242" y="697"/>
                  </a:cubicBezTo>
                  <a:cubicBezTo>
                    <a:pt x="376" y="697"/>
                    <a:pt x="483" y="536"/>
                    <a:pt x="483" y="349"/>
                  </a:cubicBezTo>
                  <a:cubicBezTo>
                    <a:pt x="483" y="161"/>
                    <a:pt x="376" y="1"/>
                    <a:pt x="242"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48" name="Google Shape;2348;p44"/>
            <p:cNvSpPr/>
            <p:nvPr/>
          </p:nvSpPr>
          <p:spPr>
            <a:xfrm>
              <a:off x="1674400" y="3345850"/>
              <a:ext cx="23225" cy="12000"/>
            </a:xfrm>
            <a:custGeom>
              <a:avLst/>
              <a:gdLst/>
              <a:ahLst/>
              <a:cxnLst/>
              <a:rect l="l" t="t" r="r" b="b"/>
              <a:pathLst>
                <a:path w="929" h="480" extrusionOk="0">
                  <a:moveTo>
                    <a:pt x="113" y="0"/>
                  </a:moveTo>
                  <a:cubicBezTo>
                    <a:pt x="74" y="0"/>
                    <a:pt x="41" y="20"/>
                    <a:pt x="27" y="60"/>
                  </a:cubicBezTo>
                  <a:cubicBezTo>
                    <a:pt x="1" y="114"/>
                    <a:pt x="27" y="168"/>
                    <a:pt x="81" y="185"/>
                  </a:cubicBezTo>
                  <a:lnTo>
                    <a:pt x="777" y="471"/>
                  </a:lnTo>
                  <a:cubicBezTo>
                    <a:pt x="795" y="480"/>
                    <a:pt x="803" y="480"/>
                    <a:pt x="812" y="480"/>
                  </a:cubicBezTo>
                  <a:cubicBezTo>
                    <a:pt x="857" y="480"/>
                    <a:pt x="893" y="453"/>
                    <a:pt x="910" y="417"/>
                  </a:cubicBezTo>
                  <a:cubicBezTo>
                    <a:pt x="928" y="364"/>
                    <a:pt x="902" y="310"/>
                    <a:pt x="857" y="292"/>
                  </a:cubicBezTo>
                  <a:lnTo>
                    <a:pt x="152" y="7"/>
                  </a:lnTo>
                  <a:cubicBezTo>
                    <a:pt x="139" y="2"/>
                    <a:pt x="125" y="0"/>
                    <a:pt x="113"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49" name="Google Shape;2349;p44"/>
            <p:cNvSpPr/>
            <p:nvPr/>
          </p:nvSpPr>
          <p:spPr>
            <a:xfrm>
              <a:off x="1870225" y="3338050"/>
              <a:ext cx="19875" cy="14675"/>
            </a:xfrm>
            <a:custGeom>
              <a:avLst/>
              <a:gdLst/>
              <a:ahLst/>
              <a:cxnLst/>
              <a:rect l="l" t="t" r="r" b="b"/>
              <a:pathLst>
                <a:path w="795" h="587" extrusionOk="0">
                  <a:moveTo>
                    <a:pt x="680" y="1"/>
                  </a:moveTo>
                  <a:cubicBezTo>
                    <a:pt x="661" y="1"/>
                    <a:pt x="641" y="6"/>
                    <a:pt x="625" y="16"/>
                  </a:cubicBezTo>
                  <a:lnTo>
                    <a:pt x="54" y="408"/>
                  </a:lnTo>
                  <a:cubicBezTo>
                    <a:pt x="9" y="435"/>
                    <a:pt x="0" y="497"/>
                    <a:pt x="27" y="542"/>
                  </a:cubicBezTo>
                  <a:cubicBezTo>
                    <a:pt x="45" y="569"/>
                    <a:pt x="81" y="587"/>
                    <a:pt x="107" y="587"/>
                  </a:cubicBezTo>
                  <a:cubicBezTo>
                    <a:pt x="125" y="587"/>
                    <a:pt x="143" y="578"/>
                    <a:pt x="161" y="569"/>
                  </a:cubicBezTo>
                  <a:lnTo>
                    <a:pt x="741" y="176"/>
                  </a:lnTo>
                  <a:cubicBezTo>
                    <a:pt x="785" y="149"/>
                    <a:pt x="794" y="87"/>
                    <a:pt x="767" y="42"/>
                  </a:cubicBezTo>
                  <a:cubicBezTo>
                    <a:pt x="745" y="15"/>
                    <a:pt x="712" y="1"/>
                    <a:pt x="680"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50" name="Google Shape;2350;p44"/>
            <p:cNvSpPr/>
            <p:nvPr/>
          </p:nvSpPr>
          <p:spPr>
            <a:xfrm>
              <a:off x="1694700" y="3323275"/>
              <a:ext cx="178675" cy="113975"/>
            </a:xfrm>
            <a:custGeom>
              <a:avLst/>
              <a:gdLst/>
              <a:ahLst/>
              <a:cxnLst/>
              <a:rect l="l" t="t" r="r" b="b"/>
              <a:pathLst>
                <a:path w="7147" h="4559" extrusionOk="0">
                  <a:moveTo>
                    <a:pt x="3565" y="0"/>
                  </a:moveTo>
                  <a:cubicBezTo>
                    <a:pt x="3356" y="0"/>
                    <a:pt x="3111" y="34"/>
                    <a:pt x="2855" y="89"/>
                  </a:cubicBezTo>
                  <a:cubicBezTo>
                    <a:pt x="1793" y="321"/>
                    <a:pt x="464" y="955"/>
                    <a:pt x="0" y="1186"/>
                  </a:cubicBezTo>
                  <a:cubicBezTo>
                    <a:pt x="0" y="1320"/>
                    <a:pt x="0" y="1454"/>
                    <a:pt x="0" y="1579"/>
                  </a:cubicBezTo>
                  <a:cubicBezTo>
                    <a:pt x="0" y="1838"/>
                    <a:pt x="27" y="2070"/>
                    <a:pt x="54" y="2293"/>
                  </a:cubicBezTo>
                  <a:cubicBezTo>
                    <a:pt x="90" y="2587"/>
                    <a:pt x="152" y="2846"/>
                    <a:pt x="206" y="3060"/>
                  </a:cubicBezTo>
                  <a:cubicBezTo>
                    <a:pt x="214" y="3078"/>
                    <a:pt x="214" y="3096"/>
                    <a:pt x="223" y="3122"/>
                  </a:cubicBezTo>
                  <a:cubicBezTo>
                    <a:pt x="366" y="3274"/>
                    <a:pt x="518" y="3426"/>
                    <a:pt x="696" y="3559"/>
                  </a:cubicBezTo>
                  <a:cubicBezTo>
                    <a:pt x="866" y="3702"/>
                    <a:pt x="1062" y="3827"/>
                    <a:pt x="1267" y="3943"/>
                  </a:cubicBezTo>
                  <a:cubicBezTo>
                    <a:pt x="1553" y="4104"/>
                    <a:pt x="1874" y="4229"/>
                    <a:pt x="2213" y="4336"/>
                  </a:cubicBezTo>
                  <a:cubicBezTo>
                    <a:pt x="2703" y="4478"/>
                    <a:pt x="3248" y="4559"/>
                    <a:pt x="3836" y="4559"/>
                  </a:cubicBezTo>
                  <a:cubicBezTo>
                    <a:pt x="4309" y="4559"/>
                    <a:pt x="4889" y="4425"/>
                    <a:pt x="5460" y="4139"/>
                  </a:cubicBezTo>
                  <a:cubicBezTo>
                    <a:pt x="5692" y="4023"/>
                    <a:pt x="5933" y="3872"/>
                    <a:pt x="6147" y="3702"/>
                  </a:cubicBezTo>
                  <a:cubicBezTo>
                    <a:pt x="6299" y="3577"/>
                    <a:pt x="6441" y="3452"/>
                    <a:pt x="6575" y="3301"/>
                  </a:cubicBezTo>
                  <a:cubicBezTo>
                    <a:pt x="6700" y="3176"/>
                    <a:pt x="6807" y="3042"/>
                    <a:pt x="6905" y="2899"/>
                  </a:cubicBezTo>
                  <a:cubicBezTo>
                    <a:pt x="6914" y="2873"/>
                    <a:pt x="6923" y="2855"/>
                    <a:pt x="6923" y="2837"/>
                  </a:cubicBezTo>
                  <a:cubicBezTo>
                    <a:pt x="6977" y="2632"/>
                    <a:pt x="7021" y="2435"/>
                    <a:pt x="7057" y="2239"/>
                  </a:cubicBezTo>
                  <a:cubicBezTo>
                    <a:pt x="7057" y="2212"/>
                    <a:pt x="7066" y="2186"/>
                    <a:pt x="7066" y="2150"/>
                  </a:cubicBezTo>
                  <a:cubicBezTo>
                    <a:pt x="7093" y="1972"/>
                    <a:pt x="7119" y="1793"/>
                    <a:pt x="7128" y="1615"/>
                  </a:cubicBezTo>
                  <a:cubicBezTo>
                    <a:pt x="7137" y="1401"/>
                    <a:pt x="7146" y="1186"/>
                    <a:pt x="7128" y="981"/>
                  </a:cubicBezTo>
                  <a:cubicBezTo>
                    <a:pt x="6459" y="732"/>
                    <a:pt x="4711" y="125"/>
                    <a:pt x="3738" y="9"/>
                  </a:cubicBezTo>
                  <a:cubicBezTo>
                    <a:pt x="3684" y="3"/>
                    <a:pt x="3626" y="0"/>
                    <a:pt x="3565"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51" name="Google Shape;2351;p44"/>
            <p:cNvSpPr/>
            <p:nvPr/>
          </p:nvSpPr>
          <p:spPr>
            <a:xfrm>
              <a:off x="1694700" y="3338300"/>
              <a:ext cx="178225" cy="42300"/>
            </a:xfrm>
            <a:custGeom>
              <a:avLst/>
              <a:gdLst/>
              <a:ahLst/>
              <a:cxnLst/>
              <a:rect l="l" t="t" r="r" b="b"/>
              <a:pathLst>
                <a:path w="7129" h="1692" extrusionOk="0">
                  <a:moveTo>
                    <a:pt x="3537" y="0"/>
                  </a:moveTo>
                  <a:cubicBezTo>
                    <a:pt x="3331" y="0"/>
                    <a:pt x="3116" y="18"/>
                    <a:pt x="2900" y="50"/>
                  </a:cubicBezTo>
                  <a:cubicBezTo>
                    <a:pt x="1776" y="193"/>
                    <a:pt x="607" y="693"/>
                    <a:pt x="0" y="978"/>
                  </a:cubicBezTo>
                  <a:cubicBezTo>
                    <a:pt x="0" y="1237"/>
                    <a:pt x="27" y="1469"/>
                    <a:pt x="54" y="1692"/>
                  </a:cubicBezTo>
                  <a:cubicBezTo>
                    <a:pt x="714" y="1362"/>
                    <a:pt x="1767" y="924"/>
                    <a:pt x="3007" y="800"/>
                  </a:cubicBezTo>
                  <a:cubicBezTo>
                    <a:pt x="3167" y="782"/>
                    <a:pt x="3337" y="773"/>
                    <a:pt x="3497" y="764"/>
                  </a:cubicBezTo>
                  <a:cubicBezTo>
                    <a:pt x="3559" y="762"/>
                    <a:pt x="3620" y="761"/>
                    <a:pt x="3681" y="761"/>
                  </a:cubicBezTo>
                  <a:cubicBezTo>
                    <a:pt x="5134" y="761"/>
                    <a:pt x="6345" y="1261"/>
                    <a:pt x="7021" y="1620"/>
                  </a:cubicBezTo>
                  <a:cubicBezTo>
                    <a:pt x="7039" y="1629"/>
                    <a:pt x="7048" y="1629"/>
                    <a:pt x="7057" y="1638"/>
                  </a:cubicBezTo>
                  <a:cubicBezTo>
                    <a:pt x="7057" y="1611"/>
                    <a:pt x="7066" y="1585"/>
                    <a:pt x="7066" y="1549"/>
                  </a:cubicBezTo>
                  <a:cubicBezTo>
                    <a:pt x="7093" y="1371"/>
                    <a:pt x="7119" y="1192"/>
                    <a:pt x="7128" y="1014"/>
                  </a:cubicBezTo>
                  <a:cubicBezTo>
                    <a:pt x="6468" y="728"/>
                    <a:pt x="5291" y="273"/>
                    <a:pt x="4095" y="50"/>
                  </a:cubicBezTo>
                  <a:cubicBezTo>
                    <a:pt x="3918" y="16"/>
                    <a:pt x="3731" y="0"/>
                    <a:pt x="3537"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52" name="Google Shape;2352;p44"/>
            <p:cNvSpPr/>
            <p:nvPr/>
          </p:nvSpPr>
          <p:spPr>
            <a:xfrm>
              <a:off x="1699825" y="3374075"/>
              <a:ext cx="167975" cy="38200"/>
            </a:xfrm>
            <a:custGeom>
              <a:avLst/>
              <a:gdLst/>
              <a:ahLst/>
              <a:cxnLst/>
              <a:rect l="l" t="t" r="r" b="b"/>
              <a:pathLst>
                <a:path w="6719" h="1528" extrusionOk="0">
                  <a:moveTo>
                    <a:pt x="3652" y="0"/>
                  </a:moveTo>
                  <a:cubicBezTo>
                    <a:pt x="3422" y="0"/>
                    <a:pt x="3185" y="21"/>
                    <a:pt x="2944" y="56"/>
                  </a:cubicBezTo>
                  <a:cubicBezTo>
                    <a:pt x="1776" y="216"/>
                    <a:pt x="563" y="760"/>
                    <a:pt x="1" y="1028"/>
                  </a:cubicBezTo>
                  <a:cubicBezTo>
                    <a:pt x="9" y="1046"/>
                    <a:pt x="9" y="1064"/>
                    <a:pt x="18" y="1090"/>
                  </a:cubicBezTo>
                  <a:cubicBezTo>
                    <a:pt x="161" y="1242"/>
                    <a:pt x="313" y="1394"/>
                    <a:pt x="491" y="1527"/>
                  </a:cubicBezTo>
                  <a:cubicBezTo>
                    <a:pt x="1160" y="1224"/>
                    <a:pt x="2106" y="885"/>
                    <a:pt x="3185" y="787"/>
                  </a:cubicBezTo>
                  <a:cubicBezTo>
                    <a:pt x="3328" y="778"/>
                    <a:pt x="3462" y="769"/>
                    <a:pt x="3605" y="760"/>
                  </a:cubicBezTo>
                  <a:cubicBezTo>
                    <a:pt x="3666" y="758"/>
                    <a:pt x="3727" y="758"/>
                    <a:pt x="3788" y="758"/>
                  </a:cubicBezTo>
                  <a:cubicBezTo>
                    <a:pt x="4633" y="758"/>
                    <a:pt x="5389" y="927"/>
                    <a:pt x="6013" y="1135"/>
                  </a:cubicBezTo>
                  <a:cubicBezTo>
                    <a:pt x="6138" y="1180"/>
                    <a:pt x="6263" y="1224"/>
                    <a:pt x="6370" y="1269"/>
                  </a:cubicBezTo>
                  <a:cubicBezTo>
                    <a:pt x="6495" y="1144"/>
                    <a:pt x="6602" y="1010"/>
                    <a:pt x="6700" y="867"/>
                  </a:cubicBezTo>
                  <a:cubicBezTo>
                    <a:pt x="6709" y="841"/>
                    <a:pt x="6718" y="823"/>
                    <a:pt x="6718" y="805"/>
                  </a:cubicBezTo>
                  <a:cubicBezTo>
                    <a:pt x="6629" y="769"/>
                    <a:pt x="6540" y="734"/>
                    <a:pt x="6442" y="698"/>
                  </a:cubicBezTo>
                  <a:cubicBezTo>
                    <a:pt x="5799" y="457"/>
                    <a:pt x="5005" y="198"/>
                    <a:pt x="4202" y="47"/>
                  </a:cubicBezTo>
                  <a:cubicBezTo>
                    <a:pt x="4025" y="14"/>
                    <a:pt x="3841" y="0"/>
                    <a:pt x="3652"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53" name="Google Shape;2353;p44"/>
            <p:cNvSpPr/>
            <p:nvPr/>
          </p:nvSpPr>
          <p:spPr>
            <a:xfrm>
              <a:off x="1726375" y="3404950"/>
              <a:ext cx="122000" cy="26725"/>
            </a:xfrm>
            <a:custGeom>
              <a:avLst/>
              <a:gdLst/>
              <a:ahLst/>
              <a:cxnLst/>
              <a:rect l="l" t="t" r="r" b="b"/>
              <a:pathLst>
                <a:path w="4880" h="1069" extrusionOk="0">
                  <a:moveTo>
                    <a:pt x="2828" y="1"/>
                  </a:moveTo>
                  <a:cubicBezTo>
                    <a:pt x="2679" y="1"/>
                    <a:pt x="2527" y="9"/>
                    <a:pt x="2373" y="25"/>
                  </a:cubicBezTo>
                  <a:cubicBezTo>
                    <a:pt x="1543" y="114"/>
                    <a:pt x="669" y="400"/>
                    <a:pt x="0" y="676"/>
                  </a:cubicBezTo>
                  <a:cubicBezTo>
                    <a:pt x="286" y="837"/>
                    <a:pt x="607" y="962"/>
                    <a:pt x="946" y="1069"/>
                  </a:cubicBezTo>
                  <a:cubicBezTo>
                    <a:pt x="1508" y="908"/>
                    <a:pt x="2132" y="783"/>
                    <a:pt x="2810" y="765"/>
                  </a:cubicBezTo>
                  <a:cubicBezTo>
                    <a:pt x="2883" y="763"/>
                    <a:pt x="2954" y="761"/>
                    <a:pt x="3026" y="761"/>
                  </a:cubicBezTo>
                  <a:cubicBezTo>
                    <a:pt x="3437" y="761"/>
                    <a:pt x="3828" y="804"/>
                    <a:pt x="4193" y="872"/>
                  </a:cubicBezTo>
                  <a:cubicBezTo>
                    <a:pt x="4425" y="756"/>
                    <a:pt x="4666" y="614"/>
                    <a:pt x="4880" y="435"/>
                  </a:cubicBezTo>
                  <a:cubicBezTo>
                    <a:pt x="4737" y="391"/>
                    <a:pt x="4586" y="337"/>
                    <a:pt x="4434" y="301"/>
                  </a:cubicBezTo>
                  <a:cubicBezTo>
                    <a:pt x="4104" y="203"/>
                    <a:pt x="3756" y="114"/>
                    <a:pt x="3399" y="52"/>
                  </a:cubicBezTo>
                  <a:cubicBezTo>
                    <a:pt x="3216" y="16"/>
                    <a:pt x="3025" y="1"/>
                    <a:pt x="2828"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54" name="Google Shape;2354;p44"/>
            <p:cNvSpPr/>
            <p:nvPr/>
          </p:nvSpPr>
          <p:spPr>
            <a:xfrm>
              <a:off x="1694700" y="3325500"/>
              <a:ext cx="176650" cy="111750"/>
            </a:xfrm>
            <a:custGeom>
              <a:avLst/>
              <a:gdLst/>
              <a:ahLst/>
              <a:cxnLst/>
              <a:rect l="l" t="t" r="r" b="b"/>
              <a:pathLst>
                <a:path w="7066" h="4470" extrusionOk="0">
                  <a:moveTo>
                    <a:pt x="2855" y="0"/>
                  </a:moveTo>
                  <a:cubicBezTo>
                    <a:pt x="1793" y="232"/>
                    <a:pt x="464" y="866"/>
                    <a:pt x="0" y="1097"/>
                  </a:cubicBezTo>
                  <a:cubicBezTo>
                    <a:pt x="0" y="1231"/>
                    <a:pt x="0" y="1365"/>
                    <a:pt x="0" y="1490"/>
                  </a:cubicBezTo>
                  <a:cubicBezTo>
                    <a:pt x="0" y="1749"/>
                    <a:pt x="27" y="1981"/>
                    <a:pt x="54" y="2204"/>
                  </a:cubicBezTo>
                  <a:cubicBezTo>
                    <a:pt x="90" y="2498"/>
                    <a:pt x="152" y="2757"/>
                    <a:pt x="206" y="2971"/>
                  </a:cubicBezTo>
                  <a:cubicBezTo>
                    <a:pt x="214" y="2989"/>
                    <a:pt x="214" y="3007"/>
                    <a:pt x="223" y="3033"/>
                  </a:cubicBezTo>
                  <a:cubicBezTo>
                    <a:pt x="366" y="3185"/>
                    <a:pt x="518" y="3337"/>
                    <a:pt x="696" y="3470"/>
                  </a:cubicBezTo>
                  <a:cubicBezTo>
                    <a:pt x="866" y="3613"/>
                    <a:pt x="1062" y="3738"/>
                    <a:pt x="1267" y="3854"/>
                  </a:cubicBezTo>
                  <a:cubicBezTo>
                    <a:pt x="1553" y="4015"/>
                    <a:pt x="1874" y="4140"/>
                    <a:pt x="2213" y="4247"/>
                  </a:cubicBezTo>
                  <a:cubicBezTo>
                    <a:pt x="2703" y="4389"/>
                    <a:pt x="3248" y="4470"/>
                    <a:pt x="3836" y="4470"/>
                  </a:cubicBezTo>
                  <a:cubicBezTo>
                    <a:pt x="4309" y="4470"/>
                    <a:pt x="4889" y="4336"/>
                    <a:pt x="5460" y="4050"/>
                  </a:cubicBezTo>
                  <a:cubicBezTo>
                    <a:pt x="5692" y="3934"/>
                    <a:pt x="5924" y="3783"/>
                    <a:pt x="6147" y="3613"/>
                  </a:cubicBezTo>
                  <a:cubicBezTo>
                    <a:pt x="6299" y="3488"/>
                    <a:pt x="6441" y="3363"/>
                    <a:pt x="6575" y="3212"/>
                  </a:cubicBezTo>
                  <a:cubicBezTo>
                    <a:pt x="6700" y="3087"/>
                    <a:pt x="6807" y="2953"/>
                    <a:pt x="6905" y="2810"/>
                  </a:cubicBezTo>
                  <a:cubicBezTo>
                    <a:pt x="6914" y="2784"/>
                    <a:pt x="6923" y="2766"/>
                    <a:pt x="6923" y="2748"/>
                  </a:cubicBezTo>
                  <a:cubicBezTo>
                    <a:pt x="6977" y="2543"/>
                    <a:pt x="7021" y="2346"/>
                    <a:pt x="7057" y="2150"/>
                  </a:cubicBezTo>
                  <a:cubicBezTo>
                    <a:pt x="7057" y="2123"/>
                    <a:pt x="7066" y="2097"/>
                    <a:pt x="7066" y="2061"/>
                  </a:cubicBezTo>
                  <a:lnTo>
                    <a:pt x="7066" y="2061"/>
                  </a:lnTo>
                  <a:cubicBezTo>
                    <a:pt x="7057" y="2088"/>
                    <a:pt x="7039" y="2114"/>
                    <a:pt x="7021" y="2132"/>
                  </a:cubicBezTo>
                  <a:cubicBezTo>
                    <a:pt x="6923" y="2284"/>
                    <a:pt x="6789" y="2462"/>
                    <a:pt x="6647" y="2641"/>
                  </a:cubicBezTo>
                  <a:cubicBezTo>
                    <a:pt x="6522" y="2784"/>
                    <a:pt x="6379" y="2935"/>
                    <a:pt x="6218" y="3078"/>
                  </a:cubicBezTo>
                  <a:cubicBezTo>
                    <a:pt x="6058" y="3230"/>
                    <a:pt x="5888" y="3363"/>
                    <a:pt x="5701" y="3479"/>
                  </a:cubicBezTo>
                  <a:cubicBezTo>
                    <a:pt x="5373" y="3673"/>
                    <a:pt x="5013" y="3811"/>
                    <a:pt x="4613" y="3811"/>
                  </a:cubicBezTo>
                  <a:cubicBezTo>
                    <a:pt x="4589" y="3811"/>
                    <a:pt x="4565" y="3810"/>
                    <a:pt x="4541" y="3809"/>
                  </a:cubicBezTo>
                  <a:cubicBezTo>
                    <a:pt x="4166" y="3792"/>
                    <a:pt x="3872" y="3560"/>
                    <a:pt x="3640" y="3203"/>
                  </a:cubicBezTo>
                  <a:cubicBezTo>
                    <a:pt x="3551" y="3060"/>
                    <a:pt x="3462" y="2900"/>
                    <a:pt x="3390" y="2730"/>
                  </a:cubicBezTo>
                  <a:cubicBezTo>
                    <a:pt x="3301" y="2498"/>
                    <a:pt x="3212" y="2248"/>
                    <a:pt x="3149" y="1999"/>
                  </a:cubicBezTo>
                  <a:cubicBezTo>
                    <a:pt x="3096" y="1767"/>
                    <a:pt x="3042" y="1535"/>
                    <a:pt x="3007" y="1312"/>
                  </a:cubicBezTo>
                  <a:cubicBezTo>
                    <a:pt x="2962" y="1044"/>
                    <a:pt x="2926" y="785"/>
                    <a:pt x="2900" y="562"/>
                  </a:cubicBezTo>
                  <a:cubicBezTo>
                    <a:pt x="2873" y="339"/>
                    <a:pt x="2864" y="152"/>
                    <a:pt x="2855" y="0"/>
                  </a:cubicBezTo>
                  <a:close/>
                </a:path>
              </a:pathLst>
            </a:custGeom>
            <a:solidFill>
              <a:srgbClr val="4D1311">
                <a:alpha val="20090"/>
              </a:srgbClr>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122" name="图片 10244" descr="23"/>
          <p:cNvPicPr>
            <a:picLocks noChangeAspect="1"/>
          </p:cNvPicPr>
          <p:nvPr/>
        </p:nvPicPr>
        <p:blipFill>
          <a:blip r:embed="rId1"/>
          <a:stretch>
            <a:fillRect/>
          </a:stretch>
        </p:blipFill>
        <p:spPr>
          <a:xfrm>
            <a:off x="4060372" y="3429000"/>
            <a:ext cx="3713522" cy="3457077"/>
          </a:xfrm>
          <a:prstGeom prst="rect">
            <a:avLst/>
          </a:prstGeom>
          <a:noFill/>
          <a:ln w="9525">
            <a:noFill/>
          </a:ln>
        </p:spPr>
      </p:pic>
      <p:sp>
        <p:nvSpPr>
          <p:cNvPr id="123" name="TextBox 122"/>
          <p:cNvSpPr txBox="1"/>
          <p:nvPr/>
        </p:nvSpPr>
        <p:spPr>
          <a:xfrm>
            <a:off x="392229" y="982581"/>
            <a:ext cx="11369842" cy="2308324"/>
          </a:xfrm>
          <a:prstGeom prst="rect">
            <a:avLst/>
          </a:prstGeom>
          <a:noFill/>
        </p:spPr>
        <p:txBody>
          <a:bodyPr wrap="square" rtlCol="0">
            <a:spAutoFit/>
          </a:bodyPr>
          <a:lstStyle/>
          <a:p>
            <a:pPr algn="ctr">
              <a:lnSpc>
                <a:spcPct val="120000"/>
              </a:lnSpc>
            </a:pPr>
            <a:r>
              <a:rPr lang="en-US" sz="4000" b="1" dirty="0">
                <a:solidFill>
                  <a:srgbClr val="0000FF"/>
                </a:solidFill>
                <a:latin typeface="Calibri" panose="020F0502020204030204"/>
              </a:rPr>
              <a:t>1 PHÚT LIỆT KÊ TÊN </a:t>
            </a:r>
            <a:endParaRPr lang="en-US" sz="4000" b="1" dirty="0">
              <a:solidFill>
                <a:srgbClr val="0000FF"/>
              </a:solidFill>
              <a:latin typeface="Calibri" panose="020F0502020204030204"/>
            </a:endParaRPr>
          </a:p>
          <a:p>
            <a:pPr algn="ctr">
              <a:lnSpc>
                <a:spcPct val="120000"/>
              </a:lnSpc>
            </a:pPr>
            <a:r>
              <a:rPr lang="en-US" sz="4000" b="1" dirty="0">
                <a:solidFill>
                  <a:srgbClr val="0000FF"/>
                </a:solidFill>
                <a:latin typeface="Calibri" panose="020F0502020204030204"/>
              </a:rPr>
              <a:t>NHIÊN LIỆU SỬ DỤNG TRONG THỰC TẾ VÀ </a:t>
            </a:r>
            <a:endParaRPr lang="en-US" sz="4000" b="1" dirty="0">
              <a:solidFill>
                <a:srgbClr val="0000FF"/>
              </a:solidFill>
              <a:latin typeface="Calibri" panose="020F0502020204030204"/>
            </a:endParaRPr>
          </a:p>
          <a:p>
            <a:pPr algn="ctr">
              <a:lnSpc>
                <a:spcPct val="120000"/>
              </a:lnSpc>
            </a:pPr>
            <a:r>
              <a:rPr lang="en-US" sz="4000" b="1" dirty="0">
                <a:solidFill>
                  <a:srgbClr val="0000FF"/>
                </a:solidFill>
                <a:latin typeface="Calibri" panose="020F0502020204030204"/>
              </a:rPr>
              <a:t>2 THIẾT BỊ SỬ DỤNG NHIÊN LIỆU ĐÓ ĐỂ HOẠT ĐỘNG </a:t>
            </a:r>
            <a:endParaRPr lang="en-US" sz="4000" b="1" dirty="0">
              <a:solidFill>
                <a:srgbClr val="0000FF"/>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22"/>
                                        </p:tgtEl>
                                        <p:attrNameLst>
                                          <p:attrName>style.visibility</p:attrName>
                                        </p:attrNameLst>
                                      </p:cBhvr>
                                      <p:to>
                                        <p:strVal val="visible"/>
                                      </p:to>
                                    </p:set>
                                    <p:anim calcmode="lin" valueType="num">
                                      <p:cBhvr>
                                        <p:cTn id="7" dur="1000" fill="hold"/>
                                        <p:tgtEl>
                                          <p:spTgt spid="122"/>
                                        </p:tgtEl>
                                        <p:attrNameLst>
                                          <p:attrName>ppt_w</p:attrName>
                                        </p:attrNameLst>
                                      </p:cBhvr>
                                      <p:tavLst>
                                        <p:tav tm="0">
                                          <p:val>
                                            <p:fltVal val="0"/>
                                          </p:val>
                                        </p:tav>
                                        <p:tav tm="100000">
                                          <p:val>
                                            <p:strVal val="#ppt_w"/>
                                          </p:val>
                                        </p:tav>
                                      </p:tavLst>
                                    </p:anim>
                                    <p:anim calcmode="lin" valueType="num">
                                      <p:cBhvr>
                                        <p:cTn id="8" dur="1000" fill="hold"/>
                                        <p:tgtEl>
                                          <p:spTgt spid="122"/>
                                        </p:tgtEl>
                                        <p:attrNameLst>
                                          <p:attrName>ppt_h</p:attrName>
                                        </p:attrNameLst>
                                      </p:cBhvr>
                                      <p:tavLst>
                                        <p:tav tm="0">
                                          <p:val>
                                            <p:fltVal val="0"/>
                                          </p:val>
                                        </p:tav>
                                        <p:tav tm="100000">
                                          <p:val>
                                            <p:strVal val="#ppt_h"/>
                                          </p:val>
                                        </p:tav>
                                      </p:tavLst>
                                    </p:anim>
                                    <p:anim calcmode="lin" valueType="num">
                                      <p:cBhvr>
                                        <p:cTn id="9" dur="1000" fill="hold"/>
                                        <p:tgtEl>
                                          <p:spTgt spid="1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5"/>
          <p:cNvSpPr txBox="1"/>
          <p:nvPr/>
        </p:nvSpPr>
        <p:spPr>
          <a:xfrm>
            <a:off x="1364853" y="1107613"/>
            <a:ext cx="8726488" cy="341632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altLang="zh-CN" sz="4800" b="1" i="0" u="none" strike="noStrike" kern="1200" cap="none" spc="0" normalizeH="0" baseline="0" noProof="0" dirty="0">
                <a:ln>
                  <a:noFill/>
                </a:ln>
                <a:solidFill>
                  <a:srgbClr val="7030A0"/>
                </a:solidFill>
                <a:effectLst/>
                <a:uLnTx/>
                <a:uFillTx/>
                <a:latin typeface="等线" panose="020F0502020204030204"/>
                <a:ea typeface="Microsoft YaHei UI" panose="020B0503020204020204" pitchFamily="34" charset="-122"/>
              </a:rPr>
              <a:t>        </a:t>
            </a:r>
            <a:r>
              <a:rPr kumimoji="0" lang="en-US" altLang="zh-CN" sz="4800" b="1" i="0" u="none" strike="noStrike" kern="1200" cap="none" spc="0" normalizeH="0" baseline="0" noProof="0" dirty="0">
                <a:ln>
                  <a:noFill/>
                </a:ln>
                <a:solidFill>
                  <a:srgbClr val="002060"/>
                </a:solidFill>
                <a:effectLst/>
                <a:uLnTx/>
                <a:uFillTx/>
                <a:latin typeface="Times New Roman" panose="02020603050405020304" pitchFamily="18" charset="0"/>
                <a:ea typeface="Microsoft YaHei UI" panose="020B0503020204020204" pitchFamily="34" charset="-122"/>
                <a:cs typeface="Times New Roman" panose="02020603050405020304" pitchFamily="18" charset="0"/>
              </a:rPr>
              <a:t>I. </a:t>
            </a:r>
            <a:r>
              <a:rPr kumimoji="0" lang="en-US" altLang="zh-CN" sz="4800" b="1" i="0" u="none" strike="noStrike" kern="1200" cap="none" spc="0" normalizeH="0" baseline="0" noProof="0" dirty="0" err="1">
                <a:ln>
                  <a:noFill/>
                </a:ln>
                <a:solidFill>
                  <a:srgbClr val="002060"/>
                </a:solidFill>
                <a:effectLst/>
                <a:uLnTx/>
                <a:uFillTx/>
                <a:latin typeface="Times New Roman" panose="02020603050405020304" pitchFamily="18" charset="0"/>
                <a:ea typeface="Microsoft YaHei UI" panose="020B0503020204020204" pitchFamily="34" charset="-122"/>
                <a:cs typeface="Times New Roman" panose="02020603050405020304" pitchFamily="18" charset="0"/>
              </a:rPr>
              <a:t>Nhiên</a:t>
            </a:r>
            <a:r>
              <a:rPr kumimoji="0" lang="en-US" altLang="zh-CN" sz="4800" b="1" i="0" u="none" strike="noStrike" kern="1200" cap="none" spc="0" normalizeH="0" baseline="0" noProof="0" dirty="0">
                <a:ln>
                  <a:noFill/>
                </a:ln>
                <a:solidFill>
                  <a:srgbClr val="002060"/>
                </a:solidFill>
                <a:effectLst/>
                <a:uLnTx/>
                <a:uFillTx/>
                <a:latin typeface="Times New Roman" panose="02020603050405020304" pitchFamily="18" charset="0"/>
                <a:ea typeface="Microsoft YaHei UI" panose="020B0503020204020204" pitchFamily="34" charset="-122"/>
                <a:cs typeface="Times New Roman" panose="02020603050405020304" pitchFamily="18" charset="0"/>
              </a:rPr>
              <a:t> </a:t>
            </a:r>
            <a:r>
              <a:rPr kumimoji="0" lang="en-US" altLang="zh-CN" sz="4800" b="1" i="0" u="none" strike="noStrike" kern="1200" cap="none" spc="0" normalizeH="0" baseline="0" noProof="0" dirty="0" err="1">
                <a:ln>
                  <a:noFill/>
                </a:ln>
                <a:solidFill>
                  <a:srgbClr val="002060"/>
                </a:solidFill>
                <a:effectLst/>
                <a:uLnTx/>
                <a:uFillTx/>
                <a:latin typeface="Times New Roman" panose="02020603050405020304" pitchFamily="18" charset="0"/>
                <a:ea typeface="Microsoft YaHei UI" panose="020B0503020204020204" pitchFamily="34" charset="-122"/>
                <a:cs typeface="Times New Roman" panose="02020603050405020304" pitchFamily="18" charset="0"/>
              </a:rPr>
              <a:t>liệu</a:t>
            </a:r>
            <a:endParaRPr kumimoji="0" lang="zh-CN"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icrosoft YaHei UI" panose="020B0503020204020204" pitchFamily="34" charset="-122"/>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vi-VN" sz="3200" b="0"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Trong sản xuất và đời sống, nhiều vật liệu bị đốt cháy để thu năng lượng nhiệt và ánh sáng. Những vật liệu đó gọi là </a:t>
            </a: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nhiên liệu</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6" name="Graphic 79" descr="Teacher"/>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432322" y="1327988"/>
            <a:ext cx="914400" cy="914400"/>
          </a:xfrm>
          <a:prstGeom prst="rect">
            <a:avLst/>
          </a:prstGeom>
        </p:spPr>
      </p:pic>
      <p:sp>
        <p:nvSpPr>
          <p:cNvPr id="7" name="TextBox 85"/>
          <p:cNvSpPr txBox="1"/>
          <p:nvPr/>
        </p:nvSpPr>
        <p:spPr>
          <a:xfrm>
            <a:off x="1235472" y="4520557"/>
            <a:ext cx="9285287" cy="58477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smtClean="0">
                <a:ln>
                  <a:noFill/>
                </a:ln>
                <a:solidFill>
                  <a:srgbClr val="333333"/>
                </a:solidFill>
                <a:effectLst/>
                <a:uLnTx/>
                <a:uFillTx/>
                <a:latin typeface="Arial" panose="020B0604020202020204" pitchFamily="34" charset="0"/>
              </a:rPr>
              <a:t> </a:t>
            </a:r>
            <a:r>
              <a:rPr kumimoji="0" lang="vi-VN" sz="3200" b="0" i="0" u="none" strike="noStrike" kern="1200" cap="none" spc="0" normalizeH="0" baseline="0" noProof="0" dirty="0" smtClean="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Một số nhiên liệu thường dùng: gas, gỗ, than,...</a:t>
            </a:r>
            <a:endParaRPr kumimoji="0" lang="vi-VN" sz="32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793" y="43771"/>
            <a:ext cx="10272000" cy="1319200"/>
          </a:xfrm>
        </p:spPr>
        <p:txBody>
          <a:bodyPr/>
          <a:lstStyle/>
          <a:p>
            <a:r>
              <a:rPr lang="en-US" sz="4000" b="1" dirty="0" err="1">
                <a:solidFill>
                  <a:srgbClr val="002060"/>
                </a:solidFill>
              </a:rPr>
              <a:t>C</a:t>
            </a:r>
            <a:r>
              <a:rPr lang="en-US" sz="4000" b="1" dirty="0" err="1" smtClean="0">
                <a:solidFill>
                  <a:srgbClr val="002060"/>
                </a:solidFill>
              </a:rPr>
              <a:t>ó</a:t>
            </a:r>
            <a:r>
              <a:rPr lang="en-US" sz="4000" b="1" dirty="0" smtClean="0">
                <a:solidFill>
                  <a:srgbClr val="002060"/>
                </a:solidFill>
              </a:rPr>
              <a:t> </a:t>
            </a:r>
            <a:r>
              <a:rPr lang="en-US" sz="4000" b="1" dirty="0" err="1" smtClean="0">
                <a:solidFill>
                  <a:srgbClr val="002060"/>
                </a:solidFill>
              </a:rPr>
              <a:t>thể</a:t>
            </a:r>
            <a:r>
              <a:rPr lang="en-US" sz="4000" b="1" dirty="0" smtClean="0">
                <a:solidFill>
                  <a:srgbClr val="002060"/>
                </a:solidFill>
              </a:rPr>
              <a:t> </a:t>
            </a:r>
            <a:r>
              <a:rPr lang="en-US" sz="4000" b="1" dirty="0" err="1" smtClean="0">
                <a:solidFill>
                  <a:srgbClr val="002060"/>
                </a:solidFill>
              </a:rPr>
              <a:t>em</a:t>
            </a:r>
            <a:r>
              <a:rPr lang="en-US" sz="4000" b="1" dirty="0" smtClean="0">
                <a:solidFill>
                  <a:srgbClr val="002060"/>
                </a:solidFill>
              </a:rPr>
              <a:t> </a:t>
            </a:r>
            <a:r>
              <a:rPr lang="en-US" sz="4000" b="1" dirty="0" err="1" smtClean="0">
                <a:solidFill>
                  <a:srgbClr val="002060"/>
                </a:solidFill>
              </a:rPr>
              <a:t>chưa</a:t>
            </a:r>
            <a:r>
              <a:rPr lang="en-US" sz="4000" b="1" dirty="0" smtClean="0">
                <a:solidFill>
                  <a:srgbClr val="002060"/>
                </a:solidFill>
              </a:rPr>
              <a:t> </a:t>
            </a:r>
            <a:r>
              <a:rPr lang="en-US" sz="4000" b="1" dirty="0" err="1" smtClean="0">
                <a:solidFill>
                  <a:srgbClr val="002060"/>
                </a:solidFill>
              </a:rPr>
              <a:t>biết</a:t>
            </a:r>
            <a:r>
              <a:rPr lang="en-US" sz="4000" b="1" dirty="0" smtClean="0">
                <a:solidFill>
                  <a:srgbClr val="002060"/>
                </a:solidFill>
              </a:rPr>
              <a:t>?</a:t>
            </a:r>
            <a:endParaRPr lang="en-US" sz="4000" b="1" dirty="0">
              <a:solidFill>
                <a:srgbClr val="002060"/>
              </a:solidFill>
            </a:endParaRPr>
          </a:p>
        </p:txBody>
      </p:sp>
      <p:pic>
        <p:nvPicPr>
          <p:cNvPr id="1026" name="Picture 2" descr="Logo Renewable Energy by Melanie Maecker-Tursun V1 4c.sv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2068" y="-205156"/>
            <a:ext cx="1817054" cy="181705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36796" t="32940" r="23498" b="23863"/>
          <a:stretch>
            <a:fillRect/>
          </a:stretch>
        </p:blipFill>
        <p:spPr>
          <a:xfrm>
            <a:off x="515628" y="1056068"/>
            <a:ext cx="11127204" cy="570534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hien lieu">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81145" y="74595"/>
            <a:ext cx="11998559" cy="67703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2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096" descr="18"/>
          <p:cNvPicPr>
            <a:picLocks noChangeAspect="1"/>
          </p:cNvPicPr>
          <p:nvPr/>
        </p:nvPicPr>
        <p:blipFill>
          <a:blip r:embed="rId1"/>
          <a:stretch>
            <a:fillRect/>
          </a:stretch>
        </p:blipFill>
        <p:spPr>
          <a:xfrm>
            <a:off x="2930106" y="282064"/>
            <a:ext cx="6331787" cy="6293872"/>
          </a:xfrm>
          <a:prstGeom prst="rect">
            <a:avLst/>
          </a:prstGeom>
          <a:noFill/>
          <a:ln w="9525">
            <a:noFill/>
          </a:ln>
        </p:spPr>
      </p:pic>
      <p:sp>
        <p:nvSpPr>
          <p:cNvPr id="4" name="PA_库_文本框 5"/>
          <p:cNvSpPr txBox="1"/>
          <p:nvPr/>
        </p:nvSpPr>
        <p:spPr>
          <a:xfrm>
            <a:off x="3270809" y="2367171"/>
            <a:ext cx="6235288" cy="212365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6600" b="1" dirty="0">
                <a:solidFill>
                  <a:srgbClr val="002060"/>
                </a:solidFill>
                <a:latin typeface="Arial" panose="020B0604020202020204" pitchFamily="34" charset="0"/>
                <a:ea typeface="Microsoft YaHei UI" panose="020B0503020204020204" pitchFamily="34" charset="-122"/>
                <a:cs typeface="Arial" panose="020B0604020202020204" pitchFamily="34" charset="0"/>
              </a:rPr>
              <a:t>II. </a:t>
            </a:r>
            <a:r>
              <a:rPr lang="en-US" altLang="zh-CN" sz="6600" b="1" dirty="0" err="1">
                <a:solidFill>
                  <a:srgbClr val="002060"/>
                </a:solidFill>
                <a:latin typeface="Arial" panose="020B0604020202020204" pitchFamily="34" charset="0"/>
                <a:ea typeface="Microsoft YaHei UI" panose="020B0503020204020204" pitchFamily="34" charset="-122"/>
                <a:cs typeface="Arial" panose="020B0604020202020204" pitchFamily="34" charset="0"/>
              </a:rPr>
              <a:t>Năng</a:t>
            </a:r>
            <a:r>
              <a:rPr lang="en-US" altLang="zh-CN" sz="6600" b="1" dirty="0">
                <a:solidFill>
                  <a:srgbClr val="002060"/>
                </a:solidFill>
                <a:latin typeface="Arial" panose="020B0604020202020204" pitchFamily="34" charset="0"/>
                <a:ea typeface="Microsoft YaHei UI" panose="020B0503020204020204" pitchFamily="34" charset="-122"/>
                <a:cs typeface="Arial" panose="020B0604020202020204" pitchFamily="34" charset="0"/>
              </a:rPr>
              <a:t> </a:t>
            </a:r>
            <a:r>
              <a:rPr lang="en-US" altLang="zh-CN" sz="6600" b="1" dirty="0" err="1">
                <a:solidFill>
                  <a:srgbClr val="002060"/>
                </a:solidFill>
                <a:latin typeface="Arial" panose="020B0604020202020204" pitchFamily="34" charset="0"/>
                <a:ea typeface="Microsoft YaHei UI" panose="020B0503020204020204" pitchFamily="34" charset="-122"/>
                <a:cs typeface="Arial" panose="020B0604020202020204" pitchFamily="34" charset="0"/>
              </a:rPr>
              <a:t>lượng</a:t>
            </a:r>
            <a:r>
              <a:rPr lang="en-US" altLang="zh-CN" sz="6600" b="1" dirty="0">
                <a:solidFill>
                  <a:srgbClr val="002060"/>
                </a:solidFill>
                <a:latin typeface="Arial" panose="020B0604020202020204" pitchFamily="34" charset="0"/>
                <a:ea typeface="Microsoft YaHei UI" panose="020B0503020204020204" pitchFamily="34" charset="-122"/>
                <a:cs typeface="Arial" panose="020B0604020202020204" pitchFamily="34" charset="0"/>
              </a:rPr>
              <a:t> </a:t>
            </a:r>
            <a:r>
              <a:rPr lang="en-US" altLang="zh-CN" sz="6600" b="1" dirty="0" err="1">
                <a:solidFill>
                  <a:srgbClr val="002060"/>
                </a:solidFill>
                <a:latin typeface="Arial" panose="020B0604020202020204" pitchFamily="34" charset="0"/>
                <a:ea typeface="Microsoft YaHei UI" panose="020B0503020204020204" pitchFamily="34" charset="-122"/>
                <a:cs typeface="Arial" panose="020B0604020202020204" pitchFamily="34" charset="0"/>
              </a:rPr>
              <a:t>tái</a:t>
            </a:r>
            <a:r>
              <a:rPr lang="en-US" altLang="zh-CN" sz="6600" b="1" dirty="0">
                <a:solidFill>
                  <a:srgbClr val="002060"/>
                </a:solidFill>
                <a:latin typeface="Arial" panose="020B0604020202020204" pitchFamily="34" charset="0"/>
                <a:ea typeface="Microsoft YaHei UI" panose="020B0503020204020204" pitchFamily="34" charset="-122"/>
                <a:cs typeface="Arial" panose="020B0604020202020204" pitchFamily="34" charset="0"/>
              </a:rPr>
              <a:t> </a:t>
            </a:r>
            <a:r>
              <a:rPr lang="en-US" altLang="zh-CN" sz="6600" b="1" dirty="0" err="1">
                <a:solidFill>
                  <a:srgbClr val="002060"/>
                </a:solidFill>
                <a:latin typeface="Arial" panose="020B0604020202020204" pitchFamily="34" charset="0"/>
                <a:ea typeface="Microsoft YaHei UI" panose="020B0503020204020204" pitchFamily="34" charset="-122"/>
                <a:cs typeface="Arial" panose="020B0604020202020204" pitchFamily="34" charset="0"/>
              </a:rPr>
              <a:t>tạo</a:t>
            </a:r>
            <a:endParaRPr lang="zh-CN" altLang="en-US" sz="6600" dirty="0">
              <a:solidFill>
                <a:srgbClr val="00206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5" name="PA_库_任意多边形 7"/>
          <p:cNvSpPr/>
          <p:nvPr/>
        </p:nvSpPr>
        <p:spPr>
          <a:xfrm>
            <a:off x="3709887" y="2616989"/>
            <a:ext cx="5105400" cy="385831"/>
          </a:xfrm>
          <a:custGeom>
            <a:avLst/>
            <a:gdLst>
              <a:gd name="connsiteX0" fmla="*/ 0 w 3886200"/>
              <a:gd name="connsiteY0" fmla="*/ 169262 h 169262"/>
              <a:gd name="connsiteX1" fmla="*/ 1106905 w 3886200"/>
              <a:gd name="connsiteY1" fmla="*/ 133168 h 169262"/>
              <a:gd name="connsiteX2" fmla="*/ 2731168 w 3886200"/>
              <a:gd name="connsiteY2" fmla="*/ 145199 h 169262"/>
              <a:gd name="connsiteX3" fmla="*/ 3693695 w 3886200"/>
              <a:gd name="connsiteY3" fmla="*/ 820 h 169262"/>
              <a:gd name="connsiteX4" fmla="*/ 3886200 w 3886200"/>
              <a:gd name="connsiteY4" fmla="*/ 97073 h 16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169262">
                <a:moveTo>
                  <a:pt x="0" y="169262"/>
                </a:moveTo>
                <a:cubicBezTo>
                  <a:pt x="325855" y="153220"/>
                  <a:pt x="1106905" y="133168"/>
                  <a:pt x="1106905" y="133168"/>
                </a:cubicBezTo>
                <a:cubicBezTo>
                  <a:pt x="1562100" y="129157"/>
                  <a:pt x="2300036" y="167257"/>
                  <a:pt x="2731168" y="145199"/>
                </a:cubicBezTo>
                <a:cubicBezTo>
                  <a:pt x="3162300" y="123141"/>
                  <a:pt x="3501190" y="8841"/>
                  <a:pt x="3693695" y="820"/>
                </a:cubicBezTo>
                <a:cubicBezTo>
                  <a:pt x="3886200" y="-7201"/>
                  <a:pt x="3886200" y="44936"/>
                  <a:pt x="3886200" y="97073"/>
                </a:cubicBezTo>
              </a:path>
            </a:pathLst>
          </a:custGeom>
          <a:noFill/>
          <a:ln w="12700" cap="flat" cmpd="sng" algn="ctr">
            <a:solidFill>
              <a:sysClr val="window" lastClr="FFFFFF"/>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Microsoft YaHei UI" panose="020B0503020204020204" pitchFamily="34" charset="-122"/>
              <a:ea typeface="Microsoft YaHei UI" panose="020B0503020204020204" pitchFamily="34"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8199"/>
          <p:cNvSpPr txBox="1"/>
          <p:nvPr/>
        </p:nvSpPr>
        <p:spPr>
          <a:xfrm rot="20118779">
            <a:off x="1041669" y="1422711"/>
            <a:ext cx="3871811" cy="1769465"/>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1500505">
              <a:spcBef>
                <a:spcPct val="50000"/>
              </a:spcBef>
            </a:pPr>
            <a:r>
              <a:rPr lang="vi-VN" sz="5400" b="1" dirty="0">
                <a:solidFill>
                  <a:srgbClr val="00B050"/>
                </a:solidFill>
                <a:effectLst>
                  <a:outerShdw blurRad="38100" dist="38100" dir="2700000" algn="tl">
                    <a:srgbClr val="000000">
                      <a:alpha val="43137"/>
                    </a:srgbClr>
                  </a:outerShdw>
                </a:effectLst>
                <a:latin typeface="Amazone" panose="03020702060507090A04" pitchFamily="66" charset="-93"/>
              </a:rPr>
              <a:t>Hoạt động cá nhân</a:t>
            </a:r>
            <a:endParaRPr lang="zh-CN" altLang="en-US" sz="5400" b="1" dirty="0">
              <a:solidFill>
                <a:srgbClr val="00B050"/>
              </a:solidFill>
              <a:effectLst>
                <a:outerShdw blurRad="38100" dist="38100" dir="2700000" algn="tl">
                  <a:srgbClr val="000000">
                    <a:alpha val="43137"/>
                  </a:srgbClr>
                </a:outerShdw>
              </a:effectLst>
              <a:latin typeface="Amazone" panose="03020702060507090A04" pitchFamily="66" charset="-93"/>
            </a:endParaRPr>
          </a:p>
        </p:txBody>
      </p:sp>
      <p:sp>
        <p:nvSpPr>
          <p:cNvPr id="6" name="矩形 1"/>
          <p:cNvSpPr/>
          <p:nvPr/>
        </p:nvSpPr>
        <p:spPr>
          <a:xfrm rot="807348">
            <a:off x="5960103" y="1272216"/>
            <a:ext cx="5088039" cy="1077218"/>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500505">
              <a:spcBef>
                <a:spcPct val="50000"/>
              </a:spcBef>
            </a:pPr>
            <a:r>
              <a:rPr lang="en-US" sz="3200" b="1" kern="12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Quan </a:t>
            </a:r>
            <a:r>
              <a:rPr lang="en-US" sz="3200" b="1" kern="1200" dirty="0" err="1">
                <a:solidFill>
                  <a:srgbClr val="7030A0"/>
                </a:solidFill>
                <a:effectLst/>
                <a:latin typeface="Arial" panose="020B0604020202020204" pitchFamily="34" charset="0"/>
                <a:ea typeface="Times New Roman" panose="02020603050405020304" pitchFamily="18" charset="0"/>
                <a:cs typeface="Arial" panose="020B0604020202020204" pitchFamily="34" charset="0"/>
              </a:rPr>
              <a:t>sát</a:t>
            </a:r>
            <a:r>
              <a:rPr lang="en-US" sz="3200" b="1" kern="12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kern="1200" dirty="0" err="1">
                <a:solidFill>
                  <a:srgbClr val="7030A0"/>
                </a:solidFill>
                <a:effectLst/>
                <a:latin typeface="Arial" panose="020B0604020202020204" pitchFamily="34" charset="0"/>
                <a:ea typeface="Times New Roman" panose="02020603050405020304" pitchFamily="18" charset="0"/>
                <a:cs typeface="Arial" panose="020B0604020202020204" pitchFamily="34" charset="0"/>
              </a:rPr>
              <a:t>các</a:t>
            </a:r>
            <a:r>
              <a:rPr lang="en-US" sz="3200" b="1" kern="12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kern="1200" dirty="0" err="1">
                <a:solidFill>
                  <a:srgbClr val="7030A0"/>
                </a:solidFill>
                <a:effectLst/>
                <a:latin typeface="Arial" panose="020B0604020202020204" pitchFamily="34" charset="0"/>
                <a:ea typeface="Times New Roman" panose="02020603050405020304" pitchFamily="18" charset="0"/>
                <a:cs typeface="Arial" panose="020B0604020202020204" pitchFamily="34" charset="0"/>
              </a:rPr>
              <a:t>tranh</a:t>
            </a:r>
            <a:r>
              <a:rPr lang="en-US" sz="3200" b="1" kern="12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kern="1200" dirty="0" err="1">
                <a:solidFill>
                  <a:srgbClr val="7030A0"/>
                </a:solidFill>
                <a:effectLst/>
                <a:latin typeface="Arial" panose="020B0604020202020204" pitchFamily="34" charset="0"/>
                <a:ea typeface="Times New Roman" panose="02020603050405020304" pitchFamily="18" charset="0"/>
                <a:cs typeface="Arial" panose="020B0604020202020204" pitchFamily="34" charset="0"/>
              </a:rPr>
              <a:t>ảnh</a:t>
            </a:r>
            <a:r>
              <a:rPr lang="en-US" sz="3200" b="1" kern="12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kern="1200" dirty="0" err="1">
                <a:solidFill>
                  <a:srgbClr val="7030A0"/>
                </a:solidFill>
                <a:effectLst/>
                <a:latin typeface="Arial" panose="020B0604020202020204" pitchFamily="34" charset="0"/>
                <a:ea typeface="Times New Roman" panose="02020603050405020304" pitchFamily="18" charset="0"/>
                <a:cs typeface="Arial" panose="020B0604020202020204" pitchFamily="34" charset="0"/>
              </a:rPr>
              <a:t>và</a:t>
            </a:r>
            <a:r>
              <a:rPr lang="en-US" sz="3200" b="1" kern="12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kern="1200" dirty="0" err="1">
                <a:solidFill>
                  <a:srgbClr val="7030A0"/>
                </a:solidFill>
                <a:effectLst/>
                <a:latin typeface="Arial" panose="020B0604020202020204" pitchFamily="34" charset="0"/>
                <a:ea typeface="Times New Roman" panose="02020603050405020304" pitchFamily="18" charset="0"/>
                <a:cs typeface="Arial" panose="020B0604020202020204" pitchFamily="34" charset="0"/>
              </a:rPr>
              <a:t>trả</a:t>
            </a:r>
            <a:r>
              <a:rPr lang="en-US" sz="3200" b="1" kern="12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kern="1200" dirty="0" err="1">
                <a:solidFill>
                  <a:srgbClr val="7030A0"/>
                </a:solidFill>
                <a:effectLst/>
                <a:latin typeface="Arial" panose="020B0604020202020204" pitchFamily="34" charset="0"/>
                <a:ea typeface="Times New Roman" panose="02020603050405020304" pitchFamily="18" charset="0"/>
                <a:cs typeface="Arial" panose="020B0604020202020204" pitchFamily="34" charset="0"/>
              </a:rPr>
              <a:t>lời</a:t>
            </a:r>
            <a:r>
              <a:rPr lang="en-US" sz="3200" b="1" kern="12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kern="1200" dirty="0" err="1">
                <a:solidFill>
                  <a:srgbClr val="7030A0"/>
                </a:solidFill>
                <a:effectLst/>
                <a:latin typeface="Arial" panose="020B0604020202020204" pitchFamily="34" charset="0"/>
                <a:ea typeface="Times New Roman" panose="02020603050405020304" pitchFamily="18" charset="0"/>
                <a:cs typeface="Arial" panose="020B0604020202020204" pitchFamily="34" charset="0"/>
              </a:rPr>
              <a:t>các</a:t>
            </a:r>
            <a:r>
              <a:rPr lang="en-US" sz="3200" b="1" kern="12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kern="1200" dirty="0" err="1">
                <a:solidFill>
                  <a:srgbClr val="7030A0"/>
                </a:solidFill>
                <a:effectLst/>
                <a:latin typeface="Arial" panose="020B0604020202020204" pitchFamily="34" charset="0"/>
                <a:ea typeface="Times New Roman" panose="02020603050405020304" pitchFamily="18" charset="0"/>
                <a:cs typeface="Arial" panose="020B0604020202020204" pitchFamily="34" charset="0"/>
              </a:rPr>
              <a:t>câu</a:t>
            </a:r>
            <a:r>
              <a:rPr lang="en-US" sz="3200" b="1" kern="12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kern="1200" dirty="0" err="1">
                <a:solidFill>
                  <a:srgbClr val="7030A0"/>
                </a:solidFill>
                <a:effectLst/>
                <a:latin typeface="Arial" panose="020B0604020202020204" pitchFamily="34" charset="0"/>
                <a:ea typeface="Times New Roman" panose="02020603050405020304" pitchFamily="18" charset="0"/>
                <a:cs typeface="Arial" panose="020B0604020202020204" pitchFamily="34" charset="0"/>
              </a:rPr>
              <a:t>hỏi</a:t>
            </a:r>
            <a:endParaRPr lang="zh-CN" altLang="en-US" sz="3200" b="1" dirty="0">
              <a:solidFill>
                <a:srgbClr val="7030A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1"/>
          <a:stretch>
            <a:fillRect/>
          </a:stretch>
        </p:blipFill>
        <p:spPr>
          <a:xfrm>
            <a:off x="3779319" y="2079508"/>
            <a:ext cx="4633362" cy="4413887"/>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_库_任意多边形 7"/>
          <p:cNvSpPr/>
          <p:nvPr/>
        </p:nvSpPr>
        <p:spPr>
          <a:xfrm>
            <a:off x="3709887" y="2616989"/>
            <a:ext cx="5105400" cy="385831"/>
          </a:xfrm>
          <a:custGeom>
            <a:avLst/>
            <a:gdLst>
              <a:gd name="connsiteX0" fmla="*/ 0 w 3886200"/>
              <a:gd name="connsiteY0" fmla="*/ 169262 h 169262"/>
              <a:gd name="connsiteX1" fmla="*/ 1106905 w 3886200"/>
              <a:gd name="connsiteY1" fmla="*/ 133168 h 169262"/>
              <a:gd name="connsiteX2" fmla="*/ 2731168 w 3886200"/>
              <a:gd name="connsiteY2" fmla="*/ 145199 h 169262"/>
              <a:gd name="connsiteX3" fmla="*/ 3693695 w 3886200"/>
              <a:gd name="connsiteY3" fmla="*/ 820 h 169262"/>
              <a:gd name="connsiteX4" fmla="*/ 3886200 w 3886200"/>
              <a:gd name="connsiteY4" fmla="*/ 97073 h 16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169262">
                <a:moveTo>
                  <a:pt x="0" y="169262"/>
                </a:moveTo>
                <a:cubicBezTo>
                  <a:pt x="325855" y="153220"/>
                  <a:pt x="1106905" y="133168"/>
                  <a:pt x="1106905" y="133168"/>
                </a:cubicBezTo>
                <a:cubicBezTo>
                  <a:pt x="1562100" y="129157"/>
                  <a:pt x="2300036" y="167257"/>
                  <a:pt x="2731168" y="145199"/>
                </a:cubicBezTo>
                <a:cubicBezTo>
                  <a:pt x="3162300" y="123141"/>
                  <a:pt x="3501190" y="8841"/>
                  <a:pt x="3693695" y="820"/>
                </a:cubicBezTo>
                <a:cubicBezTo>
                  <a:pt x="3886200" y="-7201"/>
                  <a:pt x="3886200" y="44936"/>
                  <a:pt x="3886200" y="97073"/>
                </a:cubicBezTo>
              </a:path>
            </a:pathLst>
          </a:custGeom>
          <a:noFill/>
          <a:ln w="12700" cap="flat" cmpd="sng" algn="ctr">
            <a:solidFill>
              <a:sysClr val="window" lastClr="FFFFFF"/>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200">
              <a:solidFill>
                <a:sysClr val="window" lastClr="FFFFFF"/>
              </a:solidFill>
              <a:latin typeface="Times New Roman" panose="02020603050405020304" pitchFamily="18" charset="0"/>
              <a:ea typeface="Microsoft YaHei UI" panose="020B0503020204020204" pitchFamily="34" charset="-122"/>
              <a:cs typeface="Times New Roman" panose="02020603050405020304" pitchFamily="18" charset="0"/>
            </a:endParaRPr>
          </a:p>
        </p:txBody>
      </p:sp>
      <p:pic>
        <p:nvPicPr>
          <p:cNvPr id="8" name="图片 40966" descr="1-39"/>
          <p:cNvPicPr>
            <a:picLocks noChangeAspect="1"/>
          </p:cNvPicPr>
          <p:nvPr/>
        </p:nvPicPr>
        <p:blipFill rotWithShape="1">
          <a:blip r:embed="rId1"/>
          <a:srcRect r="65177"/>
          <a:stretch>
            <a:fillRect/>
          </a:stretch>
        </p:blipFill>
        <p:spPr>
          <a:xfrm>
            <a:off x="5161351" y="638379"/>
            <a:ext cx="7305690" cy="4916984"/>
          </a:xfrm>
          <a:prstGeom prst="rect">
            <a:avLst/>
          </a:prstGeom>
          <a:noFill/>
          <a:ln w="9525">
            <a:noFill/>
          </a:ln>
        </p:spPr>
      </p:pic>
      <p:sp>
        <p:nvSpPr>
          <p:cNvPr id="9" name="矩形 1"/>
          <p:cNvSpPr/>
          <p:nvPr/>
        </p:nvSpPr>
        <p:spPr>
          <a:xfrm>
            <a:off x="373242" y="495842"/>
            <a:ext cx="8331554" cy="5847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85850">
              <a:spcBef>
                <a:spcPct val="50000"/>
              </a:spcBef>
            </a:pPr>
            <a:r>
              <a:rPr lang="vi-VN" sz="3200" b="1" dirty="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1. Hình ảnh sau sử dụng năng lượng gì? </a:t>
            </a:r>
            <a:endParaRPr lang="zh-CN" altLang="en-US" sz="3200" b="1" dirty="0">
              <a:solidFill>
                <a:srgbClr val="7030A0"/>
              </a:solidFill>
              <a:latin typeface="Times New Roman" panose="02020603050405020304" pitchFamily="18" charset="0"/>
              <a:cs typeface="Times New Roman" panose="02020603050405020304" pitchFamily="18" charset="0"/>
            </a:endParaRPr>
          </a:p>
        </p:txBody>
      </p:sp>
      <p:sp>
        <p:nvSpPr>
          <p:cNvPr id="10" name="矩形 2"/>
          <p:cNvSpPr/>
          <p:nvPr/>
        </p:nvSpPr>
        <p:spPr>
          <a:xfrm>
            <a:off x="263842" y="1084706"/>
            <a:ext cx="7191873" cy="5847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3200" b="1" dirty="0">
                <a:latin typeface="Times New Roman" panose="02020603050405020304" pitchFamily="18" charset="0"/>
                <a:cs typeface="Times New Roman" panose="02020603050405020304" pitchFamily="18" charset="0"/>
              </a:rPr>
              <a:t>Năng lượng gió.</a:t>
            </a:r>
            <a:endParaRPr lang="vi-VN" sz="3200" b="1" dirty="0">
              <a:latin typeface="Times New Roman" panose="02020603050405020304" pitchFamily="18" charset="0"/>
              <a:cs typeface="Times New Roman" panose="02020603050405020304" pitchFamily="18" charset="0"/>
            </a:endParaRPr>
          </a:p>
        </p:txBody>
      </p:sp>
      <p:sp>
        <p:nvSpPr>
          <p:cNvPr id="11" name="矩形 3"/>
          <p:cNvSpPr/>
          <p:nvPr/>
        </p:nvSpPr>
        <p:spPr>
          <a:xfrm>
            <a:off x="205149" y="1795817"/>
            <a:ext cx="5941563" cy="1077218"/>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85850">
              <a:spcBef>
                <a:spcPct val="50000"/>
              </a:spcBef>
            </a:pPr>
            <a:r>
              <a:rPr lang="vi-VN" sz="3200" b="1" dirty="0">
                <a:solidFill>
                  <a:srgbClr val="7030A0"/>
                </a:solidFill>
                <a:latin typeface="Times New Roman" panose="02020603050405020304" pitchFamily="18" charset="0"/>
                <a:cs typeface="Times New Roman" panose="02020603050405020304" pitchFamily="18" charset="0"/>
              </a:rPr>
              <a:t>2. Nguồn cung cấp năng lượng </a:t>
            </a:r>
            <a:r>
              <a:rPr lang="vi-VN" sz="3200" b="1" dirty="0" smtClean="0">
                <a:solidFill>
                  <a:srgbClr val="7030A0"/>
                </a:solidFill>
                <a:latin typeface="Times New Roman" panose="02020603050405020304" pitchFamily="18" charset="0"/>
                <a:cs typeface="Times New Roman" panose="02020603050405020304" pitchFamily="18" charset="0"/>
              </a:rPr>
              <a:t>đó</a:t>
            </a:r>
            <a:r>
              <a:rPr lang="en-US" sz="3200" b="1" dirty="0" smtClean="0">
                <a:solidFill>
                  <a:srgbClr val="7030A0"/>
                </a:solidFill>
                <a:latin typeface="Times New Roman" panose="02020603050405020304" pitchFamily="18" charset="0"/>
                <a:cs typeface="Times New Roman" panose="02020603050405020304" pitchFamily="18" charset="0"/>
              </a:rPr>
              <a:t> </a:t>
            </a:r>
            <a:r>
              <a:rPr lang="vi-VN" sz="3200" b="1" dirty="0" smtClean="0">
                <a:solidFill>
                  <a:srgbClr val="7030A0"/>
                </a:solidFill>
                <a:latin typeface="Times New Roman" panose="02020603050405020304" pitchFamily="18" charset="0"/>
                <a:cs typeface="Times New Roman" panose="02020603050405020304" pitchFamily="18" charset="0"/>
              </a:rPr>
              <a:t>như </a:t>
            </a:r>
            <a:r>
              <a:rPr lang="vi-VN" sz="3200" b="1" dirty="0">
                <a:solidFill>
                  <a:srgbClr val="7030A0"/>
                </a:solidFill>
                <a:latin typeface="Times New Roman" panose="02020603050405020304" pitchFamily="18" charset="0"/>
                <a:cs typeface="Times New Roman" panose="02020603050405020304" pitchFamily="18" charset="0"/>
              </a:rPr>
              <a:t>thế nào? </a:t>
            </a:r>
            <a:endParaRPr lang="zh-CN" altLang="en-US" sz="3200" b="1" dirty="0">
              <a:solidFill>
                <a:srgbClr val="7030A0"/>
              </a:solidFill>
              <a:latin typeface="Times New Roman" panose="02020603050405020304" pitchFamily="18" charset="0"/>
              <a:cs typeface="Times New Roman" panose="02020603050405020304" pitchFamily="18" charset="0"/>
            </a:endParaRPr>
          </a:p>
        </p:txBody>
      </p:sp>
      <p:sp>
        <p:nvSpPr>
          <p:cNvPr id="12" name="矩形 3"/>
          <p:cNvSpPr/>
          <p:nvPr/>
        </p:nvSpPr>
        <p:spPr>
          <a:xfrm>
            <a:off x="283973" y="2923525"/>
            <a:ext cx="5149664" cy="5847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85850">
              <a:spcBef>
                <a:spcPct val="50000"/>
              </a:spcBef>
            </a:pPr>
            <a:r>
              <a:rPr lang="vi-VN" sz="3200" b="1" dirty="0">
                <a:latin typeface="Times New Roman" panose="02020603050405020304" pitchFamily="18" charset="0"/>
                <a:ea typeface="Segoe UI" panose="020B0502040204020203" pitchFamily="34" charset="0"/>
                <a:cs typeface="Times New Roman" panose="02020603050405020304" pitchFamily="18" charset="0"/>
              </a:rPr>
              <a:t>Xem như vô hạn. </a:t>
            </a:r>
            <a:endParaRPr lang="zh-CN" altLang="en-US" sz="3200" b="1" dirty="0">
              <a:latin typeface="Times New Roman" panose="02020603050405020304" pitchFamily="18" charset="0"/>
              <a:cs typeface="Times New Roman" panose="02020603050405020304" pitchFamily="18" charset="0"/>
            </a:endParaRPr>
          </a:p>
        </p:txBody>
      </p:sp>
      <p:sp>
        <p:nvSpPr>
          <p:cNvPr id="13" name="矩形 3"/>
          <p:cNvSpPr/>
          <p:nvPr/>
        </p:nvSpPr>
        <p:spPr>
          <a:xfrm>
            <a:off x="48397" y="3558790"/>
            <a:ext cx="5727783" cy="167315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30810" algn="just">
              <a:lnSpc>
                <a:spcPct val="107000"/>
              </a:lnSpc>
              <a:spcAft>
                <a:spcPts val="580"/>
              </a:spcAft>
            </a:pPr>
            <a:r>
              <a:rPr lang="vi-VN" sz="3200" b="1" dirty="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3. Theo nguồn gốc vật chất của năng lượng, </a:t>
            </a:r>
            <a:r>
              <a:rPr lang="vi-VN" sz="3200" b="1" dirty="0">
                <a:solidFill>
                  <a:srgbClr val="7030A0"/>
                </a:solidFill>
                <a:latin typeface="Times New Roman" panose="02020603050405020304" pitchFamily="18" charset="0"/>
                <a:cs typeface="Times New Roman" panose="02020603050405020304" pitchFamily="18" charset="0"/>
              </a:rPr>
              <a:t>năng lượng gió </a:t>
            </a:r>
            <a:r>
              <a:rPr lang="vi-VN" sz="3200" b="1" dirty="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thuộc dạng năng lượng nào?</a:t>
            </a:r>
            <a:endParaRPr lang="vi-VN" sz="32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4" name="矩形 3"/>
          <p:cNvSpPr/>
          <p:nvPr/>
        </p:nvSpPr>
        <p:spPr>
          <a:xfrm>
            <a:off x="48397" y="5245727"/>
            <a:ext cx="7691991" cy="61927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30810" algn="just">
              <a:lnSpc>
                <a:spcPct val="107000"/>
              </a:lnSpc>
              <a:spcAft>
                <a:spcPts val="580"/>
              </a:spcAft>
            </a:pPr>
            <a:r>
              <a:rPr lang="vi-VN" sz="3200" b="1" dirty="0">
                <a:latin typeface="Times New Roman" panose="02020603050405020304" pitchFamily="18" charset="0"/>
                <a:ea typeface="Segoe UI" panose="020B0502040204020203" pitchFamily="34" charset="0"/>
                <a:cs typeface="Times New Roman" panose="02020603050405020304" pitchFamily="18" charset="0"/>
              </a:rPr>
              <a:t> Năng lượng tái tạo.</a:t>
            </a:r>
            <a:endParaRPr lang="vi-VN" sz="3200" b="1" dirty="0">
              <a:latin typeface="Times New Roman" panose="02020603050405020304" pitchFamily="18" charset="0"/>
              <a:ea typeface="Arial" panose="020B0604020202020204" pitchFamily="34" charset="0"/>
              <a:cs typeface="Times New Roman" panose="02020603050405020304" pitchFamily="18" charset="0"/>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8639" y="1341814"/>
            <a:ext cx="5784767" cy="3322012"/>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0966" descr="1-39"/>
          <p:cNvPicPr>
            <a:picLocks noChangeAspect="1"/>
          </p:cNvPicPr>
          <p:nvPr/>
        </p:nvPicPr>
        <p:blipFill rotWithShape="1">
          <a:blip r:embed="rId1"/>
          <a:srcRect r="65177"/>
          <a:stretch>
            <a:fillRect/>
          </a:stretch>
        </p:blipFill>
        <p:spPr>
          <a:xfrm>
            <a:off x="-836022" y="-766293"/>
            <a:ext cx="12936582" cy="8706771"/>
          </a:xfrm>
          <a:prstGeom prst="rect">
            <a:avLst/>
          </a:prstGeom>
          <a:noFill/>
          <a:ln w="9525">
            <a:noFill/>
          </a:ln>
        </p:spPr>
      </p:pic>
      <p:pic>
        <p:nvPicPr>
          <p:cNvPr id="4" name="Picture 3"/>
          <p:cNvPicPr>
            <a:picLocks noChangeAspect="1"/>
          </p:cNvPicPr>
          <p:nvPr/>
        </p:nvPicPr>
        <p:blipFill rotWithShape="1">
          <a:blip r:embed="rId2"/>
          <a:srcRect l="24734" t="21299" r="24989" b="9551"/>
          <a:stretch>
            <a:fillRect/>
          </a:stretch>
        </p:blipFill>
        <p:spPr>
          <a:xfrm>
            <a:off x="1076537" y="472921"/>
            <a:ext cx="10248959" cy="591215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0964" descr="1-40"/>
          <p:cNvPicPr>
            <a:picLocks noChangeAspect="1"/>
          </p:cNvPicPr>
          <p:nvPr/>
        </p:nvPicPr>
        <p:blipFill>
          <a:blip r:embed="rId1"/>
          <a:stretch>
            <a:fillRect/>
          </a:stretch>
        </p:blipFill>
        <p:spPr>
          <a:xfrm>
            <a:off x="9390203" y="3476930"/>
            <a:ext cx="2592803" cy="1907586"/>
          </a:xfrm>
          <a:prstGeom prst="rect">
            <a:avLst/>
          </a:prstGeom>
          <a:noFill/>
          <a:ln w="9525">
            <a:noFill/>
          </a:ln>
        </p:spPr>
      </p:pic>
      <p:sp>
        <p:nvSpPr>
          <p:cNvPr id="5" name="矩形 1"/>
          <p:cNvSpPr/>
          <p:nvPr/>
        </p:nvSpPr>
        <p:spPr>
          <a:xfrm>
            <a:off x="566307" y="4132250"/>
            <a:ext cx="6087863" cy="53784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85850">
              <a:spcBef>
                <a:spcPct val="50000"/>
              </a:spcBef>
            </a:pPr>
            <a:r>
              <a:rPr lang="vi-VN" sz="2895" dirty="0">
                <a:latin typeface="Calibri" panose="020F0502020204030204" pitchFamily="34" charset="0"/>
                <a:ea typeface="Segoe UI" panose="020B0502040204020203" pitchFamily="34" charset="0"/>
                <a:cs typeface="Calibri" panose="020F0502020204030204" pitchFamily="34" charset="0"/>
              </a:rPr>
              <a:t>1. Hình ảnh sau sử dụng năng lượng gì? </a:t>
            </a:r>
            <a:endParaRPr lang="zh-CN" altLang="en-US" sz="2895" dirty="0">
              <a:latin typeface="Calibri" panose="020F0502020204030204" pitchFamily="34" charset="0"/>
              <a:cs typeface="Calibri" panose="020F0502020204030204" pitchFamily="34" charset="0"/>
            </a:endParaRPr>
          </a:p>
        </p:txBody>
      </p:sp>
      <p:sp>
        <p:nvSpPr>
          <p:cNvPr id="6" name="矩形 3"/>
          <p:cNvSpPr/>
          <p:nvPr/>
        </p:nvSpPr>
        <p:spPr>
          <a:xfrm>
            <a:off x="482717" y="4846676"/>
            <a:ext cx="7921483" cy="53784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85850">
              <a:spcBef>
                <a:spcPct val="50000"/>
              </a:spcBef>
            </a:pPr>
            <a:r>
              <a:rPr lang="vi-VN" sz="2895" dirty="0">
                <a:latin typeface="Calibri" panose="020F0502020204030204" pitchFamily="34" charset="0"/>
                <a:cs typeface="Calibri" panose="020F0502020204030204" pitchFamily="34" charset="0"/>
              </a:rPr>
              <a:t>2. Nguồn cung cấp năng lượng đó như thế nào? </a:t>
            </a:r>
            <a:endParaRPr lang="zh-CN" altLang="en-US" sz="2895" dirty="0">
              <a:latin typeface="Calibri" panose="020F0502020204030204" pitchFamily="34" charset="0"/>
              <a:cs typeface="Calibri" panose="020F0502020204030204" pitchFamily="34" charset="0"/>
            </a:endParaRPr>
          </a:p>
        </p:txBody>
      </p:sp>
      <p:sp>
        <p:nvSpPr>
          <p:cNvPr id="7" name="矩形 3"/>
          <p:cNvSpPr/>
          <p:nvPr/>
        </p:nvSpPr>
        <p:spPr>
          <a:xfrm>
            <a:off x="293834" y="5477160"/>
            <a:ext cx="11562502" cy="104567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30810" algn="just">
              <a:lnSpc>
                <a:spcPct val="107000"/>
              </a:lnSpc>
              <a:spcAft>
                <a:spcPts val="580"/>
              </a:spcAft>
            </a:pPr>
            <a:r>
              <a:rPr lang="vi-VN" sz="2895" dirty="0">
                <a:latin typeface="Calibri" panose="020F0502020204030204" pitchFamily="34" charset="0"/>
                <a:ea typeface="Segoe UI" panose="020B0502040204020203" pitchFamily="34" charset="0"/>
                <a:cs typeface="Calibri" panose="020F0502020204030204" pitchFamily="34" charset="0"/>
              </a:rPr>
              <a:t>3. Theo nguồn gốc vật chất của năng lượng, </a:t>
            </a:r>
            <a:r>
              <a:rPr lang="vi-VN" sz="2895" dirty="0">
                <a:latin typeface="Calibri" panose="020F0502020204030204" pitchFamily="34" charset="0"/>
                <a:cs typeface="Calibri" panose="020F0502020204030204" pitchFamily="34" charset="0"/>
              </a:rPr>
              <a:t>năng lượng </a:t>
            </a:r>
            <a:r>
              <a:rPr lang="en-US" sz="2895" dirty="0" err="1" smtClean="0">
                <a:latin typeface="Calibri" panose="020F0502020204030204" pitchFamily="34" charset="0"/>
                <a:cs typeface="Calibri" panose="020F0502020204030204" pitchFamily="34" charset="0"/>
              </a:rPr>
              <a:t>mặt</a:t>
            </a:r>
            <a:r>
              <a:rPr lang="en-US" sz="2895" dirty="0" smtClean="0">
                <a:latin typeface="Calibri" panose="020F0502020204030204" pitchFamily="34" charset="0"/>
                <a:cs typeface="Calibri" panose="020F0502020204030204" pitchFamily="34" charset="0"/>
              </a:rPr>
              <a:t> </a:t>
            </a:r>
            <a:r>
              <a:rPr lang="en-US" sz="2895" dirty="0" err="1" smtClean="0">
                <a:latin typeface="Calibri" panose="020F0502020204030204" pitchFamily="34" charset="0"/>
                <a:cs typeface="Calibri" panose="020F0502020204030204" pitchFamily="34" charset="0"/>
              </a:rPr>
              <a:t>trời</a:t>
            </a:r>
            <a:r>
              <a:rPr lang="vi-VN" sz="2895" dirty="0" smtClean="0">
                <a:latin typeface="Calibri" panose="020F0502020204030204" pitchFamily="34" charset="0"/>
                <a:cs typeface="Calibri" panose="020F0502020204030204" pitchFamily="34" charset="0"/>
              </a:rPr>
              <a:t> </a:t>
            </a:r>
            <a:r>
              <a:rPr lang="vi-VN" sz="2895" dirty="0">
                <a:latin typeface="Calibri" panose="020F0502020204030204" pitchFamily="34" charset="0"/>
                <a:ea typeface="Segoe UI" panose="020B0502040204020203" pitchFamily="34" charset="0"/>
                <a:cs typeface="Calibri" panose="020F0502020204030204" pitchFamily="34" charset="0"/>
              </a:rPr>
              <a:t>thuộc dạng năng lượng nào?</a:t>
            </a:r>
            <a:endParaRPr lang="vi-VN" sz="2895" dirty="0">
              <a:latin typeface="Calibri" panose="020F0502020204030204" pitchFamily="34" charset="0"/>
              <a:ea typeface="Arial" panose="020B0604020202020204" pitchFamily="34" charset="0"/>
              <a:cs typeface="Calibri" panose="020F0502020204030204" pitchFamily="34" charset="0"/>
            </a:endParaRPr>
          </a:p>
        </p:txBody>
      </p:sp>
      <p:sp>
        <p:nvSpPr>
          <p:cNvPr id="9" name="Cloud 8"/>
          <p:cNvSpPr/>
          <p:nvPr/>
        </p:nvSpPr>
        <p:spPr>
          <a:xfrm>
            <a:off x="139121" y="2211598"/>
            <a:ext cx="2428317" cy="1451568"/>
          </a:xfrm>
          <a:prstGeom prst="cloud">
            <a:avLst/>
          </a:prstGeom>
          <a:solidFill>
            <a:srgbClr val="FFEFAB"/>
          </a:solidFill>
          <a:ln w="12700" cap="flat" cmpd="sng" algn="ctr">
            <a:solidFill>
              <a:srgbClr val="5B9BD5">
                <a:shade val="50000"/>
              </a:srgbClr>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Tương</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tự</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3" name="图片 40966" descr="1-39"/>
          <p:cNvPicPr>
            <a:picLocks noChangeAspect="1"/>
          </p:cNvPicPr>
          <p:nvPr/>
        </p:nvPicPr>
        <p:blipFill rotWithShape="1">
          <a:blip r:embed="rId2"/>
          <a:srcRect r="65177"/>
          <a:stretch>
            <a:fillRect/>
          </a:stretch>
        </p:blipFill>
        <p:spPr>
          <a:xfrm>
            <a:off x="1713485" y="-246894"/>
            <a:ext cx="8723199" cy="4916984"/>
          </a:xfrm>
          <a:prstGeom prst="rect">
            <a:avLst/>
          </a:prstGeom>
          <a:noFill/>
          <a:ln w="9525">
            <a:noFill/>
          </a:ln>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0159" y="473897"/>
            <a:ext cx="6880219" cy="3291114"/>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23703" y="1170581"/>
            <a:ext cx="9427028" cy="2219838"/>
          </a:xfrm>
          <a:prstGeom prst="rect">
            <a:avLst/>
          </a:prstGeom>
        </p:spPr>
        <p:txBody>
          <a:bodyPr wrap="square">
            <a:spAutoFit/>
          </a:bodyPr>
          <a:lstStyle/>
          <a:p>
            <a:pPr lvl="0" algn="just">
              <a:lnSpc>
                <a:spcPct val="150000"/>
              </a:lnSpc>
            </a:pPr>
            <a:r>
              <a:rPr lang="vi-VN" sz="3200" dirty="0">
                <a:solidFill>
                  <a:srgbClr val="333333"/>
                </a:solidFill>
                <a:latin typeface="+mj-lt"/>
                <a:cs typeface="Calibri" panose="020F0502020204030204" pitchFamily="34" charset="0"/>
              </a:rPr>
              <a:t>	</a:t>
            </a:r>
            <a:r>
              <a:rPr lang="en-US" altLang="zh-CN" sz="3200" b="1" dirty="0">
                <a:solidFill>
                  <a:srgbClr val="7030A0"/>
                </a:solidFill>
                <a:latin typeface="+mj-lt"/>
                <a:ea typeface="Microsoft YaHei UI" panose="020B0503020204020204" pitchFamily="34" charset="-122"/>
              </a:rPr>
              <a:t>  </a:t>
            </a:r>
            <a:r>
              <a:rPr lang="en-US" altLang="zh-CN" sz="3200" b="1" dirty="0" smtClean="0">
                <a:solidFill>
                  <a:srgbClr val="002060"/>
                </a:solidFill>
                <a:latin typeface="+mj-lt"/>
                <a:ea typeface="Microsoft YaHei UI" panose="020B0503020204020204" pitchFamily="34" charset="-122"/>
                <a:cs typeface="Calibri" panose="020F0502020204030204" pitchFamily="34" charset="0"/>
              </a:rPr>
              <a:t>II</a:t>
            </a:r>
            <a:r>
              <a:rPr lang="en-US" altLang="zh-CN" sz="3200" b="1" dirty="0">
                <a:solidFill>
                  <a:srgbClr val="002060"/>
                </a:solidFill>
                <a:latin typeface="+mj-lt"/>
                <a:ea typeface="Microsoft YaHei UI" panose="020B0503020204020204" pitchFamily="34" charset="-122"/>
                <a:cs typeface="Calibri" panose="020F0502020204030204" pitchFamily="34" charset="0"/>
              </a:rPr>
              <a:t>. </a:t>
            </a:r>
            <a:r>
              <a:rPr lang="en-US" altLang="zh-CN" sz="3200" b="1" dirty="0" err="1">
                <a:solidFill>
                  <a:srgbClr val="002060"/>
                </a:solidFill>
                <a:latin typeface="+mj-lt"/>
                <a:ea typeface="Microsoft YaHei UI" panose="020B0503020204020204" pitchFamily="34" charset="-122"/>
                <a:cs typeface="Calibri" panose="020F0502020204030204" pitchFamily="34" charset="0"/>
              </a:rPr>
              <a:t>Năng</a:t>
            </a:r>
            <a:r>
              <a:rPr lang="en-US" altLang="zh-CN" sz="3200" b="1" dirty="0">
                <a:solidFill>
                  <a:srgbClr val="002060"/>
                </a:solidFill>
                <a:latin typeface="+mj-lt"/>
                <a:ea typeface="Microsoft YaHei UI" panose="020B0503020204020204" pitchFamily="34" charset="-122"/>
                <a:cs typeface="Calibri" panose="020F0502020204030204" pitchFamily="34" charset="0"/>
              </a:rPr>
              <a:t> </a:t>
            </a:r>
            <a:r>
              <a:rPr lang="en-US" altLang="zh-CN" sz="3200" b="1" dirty="0" err="1">
                <a:solidFill>
                  <a:srgbClr val="002060"/>
                </a:solidFill>
                <a:latin typeface="+mj-lt"/>
                <a:ea typeface="Microsoft YaHei UI" panose="020B0503020204020204" pitchFamily="34" charset="-122"/>
                <a:cs typeface="Calibri" panose="020F0502020204030204" pitchFamily="34" charset="0"/>
              </a:rPr>
              <a:t>lượng</a:t>
            </a:r>
            <a:r>
              <a:rPr lang="en-US" altLang="zh-CN" sz="3200" b="1" dirty="0">
                <a:solidFill>
                  <a:srgbClr val="002060"/>
                </a:solidFill>
                <a:latin typeface="+mj-lt"/>
                <a:ea typeface="Microsoft YaHei UI" panose="020B0503020204020204" pitchFamily="34" charset="-122"/>
                <a:cs typeface="Calibri" panose="020F0502020204030204" pitchFamily="34" charset="0"/>
              </a:rPr>
              <a:t> </a:t>
            </a:r>
            <a:r>
              <a:rPr lang="en-US" altLang="zh-CN" sz="3200" b="1" dirty="0" err="1">
                <a:solidFill>
                  <a:srgbClr val="002060"/>
                </a:solidFill>
                <a:latin typeface="+mj-lt"/>
                <a:ea typeface="Microsoft YaHei UI" panose="020B0503020204020204" pitchFamily="34" charset="-122"/>
                <a:cs typeface="Calibri" panose="020F0502020204030204" pitchFamily="34" charset="0"/>
              </a:rPr>
              <a:t>tái</a:t>
            </a:r>
            <a:r>
              <a:rPr lang="en-US" altLang="zh-CN" sz="3200" b="1" dirty="0">
                <a:solidFill>
                  <a:srgbClr val="002060"/>
                </a:solidFill>
                <a:latin typeface="+mj-lt"/>
                <a:ea typeface="Microsoft YaHei UI" panose="020B0503020204020204" pitchFamily="34" charset="-122"/>
                <a:cs typeface="Calibri" panose="020F0502020204030204" pitchFamily="34" charset="0"/>
              </a:rPr>
              <a:t> </a:t>
            </a:r>
            <a:r>
              <a:rPr lang="en-US" altLang="zh-CN" sz="3200" b="1" dirty="0" err="1">
                <a:solidFill>
                  <a:srgbClr val="002060"/>
                </a:solidFill>
                <a:latin typeface="+mj-lt"/>
                <a:ea typeface="Microsoft YaHei UI" panose="020B0503020204020204" pitchFamily="34" charset="-122"/>
                <a:cs typeface="Calibri" panose="020F0502020204030204" pitchFamily="34" charset="0"/>
              </a:rPr>
              <a:t>tạo</a:t>
            </a:r>
            <a:endParaRPr lang="zh-CN" altLang="en-US" sz="3200" dirty="0">
              <a:solidFill>
                <a:srgbClr val="002060"/>
              </a:solidFill>
              <a:latin typeface="+mj-lt"/>
              <a:ea typeface="Microsoft YaHei UI" panose="020B0503020204020204" pitchFamily="34" charset="-122"/>
              <a:cs typeface="Calibri" panose="020F0502020204030204" pitchFamily="34" charset="0"/>
            </a:endParaRPr>
          </a:p>
          <a:p>
            <a:pPr marL="457200" lvl="0" indent="-457200" algn="just">
              <a:lnSpc>
                <a:spcPct val="150000"/>
              </a:lnSpc>
              <a:buFontTx/>
              <a:buChar char="-"/>
            </a:pPr>
            <a:r>
              <a:rPr lang="vi-VN" sz="3200" dirty="0">
                <a:solidFill>
                  <a:prstClr val="black"/>
                </a:solidFill>
                <a:latin typeface="+mj-lt"/>
                <a:cs typeface="Calibri" panose="020F0502020204030204" pitchFamily="34" charset="0"/>
              </a:rPr>
              <a:t>Năng lượng mặt trời, năng lượng gió là </a:t>
            </a:r>
            <a:r>
              <a:rPr lang="vi-VN" sz="3200" b="1" dirty="0">
                <a:solidFill>
                  <a:prstClr val="black"/>
                </a:solidFill>
                <a:latin typeface="+mj-lt"/>
                <a:cs typeface="Calibri" panose="020F0502020204030204" pitchFamily="34" charset="0"/>
              </a:rPr>
              <a:t>năng lượng tái tạo</a:t>
            </a:r>
            <a:r>
              <a:rPr lang="vi-VN" sz="3200" dirty="0">
                <a:solidFill>
                  <a:prstClr val="black"/>
                </a:solidFill>
                <a:latin typeface="+mj-lt"/>
                <a:cs typeface="Calibri" panose="020F0502020204030204" pitchFamily="34" charset="0"/>
              </a:rPr>
              <a:t>.</a:t>
            </a:r>
            <a:endParaRPr lang="vi-VN" sz="3200" dirty="0">
              <a:solidFill>
                <a:prstClr val="black"/>
              </a:solidFill>
              <a:latin typeface="+mj-lt"/>
              <a:cs typeface="Calibri" panose="020F0502020204030204" pitchFamily="34" charset="0"/>
            </a:endParaRPr>
          </a:p>
        </p:txBody>
      </p:sp>
      <p:pic>
        <p:nvPicPr>
          <p:cNvPr id="5" name="Graphic 79" descr="Teacher"/>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432322" y="1327988"/>
            <a:ext cx="914400" cy="9144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库_文本框 183"/>
          <p:cNvSpPr txBox="1"/>
          <p:nvPr/>
        </p:nvSpPr>
        <p:spPr>
          <a:xfrm>
            <a:off x="3239587" y="1554480"/>
            <a:ext cx="6688184" cy="286232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500505">
              <a:lnSpc>
                <a:spcPct val="150000"/>
              </a:lnSpc>
              <a:spcBef>
                <a:spcPct val="50000"/>
              </a:spcBef>
            </a:pPr>
            <a:r>
              <a:rPr lang="en-US" sz="4000" b="1" dirty="0" err="1" smtClean="0">
                <a:solidFill>
                  <a:srgbClr val="002060"/>
                </a:solidFill>
                <a:cs typeface="Arial" panose="020B0604020202020204" pitchFamily="34" charset="0"/>
              </a:rPr>
              <a:t>Năng</a:t>
            </a:r>
            <a:r>
              <a:rPr lang="en-US" sz="4000" b="1" dirty="0" smtClean="0">
                <a:solidFill>
                  <a:srgbClr val="002060"/>
                </a:solidFill>
                <a:cs typeface="Arial" panose="020B0604020202020204" pitchFamily="34" charset="0"/>
              </a:rPr>
              <a:t> </a:t>
            </a:r>
            <a:r>
              <a:rPr lang="en-US" sz="4000" b="1" dirty="0" err="1" smtClean="0">
                <a:solidFill>
                  <a:srgbClr val="002060"/>
                </a:solidFill>
                <a:cs typeface="Arial" panose="020B0604020202020204" pitchFamily="34" charset="0"/>
              </a:rPr>
              <a:t>lượng</a:t>
            </a:r>
            <a:r>
              <a:rPr lang="en-US" sz="4000" b="1" dirty="0" smtClean="0">
                <a:solidFill>
                  <a:srgbClr val="002060"/>
                </a:solidFill>
                <a:cs typeface="Arial" panose="020B0604020202020204" pitchFamily="34" charset="0"/>
              </a:rPr>
              <a:t> </a:t>
            </a:r>
            <a:r>
              <a:rPr lang="en-US" sz="4000" b="1" dirty="0" err="1" smtClean="0">
                <a:solidFill>
                  <a:srgbClr val="002060"/>
                </a:solidFill>
                <a:cs typeface="Arial" panose="020B0604020202020204" pitchFamily="34" charset="0"/>
              </a:rPr>
              <a:t>của</a:t>
            </a:r>
            <a:r>
              <a:rPr lang="en-US" sz="4000" b="1" dirty="0" smtClean="0">
                <a:solidFill>
                  <a:srgbClr val="002060"/>
                </a:solidFill>
                <a:cs typeface="Arial" panose="020B0604020202020204" pitchFamily="34" charset="0"/>
              </a:rPr>
              <a:t> </a:t>
            </a:r>
            <a:r>
              <a:rPr lang="en-US" sz="4000" b="1" dirty="0" err="1" smtClean="0">
                <a:solidFill>
                  <a:srgbClr val="002060"/>
                </a:solidFill>
                <a:cs typeface="Arial" panose="020B0604020202020204" pitchFamily="34" charset="0"/>
              </a:rPr>
              <a:t>dầu</a:t>
            </a:r>
            <a:r>
              <a:rPr lang="en-US" sz="4000" b="1" dirty="0" smtClean="0">
                <a:solidFill>
                  <a:srgbClr val="002060"/>
                </a:solidFill>
                <a:cs typeface="Arial" panose="020B0604020202020204" pitchFamily="34" charset="0"/>
              </a:rPr>
              <a:t> </a:t>
            </a:r>
            <a:r>
              <a:rPr lang="en-US" sz="4000" b="1" dirty="0" err="1" smtClean="0">
                <a:solidFill>
                  <a:srgbClr val="002060"/>
                </a:solidFill>
                <a:cs typeface="Arial" panose="020B0604020202020204" pitchFamily="34" charset="0"/>
              </a:rPr>
              <a:t>mỏ</a:t>
            </a:r>
            <a:r>
              <a:rPr lang="en-US" sz="4000" b="1" dirty="0" smtClean="0">
                <a:solidFill>
                  <a:srgbClr val="002060"/>
                </a:solidFill>
                <a:cs typeface="Arial" panose="020B0604020202020204" pitchFamily="34" charset="0"/>
              </a:rPr>
              <a:t> </a:t>
            </a:r>
            <a:r>
              <a:rPr lang="en-US" sz="4000" b="1" dirty="0" err="1" smtClean="0">
                <a:solidFill>
                  <a:srgbClr val="002060"/>
                </a:solidFill>
                <a:cs typeface="Arial" panose="020B0604020202020204" pitchFamily="34" charset="0"/>
              </a:rPr>
              <a:t>có</a:t>
            </a:r>
            <a:r>
              <a:rPr lang="en-US" sz="4000" b="1" dirty="0" smtClean="0">
                <a:solidFill>
                  <a:srgbClr val="002060"/>
                </a:solidFill>
                <a:cs typeface="Arial" panose="020B0604020202020204" pitchFamily="34" charset="0"/>
              </a:rPr>
              <a:t> </a:t>
            </a:r>
            <a:r>
              <a:rPr lang="en-US" sz="4000" b="1" dirty="0" err="1" smtClean="0">
                <a:solidFill>
                  <a:srgbClr val="002060"/>
                </a:solidFill>
                <a:cs typeface="Arial" panose="020B0604020202020204" pitchFamily="34" charset="0"/>
              </a:rPr>
              <a:t>phải</a:t>
            </a:r>
            <a:r>
              <a:rPr lang="en-US" sz="4000" b="1" dirty="0" smtClean="0">
                <a:solidFill>
                  <a:srgbClr val="002060"/>
                </a:solidFill>
                <a:cs typeface="Arial" panose="020B0604020202020204" pitchFamily="34" charset="0"/>
              </a:rPr>
              <a:t> </a:t>
            </a:r>
            <a:r>
              <a:rPr lang="en-US" sz="4000" b="1" dirty="0" err="1" smtClean="0">
                <a:solidFill>
                  <a:srgbClr val="002060"/>
                </a:solidFill>
                <a:cs typeface="Arial" panose="020B0604020202020204" pitchFamily="34" charset="0"/>
              </a:rPr>
              <a:t>năng</a:t>
            </a:r>
            <a:r>
              <a:rPr lang="en-US" sz="4000" b="1" dirty="0" smtClean="0">
                <a:solidFill>
                  <a:srgbClr val="002060"/>
                </a:solidFill>
                <a:cs typeface="Arial" panose="020B0604020202020204" pitchFamily="34" charset="0"/>
              </a:rPr>
              <a:t> </a:t>
            </a:r>
            <a:r>
              <a:rPr lang="en-US" sz="4000" b="1" dirty="0" err="1" smtClean="0">
                <a:solidFill>
                  <a:srgbClr val="002060"/>
                </a:solidFill>
                <a:cs typeface="Arial" panose="020B0604020202020204" pitchFamily="34" charset="0"/>
              </a:rPr>
              <a:t>lượng</a:t>
            </a:r>
            <a:r>
              <a:rPr lang="en-US" sz="4000" b="1" dirty="0" smtClean="0">
                <a:solidFill>
                  <a:srgbClr val="002060"/>
                </a:solidFill>
                <a:cs typeface="Arial" panose="020B0604020202020204" pitchFamily="34" charset="0"/>
              </a:rPr>
              <a:t> </a:t>
            </a:r>
            <a:r>
              <a:rPr lang="en-US" sz="4000" b="1" dirty="0" err="1" smtClean="0">
                <a:solidFill>
                  <a:srgbClr val="002060"/>
                </a:solidFill>
                <a:cs typeface="Arial" panose="020B0604020202020204" pitchFamily="34" charset="0"/>
              </a:rPr>
              <a:t>tái</a:t>
            </a:r>
            <a:r>
              <a:rPr lang="en-US" sz="4000" b="1" dirty="0" smtClean="0">
                <a:solidFill>
                  <a:srgbClr val="002060"/>
                </a:solidFill>
                <a:cs typeface="Arial" panose="020B0604020202020204" pitchFamily="34" charset="0"/>
              </a:rPr>
              <a:t> </a:t>
            </a:r>
            <a:r>
              <a:rPr lang="en-US" sz="4000" b="1" dirty="0" err="1" smtClean="0">
                <a:solidFill>
                  <a:srgbClr val="002060"/>
                </a:solidFill>
                <a:cs typeface="Arial" panose="020B0604020202020204" pitchFamily="34" charset="0"/>
              </a:rPr>
              <a:t>không</a:t>
            </a:r>
            <a:r>
              <a:rPr lang="en-US" sz="4000" b="1" dirty="0" smtClean="0">
                <a:solidFill>
                  <a:srgbClr val="002060"/>
                </a:solidFill>
                <a:cs typeface="Arial" panose="020B0604020202020204" pitchFamily="34" charset="0"/>
              </a:rPr>
              <a:t>? </a:t>
            </a:r>
            <a:r>
              <a:rPr lang="en-US" sz="4000" b="1" dirty="0" err="1" smtClean="0">
                <a:solidFill>
                  <a:srgbClr val="002060"/>
                </a:solidFill>
                <a:cs typeface="Arial" panose="020B0604020202020204" pitchFamily="34" charset="0"/>
              </a:rPr>
              <a:t>Vì</a:t>
            </a:r>
            <a:r>
              <a:rPr lang="en-US" sz="4000" b="1" dirty="0" smtClean="0">
                <a:solidFill>
                  <a:srgbClr val="002060"/>
                </a:solidFill>
                <a:cs typeface="Arial" panose="020B0604020202020204" pitchFamily="34" charset="0"/>
              </a:rPr>
              <a:t> </a:t>
            </a:r>
            <a:r>
              <a:rPr lang="en-US" sz="4000" b="1" dirty="0" err="1" smtClean="0">
                <a:solidFill>
                  <a:srgbClr val="002060"/>
                </a:solidFill>
                <a:cs typeface="Arial" panose="020B0604020202020204" pitchFamily="34" charset="0"/>
              </a:rPr>
              <a:t>sao</a:t>
            </a:r>
            <a:r>
              <a:rPr lang="en-US" sz="4000" b="1" dirty="0" smtClean="0">
                <a:solidFill>
                  <a:srgbClr val="002060"/>
                </a:solidFill>
                <a:cs typeface="Arial" panose="020B0604020202020204" pitchFamily="34" charset="0"/>
              </a:rPr>
              <a:t>?</a:t>
            </a:r>
            <a:endParaRPr lang="en-US" sz="4000" b="1" dirty="0">
              <a:solidFill>
                <a:srgbClr val="002060"/>
              </a:solidFill>
              <a:cs typeface="Arial" panose="020B0604020202020204" pitchFamily="34" charset="0"/>
            </a:endParaRPr>
          </a:p>
        </p:txBody>
      </p:sp>
      <p:sp>
        <p:nvSpPr>
          <p:cNvPr id="5" name="PA_库_任意多边形 184"/>
          <p:cNvSpPr/>
          <p:nvPr/>
        </p:nvSpPr>
        <p:spPr>
          <a:xfrm>
            <a:off x="2925554" y="1423851"/>
            <a:ext cx="7263475" cy="3377163"/>
          </a:xfrm>
          <a:custGeom>
            <a:avLst/>
            <a:gdLst>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1" fmla="*/ 6111936 w 6416813"/>
              <a:gd name="connsiteY0-2" fmla="*/ 519638 h 3001581"/>
              <a:gd name="connsiteX1-3" fmla="*/ 3290358 w 6416813"/>
              <a:gd name="connsiteY1-4" fmla="*/ 23250 h 3001581"/>
              <a:gd name="connsiteX2-5" fmla="*/ 103021 w 6416813"/>
              <a:gd name="connsiteY2-6" fmla="*/ 1029090 h 3001581"/>
              <a:gd name="connsiteX3-7" fmla="*/ 769227 w 6416813"/>
              <a:gd name="connsiteY3-8" fmla="*/ 2531318 h 3001581"/>
              <a:gd name="connsiteX4-9" fmla="*/ 272838 w 6416813"/>
              <a:gd name="connsiteY4-10" fmla="*/ 3001581 h 3001581"/>
              <a:gd name="connsiteX5-11" fmla="*/ 1539936 w 6416813"/>
              <a:gd name="connsiteY5-12" fmla="*/ 2688072 h 3001581"/>
              <a:gd name="connsiteX6-13" fmla="*/ 5824553 w 6416813"/>
              <a:gd name="connsiteY6-14" fmla="*/ 2648884 h 3001581"/>
              <a:gd name="connsiteX7-15" fmla="*/ 6111936 w 6416813"/>
              <a:gd name="connsiteY7-16" fmla="*/ 519638 h 3001581"/>
              <a:gd name="connsiteX0-17" fmla="*/ 6111936 w 6416813"/>
              <a:gd name="connsiteY0-18" fmla="*/ 519638 h 3001581"/>
              <a:gd name="connsiteX1-19" fmla="*/ 3290358 w 6416813"/>
              <a:gd name="connsiteY1-20" fmla="*/ 23250 h 3001581"/>
              <a:gd name="connsiteX2-21" fmla="*/ 103021 w 6416813"/>
              <a:gd name="connsiteY2-22" fmla="*/ 1029090 h 3001581"/>
              <a:gd name="connsiteX3-23" fmla="*/ 769227 w 6416813"/>
              <a:gd name="connsiteY3-24" fmla="*/ 2531318 h 3001581"/>
              <a:gd name="connsiteX4-25" fmla="*/ 272838 w 6416813"/>
              <a:gd name="connsiteY4-26" fmla="*/ 3001581 h 3001581"/>
              <a:gd name="connsiteX5-27" fmla="*/ 1539936 w 6416813"/>
              <a:gd name="connsiteY5-28" fmla="*/ 2688072 h 3001581"/>
              <a:gd name="connsiteX6-29" fmla="*/ 5824553 w 6416813"/>
              <a:gd name="connsiteY6-30" fmla="*/ 2648884 h 3001581"/>
              <a:gd name="connsiteX7-31" fmla="*/ 6111936 w 6416813"/>
              <a:gd name="connsiteY7-32" fmla="*/ 519638 h 3001581"/>
              <a:gd name="connsiteX0-33" fmla="*/ 6072123 w 6377000"/>
              <a:gd name="connsiteY0-34" fmla="*/ 519638 h 3001581"/>
              <a:gd name="connsiteX1-35" fmla="*/ 3250545 w 6377000"/>
              <a:gd name="connsiteY1-36" fmla="*/ 23250 h 3001581"/>
              <a:gd name="connsiteX2-37" fmla="*/ 63208 w 6377000"/>
              <a:gd name="connsiteY2-38" fmla="*/ 1029090 h 3001581"/>
              <a:gd name="connsiteX3-39" fmla="*/ 729414 w 6377000"/>
              <a:gd name="connsiteY3-40" fmla="*/ 2531318 h 3001581"/>
              <a:gd name="connsiteX4-41" fmla="*/ 233025 w 6377000"/>
              <a:gd name="connsiteY4-42" fmla="*/ 3001581 h 3001581"/>
              <a:gd name="connsiteX5-43" fmla="*/ 1500123 w 6377000"/>
              <a:gd name="connsiteY5-44" fmla="*/ 2688072 h 3001581"/>
              <a:gd name="connsiteX6-45" fmla="*/ 5784740 w 6377000"/>
              <a:gd name="connsiteY6-46" fmla="*/ 2648884 h 3001581"/>
              <a:gd name="connsiteX7-47" fmla="*/ 6072123 w 6377000"/>
              <a:gd name="connsiteY7-48" fmla="*/ 519638 h 3001581"/>
              <a:gd name="connsiteX0-49" fmla="*/ 6202752 w 6463800"/>
              <a:gd name="connsiteY0-50" fmla="*/ 673348 h 2985474"/>
              <a:gd name="connsiteX1-51" fmla="*/ 3250545 w 6463800"/>
              <a:gd name="connsiteY1-52" fmla="*/ 7143 h 2985474"/>
              <a:gd name="connsiteX2-53" fmla="*/ 63208 w 6463800"/>
              <a:gd name="connsiteY2-54" fmla="*/ 1012983 h 2985474"/>
              <a:gd name="connsiteX3-55" fmla="*/ 729414 w 6463800"/>
              <a:gd name="connsiteY3-56" fmla="*/ 2515211 h 2985474"/>
              <a:gd name="connsiteX4-57" fmla="*/ 233025 w 6463800"/>
              <a:gd name="connsiteY4-58" fmla="*/ 2985474 h 2985474"/>
              <a:gd name="connsiteX5-59" fmla="*/ 1500123 w 6463800"/>
              <a:gd name="connsiteY5-60" fmla="*/ 2671965 h 2985474"/>
              <a:gd name="connsiteX6-61" fmla="*/ 5784740 w 6463800"/>
              <a:gd name="connsiteY6-62" fmla="*/ 2632777 h 2985474"/>
              <a:gd name="connsiteX7-63" fmla="*/ 6202752 w 6463800"/>
              <a:gd name="connsiteY7-64" fmla="*/ 673348 h 2985474"/>
              <a:gd name="connsiteX0-65" fmla="*/ 6202752 w 6463800"/>
              <a:gd name="connsiteY0-66" fmla="*/ 673348 h 3037725"/>
              <a:gd name="connsiteX1-67" fmla="*/ 3250545 w 6463800"/>
              <a:gd name="connsiteY1-68" fmla="*/ 7143 h 3037725"/>
              <a:gd name="connsiteX2-69" fmla="*/ 63208 w 6463800"/>
              <a:gd name="connsiteY2-70" fmla="*/ 1012983 h 3037725"/>
              <a:gd name="connsiteX3-71" fmla="*/ 729414 w 6463800"/>
              <a:gd name="connsiteY3-72" fmla="*/ 2515211 h 3037725"/>
              <a:gd name="connsiteX4-73" fmla="*/ 533471 w 6463800"/>
              <a:gd name="connsiteY4-74" fmla="*/ 3037725 h 3037725"/>
              <a:gd name="connsiteX5-75" fmla="*/ 1500123 w 6463800"/>
              <a:gd name="connsiteY5-76" fmla="*/ 2671965 h 3037725"/>
              <a:gd name="connsiteX6-77" fmla="*/ 5784740 w 6463800"/>
              <a:gd name="connsiteY6-78" fmla="*/ 2632777 h 3037725"/>
              <a:gd name="connsiteX7-79" fmla="*/ 6202752 w 6463800"/>
              <a:gd name="connsiteY7-80" fmla="*/ 673348 h 3037725"/>
              <a:gd name="connsiteX0-81" fmla="*/ 6202752 w 6399662"/>
              <a:gd name="connsiteY0-82" fmla="*/ 673568 h 3037945"/>
              <a:gd name="connsiteX1-83" fmla="*/ 3250545 w 6399662"/>
              <a:gd name="connsiteY1-84" fmla="*/ 7363 h 3037945"/>
              <a:gd name="connsiteX2-85" fmla="*/ 63208 w 6399662"/>
              <a:gd name="connsiteY2-86" fmla="*/ 1013203 h 3037945"/>
              <a:gd name="connsiteX3-87" fmla="*/ 729414 w 6399662"/>
              <a:gd name="connsiteY3-88" fmla="*/ 2515431 h 3037945"/>
              <a:gd name="connsiteX4-89" fmla="*/ 533471 w 6399662"/>
              <a:gd name="connsiteY4-90" fmla="*/ 3037945 h 3037945"/>
              <a:gd name="connsiteX5-91" fmla="*/ 1500123 w 6399662"/>
              <a:gd name="connsiteY5-92" fmla="*/ 2672185 h 3037945"/>
              <a:gd name="connsiteX6-93" fmla="*/ 5614923 w 6399662"/>
              <a:gd name="connsiteY6-94" fmla="*/ 2698311 h 3037945"/>
              <a:gd name="connsiteX7-95" fmla="*/ 6202752 w 6399662"/>
              <a:gd name="connsiteY7-96" fmla="*/ 673568 h 3037945"/>
              <a:gd name="connsiteX0-97" fmla="*/ 6202752 w 6427727"/>
              <a:gd name="connsiteY0-98" fmla="*/ 673568 h 3037945"/>
              <a:gd name="connsiteX1-99" fmla="*/ 3250545 w 6427727"/>
              <a:gd name="connsiteY1-100" fmla="*/ 7363 h 3037945"/>
              <a:gd name="connsiteX2-101" fmla="*/ 63208 w 6427727"/>
              <a:gd name="connsiteY2-102" fmla="*/ 1013203 h 3037945"/>
              <a:gd name="connsiteX3-103" fmla="*/ 729414 w 6427727"/>
              <a:gd name="connsiteY3-104" fmla="*/ 2515431 h 3037945"/>
              <a:gd name="connsiteX4-105" fmla="*/ 533471 w 6427727"/>
              <a:gd name="connsiteY4-106" fmla="*/ 3037945 h 3037945"/>
              <a:gd name="connsiteX5-107" fmla="*/ 1500123 w 6427727"/>
              <a:gd name="connsiteY5-108" fmla="*/ 2672185 h 3037945"/>
              <a:gd name="connsiteX6-109" fmla="*/ 5614923 w 6427727"/>
              <a:gd name="connsiteY6-110" fmla="*/ 2698311 h 3037945"/>
              <a:gd name="connsiteX7-111" fmla="*/ 6202752 w 6427727"/>
              <a:gd name="connsiteY7-112" fmla="*/ 673568 h 3037945"/>
              <a:gd name="connsiteX0-113" fmla="*/ 6202752 w 6427727"/>
              <a:gd name="connsiteY0-114" fmla="*/ 666268 h 3030645"/>
              <a:gd name="connsiteX1-115" fmla="*/ 3250545 w 6427727"/>
              <a:gd name="connsiteY1-116" fmla="*/ 63 h 3030645"/>
              <a:gd name="connsiteX2-117" fmla="*/ 63208 w 6427727"/>
              <a:gd name="connsiteY2-118" fmla="*/ 1005903 h 3030645"/>
              <a:gd name="connsiteX3-119" fmla="*/ 729414 w 6427727"/>
              <a:gd name="connsiteY3-120" fmla="*/ 2508131 h 3030645"/>
              <a:gd name="connsiteX4-121" fmla="*/ 533471 w 6427727"/>
              <a:gd name="connsiteY4-122" fmla="*/ 3030645 h 3030645"/>
              <a:gd name="connsiteX5-123" fmla="*/ 1500123 w 6427727"/>
              <a:gd name="connsiteY5-124" fmla="*/ 2664885 h 3030645"/>
              <a:gd name="connsiteX6-125" fmla="*/ 5614923 w 6427727"/>
              <a:gd name="connsiteY6-126" fmla="*/ 2691011 h 3030645"/>
              <a:gd name="connsiteX7-127" fmla="*/ 6202752 w 6427727"/>
              <a:gd name="connsiteY7-128" fmla="*/ 666268 h 3030645"/>
              <a:gd name="connsiteX0-129" fmla="*/ 6202752 w 6445028"/>
              <a:gd name="connsiteY0-130" fmla="*/ 666309 h 3030686"/>
              <a:gd name="connsiteX1-131" fmla="*/ 3250545 w 6445028"/>
              <a:gd name="connsiteY1-132" fmla="*/ 104 h 3030686"/>
              <a:gd name="connsiteX2-133" fmla="*/ 63208 w 6445028"/>
              <a:gd name="connsiteY2-134" fmla="*/ 1005944 h 3030686"/>
              <a:gd name="connsiteX3-135" fmla="*/ 729414 w 6445028"/>
              <a:gd name="connsiteY3-136" fmla="*/ 2508172 h 3030686"/>
              <a:gd name="connsiteX4-137" fmla="*/ 533471 w 6445028"/>
              <a:gd name="connsiteY4-138" fmla="*/ 3030686 h 3030686"/>
              <a:gd name="connsiteX5-139" fmla="*/ 1500123 w 6445028"/>
              <a:gd name="connsiteY5-140" fmla="*/ 2664926 h 3030686"/>
              <a:gd name="connsiteX6-141" fmla="*/ 5614923 w 6445028"/>
              <a:gd name="connsiteY6-142" fmla="*/ 2691052 h 3030686"/>
              <a:gd name="connsiteX7-143" fmla="*/ 6202752 w 6445028"/>
              <a:gd name="connsiteY7-144" fmla="*/ 666309 h 3030686"/>
              <a:gd name="connsiteX0-145" fmla="*/ 6202752 w 6445028"/>
              <a:gd name="connsiteY0-146" fmla="*/ 666309 h 2805650"/>
              <a:gd name="connsiteX1-147" fmla="*/ 3250545 w 6445028"/>
              <a:gd name="connsiteY1-148" fmla="*/ 104 h 2805650"/>
              <a:gd name="connsiteX2-149" fmla="*/ 63208 w 6445028"/>
              <a:gd name="connsiteY2-150" fmla="*/ 1005944 h 2805650"/>
              <a:gd name="connsiteX3-151" fmla="*/ 729414 w 6445028"/>
              <a:gd name="connsiteY3-152" fmla="*/ 2508172 h 2805650"/>
              <a:gd name="connsiteX4-153" fmla="*/ 23517 w 6445028"/>
              <a:gd name="connsiteY4-154" fmla="*/ 2731748 h 2805650"/>
              <a:gd name="connsiteX5-155" fmla="*/ 1500123 w 6445028"/>
              <a:gd name="connsiteY5-156" fmla="*/ 2664926 h 2805650"/>
              <a:gd name="connsiteX6-157" fmla="*/ 5614923 w 6445028"/>
              <a:gd name="connsiteY6-158" fmla="*/ 2691052 h 2805650"/>
              <a:gd name="connsiteX7-159" fmla="*/ 6202752 w 6445028"/>
              <a:gd name="connsiteY7-160" fmla="*/ 666309 h 2805650"/>
              <a:gd name="connsiteX0-161" fmla="*/ 6293740 w 6536016"/>
              <a:gd name="connsiteY0-162" fmla="*/ 666309 h 2805650"/>
              <a:gd name="connsiteX1-163" fmla="*/ 3341533 w 6536016"/>
              <a:gd name="connsiteY1-164" fmla="*/ 104 h 2805650"/>
              <a:gd name="connsiteX2-165" fmla="*/ 154196 w 6536016"/>
              <a:gd name="connsiteY2-166" fmla="*/ 1005944 h 2805650"/>
              <a:gd name="connsiteX3-167" fmla="*/ 521464 w 6536016"/>
              <a:gd name="connsiteY3-168" fmla="*/ 2121311 h 2805650"/>
              <a:gd name="connsiteX4-169" fmla="*/ 114505 w 6536016"/>
              <a:gd name="connsiteY4-170" fmla="*/ 2731748 h 2805650"/>
              <a:gd name="connsiteX5-171" fmla="*/ 1591111 w 6536016"/>
              <a:gd name="connsiteY5-172" fmla="*/ 2664926 h 2805650"/>
              <a:gd name="connsiteX6-173" fmla="*/ 5705911 w 6536016"/>
              <a:gd name="connsiteY6-174" fmla="*/ 2691052 h 2805650"/>
              <a:gd name="connsiteX7-175" fmla="*/ 6293740 w 6536016"/>
              <a:gd name="connsiteY7-176" fmla="*/ 666309 h 2805650"/>
              <a:gd name="connsiteX0-177" fmla="*/ 6293740 w 6524352"/>
              <a:gd name="connsiteY0-178" fmla="*/ 666309 h 2813024"/>
              <a:gd name="connsiteX1-179" fmla="*/ 3341533 w 6524352"/>
              <a:gd name="connsiteY1-180" fmla="*/ 104 h 2813024"/>
              <a:gd name="connsiteX2-181" fmla="*/ 154196 w 6524352"/>
              <a:gd name="connsiteY2-182" fmla="*/ 1005944 h 2813024"/>
              <a:gd name="connsiteX3-183" fmla="*/ 521464 w 6524352"/>
              <a:gd name="connsiteY3-184" fmla="*/ 2121311 h 2813024"/>
              <a:gd name="connsiteX4-185" fmla="*/ 114505 w 6524352"/>
              <a:gd name="connsiteY4-186" fmla="*/ 2731748 h 2813024"/>
              <a:gd name="connsiteX5-187" fmla="*/ 1169081 w 6524352"/>
              <a:gd name="connsiteY5-188" fmla="*/ 2541833 h 2813024"/>
              <a:gd name="connsiteX6-189" fmla="*/ 5705911 w 6524352"/>
              <a:gd name="connsiteY6-190" fmla="*/ 2691052 h 2813024"/>
              <a:gd name="connsiteX7-191" fmla="*/ 6293740 w 6524352"/>
              <a:gd name="connsiteY7-192" fmla="*/ 666309 h 2813024"/>
              <a:gd name="connsiteX0-193" fmla="*/ 6293740 w 6524352"/>
              <a:gd name="connsiteY0-194" fmla="*/ 666309 h 2813024"/>
              <a:gd name="connsiteX1-195" fmla="*/ 3341533 w 6524352"/>
              <a:gd name="connsiteY1-196" fmla="*/ 104 h 2813024"/>
              <a:gd name="connsiteX2-197" fmla="*/ 154196 w 6524352"/>
              <a:gd name="connsiteY2-198" fmla="*/ 1005944 h 2813024"/>
              <a:gd name="connsiteX3-199" fmla="*/ 521464 w 6524352"/>
              <a:gd name="connsiteY3-200" fmla="*/ 2121311 h 2813024"/>
              <a:gd name="connsiteX4-201" fmla="*/ 114505 w 6524352"/>
              <a:gd name="connsiteY4-202" fmla="*/ 2731748 h 2813024"/>
              <a:gd name="connsiteX5-203" fmla="*/ 1169081 w 6524352"/>
              <a:gd name="connsiteY5-204" fmla="*/ 2541833 h 2813024"/>
              <a:gd name="connsiteX6-205" fmla="*/ 5705911 w 6524352"/>
              <a:gd name="connsiteY6-206" fmla="*/ 2691052 h 2813024"/>
              <a:gd name="connsiteX7-207" fmla="*/ 6293740 w 6524352"/>
              <a:gd name="connsiteY7-208" fmla="*/ 666309 h 2813024"/>
              <a:gd name="connsiteX0-209" fmla="*/ 6179235 w 6409847"/>
              <a:gd name="connsiteY0-210" fmla="*/ 677805 h 2824520"/>
              <a:gd name="connsiteX1-211" fmla="*/ 3227028 w 6409847"/>
              <a:gd name="connsiteY1-212" fmla="*/ 11600 h 2824520"/>
              <a:gd name="connsiteX2-213" fmla="*/ 180368 w 6409847"/>
              <a:gd name="connsiteY2-214" fmla="*/ 401978 h 2824520"/>
              <a:gd name="connsiteX3-215" fmla="*/ 406959 w 6409847"/>
              <a:gd name="connsiteY3-216" fmla="*/ 2132807 h 2824520"/>
              <a:gd name="connsiteX4-217" fmla="*/ 0 w 6409847"/>
              <a:gd name="connsiteY4-218" fmla="*/ 2743244 h 2824520"/>
              <a:gd name="connsiteX5-219" fmla="*/ 1054576 w 6409847"/>
              <a:gd name="connsiteY5-220" fmla="*/ 2553329 h 2824520"/>
              <a:gd name="connsiteX6-221" fmla="*/ 5591406 w 6409847"/>
              <a:gd name="connsiteY6-222" fmla="*/ 2702548 h 2824520"/>
              <a:gd name="connsiteX7-223" fmla="*/ 6179235 w 6409847"/>
              <a:gd name="connsiteY7-224" fmla="*/ 677805 h 2824520"/>
              <a:gd name="connsiteX0-225" fmla="*/ 6283237 w 6513849"/>
              <a:gd name="connsiteY0-226" fmla="*/ 707296 h 2854011"/>
              <a:gd name="connsiteX1-227" fmla="*/ 3331030 w 6513849"/>
              <a:gd name="connsiteY1-228" fmla="*/ 41091 h 2854011"/>
              <a:gd name="connsiteX2-229" fmla="*/ 284370 w 6513849"/>
              <a:gd name="connsiteY2-230" fmla="*/ 431469 h 2854011"/>
              <a:gd name="connsiteX3-231" fmla="*/ 510961 w 6513849"/>
              <a:gd name="connsiteY3-232" fmla="*/ 2162298 h 2854011"/>
              <a:gd name="connsiteX4-233" fmla="*/ 104002 w 6513849"/>
              <a:gd name="connsiteY4-234" fmla="*/ 2772735 h 2854011"/>
              <a:gd name="connsiteX5-235" fmla="*/ 1158578 w 6513849"/>
              <a:gd name="connsiteY5-236" fmla="*/ 2582820 h 2854011"/>
              <a:gd name="connsiteX6-237" fmla="*/ 5695408 w 6513849"/>
              <a:gd name="connsiteY6-238" fmla="*/ 2732039 h 2854011"/>
              <a:gd name="connsiteX7-239" fmla="*/ 6283237 w 6513849"/>
              <a:gd name="connsiteY7-240" fmla="*/ 707296 h 2854011"/>
              <a:gd name="connsiteX0-241" fmla="*/ 6283237 w 6513849"/>
              <a:gd name="connsiteY0-242" fmla="*/ 707296 h 2854011"/>
              <a:gd name="connsiteX1-243" fmla="*/ 3331030 w 6513849"/>
              <a:gd name="connsiteY1-244" fmla="*/ 41091 h 2854011"/>
              <a:gd name="connsiteX2-245" fmla="*/ 284370 w 6513849"/>
              <a:gd name="connsiteY2-246" fmla="*/ 431469 h 2854011"/>
              <a:gd name="connsiteX3-247" fmla="*/ 510961 w 6513849"/>
              <a:gd name="connsiteY3-248" fmla="*/ 2162298 h 2854011"/>
              <a:gd name="connsiteX4-249" fmla="*/ 104002 w 6513849"/>
              <a:gd name="connsiteY4-250" fmla="*/ 2772735 h 2854011"/>
              <a:gd name="connsiteX5-251" fmla="*/ 1158578 w 6513849"/>
              <a:gd name="connsiteY5-252" fmla="*/ 2582820 h 2854011"/>
              <a:gd name="connsiteX6-253" fmla="*/ 5695408 w 6513849"/>
              <a:gd name="connsiteY6-254" fmla="*/ 2732039 h 2854011"/>
              <a:gd name="connsiteX7-255" fmla="*/ 6283237 w 6513849"/>
              <a:gd name="connsiteY7-256" fmla="*/ 707296 h 2854011"/>
              <a:gd name="connsiteX0-257" fmla="*/ 6283237 w 6513849"/>
              <a:gd name="connsiteY0-258" fmla="*/ 707296 h 2854011"/>
              <a:gd name="connsiteX1-259" fmla="*/ 3331030 w 6513849"/>
              <a:gd name="connsiteY1-260" fmla="*/ 41091 h 2854011"/>
              <a:gd name="connsiteX2-261" fmla="*/ 284370 w 6513849"/>
              <a:gd name="connsiteY2-262" fmla="*/ 431469 h 2854011"/>
              <a:gd name="connsiteX3-263" fmla="*/ 510961 w 6513849"/>
              <a:gd name="connsiteY3-264" fmla="*/ 2162298 h 2854011"/>
              <a:gd name="connsiteX4-265" fmla="*/ 104002 w 6513849"/>
              <a:gd name="connsiteY4-266" fmla="*/ 2772735 h 2854011"/>
              <a:gd name="connsiteX5-267" fmla="*/ 1158578 w 6513849"/>
              <a:gd name="connsiteY5-268" fmla="*/ 2582820 h 2854011"/>
              <a:gd name="connsiteX6-269" fmla="*/ 5695408 w 6513849"/>
              <a:gd name="connsiteY6-270" fmla="*/ 2732039 h 2854011"/>
              <a:gd name="connsiteX7-271" fmla="*/ 6283237 w 6513849"/>
              <a:gd name="connsiteY7-272" fmla="*/ 707296 h 2854011"/>
              <a:gd name="connsiteX0-273" fmla="*/ 6283237 w 6513849"/>
              <a:gd name="connsiteY0-274" fmla="*/ 707296 h 2891114"/>
              <a:gd name="connsiteX1-275" fmla="*/ 3331030 w 6513849"/>
              <a:gd name="connsiteY1-276" fmla="*/ 41091 h 2891114"/>
              <a:gd name="connsiteX2-277" fmla="*/ 284370 w 6513849"/>
              <a:gd name="connsiteY2-278" fmla="*/ 431469 h 2891114"/>
              <a:gd name="connsiteX3-279" fmla="*/ 510961 w 6513849"/>
              <a:gd name="connsiteY3-280" fmla="*/ 2162298 h 2891114"/>
              <a:gd name="connsiteX4-281" fmla="*/ 104002 w 6513849"/>
              <a:gd name="connsiteY4-282" fmla="*/ 2772735 h 2891114"/>
              <a:gd name="connsiteX5-283" fmla="*/ 1158578 w 6513849"/>
              <a:gd name="connsiteY5-284" fmla="*/ 2582820 h 2891114"/>
              <a:gd name="connsiteX6-285" fmla="*/ 5695408 w 6513849"/>
              <a:gd name="connsiteY6-286" fmla="*/ 2732039 h 2891114"/>
              <a:gd name="connsiteX7-287" fmla="*/ 6283237 w 6513849"/>
              <a:gd name="connsiteY7-288" fmla="*/ 707296 h 2891114"/>
              <a:gd name="connsiteX0-289" fmla="*/ 6179235 w 6409847"/>
              <a:gd name="connsiteY0-290" fmla="*/ 707296 h 2891114"/>
              <a:gd name="connsiteX1-291" fmla="*/ 3227028 w 6409847"/>
              <a:gd name="connsiteY1-292" fmla="*/ 41091 h 2891114"/>
              <a:gd name="connsiteX2-293" fmla="*/ 444137 w 6409847"/>
              <a:gd name="connsiteY2-294" fmla="*/ 431469 h 2891114"/>
              <a:gd name="connsiteX3-295" fmla="*/ 406959 w 6409847"/>
              <a:gd name="connsiteY3-296" fmla="*/ 2162298 h 2891114"/>
              <a:gd name="connsiteX4-297" fmla="*/ 0 w 6409847"/>
              <a:gd name="connsiteY4-298" fmla="*/ 2772735 h 2891114"/>
              <a:gd name="connsiteX5-299" fmla="*/ 1054576 w 6409847"/>
              <a:gd name="connsiteY5-300" fmla="*/ 2582820 h 2891114"/>
              <a:gd name="connsiteX6-301" fmla="*/ 5591406 w 6409847"/>
              <a:gd name="connsiteY6-302" fmla="*/ 2732039 h 2891114"/>
              <a:gd name="connsiteX7-303" fmla="*/ 6179235 w 6409847"/>
              <a:gd name="connsiteY7-304" fmla="*/ 707296 h 2891114"/>
              <a:gd name="connsiteX0-305" fmla="*/ 6179235 w 6409847"/>
              <a:gd name="connsiteY0-306" fmla="*/ 691737 h 2875555"/>
              <a:gd name="connsiteX1-307" fmla="*/ 3227028 w 6409847"/>
              <a:gd name="connsiteY1-308" fmla="*/ 25532 h 2875555"/>
              <a:gd name="connsiteX2-309" fmla="*/ 444137 w 6409847"/>
              <a:gd name="connsiteY2-310" fmla="*/ 415910 h 2875555"/>
              <a:gd name="connsiteX3-311" fmla="*/ 406959 w 6409847"/>
              <a:gd name="connsiteY3-312" fmla="*/ 2146739 h 2875555"/>
              <a:gd name="connsiteX4-313" fmla="*/ 0 w 6409847"/>
              <a:gd name="connsiteY4-314" fmla="*/ 2757176 h 2875555"/>
              <a:gd name="connsiteX5-315" fmla="*/ 1054576 w 6409847"/>
              <a:gd name="connsiteY5-316" fmla="*/ 2567261 h 2875555"/>
              <a:gd name="connsiteX6-317" fmla="*/ 5591406 w 6409847"/>
              <a:gd name="connsiteY6-318" fmla="*/ 2716480 h 2875555"/>
              <a:gd name="connsiteX7-319" fmla="*/ 6179235 w 6409847"/>
              <a:gd name="connsiteY7-320" fmla="*/ 691737 h 2875555"/>
              <a:gd name="connsiteX0-321" fmla="*/ 6179235 w 6392473"/>
              <a:gd name="connsiteY0-322" fmla="*/ 719790 h 2903608"/>
              <a:gd name="connsiteX1-323" fmla="*/ 3227028 w 6392473"/>
              <a:gd name="connsiteY1-324" fmla="*/ 831 h 2903608"/>
              <a:gd name="connsiteX2-325" fmla="*/ 444137 w 6392473"/>
              <a:gd name="connsiteY2-326" fmla="*/ 443963 h 2903608"/>
              <a:gd name="connsiteX3-327" fmla="*/ 406959 w 6392473"/>
              <a:gd name="connsiteY3-328" fmla="*/ 2174792 h 2903608"/>
              <a:gd name="connsiteX4-329" fmla="*/ 0 w 6392473"/>
              <a:gd name="connsiteY4-330" fmla="*/ 2785229 h 2903608"/>
              <a:gd name="connsiteX5-331" fmla="*/ 1054576 w 6392473"/>
              <a:gd name="connsiteY5-332" fmla="*/ 2595314 h 2903608"/>
              <a:gd name="connsiteX6-333" fmla="*/ 5591406 w 6392473"/>
              <a:gd name="connsiteY6-334" fmla="*/ 2744533 h 2903608"/>
              <a:gd name="connsiteX7-335" fmla="*/ 6179235 w 6392473"/>
              <a:gd name="connsiteY7-336" fmla="*/ 719790 h 2903608"/>
              <a:gd name="connsiteX0-337" fmla="*/ 6179235 w 6392473"/>
              <a:gd name="connsiteY0-338" fmla="*/ 721488 h 2905306"/>
              <a:gd name="connsiteX1-339" fmla="*/ 3227028 w 6392473"/>
              <a:gd name="connsiteY1-340" fmla="*/ 2529 h 2905306"/>
              <a:gd name="connsiteX2-341" fmla="*/ 444137 w 6392473"/>
              <a:gd name="connsiteY2-342" fmla="*/ 445661 h 2905306"/>
              <a:gd name="connsiteX3-343" fmla="*/ 406959 w 6392473"/>
              <a:gd name="connsiteY3-344" fmla="*/ 2176490 h 2905306"/>
              <a:gd name="connsiteX4-345" fmla="*/ 0 w 6392473"/>
              <a:gd name="connsiteY4-346" fmla="*/ 2786927 h 2905306"/>
              <a:gd name="connsiteX5-347" fmla="*/ 1054576 w 6392473"/>
              <a:gd name="connsiteY5-348" fmla="*/ 2597012 h 2905306"/>
              <a:gd name="connsiteX6-349" fmla="*/ 5591406 w 6392473"/>
              <a:gd name="connsiteY6-350" fmla="*/ 2746231 h 2905306"/>
              <a:gd name="connsiteX7-351" fmla="*/ 6179235 w 6392473"/>
              <a:gd name="connsiteY7-352" fmla="*/ 721488 h 2905306"/>
              <a:gd name="connsiteX0-353" fmla="*/ 6167660 w 6380898"/>
              <a:gd name="connsiteY0-354" fmla="*/ 721488 h 2905306"/>
              <a:gd name="connsiteX1-355" fmla="*/ 3215453 w 6380898"/>
              <a:gd name="connsiteY1-356" fmla="*/ 2529 h 2905306"/>
              <a:gd name="connsiteX2-357" fmla="*/ 432562 w 6380898"/>
              <a:gd name="connsiteY2-358" fmla="*/ 445661 h 2905306"/>
              <a:gd name="connsiteX3-359" fmla="*/ 395384 w 6380898"/>
              <a:gd name="connsiteY3-360" fmla="*/ 2176490 h 2905306"/>
              <a:gd name="connsiteX4-361" fmla="*/ 0 w 6380898"/>
              <a:gd name="connsiteY4-362" fmla="*/ 2416537 h 2905306"/>
              <a:gd name="connsiteX5-363" fmla="*/ 1043001 w 6380898"/>
              <a:gd name="connsiteY5-364" fmla="*/ 2597012 h 2905306"/>
              <a:gd name="connsiteX6-365" fmla="*/ 5579831 w 6380898"/>
              <a:gd name="connsiteY6-366" fmla="*/ 2746231 h 2905306"/>
              <a:gd name="connsiteX7-367" fmla="*/ 6167660 w 6380898"/>
              <a:gd name="connsiteY7-368" fmla="*/ 721488 h 2905306"/>
              <a:gd name="connsiteX0-369" fmla="*/ 6167660 w 6380898"/>
              <a:gd name="connsiteY0-370" fmla="*/ 719649 h 2903467"/>
              <a:gd name="connsiteX1-371" fmla="*/ 3215453 w 6380898"/>
              <a:gd name="connsiteY1-372" fmla="*/ 690 h 2903467"/>
              <a:gd name="connsiteX2-373" fmla="*/ 432562 w 6380898"/>
              <a:gd name="connsiteY2-374" fmla="*/ 443822 h 2903467"/>
              <a:gd name="connsiteX3-375" fmla="*/ 418534 w 6380898"/>
              <a:gd name="connsiteY3-376" fmla="*/ 2035755 h 2903467"/>
              <a:gd name="connsiteX4-377" fmla="*/ 0 w 6380898"/>
              <a:gd name="connsiteY4-378" fmla="*/ 2414698 h 2903467"/>
              <a:gd name="connsiteX5-379" fmla="*/ 1043001 w 6380898"/>
              <a:gd name="connsiteY5-380" fmla="*/ 2595173 h 2903467"/>
              <a:gd name="connsiteX6-381" fmla="*/ 5579831 w 6380898"/>
              <a:gd name="connsiteY6-382" fmla="*/ 2744392 h 2903467"/>
              <a:gd name="connsiteX7-383" fmla="*/ 6167660 w 6380898"/>
              <a:gd name="connsiteY7-384" fmla="*/ 719649 h 2903467"/>
              <a:gd name="connsiteX0-385" fmla="*/ 6167660 w 6380898"/>
              <a:gd name="connsiteY0-386" fmla="*/ 719649 h 2903467"/>
              <a:gd name="connsiteX1-387" fmla="*/ 3215453 w 6380898"/>
              <a:gd name="connsiteY1-388" fmla="*/ 690 h 2903467"/>
              <a:gd name="connsiteX2-389" fmla="*/ 432562 w 6380898"/>
              <a:gd name="connsiteY2-390" fmla="*/ 443822 h 2903467"/>
              <a:gd name="connsiteX3-391" fmla="*/ 418534 w 6380898"/>
              <a:gd name="connsiteY3-392" fmla="*/ 2035755 h 2903467"/>
              <a:gd name="connsiteX4-393" fmla="*/ 0 w 6380898"/>
              <a:gd name="connsiteY4-394" fmla="*/ 2414698 h 2903467"/>
              <a:gd name="connsiteX5-395" fmla="*/ 1043001 w 6380898"/>
              <a:gd name="connsiteY5-396" fmla="*/ 2595173 h 2903467"/>
              <a:gd name="connsiteX6-397" fmla="*/ 5579831 w 6380898"/>
              <a:gd name="connsiteY6-398" fmla="*/ 2744392 h 2903467"/>
              <a:gd name="connsiteX7-399" fmla="*/ 6167660 w 6380898"/>
              <a:gd name="connsiteY7-400" fmla="*/ 719649 h 2903467"/>
              <a:gd name="connsiteX0-401" fmla="*/ 6167660 w 6383718"/>
              <a:gd name="connsiteY0-402" fmla="*/ 719649 h 2869136"/>
              <a:gd name="connsiteX1-403" fmla="*/ 3215453 w 6383718"/>
              <a:gd name="connsiteY1-404" fmla="*/ 690 h 2869136"/>
              <a:gd name="connsiteX2-405" fmla="*/ 432562 w 6383718"/>
              <a:gd name="connsiteY2-406" fmla="*/ 443822 h 2869136"/>
              <a:gd name="connsiteX3-407" fmla="*/ 418534 w 6383718"/>
              <a:gd name="connsiteY3-408" fmla="*/ 2035755 h 2869136"/>
              <a:gd name="connsiteX4-409" fmla="*/ 0 w 6383718"/>
              <a:gd name="connsiteY4-410" fmla="*/ 2414698 h 2869136"/>
              <a:gd name="connsiteX5-411" fmla="*/ 973553 w 6383718"/>
              <a:gd name="connsiteY5-412" fmla="*/ 2491000 h 2869136"/>
              <a:gd name="connsiteX6-413" fmla="*/ 5579831 w 6383718"/>
              <a:gd name="connsiteY6-414" fmla="*/ 2744392 h 2869136"/>
              <a:gd name="connsiteX7-415" fmla="*/ 6167660 w 6383718"/>
              <a:gd name="connsiteY7-416" fmla="*/ 719649 h 2869136"/>
              <a:gd name="connsiteX0-417" fmla="*/ 6167660 w 6383718"/>
              <a:gd name="connsiteY0-418" fmla="*/ 719649 h 3254840"/>
              <a:gd name="connsiteX1-419" fmla="*/ 3215453 w 6383718"/>
              <a:gd name="connsiteY1-420" fmla="*/ 690 h 3254840"/>
              <a:gd name="connsiteX2-421" fmla="*/ 432562 w 6383718"/>
              <a:gd name="connsiteY2-422" fmla="*/ 443822 h 3254840"/>
              <a:gd name="connsiteX3-423" fmla="*/ 418534 w 6383718"/>
              <a:gd name="connsiteY3-424" fmla="*/ 2035755 h 3254840"/>
              <a:gd name="connsiteX4-425" fmla="*/ 0 w 6383718"/>
              <a:gd name="connsiteY4-426" fmla="*/ 2414698 h 3254840"/>
              <a:gd name="connsiteX5-427" fmla="*/ 973553 w 6383718"/>
              <a:gd name="connsiteY5-428" fmla="*/ 2491000 h 3254840"/>
              <a:gd name="connsiteX6-429" fmla="*/ 5579831 w 6383718"/>
              <a:gd name="connsiteY6-430" fmla="*/ 2744392 h 3254840"/>
              <a:gd name="connsiteX7-431" fmla="*/ 6167660 w 6383718"/>
              <a:gd name="connsiteY7-432" fmla="*/ 719649 h 3254840"/>
              <a:gd name="connsiteX0-433" fmla="*/ 6167660 w 6383718"/>
              <a:gd name="connsiteY0-434" fmla="*/ 719649 h 3254840"/>
              <a:gd name="connsiteX1-435" fmla="*/ 3215453 w 6383718"/>
              <a:gd name="connsiteY1-436" fmla="*/ 690 h 3254840"/>
              <a:gd name="connsiteX2-437" fmla="*/ 432562 w 6383718"/>
              <a:gd name="connsiteY2-438" fmla="*/ 443822 h 3254840"/>
              <a:gd name="connsiteX3-439" fmla="*/ 418534 w 6383718"/>
              <a:gd name="connsiteY3-440" fmla="*/ 2035755 h 3254840"/>
              <a:gd name="connsiteX4-441" fmla="*/ 0 w 6383718"/>
              <a:gd name="connsiteY4-442" fmla="*/ 2414698 h 3254840"/>
              <a:gd name="connsiteX5-443" fmla="*/ 973553 w 6383718"/>
              <a:gd name="connsiteY5-444" fmla="*/ 2491000 h 3254840"/>
              <a:gd name="connsiteX6-445" fmla="*/ 5579831 w 6383718"/>
              <a:gd name="connsiteY6-446" fmla="*/ 2744392 h 3254840"/>
              <a:gd name="connsiteX7-447" fmla="*/ 6167660 w 6383718"/>
              <a:gd name="connsiteY7-448" fmla="*/ 719649 h 3254840"/>
              <a:gd name="connsiteX0-449" fmla="*/ 6167660 w 6383718"/>
              <a:gd name="connsiteY0-450" fmla="*/ 719649 h 3254840"/>
              <a:gd name="connsiteX1-451" fmla="*/ 3215453 w 6383718"/>
              <a:gd name="connsiteY1-452" fmla="*/ 690 h 3254840"/>
              <a:gd name="connsiteX2-453" fmla="*/ 432562 w 6383718"/>
              <a:gd name="connsiteY2-454" fmla="*/ 443822 h 3254840"/>
              <a:gd name="connsiteX3-455" fmla="*/ 418534 w 6383718"/>
              <a:gd name="connsiteY3-456" fmla="*/ 2035755 h 3254840"/>
              <a:gd name="connsiteX4-457" fmla="*/ 0 w 6383718"/>
              <a:gd name="connsiteY4-458" fmla="*/ 2414698 h 3254840"/>
              <a:gd name="connsiteX5-459" fmla="*/ 973553 w 6383718"/>
              <a:gd name="connsiteY5-460" fmla="*/ 2491000 h 3254840"/>
              <a:gd name="connsiteX6-461" fmla="*/ 5579831 w 6383718"/>
              <a:gd name="connsiteY6-462" fmla="*/ 2744392 h 3254840"/>
              <a:gd name="connsiteX7-463" fmla="*/ 6167660 w 6383718"/>
              <a:gd name="connsiteY7-464" fmla="*/ 719649 h 3254840"/>
              <a:gd name="connsiteX0-465" fmla="*/ 6167660 w 6383718"/>
              <a:gd name="connsiteY0-466" fmla="*/ 719611 h 3254802"/>
              <a:gd name="connsiteX1-467" fmla="*/ 3215453 w 6383718"/>
              <a:gd name="connsiteY1-468" fmla="*/ 652 h 3254802"/>
              <a:gd name="connsiteX2-469" fmla="*/ 432562 w 6383718"/>
              <a:gd name="connsiteY2-470" fmla="*/ 443784 h 3254802"/>
              <a:gd name="connsiteX3-471" fmla="*/ 406960 w 6383718"/>
              <a:gd name="connsiteY3-472" fmla="*/ 1989418 h 3254802"/>
              <a:gd name="connsiteX4-473" fmla="*/ 0 w 6383718"/>
              <a:gd name="connsiteY4-474" fmla="*/ 2414660 h 3254802"/>
              <a:gd name="connsiteX5-475" fmla="*/ 973553 w 6383718"/>
              <a:gd name="connsiteY5-476" fmla="*/ 2490962 h 3254802"/>
              <a:gd name="connsiteX6-477" fmla="*/ 5579831 w 6383718"/>
              <a:gd name="connsiteY6-478" fmla="*/ 2744354 h 3254802"/>
              <a:gd name="connsiteX7-479" fmla="*/ 6167660 w 6383718"/>
              <a:gd name="connsiteY7-480" fmla="*/ 719611 h 3254802"/>
              <a:gd name="connsiteX0-481" fmla="*/ 6167660 w 6383718"/>
              <a:gd name="connsiteY0-482" fmla="*/ 719611 h 3254802"/>
              <a:gd name="connsiteX1-483" fmla="*/ 3215453 w 6383718"/>
              <a:gd name="connsiteY1-484" fmla="*/ 652 h 3254802"/>
              <a:gd name="connsiteX2-485" fmla="*/ 432562 w 6383718"/>
              <a:gd name="connsiteY2-486" fmla="*/ 443784 h 3254802"/>
              <a:gd name="connsiteX3-487" fmla="*/ 406960 w 6383718"/>
              <a:gd name="connsiteY3-488" fmla="*/ 1989418 h 3254802"/>
              <a:gd name="connsiteX4-489" fmla="*/ 0 w 6383718"/>
              <a:gd name="connsiteY4-490" fmla="*/ 2414660 h 3254802"/>
              <a:gd name="connsiteX5-491" fmla="*/ 973553 w 6383718"/>
              <a:gd name="connsiteY5-492" fmla="*/ 2490962 h 3254802"/>
              <a:gd name="connsiteX6-493" fmla="*/ 5579831 w 6383718"/>
              <a:gd name="connsiteY6-494" fmla="*/ 2744354 h 3254802"/>
              <a:gd name="connsiteX7-495" fmla="*/ 6167660 w 6383718"/>
              <a:gd name="connsiteY7-496" fmla="*/ 719611 h 3254802"/>
              <a:gd name="connsiteX0-497" fmla="*/ 6167660 w 6414938"/>
              <a:gd name="connsiteY0-498" fmla="*/ 719611 h 3413186"/>
              <a:gd name="connsiteX1-499" fmla="*/ 3215453 w 6414938"/>
              <a:gd name="connsiteY1-500" fmla="*/ 652 h 3413186"/>
              <a:gd name="connsiteX2-501" fmla="*/ 432562 w 6414938"/>
              <a:gd name="connsiteY2-502" fmla="*/ 443784 h 3413186"/>
              <a:gd name="connsiteX3-503" fmla="*/ 406960 w 6414938"/>
              <a:gd name="connsiteY3-504" fmla="*/ 1989418 h 3413186"/>
              <a:gd name="connsiteX4-505" fmla="*/ 0 w 6414938"/>
              <a:gd name="connsiteY4-506" fmla="*/ 2414660 h 3413186"/>
              <a:gd name="connsiteX5-507" fmla="*/ 973553 w 6414938"/>
              <a:gd name="connsiteY5-508" fmla="*/ 2490962 h 3413186"/>
              <a:gd name="connsiteX6-509" fmla="*/ 5660854 w 6414938"/>
              <a:gd name="connsiteY6-510" fmla="*/ 3091595 h 3413186"/>
              <a:gd name="connsiteX7-511" fmla="*/ 6167660 w 6414938"/>
              <a:gd name="connsiteY7-512" fmla="*/ 719611 h 3413186"/>
              <a:gd name="connsiteX0-513" fmla="*/ 6167660 w 6414938"/>
              <a:gd name="connsiteY0-514" fmla="*/ 726786 h 3420361"/>
              <a:gd name="connsiteX1-515" fmla="*/ 3215453 w 6414938"/>
              <a:gd name="connsiteY1-516" fmla="*/ 7827 h 3420361"/>
              <a:gd name="connsiteX2-517" fmla="*/ 710354 w 6414938"/>
              <a:gd name="connsiteY2-518" fmla="*/ 450959 h 3420361"/>
              <a:gd name="connsiteX3-519" fmla="*/ 406960 w 6414938"/>
              <a:gd name="connsiteY3-520" fmla="*/ 1996593 h 3420361"/>
              <a:gd name="connsiteX4-521" fmla="*/ 0 w 6414938"/>
              <a:gd name="connsiteY4-522" fmla="*/ 2421835 h 3420361"/>
              <a:gd name="connsiteX5-523" fmla="*/ 973553 w 6414938"/>
              <a:gd name="connsiteY5-524" fmla="*/ 2498137 h 3420361"/>
              <a:gd name="connsiteX6-525" fmla="*/ 5660854 w 6414938"/>
              <a:gd name="connsiteY6-526" fmla="*/ 3098770 h 3420361"/>
              <a:gd name="connsiteX7-527" fmla="*/ 6167660 w 6414938"/>
              <a:gd name="connsiteY7-528" fmla="*/ 726786 h 3420361"/>
              <a:gd name="connsiteX0-529" fmla="*/ 6167660 w 6409050"/>
              <a:gd name="connsiteY0-530" fmla="*/ 715578 h 3409153"/>
              <a:gd name="connsiteX1-531" fmla="*/ 3296476 w 6409050"/>
              <a:gd name="connsiteY1-532" fmla="*/ 8193 h 3409153"/>
              <a:gd name="connsiteX2-533" fmla="*/ 710354 w 6409050"/>
              <a:gd name="connsiteY2-534" fmla="*/ 439751 h 3409153"/>
              <a:gd name="connsiteX3-535" fmla="*/ 406960 w 6409050"/>
              <a:gd name="connsiteY3-536" fmla="*/ 1985385 h 3409153"/>
              <a:gd name="connsiteX4-537" fmla="*/ 0 w 6409050"/>
              <a:gd name="connsiteY4-538" fmla="*/ 2410627 h 3409153"/>
              <a:gd name="connsiteX5-539" fmla="*/ 973553 w 6409050"/>
              <a:gd name="connsiteY5-540" fmla="*/ 2486929 h 3409153"/>
              <a:gd name="connsiteX6-541" fmla="*/ 5660854 w 6409050"/>
              <a:gd name="connsiteY6-542" fmla="*/ 3087562 h 3409153"/>
              <a:gd name="connsiteX7-543" fmla="*/ 6167660 w 6409050"/>
              <a:gd name="connsiteY7-544" fmla="*/ 715578 h 3409153"/>
              <a:gd name="connsiteX0-545" fmla="*/ 6167660 w 6409050"/>
              <a:gd name="connsiteY0-546" fmla="*/ 715578 h 3409153"/>
              <a:gd name="connsiteX1-547" fmla="*/ 3296476 w 6409050"/>
              <a:gd name="connsiteY1-548" fmla="*/ 8193 h 3409153"/>
              <a:gd name="connsiteX2-549" fmla="*/ 710354 w 6409050"/>
              <a:gd name="connsiteY2-550" fmla="*/ 439751 h 3409153"/>
              <a:gd name="connsiteX3-551" fmla="*/ 406960 w 6409050"/>
              <a:gd name="connsiteY3-552" fmla="*/ 1985385 h 3409153"/>
              <a:gd name="connsiteX4-553" fmla="*/ 0 w 6409050"/>
              <a:gd name="connsiteY4-554" fmla="*/ 2410627 h 3409153"/>
              <a:gd name="connsiteX5-555" fmla="*/ 973553 w 6409050"/>
              <a:gd name="connsiteY5-556" fmla="*/ 2486929 h 3409153"/>
              <a:gd name="connsiteX6-557" fmla="*/ 5660854 w 6409050"/>
              <a:gd name="connsiteY6-558" fmla="*/ 3087562 h 3409153"/>
              <a:gd name="connsiteX7-559" fmla="*/ 6167660 w 6409050"/>
              <a:gd name="connsiteY7-560" fmla="*/ 715578 h 3409153"/>
              <a:gd name="connsiteX0-561" fmla="*/ 6167660 w 6409050"/>
              <a:gd name="connsiteY0-562" fmla="*/ 709094 h 3402669"/>
              <a:gd name="connsiteX1-563" fmla="*/ 3296476 w 6409050"/>
              <a:gd name="connsiteY1-564" fmla="*/ 1709 h 3402669"/>
              <a:gd name="connsiteX2-565" fmla="*/ 710354 w 6409050"/>
              <a:gd name="connsiteY2-566" fmla="*/ 433267 h 3402669"/>
              <a:gd name="connsiteX3-567" fmla="*/ 406960 w 6409050"/>
              <a:gd name="connsiteY3-568" fmla="*/ 1978901 h 3402669"/>
              <a:gd name="connsiteX4-569" fmla="*/ 0 w 6409050"/>
              <a:gd name="connsiteY4-570" fmla="*/ 2404143 h 3402669"/>
              <a:gd name="connsiteX5-571" fmla="*/ 973553 w 6409050"/>
              <a:gd name="connsiteY5-572" fmla="*/ 2480445 h 3402669"/>
              <a:gd name="connsiteX6-573" fmla="*/ 5660854 w 6409050"/>
              <a:gd name="connsiteY6-574" fmla="*/ 3081078 h 3402669"/>
              <a:gd name="connsiteX7-575" fmla="*/ 6167660 w 6409050"/>
              <a:gd name="connsiteY7-576" fmla="*/ 709094 h 3402669"/>
              <a:gd name="connsiteX0-577" fmla="*/ 6167660 w 6409050"/>
              <a:gd name="connsiteY0-578" fmla="*/ 707386 h 3400961"/>
              <a:gd name="connsiteX1-579" fmla="*/ 3296476 w 6409050"/>
              <a:gd name="connsiteY1-580" fmla="*/ 1 h 3400961"/>
              <a:gd name="connsiteX2-581" fmla="*/ 710354 w 6409050"/>
              <a:gd name="connsiteY2-582" fmla="*/ 431559 h 3400961"/>
              <a:gd name="connsiteX3-583" fmla="*/ 406960 w 6409050"/>
              <a:gd name="connsiteY3-584" fmla="*/ 1977193 h 3400961"/>
              <a:gd name="connsiteX4-585" fmla="*/ 0 w 6409050"/>
              <a:gd name="connsiteY4-586" fmla="*/ 2402435 h 3400961"/>
              <a:gd name="connsiteX5-587" fmla="*/ 973553 w 6409050"/>
              <a:gd name="connsiteY5-588" fmla="*/ 2478737 h 3400961"/>
              <a:gd name="connsiteX6-589" fmla="*/ 5660854 w 6409050"/>
              <a:gd name="connsiteY6-590" fmla="*/ 3079370 h 3400961"/>
              <a:gd name="connsiteX7-591" fmla="*/ 6167660 w 6409050"/>
              <a:gd name="connsiteY7-592" fmla="*/ 707386 h 3400961"/>
              <a:gd name="connsiteX0-593" fmla="*/ 6167660 w 6409050"/>
              <a:gd name="connsiteY0-594" fmla="*/ 707386 h 3400961"/>
              <a:gd name="connsiteX1-595" fmla="*/ 3296476 w 6409050"/>
              <a:gd name="connsiteY1-596" fmla="*/ 1 h 3400961"/>
              <a:gd name="connsiteX2-597" fmla="*/ 710354 w 6409050"/>
              <a:gd name="connsiteY2-598" fmla="*/ 431559 h 3400961"/>
              <a:gd name="connsiteX3-599" fmla="*/ 557431 w 6409050"/>
              <a:gd name="connsiteY3-600" fmla="*/ 1930894 h 3400961"/>
              <a:gd name="connsiteX4-601" fmla="*/ 0 w 6409050"/>
              <a:gd name="connsiteY4-602" fmla="*/ 2402435 h 3400961"/>
              <a:gd name="connsiteX5-603" fmla="*/ 973553 w 6409050"/>
              <a:gd name="connsiteY5-604" fmla="*/ 2478737 h 3400961"/>
              <a:gd name="connsiteX6-605" fmla="*/ 5660854 w 6409050"/>
              <a:gd name="connsiteY6-606" fmla="*/ 3079370 h 3400961"/>
              <a:gd name="connsiteX7-607" fmla="*/ 6167660 w 6409050"/>
              <a:gd name="connsiteY7-608" fmla="*/ 707386 h 3400961"/>
              <a:gd name="connsiteX0-609" fmla="*/ 6167660 w 6409050"/>
              <a:gd name="connsiteY0-610" fmla="*/ 707386 h 3400961"/>
              <a:gd name="connsiteX1-611" fmla="*/ 3296476 w 6409050"/>
              <a:gd name="connsiteY1-612" fmla="*/ 1 h 3400961"/>
              <a:gd name="connsiteX2-613" fmla="*/ 710354 w 6409050"/>
              <a:gd name="connsiteY2-614" fmla="*/ 431559 h 3400961"/>
              <a:gd name="connsiteX3-615" fmla="*/ 557431 w 6409050"/>
              <a:gd name="connsiteY3-616" fmla="*/ 1930894 h 3400961"/>
              <a:gd name="connsiteX4-617" fmla="*/ 0 w 6409050"/>
              <a:gd name="connsiteY4-618" fmla="*/ 2402435 h 3400961"/>
              <a:gd name="connsiteX5-619" fmla="*/ 973553 w 6409050"/>
              <a:gd name="connsiteY5-620" fmla="*/ 2478737 h 3400961"/>
              <a:gd name="connsiteX6-621" fmla="*/ 5660854 w 6409050"/>
              <a:gd name="connsiteY6-622" fmla="*/ 3079370 h 3400961"/>
              <a:gd name="connsiteX7-623" fmla="*/ 6167660 w 6409050"/>
              <a:gd name="connsiteY7-624" fmla="*/ 707386 h 3400961"/>
              <a:gd name="connsiteX0-625" fmla="*/ 6167660 w 6409050"/>
              <a:gd name="connsiteY0-626" fmla="*/ 719911 h 3413486"/>
              <a:gd name="connsiteX1-627" fmla="*/ 3296476 w 6409050"/>
              <a:gd name="connsiteY1-628" fmla="*/ 12526 h 3413486"/>
              <a:gd name="connsiteX2-629" fmla="*/ 837676 w 6409050"/>
              <a:gd name="connsiteY2-630" fmla="*/ 397786 h 3413486"/>
              <a:gd name="connsiteX3-631" fmla="*/ 557431 w 6409050"/>
              <a:gd name="connsiteY3-632" fmla="*/ 1943419 h 3413486"/>
              <a:gd name="connsiteX4-633" fmla="*/ 0 w 6409050"/>
              <a:gd name="connsiteY4-634" fmla="*/ 2414960 h 3413486"/>
              <a:gd name="connsiteX5-635" fmla="*/ 973553 w 6409050"/>
              <a:gd name="connsiteY5-636" fmla="*/ 2491262 h 3413486"/>
              <a:gd name="connsiteX6-637" fmla="*/ 5660854 w 6409050"/>
              <a:gd name="connsiteY6-638" fmla="*/ 3091895 h 3413486"/>
              <a:gd name="connsiteX7-639" fmla="*/ 6167660 w 6409050"/>
              <a:gd name="connsiteY7-640" fmla="*/ 719911 h 3413486"/>
              <a:gd name="connsiteX0-641" fmla="*/ 6167660 w 6416077"/>
              <a:gd name="connsiteY0-642" fmla="*/ 719911 h 3407339"/>
              <a:gd name="connsiteX1-643" fmla="*/ 3296476 w 6416077"/>
              <a:gd name="connsiteY1-644" fmla="*/ 12526 h 3407339"/>
              <a:gd name="connsiteX2-645" fmla="*/ 837676 w 6416077"/>
              <a:gd name="connsiteY2-646" fmla="*/ 397786 h 3407339"/>
              <a:gd name="connsiteX3-647" fmla="*/ 557431 w 6416077"/>
              <a:gd name="connsiteY3-648" fmla="*/ 1943419 h 3407339"/>
              <a:gd name="connsiteX4-649" fmla="*/ 0 w 6416077"/>
              <a:gd name="connsiteY4-650" fmla="*/ 2414960 h 3407339"/>
              <a:gd name="connsiteX5-651" fmla="*/ 823082 w 6416077"/>
              <a:gd name="connsiteY5-652" fmla="*/ 2479687 h 3407339"/>
              <a:gd name="connsiteX6-653" fmla="*/ 5660854 w 6416077"/>
              <a:gd name="connsiteY6-654" fmla="*/ 3091895 h 3407339"/>
              <a:gd name="connsiteX7-655" fmla="*/ 6167660 w 6416077"/>
              <a:gd name="connsiteY7-656" fmla="*/ 719911 h 3407339"/>
              <a:gd name="connsiteX0-657" fmla="*/ 6167660 w 6418824"/>
              <a:gd name="connsiteY0-658" fmla="*/ 719911 h 3395212"/>
              <a:gd name="connsiteX1-659" fmla="*/ 3296476 w 6418824"/>
              <a:gd name="connsiteY1-660" fmla="*/ 12526 h 3395212"/>
              <a:gd name="connsiteX2-661" fmla="*/ 837676 w 6418824"/>
              <a:gd name="connsiteY2-662" fmla="*/ 397786 h 3395212"/>
              <a:gd name="connsiteX3-663" fmla="*/ 557431 w 6418824"/>
              <a:gd name="connsiteY3-664" fmla="*/ 1943419 h 3395212"/>
              <a:gd name="connsiteX4-665" fmla="*/ 0 w 6418824"/>
              <a:gd name="connsiteY4-666" fmla="*/ 2414960 h 3395212"/>
              <a:gd name="connsiteX5-667" fmla="*/ 765208 w 6418824"/>
              <a:gd name="connsiteY5-668" fmla="*/ 2456538 h 3395212"/>
              <a:gd name="connsiteX6-669" fmla="*/ 5660854 w 6418824"/>
              <a:gd name="connsiteY6-670" fmla="*/ 3091895 h 3395212"/>
              <a:gd name="connsiteX7-671" fmla="*/ 6167660 w 6418824"/>
              <a:gd name="connsiteY7-672" fmla="*/ 719911 h 3395212"/>
              <a:gd name="connsiteX0-673" fmla="*/ 6167660 w 6418824"/>
              <a:gd name="connsiteY0-674" fmla="*/ 719911 h 3395212"/>
              <a:gd name="connsiteX1-675" fmla="*/ 3296476 w 6418824"/>
              <a:gd name="connsiteY1-676" fmla="*/ 12526 h 3395212"/>
              <a:gd name="connsiteX2-677" fmla="*/ 837676 w 6418824"/>
              <a:gd name="connsiteY2-678" fmla="*/ 397786 h 3395212"/>
              <a:gd name="connsiteX3-679" fmla="*/ 557431 w 6418824"/>
              <a:gd name="connsiteY3-680" fmla="*/ 1943419 h 3395212"/>
              <a:gd name="connsiteX4-681" fmla="*/ 0 w 6418824"/>
              <a:gd name="connsiteY4-682" fmla="*/ 2414960 h 3395212"/>
              <a:gd name="connsiteX5-683" fmla="*/ 765208 w 6418824"/>
              <a:gd name="connsiteY5-684" fmla="*/ 2456538 h 3395212"/>
              <a:gd name="connsiteX6-685" fmla="*/ 5660854 w 6418824"/>
              <a:gd name="connsiteY6-686" fmla="*/ 3091895 h 3395212"/>
              <a:gd name="connsiteX7-687" fmla="*/ 6167660 w 6418824"/>
              <a:gd name="connsiteY7-688" fmla="*/ 719911 h 3395212"/>
              <a:gd name="connsiteX0-689" fmla="*/ 6132936 w 6384100"/>
              <a:gd name="connsiteY0-690" fmla="*/ 719911 h 3395212"/>
              <a:gd name="connsiteX1-691" fmla="*/ 3261752 w 6384100"/>
              <a:gd name="connsiteY1-692" fmla="*/ 12526 h 3395212"/>
              <a:gd name="connsiteX2-693" fmla="*/ 802952 w 6384100"/>
              <a:gd name="connsiteY2-694" fmla="*/ 397786 h 3395212"/>
              <a:gd name="connsiteX3-695" fmla="*/ 522707 w 6384100"/>
              <a:gd name="connsiteY3-696" fmla="*/ 1943419 h 3395212"/>
              <a:gd name="connsiteX4-697" fmla="*/ 0 w 6384100"/>
              <a:gd name="connsiteY4-698" fmla="*/ 2171892 h 3395212"/>
              <a:gd name="connsiteX5-699" fmla="*/ 730484 w 6384100"/>
              <a:gd name="connsiteY5-700" fmla="*/ 2456538 h 3395212"/>
              <a:gd name="connsiteX6-701" fmla="*/ 5626130 w 6384100"/>
              <a:gd name="connsiteY6-702" fmla="*/ 3091895 h 3395212"/>
              <a:gd name="connsiteX7-703" fmla="*/ 6132936 w 6384100"/>
              <a:gd name="connsiteY7-704" fmla="*/ 719911 h 3395212"/>
              <a:gd name="connsiteX0-705" fmla="*/ 6132936 w 6384100"/>
              <a:gd name="connsiteY0-706" fmla="*/ 717888 h 3393189"/>
              <a:gd name="connsiteX1-707" fmla="*/ 3261752 w 6384100"/>
              <a:gd name="connsiteY1-708" fmla="*/ 10503 h 3393189"/>
              <a:gd name="connsiteX2-709" fmla="*/ 802952 w 6384100"/>
              <a:gd name="connsiteY2-710" fmla="*/ 395763 h 3393189"/>
              <a:gd name="connsiteX3-711" fmla="*/ 487982 w 6384100"/>
              <a:gd name="connsiteY3-712" fmla="*/ 1709902 h 3393189"/>
              <a:gd name="connsiteX4-713" fmla="*/ 0 w 6384100"/>
              <a:gd name="connsiteY4-714" fmla="*/ 2169869 h 3393189"/>
              <a:gd name="connsiteX5-715" fmla="*/ 730484 w 6384100"/>
              <a:gd name="connsiteY5-716" fmla="*/ 2454515 h 3393189"/>
              <a:gd name="connsiteX6-717" fmla="*/ 5626130 w 6384100"/>
              <a:gd name="connsiteY6-718" fmla="*/ 3089872 h 3393189"/>
              <a:gd name="connsiteX7-719" fmla="*/ 6132936 w 6384100"/>
              <a:gd name="connsiteY7-720" fmla="*/ 717888 h 3393189"/>
              <a:gd name="connsiteX0-721" fmla="*/ 6132936 w 6384100"/>
              <a:gd name="connsiteY0-722" fmla="*/ 717888 h 3393189"/>
              <a:gd name="connsiteX1-723" fmla="*/ 3261752 w 6384100"/>
              <a:gd name="connsiteY1-724" fmla="*/ 10503 h 3393189"/>
              <a:gd name="connsiteX2-725" fmla="*/ 802952 w 6384100"/>
              <a:gd name="connsiteY2-726" fmla="*/ 395763 h 3393189"/>
              <a:gd name="connsiteX3-727" fmla="*/ 487982 w 6384100"/>
              <a:gd name="connsiteY3-728" fmla="*/ 1709902 h 3393189"/>
              <a:gd name="connsiteX4-729" fmla="*/ 0 w 6384100"/>
              <a:gd name="connsiteY4-730" fmla="*/ 2169869 h 3393189"/>
              <a:gd name="connsiteX5-731" fmla="*/ 730484 w 6384100"/>
              <a:gd name="connsiteY5-732" fmla="*/ 2454515 h 3393189"/>
              <a:gd name="connsiteX6-733" fmla="*/ 5626130 w 6384100"/>
              <a:gd name="connsiteY6-734" fmla="*/ 3089872 h 3393189"/>
              <a:gd name="connsiteX7-735" fmla="*/ 6132936 w 6384100"/>
              <a:gd name="connsiteY7-736" fmla="*/ 717888 h 3393189"/>
              <a:gd name="connsiteX0-737" fmla="*/ 6132936 w 6384100"/>
              <a:gd name="connsiteY0-738" fmla="*/ 717888 h 3393189"/>
              <a:gd name="connsiteX1-739" fmla="*/ 3261752 w 6384100"/>
              <a:gd name="connsiteY1-740" fmla="*/ 10503 h 3393189"/>
              <a:gd name="connsiteX2-741" fmla="*/ 802952 w 6384100"/>
              <a:gd name="connsiteY2-742" fmla="*/ 395763 h 3393189"/>
              <a:gd name="connsiteX3-743" fmla="*/ 487982 w 6384100"/>
              <a:gd name="connsiteY3-744" fmla="*/ 1709902 h 3393189"/>
              <a:gd name="connsiteX4-745" fmla="*/ 0 w 6384100"/>
              <a:gd name="connsiteY4-746" fmla="*/ 2169869 h 3393189"/>
              <a:gd name="connsiteX5-747" fmla="*/ 730484 w 6384100"/>
              <a:gd name="connsiteY5-748" fmla="*/ 2454515 h 3393189"/>
              <a:gd name="connsiteX6-749" fmla="*/ 5626130 w 6384100"/>
              <a:gd name="connsiteY6-750" fmla="*/ 3089872 h 3393189"/>
              <a:gd name="connsiteX7-751" fmla="*/ 6132936 w 6384100"/>
              <a:gd name="connsiteY7-752" fmla="*/ 717888 h 3393189"/>
              <a:gd name="connsiteX0-753" fmla="*/ 6132936 w 6384100"/>
              <a:gd name="connsiteY0-754" fmla="*/ 717888 h 3393189"/>
              <a:gd name="connsiteX1-755" fmla="*/ 3261752 w 6384100"/>
              <a:gd name="connsiteY1-756" fmla="*/ 10503 h 3393189"/>
              <a:gd name="connsiteX2-757" fmla="*/ 802952 w 6384100"/>
              <a:gd name="connsiteY2-758" fmla="*/ 395763 h 3393189"/>
              <a:gd name="connsiteX3-759" fmla="*/ 487982 w 6384100"/>
              <a:gd name="connsiteY3-760" fmla="*/ 1709902 h 3393189"/>
              <a:gd name="connsiteX4-761" fmla="*/ 0 w 6384100"/>
              <a:gd name="connsiteY4-762" fmla="*/ 2169869 h 3393189"/>
              <a:gd name="connsiteX5-763" fmla="*/ 730484 w 6384100"/>
              <a:gd name="connsiteY5-764" fmla="*/ 2454515 h 3393189"/>
              <a:gd name="connsiteX6-765" fmla="*/ 5626130 w 6384100"/>
              <a:gd name="connsiteY6-766" fmla="*/ 3089872 h 3393189"/>
              <a:gd name="connsiteX7-767" fmla="*/ 6132936 w 6384100"/>
              <a:gd name="connsiteY7-768" fmla="*/ 717888 h 3393189"/>
              <a:gd name="connsiteX0-769" fmla="*/ 6132936 w 6384100"/>
              <a:gd name="connsiteY0-770" fmla="*/ 717888 h 3393189"/>
              <a:gd name="connsiteX1-771" fmla="*/ 3261752 w 6384100"/>
              <a:gd name="connsiteY1-772" fmla="*/ 10503 h 3393189"/>
              <a:gd name="connsiteX2-773" fmla="*/ 802952 w 6384100"/>
              <a:gd name="connsiteY2-774" fmla="*/ 395763 h 3393189"/>
              <a:gd name="connsiteX3-775" fmla="*/ 487982 w 6384100"/>
              <a:gd name="connsiteY3-776" fmla="*/ 1709902 h 3393189"/>
              <a:gd name="connsiteX4-777" fmla="*/ 0 w 6384100"/>
              <a:gd name="connsiteY4-778" fmla="*/ 2169869 h 3393189"/>
              <a:gd name="connsiteX5-779" fmla="*/ 730484 w 6384100"/>
              <a:gd name="connsiteY5-780" fmla="*/ 2454515 h 3393189"/>
              <a:gd name="connsiteX6-781" fmla="*/ 5626130 w 6384100"/>
              <a:gd name="connsiteY6-782" fmla="*/ 3089872 h 3393189"/>
              <a:gd name="connsiteX7-783" fmla="*/ 6132936 w 6384100"/>
              <a:gd name="connsiteY7-784" fmla="*/ 717888 h 3393189"/>
              <a:gd name="connsiteX0-785" fmla="*/ 6132936 w 6384100"/>
              <a:gd name="connsiteY0-786" fmla="*/ 717888 h 3393189"/>
              <a:gd name="connsiteX1-787" fmla="*/ 3261752 w 6384100"/>
              <a:gd name="connsiteY1-788" fmla="*/ 10503 h 3393189"/>
              <a:gd name="connsiteX2-789" fmla="*/ 802952 w 6384100"/>
              <a:gd name="connsiteY2-790" fmla="*/ 395763 h 3393189"/>
              <a:gd name="connsiteX3-791" fmla="*/ 487982 w 6384100"/>
              <a:gd name="connsiteY3-792" fmla="*/ 1709902 h 3393189"/>
              <a:gd name="connsiteX4-793" fmla="*/ 0 w 6384100"/>
              <a:gd name="connsiteY4-794" fmla="*/ 2169869 h 3393189"/>
              <a:gd name="connsiteX5-795" fmla="*/ 730484 w 6384100"/>
              <a:gd name="connsiteY5-796" fmla="*/ 2454515 h 3393189"/>
              <a:gd name="connsiteX6-797" fmla="*/ 5626130 w 6384100"/>
              <a:gd name="connsiteY6-798" fmla="*/ 3089872 h 3393189"/>
              <a:gd name="connsiteX7-799" fmla="*/ 6132936 w 6384100"/>
              <a:gd name="connsiteY7-800" fmla="*/ 717888 h 3393189"/>
              <a:gd name="connsiteX0-801" fmla="*/ 6132936 w 6384100"/>
              <a:gd name="connsiteY0-802" fmla="*/ 717888 h 3393189"/>
              <a:gd name="connsiteX1-803" fmla="*/ 3261752 w 6384100"/>
              <a:gd name="connsiteY1-804" fmla="*/ 10503 h 3393189"/>
              <a:gd name="connsiteX2-805" fmla="*/ 802952 w 6384100"/>
              <a:gd name="connsiteY2-806" fmla="*/ 395763 h 3393189"/>
              <a:gd name="connsiteX3-807" fmla="*/ 487982 w 6384100"/>
              <a:gd name="connsiteY3-808" fmla="*/ 1709902 h 3393189"/>
              <a:gd name="connsiteX4-809" fmla="*/ 0 w 6384100"/>
              <a:gd name="connsiteY4-810" fmla="*/ 2169869 h 3393189"/>
              <a:gd name="connsiteX5-811" fmla="*/ 730484 w 6384100"/>
              <a:gd name="connsiteY5-812" fmla="*/ 2454515 h 3393189"/>
              <a:gd name="connsiteX6-813" fmla="*/ 5626130 w 6384100"/>
              <a:gd name="connsiteY6-814" fmla="*/ 3089872 h 3393189"/>
              <a:gd name="connsiteX7-815" fmla="*/ 6132936 w 6384100"/>
              <a:gd name="connsiteY7-816" fmla="*/ 717888 h 3393189"/>
              <a:gd name="connsiteX0-817" fmla="*/ 6132936 w 6340891"/>
              <a:gd name="connsiteY0-818" fmla="*/ 695744 h 3371045"/>
              <a:gd name="connsiteX1-819" fmla="*/ 3863635 w 6340891"/>
              <a:gd name="connsiteY1-820" fmla="*/ 11508 h 3371045"/>
              <a:gd name="connsiteX2-821" fmla="*/ 802952 w 6340891"/>
              <a:gd name="connsiteY2-822" fmla="*/ 373619 h 3371045"/>
              <a:gd name="connsiteX3-823" fmla="*/ 487982 w 6340891"/>
              <a:gd name="connsiteY3-824" fmla="*/ 1687758 h 3371045"/>
              <a:gd name="connsiteX4-825" fmla="*/ 0 w 6340891"/>
              <a:gd name="connsiteY4-826" fmla="*/ 2147725 h 3371045"/>
              <a:gd name="connsiteX5-827" fmla="*/ 730484 w 6340891"/>
              <a:gd name="connsiteY5-828" fmla="*/ 2432371 h 3371045"/>
              <a:gd name="connsiteX6-829" fmla="*/ 5626130 w 6340891"/>
              <a:gd name="connsiteY6-830" fmla="*/ 3067728 h 3371045"/>
              <a:gd name="connsiteX7-831" fmla="*/ 6132936 w 6340891"/>
              <a:gd name="connsiteY7-832" fmla="*/ 695744 h 337104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6340891" h="3371045">
                <a:moveTo>
                  <a:pt x="6132936" y="695744"/>
                </a:moveTo>
                <a:cubicBezTo>
                  <a:pt x="5839187" y="186374"/>
                  <a:pt x="4751966" y="65196"/>
                  <a:pt x="3863635" y="11508"/>
                </a:cubicBezTo>
                <a:cubicBezTo>
                  <a:pt x="2975304" y="-42180"/>
                  <a:pt x="1365561" y="94244"/>
                  <a:pt x="802952" y="373619"/>
                </a:cubicBezTo>
                <a:cubicBezTo>
                  <a:pt x="240343" y="652994"/>
                  <a:pt x="500714" y="1320151"/>
                  <a:pt x="487982" y="1687758"/>
                </a:cubicBezTo>
                <a:cubicBezTo>
                  <a:pt x="352329" y="1891237"/>
                  <a:pt x="309273" y="1874798"/>
                  <a:pt x="0" y="2147725"/>
                </a:cubicBezTo>
                <a:cubicBezTo>
                  <a:pt x="405021" y="2298033"/>
                  <a:pt x="580106" y="2367762"/>
                  <a:pt x="730484" y="2432371"/>
                </a:cubicBezTo>
                <a:cubicBezTo>
                  <a:pt x="954478" y="3792721"/>
                  <a:pt x="4725721" y="3357166"/>
                  <a:pt x="5626130" y="3067728"/>
                </a:cubicBezTo>
                <a:cubicBezTo>
                  <a:pt x="6526539" y="2778290"/>
                  <a:pt x="6426685" y="1205114"/>
                  <a:pt x="6132936" y="695744"/>
                </a:cubicBezTo>
                <a:close/>
              </a:path>
            </a:pathLst>
          </a:custGeom>
          <a:noFill/>
          <a:ln w="25400" cap="rnd" cmpd="sng" algn="ctr">
            <a:solidFill>
              <a:srgbClr val="697DA9"/>
            </a:solidFill>
            <a:prstDash val="solid"/>
            <a:roun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ysClr val="window" lastClr="FFFFFF"/>
              </a:solidFill>
              <a:latin typeface="Microsoft YaHei UI" panose="020B0503020204020204" pitchFamily="34" charset="-122"/>
              <a:ea typeface="Microsoft YaHei UI" panose="020B0503020204020204" pitchFamily="34" charset="-122"/>
            </a:endParaRPr>
          </a:p>
        </p:txBody>
      </p:sp>
      <p:pic>
        <p:nvPicPr>
          <p:cNvPr id="6" name="Picture 5" descr="Quả Lê Biểu Tượng Cảm Xúc Gói Câu Hỏi Minh Họa Hình ảnh | Định dạng hình  ảnh PSD 610755797| vn.lovepik.com"/>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backgroundRemoval t="8256" b="79186" l="10000" r="90000">
                        <a14:foregroundMark x1="48953" y1="38140" x2="40233" y2="44419"/>
                        <a14:foregroundMark x1="40233" y1="44419" x2="40233" y2="44419"/>
                        <a14:foregroundMark x1="51744" y1="24302" x2="50814" y2="37442"/>
                        <a14:foregroundMark x1="34225" y1="19816" x2="34767" y2="22674"/>
                        <a14:foregroundMark x1="33488" y1="15930" x2="33687" y2="16977"/>
                        <a14:foregroundMark x1="34884" y1="24767" x2="34884" y2="24767"/>
                        <a14:foregroundMark x1="34884" y1="24767" x2="34884" y2="24767"/>
                        <a14:foregroundMark x1="18488" y1="28372" x2="18488" y2="28372"/>
                        <a14:foregroundMark x1="22675" y1="29868" x2="23372" y2="30116"/>
                        <a14:foregroundMark x1="18488" y1="28372" x2="20368" y2="29044"/>
                        <a14:foregroundMark x1="21047" y1="36744" x2="21047" y2="36744"/>
                        <a14:foregroundMark x1="58771" y1="15034" x2="59651" y2="17442"/>
                        <a14:foregroundMark x1="59302" y1="19651" x2="59302" y2="19651"/>
                        <a14:foregroundMark x1="59302" y1="19651" x2="59302" y2="19651"/>
                        <a14:foregroundMark x1="80785" y1="31632" x2="81163" y2="34186"/>
                        <a14:foregroundMark x1="80406" y1="29070" x2="80453" y2="29389"/>
                        <a14:foregroundMark x1="80233" y1="27907" x2="80406" y2="29070"/>
                        <a14:foregroundMark x1="81163" y1="36977" x2="81163" y2="36977"/>
                        <a14:foregroundMark x1="43372" y1="76047" x2="58605" y2="75698"/>
                        <a14:foregroundMark x1="45116" y1="75814" x2="44767" y2="79186"/>
                        <a14:foregroundMark x1="37442" y1="79186" x2="61047" y2="78837"/>
                        <a14:foregroundMark x1="61047" y1="78837" x2="64535" y2="78837"/>
                        <a14:backgroundMark x1="20233" y1="29070" x2="21744" y2="31047"/>
                        <a14:backgroundMark x1="20581" y1="29419" x2="22326" y2="29884"/>
                        <a14:backgroundMark x1="20581" y1="29070" x2="22558" y2="30000"/>
                        <a14:backgroundMark x1="20349" y1="29070" x2="21395" y2="29302"/>
                        <a14:backgroundMark x1="21628" y1="29302" x2="22674" y2="29884"/>
                        <a14:backgroundMark x1="33372" y1="17674" x2="34535" y2="19651"/>
                        <a14:backgroundMark x1="33372" y1="17326" x2="34302" y2="17791"/>
                        <a14:backgroundMark x1="33256" y1="19651" x2="34767" y2="19302"/>
                        <a14:backgroundMark x1="32558" y1="18256" x2="34535" y2="17558"/>
                        <a14:backgroundMark x1="32907" y1="17442" x2="34419" y2="17209"/>
                        <a14:backgroundMark x1="56512" y1="12907" x2="58140" y2="14651"/>
                        <a14:backgroundMark x1="57907" y1="12674" x2="58023" y2="14535"/>
                        <a14:backgroundMark x1="57907" y1="14651" x2="59302" y2="13953"/>
                        <a14:backgroundMark x1="56512" y1="12326" x2="58023" y2="11977"/>
                        <a14:backgroundMark x1="78023" y1="30116" x2="80349" y2="31628"/>
                        <a14:backgroundMark x1="80465" y1="29884" x2="80349" y2="31163"/>
                        <a14:backgroundMark x1="80349" y1="29767" x2="81628" y2="29186"/>
                        <a14:backgroundMark x1="80000" y1="29884" x2="80465" y2="29651"/>
                        <a14:backgroundMark x1="80233" y1="31047" x2="81279" y2="30698"/>
                        <a14:backgroundMark x1="80116" y1="31860" x2="80930" y2="31512"/>
                        <a14:backgroundMark x1="79070" y1="30465" x2="81047" y2="29302"/>
                        <a14:backgroundMark x1="80930" y1="29302" x2="79884" y2="29535"/>
                        <a14:backgroundMark x1="80581" y1="29535" x2="79767" y2="29884"/>
                        <a14:backgroundMark x1="80465" y1="29070" x2="80465" y2="29070"/>
                        <a14:backgroundMark x1="80581" y1="29070" x2="80581" y2="29070"/>
                        <a14:backgroundMark x1="22558" y1="30116" x2="22558" y2="30116"/>
                        <a14:backgroundMark x1="22674" y1="29651" x2="22674" y2="29651"/>
                      </a14:backgroundRemoval>
                    </a14:imgEffect>
                  </a14:imgLayer>
                </a14:imgProps>
              </a:ext>
              <a:ext uri="{28A0092B-C50C-407E-A947-70E740481C1C}">
                <a14:useLocalDpi xmlns:a14="http://schemas.microsoft.com/office/drawing/2010/main" val="0"/>
              </a:ext>
            </a:extLst>
          </a:blip>
          <a:srcRect b="17329"/>
          <a:stretch>
            <a:fillRect/>
          </a:stretch>
        </p:blipFill>
        <p:spPr bwMode="auto">
          <a:xfrm>
            <a:off x="958036" y="3429000"/>
            <a:ext cx="2537929" cy="25617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096" descr="18"/>
          <p:cNvPicPr>
            <a:picLocks noChangeAspect="1"/>
          </p:cNvPicPr>
          <p:nvPr/>
        </p:nvPicPr>
        <p:blipFill>
          <a:blip r:embed="rId1"/>
          <a:stretch>
            <a:fillRect/>
          </a:stretch>
        </p:blipFill>
        <p:spPr>
          <a:xfrm>
            <a:off x="1265149" y="0"/>
            <a:ext cx="6331787" cy="6293872"/>
          </a:xfrm>
          <a:prstGeom prst="rect">
            <a:avLst/>
          </a:prstGeom>
          <a:noFill/>
          <a:ln w="9525">
            <a:noFill/>
          </a:ln>
        </p:spPr>
      </p:pic>
      <p:pic>
        <p:nvPicPr>
          <p:cNvPr id="4" name="图片 3092" descr="PPT素材-13"/>
          <p:cNvPicPr>
            <a:picLocks noChangeAspect="1"/>
          </p:cNvPicPr>
          <p:nvPr/>
        </p:nvPicPr>
        <p:blipFill>
          <a:blip r:embed="rId2"/>
          <a:stretch>
            <a:fillRect/>
          </a:stretch>
        </p:blipFill>
        <p:spPr>
          <a:xfrm>
            <a:off x="7322616" y="1745557"/>
            <a:ext cx="4631362" cy="4411915"/>
          </a:xfrm>
          <a:prstGeom prst="rect">
            <a:avLst/>
          </a:prstGeom>
          <a:noFill/>
          <a:ln w="9525">
            <a:noFill/>
          </a:ln>
        </p:spPr>
      </p:pic>
      <p:sp>
        <p:nvSpPr>
          <p:cNvPr id="5" name="TextBox 2"/>
          <p:cNvSpPr txBox="1"/>
          <p:nvPr/>
        </p:nvSpPr>
        <p:spPr>
          <a:xfrm>
            <a:off x="1905806" y="2659559"/>
            <a:ext cx="5416810" cy="83099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rgbClr val="0000FF"/>
                </a:solidFill>
                <a:effectLst/>
                <a:uLnTx/>
                <a:uFillTx/>
                <a:latin typeface="Calibri" panose="020F0502020204030204"/>
              </a:rPr>
              <a:t>PHỎNG VẤN NHANH</a:t>
            </a:r>
            <a:endParaRPr kumimoji="0" lang="en-US" sz="4800" b="1" i="0" u="none" strike="noStrike" kern="1200" cap="none" spc="0" normalizeH="0" baseline="0" noProof="0" dirty="0">
              <a:ln>
                <a:noFill/>
              </a:ln>
              <a:solidFill>
                <a:srgbClr val="0000FF"/>
              </a:solidFill>
              <a:effectLst/>
              <a:uLnTx/>
              <a:uFillTx/>
              <a:latin typeface="Calibri" panose="020F0502020204030204"/>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64"/>
          <p:cNvSpPr/>
          <p:nvPr/>
        </p:nvSpPr>
        <p:spPr>
          <a:xfrm>
            <a:off x="4648758" y="238148"/>
            <a:ext cx="343476" cy="578494"/>
          </a:xfrm>
          <a:custGeom>
            <a:avLst/>
            <a:gdLst>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1" fmla="*/ 257175 w 647700"/>
              <a:gd name="connsiteY0-2" fmla="*/ 1181158 h 1209733"/>
              <a:gd name="connsiteX1-3" fmla="*/ 219075 w 647700"/>
              <a:gd name="connsiteY1-4" fmla="*/ 800158 h 1209733"/>
              <a:gd name="connsiteX2-5" fmla="*/ 0 w 647700"/>
              <a:gd name="connsiteY2-6" fmla="*/ 590608 h 1209733"/>
              <a:gd name="connsiteX3-7" fmla="*/ 266700 w 647700"/>
              <a:gd name="connsiteY3-8" fmla="*/ 504883 h 1209733"/>
              <a:gd name="connsiteX4-9" fmla="*/ 361950 w 647700"/>
              <a:gd name="connsiteY4-10" fmla="*/ 58 h 1209733"/>
              <a:gd name="connsiteX5-11" fmla="*/ 438150 w 647700"/>
              <a:gd name="connsiteY5-12" fmla="*/ 581083 h 1209733"/>
              <a:gd name="connsiteX6-13" fmla="*/ 647700 w 647700"/>
              <a:gd name="connsiteY6-14" fmla="*/ 657283 h 1209733"/>
              <a:gd name="connsiteX7-15" fmla="*/ 390525 w 647700"/>
              <a:gd name="connsiteY7-16" fmla="*/ 771583 h 1209733"/>
              <a:gd name="connsiteX8-17" fmla="*/ 314325 w 647700"/>
              <a:gd name="connsiteY8-18" fmla="*/ 1209733 h 1209733"/>
              <a:gd name="connsiteX0-19" fmla="*/ 257175 w 647700"/>
              <a:gd name="connsiteY0-20" fmla="*/ 1181158 h 1209733"/>
              <a:gd name="connsiteX1-21" fmla="*/ 219075 w 647700"/>
              <a:gd name="connsiteY1-22" fmla="*/ 800158 h 1209733"/>
              <a:gd name="connsiteX2-23" fmla="*/ 0 w 647700"/>
              <a:gd name="connsiteY2-24" fmla="*/ 590608 h 1209733"/>
              <a:gd name="connsiteX3-25" fmla="*/ 266700 w 647700"/>
              <a:gd name="connsiteY3-26" fmla="*/ 504883 h 1209733"/>
              <a:gd name="connsiteX4-27" fmla="*/ 361950 w 647700"/>
              <a:gd name="connsiteY4-28" fmla="*/ 58 h 1209733"/>
              <a:gd name="connsiteX5-29" fmla="*/ 438150 w 647700"/>
              <a:gd name="connsiteY5-30" fmla="*/ 581083 h 1209733"/>
              <a:gd name="connsiteX6-31" fmla="*/ 647700 w 647700"/>
              <a:gd name="connsiteY6-32" fmla="*/ 657283 h 1209733"/>
              <a:gd name="connsiteX7-33" fmla="*/ 390525 w 647700"/>
              <a:gd name="connsiteY7-34" fmla="*/ 771583 h 1209733"/>
              <a:gd name="connsiteX8-35" fmla="*/ 314325 w 647700"/>
              <a:gd name="connsiteY8-36" fmla="*/ 1209733 h 1209733"/>
              <a:gd name="connsiteX0-37" fmla="*/ 161925 w 552450"/>
              <a:gd name="connsiteY0-38" fmla="*/ 1181173 h 1209748"/>
              <a:gd name="connsiteX1-39" fmla="*/ 123825 w 552450"/>
              <a:gd name="connsiteY1-40" fmla="*/ 800173 h 1209748"/>
              <a:gd name="connsiteX2-41" fmla="*/ 0 w 552450"/>
              <a:gd name="connsiteY2-42" fmla="*/ 638248 h 1209748"/>
              <a:gd name="connsiteX3-43" fmla="*/ 171450 w 552450"/>
              <a:gd name="connsiteY3-44" fmla="*/ 504898 h 1209748"/>
              <a:gd name="connsiteX4-45" fmla="*/ 266700 w 552450"/>
              <a:gd name="connsiteY4-46" fmla="*/ 73 h 1209748"/>
              <a:gd name="connsiteX5-47" fmla="*/ 342900 w 552450"/>
              <a:gd name="connsiteY5-48" fmla="*/ 581098 h 1209748"/>
              <a:gd name="connsiteX6-49" fmla="*/ 552450 w 552450"/>
              <a:gd name="connsiteY6-50" fmla="*/ 657298 h 1209748"/>
              <a:gd name="connsiteX7-51" fmla="*/ 295275 w 552450"/>
              <a:gd name="connsiteY7-52" fmla="*/ 771598 h 1209748"/>
              <a:gd name="connsiteX8-53" fmla="*/ 219075 w 552450"/>
              <a:gd name="connsiteY8-54" fmla="*/ 1209748 h 1209748"/>
              <a:gd name="connsiteX0-55" fmla="*/ 238125 w 628650"/>
              <a:gd name="connsiteY0-56" fmla="*/ 1181172 h 1209747"/>
              <a:gd name="connsiteX1-57" fmla="*/ 200025 w 628650"/>
              <a:gd name="connsiteY1-58" fmla="*/ 800172 h 1209747"/>
              <a:gd name="connsiteX2-59" fmla="*/ 0 w 628650"/>
              <a:gd name="connsiteY2-60" fmla="*/ 562047 h 1209747"/>
              <a:gd name="connsiteX3-61" fmla="*/ 247650 w 628650"/>
              <a:gd name="connsiteY3-62" fmla="*/ 504897 h 1209747"/>
              <a:gd name="connsiteX4-63" fmla="*/ 342900 w 628650"/>
              <a:gd name="connsiteY4-64" fmla="*/ 72 h 1209747"/>
              <a:gd name="connsiteX5-65" fmla="*/ 419100 w 628650"/>
              <a:gd name="connsiteY5-66" fmla="*/ 581097 h 1209747"/>
              <a:gd name="connsiteX6-67" fmla="*/ 628650 w 628650"/>
              <a:gd name="connsiteY6-68" fmla="*/ 657297 h 1209747"/>
              <a:gd name="connsiteX7-69" fmla="*/ 371475 w 628650"/>
              <a:gd name="connsiteY7-70" fmla="*/ 771597 h 1209747"/>
              <a:gd name="connsiteX8-71" fmla="*/ 295275 w 628650"/>
              <a:gd name="connsiteY8-72" fmla="*/ 1209747 h 1209747"/>
              <a:gd name="connsiteX0-73" fmla="*/ 238125 w 628650"/>
              <a:gd name="connsiteY0-74" fmla="*/ 1181172 h 1209747"/>
              <a:gd name="connsiteX1-75" fmla="*/ 200025 w 628650"/>
              <a:gd name="connsiteY1-76" fmla="*/ 800172 h 1209747"/>
              <a:gd name="connsiteX2-77" fmla="*/ 0 w 628650"/>
              <a:gd name="connsiteY2-78" fmla="*/ 562047 h 1209747"/>
              <a:gd name="connsiteX3-79" fmla="*/ 247650 w 628650"/>
              <a:gd name="connsiteY3-80" fmla="*/ 504897 h 1209747"/>
              <a:gd name="connsiteX4-81" fmla="*/ 342900 w 628650"/>
              <a:gd name="connsiteY4-82" fmla="*/ 72 h 1209747"/>
              <a:gd name="connsiteX5-83" fmla="*/ 419100 w 628650"/>
              <a:gd name="connsiteY5-84" fmla="*/ 581097 h 1209747"/>
              <a:gd name="connsiteX6-85" fmla="*/ 628650 w 628650"/>
              <a:gd name="connsiteY6-86" fmla="*/ 657297 h 1209747"/>
              <a:gd name="connsiteX7-87" fmla="*/ 371475 w 628650"/>
              <a:gd name="connsiteY7-88" fmla="*/ 771597 h 1209747"/>
              <a:gd name="connsiteX8-89" fmla="*/ 295275 w 628650"/>
              <a:gd name="connsiteY8-90" fmla="*/ 1209747 h 1209747"/>
              <a:gd name="connsiteX0-91" fmla="*/ 228132 w 618657"/>
              <a:gd name="connsiteY0-92" fmla="*/ 1181172 h 1209747"/>
              <a:gd name="connsiteX1-93" fmla="*/ 190032 w 618657"/>
              <a:gd name="connsiteY1-94" fmla="*/ 800172 h 1209747"/>
              <a:gd name="connsiteX2-95" fmla="*/ 0 w 618657"/>
              <a:gd name="connsiteY2-96" fmla="*/ 589529 h 1209747"/>
              <a:gd name="connsiteX3-97" fmla="*/ 237657 w 618657"/>
              <a:gd name="connsiteY3-98" fmla="*/ 504897 h 1209747"/>
              <a:gd name="connsiteX4-99" fmla="*/ 332907 w 618657"/>
              <a:gd name="connsiteY4-100" fmla="*/ 72 h 1209747"/>
              <a:gd name="connsiteX5-101" fmla="*/ 409107 w 618657"/>
              <a:gd name="connsiteY5-102" fmla="*/ 581097 h 1209747"/>
              <a:gd name="connsiteX6-103" fmla="*/ 618657 w 618657"/>
              <a:gd name="connsiteY6-104" fmla="*/ 657297 h 1209747"/>
              <a:gd name="connsiteX7-105" fmla="*/ 361482 w 618657"/>
              <a:gd name="connsiteY7-106" fmla="*/ 771597 h 1209747"/>
              <a:gd name="connsiteX8-107" fmla="*/ 285282 w 618657"/>
              <a:gd name="connsiteY8-108" fmla="*/ 1209747 h 1209747"/>
              <a:gd name="connsiteX0-109" fmla="*/ 228132 w 618657"/>
              <a:gd name="connsiteY0-110" fmla="*/ 1181172 h 1209747"/>
              <a:gd name="connsiteX1-111" fmla="*/ 190032 w 618657"/>
              <a:gd name="connsiteY1-112" fmla="*/ 800172 h 1209747"/>
              <a:gd name="connsiteX2-113" fmla="*/ 0 w 618657"/>
              <a:gd name="connsiteY2-114" fmla="*/ 589529 h 1209747"/>
              <a:gd name="connsiteX3-115" fmla="*/ 237657 w 618657"/>
              <a:gd name="connsiteY3-116" fmla="*/ 504897 h 1209747"/>
              <a:gd name="connsiteX4-117" fmla="*/ 332907 w 618657"/>
              <a:gd name="connsiteY4-118" fmla="*/ 72 h 1209747"/>
              <a:gd name="connsiteX5-119" fmla="*/ 409107 w 618657"/>
              <a:gd name="connsiteY5-120" fmla="*/ 581097 h 1209747"/>
              <a:gd name="connsiteX6-121" fmla="*/ 618657 w 618657"/>
              <a:gd name="connsiteY6-122" fmla="*/ 657297 h 1209747"/>
              <a:gd name="connsiteX7-123" fmla="*/ 361482 w 618657"/>
              <a:gd name="connsiteY7-124" fmla="*/ 771597 h 1209747"/>
              <a:gd name="connsiteX8-125" fmla="*/ 285282 w 618657"/>
              <a:gd name="connsiteY8-126" fmla="*/ 1209747 h 1209747"/>
              <a:gd name="connsiteX0-127" fmla="*/ 228132 w 618657"/>
              <a:gd name="connsiteY0-128" fmla="*/ 1181172 h 1209747"/>
              <a:gd name="connsiteX1-129" fmla="*/ 190032 w 618657"/>
              <a:gd name="connsiteY1-130" fmla="*/ 800172 h 1209747"/>
              <a:gd name="connsiteX2-131" fmla="*/ 0 w 618657"/>
              <a:gd name="connsiteY2-132" fmla="*/ 589529 h 1209747"/>
              <a:gd name="connsiteX3-133" fmla="*/ 237657 w 618657"/>
              <a:gd name="connsiteY3-134" fmla="*/ 504897 h 1209747"/>
              <a:gd name="connsiteX4-135" fmla="*/ 332907 w 618657"/>
              <a:gd name="connsiteY4-136" fmla="*/ 72 h 1209747"/>
              <a:gd name="connsiteX5-137" fmla="*/ 409107 w 618657"/>
              <a:gd name="connsiteY5-138" fmla="*/ 581097 h 1209747"/>
              <a:gd name="connsiteX6-139" fmla="*/ 618657 w 618657"/>
              <a:gd name="connsiteY6-140" fmla="*/ 657297 h 1209747"/>
              <a:gd name="connsiteX7-141" fmla="*/ 361482 w 618657"/>
              <a:gd name="connsiteY7-142" fmla="*/ 771597 h 1209747"/>
              <a:gd name="connsiteX8-143" fmla="*/ 285282 w 618657"/>
              <a:gd name="connsiteY8-144" fmla="*/ 1209747 h 1209747"/>
              <a:gd name="connsiteX9" fmla="*/ 228132 w 618657"/>
              <a:gd name="connsiteY9" fmla="*/ 1181172 h 1209747"/>
              <a:gd name="connsiteX0-145" fmla="*/ 285282 w 618657"/>
              <a:gd name="connsiteY0-146" fmla="*/ 1209747 h 1209747"/>
              <a:gd name="connsiteX1-147" fmla="*/ 190032 w 618657"/>
              <a:gd name="connsiteY1-148" fmla="*/ 800172 h 1209747"/>
              <a:gd name="connsiteX2-149" fmla="*/ 0 w 618657"/>
              <a:gd name="connsiteY2-150" fmla="*/ 589529 h 1209747"/>
              <a:gd name="connsiteX3-151" fmla="*/ 237657 w 618657"/>
              <a:gd name="connsiteY3-152" fmla="*/ 504897 h 1209747"/>
              <a:gd name="connsiteX4-153" fmla="*/ 332907 w 618657"/>
              <a:gd name="connsiteY4-154" fmla="*/ 72 h 1209747"/>
              <a:gd name="connsiteX5-155" fmla="*/ 409107 w 618657"/>
              <a:gd name="connsiteY5-156" fmla="*/ 581097 h 1209747"/>
              <a:gd name="connsiteX6-157" fmla="*/ 618657 w 618657"/>
              <a:gd name="connsiteY6-158" fmla="*/ 657297 h 1209747"/>
              <a:gd name="connsiteX7-159" fmla="*/ 361482 w 618657"/>
              <a:gd name="connsiteY7-160" fmla="*/ 771597 h 1209747"/>
              <a:gd name="connsiteX8-161" fmla="*/ 285282 w 618657"/>
              <a:gd name="connsiteY8-162" fmla="*/ 1209747 h 1209747"/>
              <a:gd name="connsiteX0-163" fmla="*/ 270292 w 618657"/>
              <a:gd name="connsiteY0-164" fmla="*/ 1249721 h 1249721"/>
              <a:gd name="connsiteX1-165" fmla="*/ 190032 w 618657"/>
              <a:gd name="connsiteY1-166" fmla="*/ 800172 h 1249721"/>
              <a:gd name="connsiteX2-167" fmla="*/ 0 w 618657"/>
              <a:gd name="connsiteY2-168" fmla="*/ 589529 h 1249721"/>
              <a:gd name="connsiteX3-169" fmla="*/ 237657 w 618657"/>
              <a:gd name="connsiteY3-170" fmla="*/ 504897 h 1249721"/>
              <a:gd name="connsiteX4-171" fmla="*/ 332907 w 618657"/>
              <a:gd name="connsiteY4-172" fmla="*/ 72 h 1249721"/>
              <a:gd name="connsiteX5-173" fmla="*/ 409107 w 618657"/>
              <a:gd name="connsiteY5-174" fmla="*/ 581097 h 1249721"/>
              <a:gd name="connsiteX6-175" fmla="*/ 618657 w 618657"/>
              <a:gd name="connsiteY6-176" fmla="*/ 657297 h 1249721"/>
              <a:gd name="connsiteX7-177" fmla="*/ 361482 w 618657"/>
              <a:gd name="connsiteY7-178" fmla="*/ 771597 h 1249721"/>
              <a:gd name="connsiteX8-179" fmla="*/ 270292 w 618657"/>
              <a:gd name="connsiteY8-180" fmla="*/ 1249721 h 1249721"/>
              <a:gd name="connsiteX0-181" fmla="*/ 270292 w 618657"/>
              <a:gd name="connsiteY0-182" fmla="*/ 1249721 h 1249721"/>
              <a:gd name="connsiteX1-183" fmla="*/ 190032 w 618657"/>
              <a:gd name="connsiteY1-184" fmla="*/ 775188 h 1249721"/>
              <a:gd name="connsiteX2-185" fmla="*/ 0 w 618657"/>
              <a:gd name="connsiteY2-186" fmla="*/ 589529 h 1249721"/>
              <a:gd name="connsiteX3-187" fmla="*/ 237657 w 618657"/>
              <a:gd name="connsiteY3-188" fmla="*/ 504897 h 1249721"/>
              <a:gd name="connsiteX4-189" fmla="*/ 332907 w 618657"/>
              <a:gd name="connsiteY4-190" fmla="*/ 72 h 1249721"/>
              <a:gd name="connsiteX5-191" fmla="*/ 409107 w 618657"/>
              <a:gd name="connsiteY5-192" fmla="*/ 581097 h 1249721"/>
              <a:gd name="connsiteX6-193" fmla="*/ 618657 w 618657"/>
              <a:gd name="connsiteY6-194" fmla="*/ 657297 h 1249721"/>
              <a:gd name="connsiteX7-195" fmla="*/ 361482 w 618657"/>
              <a:gd name="connsiteY7-196" fmla="*/ 771597 h 1249721"/>
              <a:gd name="connsiteX8-197" fmla="*/ 270292 w 618657"/>
              <a:gd name="connsiteY8-198" fmla="*/ 1249721 h 1249721"/>
              <a:gd name="connsiteX0-199" fmla="*/ 270292 w 618657"/>
              <a:gd name="connsiteY0-200" fmla="*/ 1249721 h 1249721"/>
              <a:gd name="connsiteX1-201" fmla="*/ 190032 w 618657"/>
              <a:gd name="connsiteY1-202" fmla="*/ 775188 h 1249721"/>
              <a:gd name="connsiteX2-203" fmla="*/ 0 w 618657"/>
              <a:gd name="connsiteY2-204" fmla="*/ 589529 h 1249721"/>
              <a:gd name="connsiteX3-205" fmla="*/ 237657 w 618657"/>
              <a:gd name="connsiteY3-206" fmla="*/ 504897 h 1249721"/>
              <a:gd name="connsiteX4-207" fmla="*/ 332907 w 618657"/>
              <a:gd name="connsiteY4-208" fmla="*/ 72 h 1249721"/>
              <a:gd name="connsiteX5-209" fmla="*/ 409107 w 618657"/>
              <a:gd name="connsiteY5-210" fmla="*/ 581097 h 1249721"/>
              <a:gd name="connsiteX6-211" fmla="*/ 618657 w 618657"/>
              <a:gd name="connsiteY6-212" fmla="*/ 657297 h 1249721"/>
              <a:gd name="connsiteX7-213" fmla="*/ 361482 w 618657"/>
              <a:gd name="connsiteY7-214" fmla="*/ 771597 h 1249721"/>
              <a:gd name="connsiteX8-215" fmla="*/ 270292 w 618657"/>
              <a:gd name="connsiteY8-216" fmla="*/ 1249721 h 1249721"/>
              <a:gd name="connsiteX0-217" fmla="*/ 297774 w 618657"/>
              <a:gd name="connsiteY0-218" fmla="*/ 1257216 h 1257216"/>
              <a:gd name="connsiteX1-219" fmla="*/ 190032 w 618657"/>
              <a:gd name="connsiteY1-220" fmla="*/ 775188 h 1257216"/>
              <a:gd name="connsiteX2-221" fmla="*/ 0 w 618657"/>
              <a:gd name="connsiteY2-222" fmla="*/ 589529 h 1257216"/>
              <a:gd name="connsiteX3-223" fmla="*/ 237657 w 618657"/>
              <a:gd name="connsiteY3-224" fmla="*/ 504897 h 1257216"/>
              <a:gd name="connsiteX4-225" fmla="*/ 332907 w 618657"/>
              <a:gd name="connsiteY4-226" fmla="*/ 72 h 1257216"/>
              <a:gd name="connsiteX5-227" fmla="*/ 409107 w 618657"/>
              <a:gd name="connsiteY5-228" fmla="*/ 581097 h 1257216"/>
              <a:gd name="connsiteX6-229" fmla="*/ 618657 w 618657"/>
              <a:gd name="connsiteY6-230" fmla="*/ 657297 h 1257216"/>
              <a:gd name="connsiteX7-231" fmla="*/ 361482 w 618657"/>
              <a:gd name="connsiteY7-232" fmla="*/ 771597 h 1257216"/>
              <a:gd name="connsiteX8-233" fmla="*/ 297774 w 618657"/>
              <a:gd name="connsiteY8-234" fmla="*/ 1257216 h 1257216"/>
              <a:gd name="connsiteX0-235" fmla="*/ 297774 w 618657"/>
              <a:gd name="connsiteY0-236" fmla="*/ 1257216 h 1257216"/>
              <a:gd name="connsiteX1-237" fmla="*/ 190032 w 618657"/>
              <a:gd name="connsiteY1-238" fmla="*/ 775188 h 1257216"/>
              <a:gd name="connsiteX2-239" fmla="*/ 0 w 618657"/>
              <a:gd name="connsiteY2-240" fmla="*/ 589529 h 1257216"/>
              <a:gd name="connsiteX3-241" fmla="*/ 237657 w 618657"/>
              <a:gd name="connsiteY3-242" fmla="*/ 504897 h 1257216"/>
              <a:gd name="connsiteX4-243" fmla="*/ 332907 w 618657"/>
              <a:gd name="connsiteY4-244" fmla="*/ 72 h 1257216"/>
              <a:gd name="connsiteX5-245" fmla="*/ 409107 w 618657"/>
              <a:gd name="connsiteY5-246" fmla="*/ 581097 h 1257216"/>
              <a:gd name="connsiteX6-247" fmla="*/ 618657 w 618657"/>
              <a:gd name="connsiteY6-248" fmla="*/ 657297 h 1257216"/>
              <a:gd name="connsiteX7-249" fmla="*/ 388964 w 618657"/>
              <a:gd name="connsiteY7-250" fmla="*/ 776593 h 1257216"/>
              <a:gd name="connsiteX8-251" fmla="*/ 297774 w 618657"/>
              <a:gd name="connsiteY8-252" fmla="*/ 1257216 h 1257216"/>
              <a:gd name="connsiteX0-253" fmla="*/ 297774 w 618657"/>
              <a:gd name="connsiteY0-254" fmla="*/ 1257216 h 1257216"/>
              <a:gd name="connsiteX1-255" fmla="*/ 190032 w 618657"/>
              <a:gd name="connsiteY1-256" fmla="*/ 775188 h 1257216"/>
              <a:gd name="connsiteX2-257" fmla="*/ 0 w 618657"/>
              <a:gd name="connsiteY2-258" fmla="*/ 589529 h 1257216"/>
              <a:gd name="connsiteX3-259" fmla="*/ 237657 w 618657"/>
              <a:gd name="connsiteY3-260" fmla="*/ 504897 h 1257216"/>
              <a:gd name="connsiteX4-261" fmla="*/ 332907 w 618657"/>
              <a:gd name="connsiteY4-262" fmla="*/ 72 h 1257216"/>
              <a:gd name="connsiteX5-263" fmla="*/ 409107 w 618657"/>
              <a:gd name="connsiteY5-264" fmla="*/ 581097 h 1257216"/>
              <a:gd name="connsiteX6-265" fmla="*/ 618657 w 618657"/>
              <a:gd name="connsiteY6-266" fmla="*/ 657297 h 1257216"/>
              <a:gd name="connsiteX7-267" fmla="*/ 388964 w 618657"/>
              <a:gd name="connsiteY7-268" fmla="*/ 776593 h 1257216"/>
              <a:gd name="connsiteX8-269" fmla="*/ 297774 w 618657"/>
              <a:gd name="connsiteY8-270" fmla="*/ 1257216 h 1257216"/>
              <a:gd name="connsiteX0-271" fmla="*/ 297774 w 618657"/>
              <a:gd name="connsiteY0-272" fmla="*/ 1257216 h 1257216"/>
              <a:gd name="connsiteX1-273" fmla="*/ 190032 w 618657"/>
              <a:gd name="connsiteY1-274" fmla="*/ 775188 h 1257216"/>
              <a:gd name="connsiteX2-275" fmla="*/ 0 w 618657"/>
              <a:gd name="connsiteY2-276" fmla="*/ 589529 h 1257216"/>
              <a:gd name="connsiteX3-277" fmla="*/ 237657 w 618657"/>
              <a:gd name="connsiteY3-278" fmla="*/ 504897 h 1257216"/>
              <a:gd name="connsiteX4-279" fmla="*/ 332907 w 618657"/>
              <a:gd name="connsiteY4-280" fmla="*/ 72 h 1257216"/>
              <a:gd name="connsiteX5-281" fmla="*/ 409107 w 618657"/>
              <a:gd name="connsiteY5-282" fmla="*/ 581097 h 1257216"/>
              <a:gd name="connsiteX6-283" fmla="*/ 618657 w 618657"/>
              <a:gd name="connsiteY6-284" fmla="*/ 657297 h 1257216"/>
              <a:gd name="connsiteX7-285" fmla="*/ 388964 w 618657"/>
              <a:gd name="connsiteY7-286" fmla="*/ 776593 h 1257216"/>
              <a:gd name="connsiteX8-287" fmla="*/ 297774 w 618657"/>
              <a:gd name="connsiteY8-288" fmla="*/ 1257216 h 1257216"/>
              <a:gd name="connsiteX0-289" fmla="*/ 317761 w 638644"/>
              <a:gd name="connsiteY0-290" fmla="*/ 1257216 h 1257216"/>
              <a:gd name="connsiteX1-291" fmla="*/ 210019 w 638644"/>
              <a:gd name="connsiteY1-292" fmla="*/ 775188 h 1257216"/>
              <a:gd name="connsiteX2-293" fmla="*/ 0 w 638644"/>
              <a:gd name="connsiteY2-294" fmla="*/ 597024 h 1257216"/>
              <a:gd name="connsiteX3-295" fmla="*/ 257644 w 638644"/>
              <a:gd name="connsiteY3-296" fmla="*/ 504897 h 1257216"/>
              <a:gd name="connsiteX4-297" fmla="*/ 352894 w 638644"/>
              <a:gd name="connsiteY4-298" fmla="*/ 72 h 1257216"/>
              <a:gd name="connsiteX5-299" fmla="*/ 429094 w 638644"/>
              <a:gd name="connsiteY5-300" fmla="*/ 581097 h 1257216"/>
              <a:gd name="connsiteX6-301" fmla="*/ 638644 w 638644"/>
              <a:gd name="connsiteY6-302" fmla="*/ 657297 h 1257216"/>
              <a:gd name="connsiteX7-303" fmla="*/ 408951 w 638644"/>
              <a:gd name="connsiteY7-304" fmla="*/ 776593 h 1257216"/>
              <a:gd name="connsiteX8-305" fmla="*/ 317761 w 638644"/>
              <a:gd name="connsiteY8-306" fmla="*/ 1257216 h 1257216"/>
              <a:gd name="connsiteX0-307" fmla="*/ 317761 w 638644"/>
              <a:gd name="connsiteY0-308" fmla="*/ 1257216 h 1257216"/>
              <a:gd name="connsiteX1-309" fmla="*/ 227508 w 638644"/>
              <a:gd name="connsiteY1-310" fmla="*/ 772690 h 1257216"/>
              <a:gd name="connsiteX2-311" fmla="*/ 0 w 638644"/>
              <a:gd name="connsiteY2-312" fmla="*/ 597024 h 1257216"/>
              <a:gd name="connsiteX3-313" fmla="*/ 257644 w 638644"/>
              <a:gd name="connsiteY3-314" fmla="*/ 504897 h 1257216"/>
              <a:gd name="connsiteX4-315" fmla="*/ 352894 w 638644"/>
              <a:gd name="connsiteY4-316" fmla="*/ 72 h 1257216"/>
              <a:gd name="connsiteX5-317" fmla="*/ 429094 w 638644"/>
              <a:gd name="connsiteY5-318" fmla="*/ 581097 h 1257216"/>
              <a:gd name="connsiteX6-319" fmla="*/ 638644 w 638644"/>
              <a:gd name="connsiteY6-320" fmla="*/ 657297 h 1257216"/>
              <a:gd name="connsiteX7-321" fmla="*/ 408951 w 638644"/>
              <a:gd name="connsiteY7-322" fmla="*/ 776593 h 1257216"/>
              <a:gd name="connsiteX8-323" fmla="*/ 317761 w 638644"/>
              <a:gd name="connsiteY8-324" fmla="*/ 1257216 h 1257216"/>
              <a:gd name="connsiteX0-325" fmla="*/ 339441 w 638644"/>
              <a:gd name="connsiteY0-326" fmla="*/ 1253055 h 1253055"/>
              <a:gd name="connsiteX1-327" fmla="*/ 227508 w 638644"/>
              <a:gd name="connsiteY1-328" fmla="*/ 772690 h 1253055"/>
              <a:gd name="connsiteX2-329" fmla="*/ 0 w 638644"/>
              <a:gd name="connsiteY2-330" fmla="*/ 597024 h 1253055"/>
              <a:gd name="connsiteX3-331" fmla="*/ 257644 w 638644"/>
              <a:gd name="connsiteY3-332" fmla="*/ 504897 h 1253055"/>
              <a:gd name="connsiteX4-333" fmla="*/ 352894 w 638644"/>
              <a:gd name="connsiteY4-334" fmla="*/ 72 h 1253055"/>
              <a:gd name="connsiteX5-335" fmla="*/ 429094 w 638644"/>
              <a:gd name="connsiteY5-336" fmla="*/ 581097 h 1253055"/>
              <a:gd name="connsiteX6-337" fmla="*/ 638644 w 638644"/>
              <a:gd name="connsiteY6-338" fmla="*/ 657297 h 1253055"/>
              <a:gd name="connsiteX7-339" fmla="*/ 408951 w 638644"/>
              <a:gd name="connsiteY7-340" fmla="*/ 776593 h 1253055"/>
              <a:gd name="connsiteX8-341" fmla="*/ 339441 w 638644"/>
              <a:gd name="connsiteY8-342" fmla="*/ 1253055 h 1253055"/>
              <a:gd name="connsiteX0-343" fmla="*/ 339441 w 638644"/>
              <a:gd name="connsiteY0-344" fmla="*/ 1253055 h 1253055"/>
              <a:gd name="connsiteX1-345" fmla="*/ 227508 w 638644"/>
              <a:gd name="connsiteY1-346" fmla="*/ 772690 h 1253055"/>
              <a:gd name="connsiteX2-347" fmla="*/ 0 w 638644"/>
              <a:gd name="connsiteY2-348" fmla="*/ 597024 h 1253055"/>
              <a:gd name="connsiteX3-349" fmla="*/ 257644 w 638644"/>
              <a:gd name="connsiteY3-350" fmla="*/ 504897 h 1253055"/>
              <a:gd name="connsiteX4-351" fmla="*/ 352894 w 638644"/>
              <a:gd name="connsiteY4-352" fmla="*/ 72 h 1253055"/>
              <a:gd name="connsiteX5-353" fmla="*/ 429094 w 638644"/>
              <a:gd name="connsiteY5-354" fmla="*/ 581097 h 1253055"/>
              <a:gd name="connsiteX6-355" fmla="*/ 638644 w 638644"/>
              <a:gd name="connsiteY6-356" fmla="*/ 657297 h 1253055"/>
              <a:gd name="connsiteX7-357" fmla="*/ 427015 w 638644"/>
              <a:gd name="connsiteY7-358" fmla="*/ 776594 h 1253055"/>
              <a:gd name="connsiteX8-359" fmla="*/ 339441 w 638644"/>
              <a:gd name="connsiteY8-360" fmla="*/ 1253055 h 1253055"/>
              <a:gd name="connsiteX0-361" fmla="*/ 339441 w 638644"/>
              <a:gd name="connsiteY0-362" fmla="*/ 1253055 h 1253055"/>
              <a:gd name="connsiteX1-363" fmla="*/ 227508 w 638644"/>
              <a:gd name="connsiteY1-364" fmla="*/ 772690 h 1253055"/>
              <a:gd name="connsiteX2-365" fmla="*/ 0 w 638644"/>
              <a:gd name="connsiteY2-366" fmla="*/ 597024 h 1253055"/>
              <a:gd name="connsiteX3-367" fmla="*/ 257644 w 638644"/>
              <a:gd name="connsiteY3-368" fmla="*/ 504897 h 1253055"/>
              <a:gd name="connsiteX4-369" fmla="*/ 352894 w 638644"/>
              <a:gd name="connsiteY4-370" fmla="*/ 72 h 1253055"/>
              <a:gd name="connsiteX5-371" fmla="*/ 443547 w 638644"/>
              <a:gd name="connsiteY5-372" fmla="*/ 539503 h 1253055"/>
              <a:gd name="connsiteX6-373" fmla="*/ 638644 w 638644"/>
              <a:gd name="connsiteY6-374" fmla="*/ 657297 h 1253055"/>
              <a:gd name="connsiteX7-375" fmla="*/ 427015 w 638644"/>
              <a:gd name="connsiteY7-376" fmla="*/ 776594 h 1253055"/>
              <a:gd name="connsiteX8-377" fmla="*/ 339441 w 638644"/>
              <a:gd name="connsiteY8-378" fmla="*/ 1253055 h 1253055"/>
              <a:gd name="connsiteX0-379" fmla="*/ 339441 w 642257"/>
              <a:gd name="connsiteY0-380" fmla="*/ 1253055 h 1253055"/>
              <a:gd name="connsiteX1-381" fmla="*/ 227508 w 642257"/>
              <a:gd name="connsiteY1-382" fmla="*/ 772690 h 1253055"/>
              <a:gd name="connsiteX2-383" fmla="*/ 0 w 642257"/>
              <a:gd name="connsiteY2-384" fmla="*/ 597024 h 1253055"/>
              <a:gd name="connsiteX3-385" fmla="*/ 257644 w 642257"/>
              <a:gd name="connsiteY3-386" fmla="*/ 504897 h 1253055"/>
              <a:gd name="connsiteX4-387" fmla="*/ 352894 w 642257"/>
              <a:gd name="connsiteY4-388" fmla="*/ 72 h 1253055"/>
              <a:gd name="connsiteX5-389" fmla="*/ 443547 w 642257"/>
              <a:gd name="connsiteY5-390" fmla="*/ 539503 h 1253055"/>
              <a:gd name="connsiteX6-391" fmla="*/ 642257 w 642257"/>
              <a:gd name="connsiteY6-392" fmla="*/ 628182 h 1253055"/>
              <a:gd name="connsiteX7-393" fmla="*/ 427015 w 642257"/>
              <a:gd name="connsiteY7-394" fmla="*/ 776594 h 1253055"/>
              <a:gd name="connsiteX8-395" fmla="*/ 339441 w 642257"/>
              <a:gd name="connsiteY8-396" fmla="*/ 1253055 h 1253055"/>
              <a:gd name="connsiteX0-397" fmla="*/ 339441 w 642257"/>
              <a:gd name="connsiteY0-398" fmla="*/ 1253055 h 1253055"/>
              <a:gd name="connsiteX1-399" fmla="*/ 227508 w 642257"/>
              <a:gd name="connsiteY1-400" fmla="*/ 772690 h 1253055"/>
              <a:gd name="connsiteX2-401" fmla="*/ 0 w 642257"/>
              <a:gd name="connsiteY2-402" fmla="*/ 597024 h 1253055"/>
              <a:gd name="connsiteX3-403" fmla="*/ 257644 w 642257"/>
              <a:gd name="connsiteY3-404" fmla="*/ 504897 h 1253055"/>
              <a:gd name="connsiteX4-405" fmla="*/ 352894 w 642257"/>
              <a:gd name="connsiteY4-406" fmla="*/ 72 h 1253055"/>
              <a:gd name="connsiteX5-407" fmla="*/ 436320 w 642257"/>
              <a:gd name="connsiteY5-408" fmla="*/ 514546 h 1253055"/>
              <a:gd name="connsiteX6-409" fmla="*/ 642257 w 642257"/>
              <a:gd name="connsiteY6-410" fmla="*/ 628182 h 1253055"/>
              <a:gd name="connsiteX7-411" fmla="*/ 427015 w 642257"/>
              <a:gd name="connsiteY7-412" fmla="*/ 776594 h 1253055"/>
              <a:gd name="connsiteX8-413" fmla="*/ 339441 w 642257"/>
              <a:gd name="connsiteY8-414" fmla="*/ 1253055 h 1253055"/>
              <a:gd name="connsiteX0-415" fmla="*/ 339441 w 642257"/>
              <a:gd name="connsiteY0-416" fmla="*/ 1253055 h 1253055"/>
              <a:gd name="connsiteX1-417" fmla="*/ 227508 w 642257"/>
              <a:gd name="connsiteY1-418" fmla="*/ 772690 h 1253055"/>
              <a:gd name="connsiteX2-419" fmla="*/ 0 w 642257"/>
              <a:gd name="connsiteY2-420" fmla="*/ 597024 h 1253055"/>
              <a:gd name="connsiteX3-421" fmla="*/ 257644 w 642257"/>
              <a:gd name="connsiteY3-422" fmla="*/ 504897 h 1253055"/>
              <a:gd name="connsiteX4-423" fmla="*/ 352894 w 642257"/>
              <a:gd name="connsiteY4-424" fmla="*/ 72 h 1253055"/>
              <a:gd name="connsiteX5-425" fmla="*/ 436320 w 642257"/>
              <a:gd name="connsiteY5-426" fmla="*/ 514546 h 1253055"/>
              <a:gd name="connsiteX6-427" fmla="*/ 642257 w 642257"/>
              <a:gd name="connsiteY6-428" fmla="*/ 628182 h 1253055"/>
              <a:gd name="connsiteX7-429" fmla="*/ 455920 w 642257"/>
              <a:gd name="connsiteY7-430" fmla="*/ 780753 h 1253055"/>
              <a:gd name="connsiteX8-431" fmla="*/ 339441 w 642257"/>
              <a:gd name="connsiteY8-432" fmla="*/ 1253055 h 1253055"/>
              <a:gd name="connsiteX0-433" fmla="*/ 339441 w 642257"/>
              <a:gd name="connsiteY0-434" fmla="*/ 1253055 h 1253055"/>
              <a:gd name="connsiteX1-435" fmla="*/ 227508 w 642257"/>
              <a:gd name="connsiteY1-436" fmla="*/ 772690 h 1253055"/>
              <a:gd name="connsiteX2-437" fmla="*/ 0 w 642257"/>
              <a:gd name="connsiteY2-438" fmla="*/ 597024 h 1253055"/>
              <a:gd name="connsiteX3-439" fmla="*/ 257644 w 642257"/>
              <a:gd name="connsiteY3-440" fmla="*/ 504897 h 1253055"/>
              <a:gd name="connsiteX4-441" fmla="*/ 352894 w 642257"/>
              <a:gd name="connsiteY4-442" fmla="*/ 72 h 1253055"/>
              <a:gd name="connsiteX5-443" fmla="*/ 436320 w 642257"/>
              <a:gd name="connsiteY5-444" fmla="*/ 514546 h 1253055"/>
              <a:gd name="connsiteX6-445" fmla="*/ 642257 w 642257"/>
              <a:gd name="connsiteY6-446" fmla="*/ 628182 h 1253055"/>
              <a:gd name="connsiteX7-447" fmla="*/ 441468 w 642257"/>
              <a:gd name="connsiteY7-448" fmla="*/ 789072 h 1253055"/>
              <a:gd name="connsiteX8-449" fmla="*/ 339441 w 642257"/>
              <a:gd name="connsiteY8-450" fmla="*/ 1253055 h 1253055"/>
              <a:gd name="connsiteX0-451" fmla="*/ 339441 w 642257"/>
              <a:gd name="connsiteY0-452" fmla="*/ 1253055 h 1253055"/>
              <a:gd name="connsiteX1-453" fmla="*/ 227508 w 642257"/>
              <a:gd name="connsiteY1-454" fmla="*/ 772690 h 1253055"/>
              <a:gd name="connsiteX2-455" fmla="*/ 0 w 642257"/>
              <a:gd name="connsiteY2-456" fmla="*/ 597024 h 1253055"/>
              <a:gd name="connsiteX3-457" fmla="*/ 257644 w 642257"/>
              <a:gd name="connsiteY3-458" fmla="*/ 504897 h 1253055"/>
              <a:gd name="connsiteX4-459" fmla="*/ 352894 w 642257"/>
              <a:gd name="connsiteY4-460" fmla="*/ 72 h 1253055"/>
              <a:gd name="connsiteX5-461" fmla="*/ 436320 w 642257"/>
              <a:gd name="connsiteY5-462" fmla="*/ 514546 h 1253055"/>
              <a:gd name="connsiteX6-463" fmla="*/ 642257 w 642257"/>
              <a:gd name="connsiteY6-464" fmla="*/ 628182 h 1253055"/>
              <a:gd name="connsiteX7-465" fmla="*/ 441468 w 642257"/>
              <a:gd name="connsiteY7-466" fmla="*/ 789072 h 1253055"/>
              <a:gd name="connsiteX8-467" fmla="*/ 339441 w 642257"/>
              <a:gd name="connsiteY8-468" fmla="*/ 1253055 h 125305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642257" h="1253055">
                <a:moveTo>
                  <a:pt x="339441" y="1253055"/>
                </a:moveTo>
                <a:cubicBezTo>
                  <a:pt x="300026" y="1037368"/>
                  <a:pt x="284082" y="882029"/>
                  <a:pt x="227508" y="772690"/>
                </a:cubicBezTo>
                <a:cubicBezTo>
                  <a:pt x="170935" y="663352"/>
                  <a:pt x="136499" y="666457"/>
                  <a:pt x="0" y="597024"/>
                </a:cubicBezTo>
                <a:cubicBezTo>
                  <a:pt x="134026" y="572509"/>
                  <a:pt x="198828" y="604389"/>
                  <a:pt x="257644" y="504897"/>
                </a:cubicBezTo>
                <a:cubicBezTo>
                  <a:pt x="316460" y="405405"/>
                  <a:pt x="325907" y="-6278"/>
                  <a:pt x="352894" y="72"/>
                </a:cubicBezTo>
                <a:cubicBezTo>
                  <a:pt x="378294" y="193747"/>
                  <a:pt x="388093" y="409861"/>
                  <a:pt x="436320" y="514546"/>
                </a:cubicBezTo>
                <a:cubicBezTo>
                  <a:pt x="484547" y="619231"/>
                  <a:pt x="572407" y="602782"/>
                  <a:pt x="642257" y="628182"/>
                </a:cubicBezTo>
                <a:cubicBezTo>
                  <a:pt x="556532" y="666282"/>
                  <a:pt x="491937" y="684927"/>
                  <a:pt x="441468" y="789072"/>
                </a:cubicBezTo>
                <a:cubicBezTo>
                  <a:pt x="390999" y="893217"/>
                  <a:pt x="349760" y="1080017"/>
                  <a:pt x="339441" y="1253055"/>
                </a:cubicBezTo>
                <a:close/>
              </a:path>
            </a:pathLst>
          </a:custGeom>
          <a:noFill/>
          <a:ln w="25400" cap="rnd" cmpd="sng" algn="ctr">
            <a:solidFill>
              <a:srgbClr val="697DA9"/>
            </a:solidFill>
            <a:prstDash val="solid"/>
            <a:roun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697DA9"/>
              </a:solidFill>
              <a:effectLst/>
              <a:uLnTx/>
              <a:uFillTx/>
              <a:latin typeface="Arial" panose="020B0604020202020204" pitchFamily="34" charset="0"/>
              <a:ea typeface="Microsoft YaHei UI" panose="020B0503020204020204" pitchFamily="34" charset="-122"/>
              <a:cs typeface="Arial" panose="020B0604020202020204" pitchFamily="34" charset="0"/>
            </a:endParaRPr>
          </a:p>
        </p:txBody>
      </p:sp>
      <p:sp>
        <p:nvSpPr>
          <p:cNvPr id="6" name="任意多边形 65"/>
          <p:cNvSpPr/>
          <p:nvPr/>
        </p:nvSpPr>
        <p:spPr>
          <a:xfrm flipH="1">
            <a:off x="7975372" y="238148"/>
            <a:ext cx="343476" cy="578494"/>
          </a:xfrm>
          <a:custGeom>
            <a:avLst/>
            <a:gdLst>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1" fmla="*/ 257175 w 647700"/>
              <a:gd name="connsiteY0-2" fmla="*/ 1181158 h 1209733"/>
              <a:gd name="connsiteX1-3" fmla="*/ 219075 w 647700"/>
              <a:gd name="connsiteY1-4" fmla="*/ 800158 h 1209733"/>
              <a:gd name="connsiteX2-5" fmla="*/ 0 w 647700"/>
              <a:gd name="connsiteY2-6" fmla="*/ 590608 h 1209733"/>
              <a:gd name="connsiteX3-7" fmla="*/ 266700 w 647700"/>
              <a:gd name="connsiteY3-8" fmla="*/ 504883 h 1209733"/>
              <a:gd name="connsiteX4-9" fmla="*/ 361950 w 647700"/>
              <a:gd name="connsiteY4-10" fmla="*/ 58 h 1209733"/>
              <a:gd name="connsiteX5-11" fmla="*/ 438150 w 647700"/>
              <a:gd name="connsiteY5-12" fmla="*/ 581083 h 1209733"/>
              <a:gd name="connsiteX6-13" fmla="*/ 647700 w 647700"/>
              <a:gd name="connsiteY6-14" fmla="*/ 657283 h 1209733"/>
              <a:gd name="connsiteX7-15" fmla="*/ 390525 w 647700"/>
              <a:gd name="connsiteY7-16" fmla="*/ 771583 h 1209733"/>
              <a:gd name="connsiteX8-17" fmla="*/ 314325 w 647700"/>
              <a:gd name="connsiteY8-18" fmla="*/ 1209733 h 1209733"/>
              <a:gd name="connsiteX0-19" fmla="*/ 257175 w 647700"/>
              <a:gd name="connsiteY0-20" fmla="*/ 1181158 h 1209733"/>
              <a:gd name="connsiteX1-21" fmla="*/ 219075 w 647700"/>
              <a:gd name="connsiteY1-22" fmla="*/ 800158 h 1209733"/>
              <a:gd name="connsiteX2-23" fmla="*/ 0 w 647700"/>
              <a:gd name="connsiteY2-24" fmla="*/ 590608 h 1209733"/>
              <a:gd name="connsiteX3-25" fmla="*/ 266700 w 647700"/>
              <a:gd name="connsiteY3-26" fmla="*/ 504883 h 1209733"/>
              <a:gd name="connsiteX4-27" fmla="*/ 361950 w 647700"/>
              <a:gd name="connsiteY4-28" fmla="*/ 58 h 1209733"/>
              <a:gd name="connsiteX5-29" fmla="*/ 438150 w 647700"/>
              <a:gd name="connsiteY5-30" fmla="*/ 581083 h 1209733"/>
              <a:gd name="connsiteX6-31" fmla="*/ 647700 w 647700"/>
              <a:gd name="connsiteY6-32" fmla="*/ 657283 h 1209733"/>
              <a:gd name="connsiteX7-33" fmla="*/ 390525 w 647700"/>
              <a:gd name="connsiteY7-34" fmla="*/ 771583 h 1209733"/>
              <a:gd name="connsiteX8-35" fmla="*/ 314325 w 647700"/>
              <a:gd name="connsiteY8-36" fmla="*/ 1209733 h 1209733"/>
              <a:gd name="connsiteX0-37" fmla="*/ 161925 w 552450"/>
              <a:gd name="connsiteY0-38" fmla="*/ 1181173 h 1209748"/>
              <a:gd name="connsiteX1-39" fmla="*/ 123825 w 552450"/>
              <a:gd name="connsiteY1-40" fmla="*/ 800173 h 1209748"/>
              <a:gd name="connsiteX2-41" fmla="*/ 0 w 552450"/>
              <a:gd name="connsiteY2-42" fmla="*/ 638248 h 1209748"/>
              <a:gd name="connsiteX3-43" fmla="*/ 171450 w 552450"/>
              <a:gd name="connsiteY3-44" fmla="*/ 504898 h 1209748"/>
              <a:gd name="connsiteX4-45" fmla="*/ 266700 w 552450"/>
              <a:gd name="connsiteY4-46" fmla="*/ 73 h 1209748"/>
              <a:gd name="connsiteX5-47" fmla="*/ 342900 w 552450"/>
              <a:gd name="connsiteY5-48" fmla="*/ 581098 h 1209748"/>
              <a:gd name="connsiteX6-49" fmla="*/ 552450 w 552450"/>
              <a:gd name="connsiteY6-50" fmla="*/ 657298 h 1209748"/>
              <a:gd name="connsiteX7-51" fmla="*/ 295275 w 552450"/>
              <a:gd name="connsiteY7-52" fmla="*/ 771598 h 1209748"/>
              <a:gd name="connsiteX8-53" fmla="*/ 219075 w 552450"/>
              <a:gd name="connsiteY8-54" fmla="*/ 1209748 h 1209748"/>
              <a:gd name="connsiteX0-55" fmla="*/ 238125 w 628650"/>
              <a:gd name="connsiteY0-56" fmla="*/ 1181172 h 1209747"/>
              <a:gd name="connsiteX1-57" fmla="*/ 200025 w 628650"/>
              <a:gd name="connsiteY1-58" fmla="*/ 800172 h 1209747"/>
              <a:gd name="connsiteX2-59" fmla="*/ 0 w 628650"/>
              <a:gd name="connsiteY2-60" fmla="*/ 562047 h 1209747"/>
              <a:gd name="connsiteX3-61" fmla="*/ 247650 w 628650"/>
              <a:gd name="connsiteY3-62" fmla="*/ 504897 h 1209747"/>
              <a:gd name="connsiteX4-63" fmla="*/ 342900 w 628650"/>
              <a:gd name="connsiteY4-64" fmla="*/ 72 h 1209747"/>
              <a:gd name="connsiteX5-65" fmla="*/ 419100 w 628650"/>
              <a:gd name="connsiteY5-66" fmla="*/ 581097 h 1209747"/>
              <a:gd name="connsiteX6-67" fmla="*/ 628650 w 628650"/>
              <a:gd name="connsiteY6-68" fmla="*/ 657297 h 1209747"/>
              <a:gd name="connsiteX7-69" fmla="*/ 371475 w 628650"/>
              <a:gd name="connsiteY7-70" fmla="*/ 771597 h 1209747"/>
              <a:gd name="connsiteX8-71" fmla="*/ 295275 w 628650"/>
              <a:gd name="connsiteY8-72" fmla="*/ 1209747 h 1209747"/>
              <a:gd name="connsiteX0-73" fmla="*/ 238125 w 628650"/>
              <a:gd name="connsiteY0-74" fmla="*/ 1181172 h 1209747"/>
              <a:gd name="connsiteX1-75" fmla="*/ 200025 w 628650"/>
              <a:gd name="connsiteY1-76" fmla="*/ 800172 h 1209747"/>
              <a:gd name="connsiteX2-77" fmla="*/ 0 w 628650"/>
              <a:gd name="connsiteY2-78" fmla="*/ 562047 h 1209747"/>
              <a:gd name="connsiteX3-79" fmla="*/ 247650 w 628650"/>
              <a:gd name="connsiteY3-80" fmla="*/ 504897 h 1209747"/>
              <a:gd name="connsiteX4-81" fmla="*/ 342900 w 628650"/>
              <a:gd name="connsiteY4-82" fmla="*/ 72 h 1209747"/>
              <a:gd name="connsiteX5-83" fmla="*/ 419100 w 628650"/>
              <a:gd name="connsiteY5-84" fmla="*/ 581097 h 1209747"/>
              <a:gd name="connsiteX6-85" fmla="*/ 628650 w 628650"/>
              <a:gd name="connsiteY6-86" fmla="*/ 657297 h 1209747"/>
              <a:gd name="connsiteX7-87" fmla="*/ 371475 w 628650"/>
              <a:gd name="connsiteY7-88" fmla="*/ 771597 h 1209747"/>
              <a:gd name="connsiteX8-89" fmla="*/ 295275 w 628650"/>
              <a:gd name="connsiteY8-90" fmla="*/ 1209747 h 1209747"/>
              <a:gd name="connsiteX0-91" fmla="*/ 228132 w 618657"/>
              <a:gd name="connsiteY0-92" fmla="*/ 1181172 h 1209747"/>
              <a:gd name="connsiteX1-93" fmla="*/ 190032 w 618657"/>
              <a:gd name="connsiteY1-94" fmla="*/ 800172 h 1209747"/>
              <a:gd name="connsiteX2-95" fmla="*/ 0 w 618657"/>
              <a:gd name="connsiteY2-96" fmla="*/ 589529 h 1209747"/>
              <a:gd name="connsiteX3-97" fmla="*/ 237657 w 618657"/>
              <a:gd name="connsiteY3-98" fmla="*/ 504897 h 1209747"/>
              <a:gd name="connsiteX4-99" fmla="*/ 332907 w 618657"/>
              <a:gd name="connsiteY4-100" fmla="*/ 72 h 1209747"/>
              <a:gd name="connsiteX5-101" fmla="*/ 409107 w 618657"/>
              <a:gd name="connsiteY5-102" fmla="*/ 581097 h 1209747"/>
              <a:gd name="connsiteX6-103" fmla="*/ 618657 w 618657"/>
              <a:gd name="connsiteY6-104" fmla="*/ 657297 h 1209747"/>
              <a:gd name="connsiteX7-105" fmla="*/ 361482 w 618657"/>
              <a:gd name="connsiteY7-106" fmla="*/ 771597 h 1209747"/>
              <a:gd name="connsiteX8-107" fmla="*/ 285282 w 618657"/>
              <a:gd name="connsiteY8-108" fmla="*/ 1209747 h 1209747"/>
              <a:gd name="connsiteX0-109" fmla="*/ 228132 w 618657"/>
              <a:gd name="connsiteY0-110" fmla="*/ 1181172 h 1209747"/>
              <a:gd name="connsiteX1-111" fmla="*/ 190032 w 618657"/>
              <a:gd name="connsiteY1-112" fmla="*/ 800172 h 1209747"/>
              <a:gd name="connsiteX2-113" fmla="*/ 0 w 618657"/>
              <a:gd name="connsiteY2-114" fmla="*/ 589529 h 1209747"/>
              <a:gd name="connsiteX3-115" fmla="*/ 237657 w 618657"/>
              <a:gd name="connsiteY3-116" fmla="*/ 504897 h 1209747"/>
              <a:gd name="connsiteX4-117" fmla="*/ 332907 w 618657"/>
              <a:gd name="connsiteY4-118" fmla="*/ 72 h 1209747"/>
              <a:gd name="connsiteX5-119" fmla="*/ 409107 w 618657"/>
              <a:gd name="connsiteY5-120" fmla="*/ 581097 h 1209747"/>
              <a:gd name="connsiteX6-121" fmla="*/ 618657 w 618657"/>
              <a:gd name="connsiteY6-122" fmla="*/ 657297 h 1209747"/>
              <a:gd name="connsiteX7-123" fmla="*/ 361482 w 618657"/>
              <a:gd name="connsiteY7-124" fmla="*/ 771597 h 1209747"/>
              <a:gd name="connsiteX8-125" fmla="*/ 285282 w 618657"/>
              <a:gd name="connsiteY8-126" fmla="*/ 1209747 h 1209747"/>
              <a:gd name="connsiteX0-127" fmla="*/ 228132 w 618657"/>
              <a:gd name="connsiteY0-128" fmla="*/ 1181172 h 1209747"/>
              <a:gd name="connsiteX1-129" fmla="*/ 190032 w 618657"/>
              <a:gd name="connsiteY1-130" fmla="*/ 800172 h 1209747"/>
              <a:gd name="connsiteX2-131" fmla="*/ 0 w 618657"/>
              <a:gd name="connsiteY2-132" fmla="*/ 589529 h 1209747"/>
              <a:gd name="connsiteX3-133" fmla="*/ 237657 w 618657"/>
              <a:gd name="connsiteY3-134" fmla="*/ 504897 h 1209747"/>
              <a:gd name="connsiteX4-135" fmla="*/ 332907 w 618657"/>
              <a:gd name="connsiteY4-136" fmla="*/ 72 h 1209747"/>
              <a:gd name="connsiteX5-137" fmla="*/ 409107 w 618657"/>
              <a:gd name="connsiteY5-138" fmla="*/ 581097 h 1209747"/>
              <a:gd name="connsiteX6-139" fmla="*/ 618657 w 618657"/>
              <a:gd name="connsiteY6-140" fmla="*/ 657297 h 1209747"/>
              <a:gd name="connsiteX7-141" fmla="*/ 361482 w 618657"/>
              <a:gd name="connsiteY7-142" fmla="*/ 771597 h 1209747"/>
              <a:gd name="connsiteX8-143" fmla="*/ 285282 w 618657"/>
              <a:gd name="connsiteY8-144" fmla="*/ 1209747 h 1209747"/>
              <a:gd name="connsiteX9" fmla="*/ 228132 w 618657"/>
              <a:gd name="connsiteY9" fmla="*/ 1181172 h 1209747"/>
              <a:gd name="connsiteX0-145" fmla="*/ 285282 w 618657"/>
              <a:gd name="connsiteY0-146" fmla="*/ 1209747 h 1209747"/>
              <a:gd name="connsiteX1-147" fmla="*/ 190032 w 618657"/>
              <a:gd name="connsiteY1-148" fmla="*/ 800172 h 1209747"/>
              <a:gd name="connsiteX2-149" fmla="*/ 0 w 618657"/>
              <a:gd name="connsiteY2-150" fmla="*/ 589529 h 1209747"/>
              <a:gd name="connsiteX3-151" fmla="*/ 237657 w 618657"/>
              <a:gd name="connsiteY3-152" fmla="*/ 504897 h 1209747"/>
              <a:gd name="connsiteX4-153" fmla="*/ 332907 w 618657"/>
              <a:gd name="connsiteY4-154" fmla="*/ 72 h 1209747"/>
              <a:gd name="connsiteX5-155" fmla="*/ 409107 w 618657"/>
              <a:gd name="connsiteY5-156" fmla="*/ 581097 h 1209747"/>
              <a:gd name="connsiteX6-157" fmla="*/ 618657 w 618657"/>
              <a:gd name="connsiteY6-158" fmla="*/ 657297 h 1209747"/>
              <a:gd name="connsiteX7-159" fmla="*/ 361482 w 618657"/>
              <a:gd name="connsiteY7-160" fmla="*/ 771597 h 1209747"/>
              <a:gd name="connsiteX8-161" fmla="*/ 285282 w 618657"/>
              <a:gd name="connsiteY8-162" fmla="*/ 1209747 h 1209747"/>
              <a:gd name="connsiteX0-163" fmla="*/ 270292 w 618657"/>
              <a:gd name="connsiteY0-164" fmla="*/ 1249721 h 1249721"/>
              <a:gd name="connsiteX1-165" fmla="*/ 190032 w 618657"/>
              <a:gd name="connsiteY1-166" fmla="*/ 800172 h 1249721"/>
              <a:gd name="connsiteX2-167" fmla="*/ 0 w 618657"/>
              <a:gd name="connsiteY2-168" fmla="*/ 589529 h 1249721"/>
              <a:gd name="connsiteX3-169" fmla="*/ 237657 w 618657"/>
              <a:gd name="connsiteY3-170" fmla="*/ 504897 h 1249721"/>
              <a:gd name="connsiteX4-171" fmla="*/ 332907 w 618657"/>
              <a:gd name="connsiteY4-172" fmla="*/ 72 h 1249721"/>
              <a:gd name="connsiteX5-173" fmla="*/ 409107 w 618657"/>
              <a:gd name="connsiteY5-174" fmla="*/ 581097 h 1249721"/>
              <a:gd name="connsiteX6-175" fmla="*/ 618657 w 618657"/>
              <a:gd name="connsiteY6-176" fmla="*/ 657297 h 1249721"/>
              <a:gd name="connsiteX7-177" fmla="*/ 361482 w 618657"/>
              <a:gd name="connsiteY7-178" fmla="*/ 771597 h 1249721"/>
              <a:gd name="connsiteX8-179" fmla="*/ 270292 w 618657"/>
              <a:gd name="connsiteY8-180" fmla="*/ 1249721 h 1249721"/>
              <a:gd name="connsiteX0-181" fmla="*/ 270292 w 618657"/>
              <a:gd name="connsiteY0-182" fmla="*/ 1249721 h 1249721"/>
              <a:gd name="connsiteX1-183" fmla="*/ 190032 w 618657"/>
              <a:gd name="connsiteY1-184" fmla="*/ 775188 h 1249721"/>
              <a:gd name="connsiteX2-185" fmla="*/ 0 w 618657"/>
              <a:gd name="connsiteY2-186" fmla="*/ 589529 h 1249721"/>
              <a:gd name="connsiteX3-187" fmla="*/ 237657 w 618657"/>
              <a:gd name="connsiteY3-188" fmla="*/ 504897 h 1249721"/>
              <a:gd name="connsiteX4-189" fmla="*/ 332907 w 618657"/>
              <a:gd name="connsiteY4-190" fmla="*/ 72 h 1249721"/>
              <a:gd name="connsiteX5-191" fmla="*/ 409107 w 618657"/>
              <a:gd name="connsiteY5-192" fmla="*/ 581097 h 1249721"/>
              <a:gd name="connsiteX6-193" fmla="*/ 618657 w 618657"/>
              <a:gd name="connsiteY6-194" fmla="*/ 657297 h 1249721"/>
              <a:gd name="connsiteX7-195" fmla="*/ 361482 w 618657"/>
              <a:gd name="connsiteY7-196" fmla="*/ 771597 h 1249721"/>
              <a:gd name="connsiteX8-197" fmla="*/ 270292 w 618657"/>
              <a:gd name="connsiteY8-198" fmla="*/ 1249721 h 1249721"/>
              <a:gd name="connsiteX0-199" fmla="*/ 270292 w 618657"/>
              <a:gd name="connsiteY0-200" fmla="*/ 1249721 h 1249721"/>
              <a:gd name="connsiteX1-201" fmla="*/ 190032 w 618657"/>
              <a:gd name="connsiteY1-202" fmla="*/ 775188 h 1249721"/>
              <a:gd name="connsiteX2-203" fmla="*/ 0 w 618657"/>
              <a:gd name="connsiteY2-204" fmla="*/ 589529 h 1249721"/>
              <a:gd name="connsiteX3-205" fmla="*/ 237657 w 618657"/>
              <a:gd name="connsiteY3-206" fmla="*/ 504897 h 1249721"/>
              <a:gd name="connsiteX4-207" fmla="*/ 332907 w 618657"/>
              <a:gd name="connsiteY4-208" fmla="*/ 72 h 1249721"/>
              <a:gd name="connsiteX5-209" fmla="*/ 409107 w 618657"/>
              <a:gd name="connsiteY5-210" fmla="*/ 581097 h 1249721"/>
              <a:gd name="connsiteX6-211" fmla="*/ 618657 w 618657"/>
              <a:gd name="connsiteY6-212" fmla="*/ 657297 h 1249721"/>
              <a:gd name="connsiteX7-213" fmla="*/ 361482 w 618657"/>
              <a:gd name="connsiteY7-214" fmla="*/ 771597 h 1249721"/>
              <a:gd name="connsiteX8-215" fmla="*/ 270292 w 618657"/>
              <a:gd name="connsiteY8-216" fmla="*/ 1249721 h 1249721"/>
              <a:gd name="connsiteX0-217" fmla="*/ 297774 w 618657"/>
              <a:gd name="connsiteY0-218" fmla="*/ 1257216 h 1257216"/>
              <a:gd name="connsiteX1-219" fmla="*/ 190032 w 618657"/>
              <a:gd name="connsiteY1-220" fmla="*/ 775188 h 1257216"/>
              <a:gd name="connsiteX2-221" fmla="*/ 0 w 618657"/>
              <a:gd name="connsiteY2-222" fmla="*/ 589529 h 1257216"/>
              <a:gd name="connsiteX3-223" fmla="*/ 237657 w 618657"/>
              <a:gd name="connsiteY3-224" fmla="*/ 504897 h 1257216"/>
              <a:gd name="connsiteX4-225" fmla="*/ 332907 w 618657"/>
              <a:gd name="connsiteY4-226" fmla="*/ 72 h 1257216"/>
              <a:gd name="connsiteX5-227" fmla="*/ 409107 w 618657"/>
              <a:gd name="connsiteY5-228" fmla="*/ 581097 h 1257216"/>
              <a:gd name="connsiteX6-229" fmla="*/ 618657 w 618657"/>
              <a:gd name="connsiteY6-230" fmla="*/ 657297 h 1257216"/>
              <a:gd name="connsiteX7-231" fmla="*/ 361482 w 618657"/>
              <a:gd name="connsiteY7-232" fmla="*/ 771597 h 1257216"/>
              <a:gd name="connsiteX8-233" fmla="*/ 297774 w 618657"/>
              <a:gd name="connsiteY8-234" fmla="*/ 1257216 h 1257216"/>
              <a:gd name="connsiteX0-235" fmla="*/ 297774 w 618657"/>
              <a:gd name="connsiteY0-236" fmla="*/ 1257216 h 1257216"/>
              <a:gd name="connsiteX1-237" fmla="*/ 190032 w 618657"/>
              <a:gd name="connsiteY1-238" fmla="*/ 775188 h 1257216"/>
              <a:gd name="connsiteX2-239" fmla="*/ 0 w 618657"/>
              <a:gd name="connsiteY2-240" fmla="*/ 589529 h 1257216"/>
              <a:gd name="connsiteX3-241" fmla="*/ 237657 w 618657"/>
              <a:gd name="connsiteY3-242" fmla="*/ 504897 h 1257216"/>
              <a:gd name="connsiteX4-243" fmla="*/ 332907 w 618657"/>
              <a:gd name="connsiteY4-244" fmla="*/ 72 h 1257216"/>
              <a:gd name="connsiteX5-245" fmla="*/ 409107 w 618657"/>
              <a:gd name="connsiteY5-246" fmla="*/ 581097 h 1257216"/>
              <a:gd name="connsiteX6-247" fmla="*/ 618657 w 618657"/>
              <a:gd name="connsiteY6-248" fmla="*/ 657297 h 1257216"/>
              <a:gd name="connsiteX7-249" fmla="*/ 388964 w 618657"/>
              <a:gd name="connsiteY7-250" fmla="*/ 776593 h 1257216"/>
              <a:gd name="connsiteX8-251" fmla="*/ 297774 w 618657"/>
              <a:gd name="connsiteY8-252" fmla="*/ 1257216 h 1257216"/>
              <a:gd name="connsiteX0-253" fmla="*/ 297774 w 618657"/>
              <a:gd name="connsiteY0-254" fmla="*/ 1257216 h 1257216"/>
              <a:gd name="connsiteX1-255" fmla="*/ 190032 w 618657"/>
              <a:gd name="connsiteY1-256" fmla="*/ 775188 h 1257216"/>
              <a:gd name="connsiteX2-257" fmla="*/ 0 w 618657"/>
              <a:gd name="connsiteY2-258" fmla="*/ 589529 h 1257216"/>
              <a:gd name="connsiteX3-259" fmla="*/ 237657 w 618657"/>
              <a:gd name="connsiteY3-260" fmla="*/ 504897 h 1257216"/>
              <a:gd name="connsiteX4-261" fmla="*/ 332907 w 618657"/>
              <a:gd name="connsiteY4-262" fmla="*/ 72 h 1257216"/>
              <a:gd name="connsiteX5-263" fmla="*/ 409107 w 618657"/>
              <a:gd name="connsiteY5-264" fmla="*/ 581097 h 1257216"/>
              <a:gd name="connsiteX6-265" fmla="*/ 618657 w 618657"/>
              <a:gd name="connsiteY6-266" fmla="*/ 657297 h 1257216"/>
              <a:gd name="connsiteX7-267" fmla="*/ 388964 w 618657"/>
              <a:gd name="connsiteY7-268" fmla="*/ 776593 h 1257216"/>
              <a:gd name="connsiteX8-269" fmla="*/ 297774 w 618657"/>
              <a:gd name="connsiteY8-270" fmla="*/ 1257216 h 1257216"/>
              <a:gd name="connsiteX0-271" fmla="*/ 297774 w 618657"/>
              <a:gd name="connsiteY0-272" fmla="*/ 1257216 h 1257216"/>
              <a:gd name="connsiteX1-273" fmla="*/ 190032 w 618657"/>
              <a:gd name="connsiteY1-274" fmla="*/ 775188 h 1257216"/>
              <a:gd name="connsiteX2-275" fmla="*/ 0 w 618657"/>
              <a:gd name="connsiteY2-276" fmla="*/ 589529 h 1257216"/>
              <a:gd name="connsiteX3-277" fmla="*/ 237657 w 618657"/>
              <a:gd name="connsiteY3-278" fmla="*/ 504897 h 1257216"/>
              <a:gd name="connsiteX4-279" fmla="*/ 332907 w 618657"/>
              <a:gd name="connsiteY4-280" fmla="*/ 72 h 1257216"/>
              <a:gd name="connsiteX5-281" fmla="*/ 409107 w 618657"/>
              <a:gd name="connsiteY5-282" fmla="*/ 581097 h 1257216"/>
              <a:gd name="connsiteX6-283" fmla="*/ 618657 w 618657"/>
              <a:gd name="connsiteY6-284" fmla="*/ 657297 h 1257216"/>
              <a:gd name="connsiteX7-285" fmla="*/ 388964 w 618657"/>
              <a:gd name="connsiteY7-286" fmla="*/ 776593 h 1257216"/>
              <a:gd name="connsiteX8-287" fmla="*/ 297774 w 618657"/>
              <a:gd name="connsiteY8-288" fmla="*/ 1257216 h 1257216"/>
              <a:gd name="connsiteX0-289" fmla="*/ 317761 w 638644"/>
              <a:gd name="connsiteY0-290" fmla="*/ 1257216 h 1257216"/>
              <a:gd name="connsiteX1-291" fmla="*/ 210019 w 638644"/>
              <a:gd name="connsiteY1-292" fmla="*/ 775188 h 1257216"/>
              <a:gd name="connsiteX2-293" fmla="*/ 0 w 638644"/>
              <a:gd name="connsiteY2-294" fmla="*/ 597024 h 1257216"/>
              <a:gd name="connsiteX3-295" fmla="*/ 257644 w 638644"/>
              <a:gd name="connsiteY3-296" fmla="*/ 504897 h 1257216"/>
              <a:gd name="connsiteX4-297" fmla="*/ 352894 w 638644"/>
              <a:gd name="connsiteY4-298" fmla="*/ 72 h 1257216"/>
              <a:gd name="connsiteX5-299" fmla="*/ 429094 w 638644"/>
              <a:gd name="connsiteY5-300" fmla="*/ 581097 h 1257216"/>
              <a:gd name="connsiteX6-301" fmla="*/ 638644 w 638644"/>
              <a:gd name="connsiteY6-302" fmla="*/ 657297 h 1257216"/>
              <a:gd name="connsiteX7-303" fmla="*/ 408951 w 638644"/>
              <a:gd name="connsiteY7-304" fmla="*/ 776593 h 1257216"/>
              <a:gd name="connsiteX8-305" fmla="*/ 317761 w 638644"/>
              <a:gd name="connsiteY8-306" fmla="*/ 1257216 h 1257216"/>
              <a:gd name="connsiteX0-307" fmla="*/ 317761 w 638644"/>
              <a:gd name="connsiteY0-308" fmla="*/ 1257216 h 1257216"/>
              <a:gd name="connsiteX1-309" fmla="*/ 227508 w 638644"/>
              <a:gd name="connsiteY1-310" fmla="*/ 772690 h 1257216"/>
              <a:gd name="connsiteX2-311" fmla="*/ 0 w 638644"/>
              <a:gd name="connsiteY2-312" fmla="*/ 597024 h 1257216"/>
              <a:gd name="connsiteX3-313" fmla="*/ 257644 w 638644"/>
              <a:gd name="connsiteY3-314" fmla="*/ 504897 h 1257216"/>
              <a:gd name="connsiteX4-315" fmla="*/ 352894 w 638644"/>
              <a:gd name="connsiteY4-316" fmla="*/ 72 h 1257216"/>
              <a:gd name="connsiteX5-317" fmla="*/ 429094 w 638644"/>
              <a:gd name="connsiteY5-318" fmla="*/ 581097 h 1257216"/>
              <a:gd name="connsiteX6-319" fmla="*/ 638644 w 638644"/>
              <a:gd name="connsiteY6-320" fmla="*/ 657297 h 1257216"/>
              <a:gd name="connsiteX7-321" fmla="*/ 408951 w 638644"/>
              <a:gd name="connsiteY7-322" fmla="*/ 776593 h 1257216"/>
              <a:gd name="connsiteX8-323" fmla="*/ 317761 w 638644"/>
              <a:gd name="connsiteY8-324" fmla="*/ 1257216 h 1257216"/>
              <a:gd name="connsiteX0-325" fmla="*/ 339441 w 638644"/>
              <a:gd name="connsiteY0-326" fmla="*/ 1253055 h 1253055"/>
              <a:gd name="connsiteX1-327" fmla="*/ 227508 w 638644"/>
              <a:gd name="connsiteY1-328" fmla="*/ 772690 h 1253055"/>
              <a:gd name="connsiteX2-329" fmla="*/ 0 w 638644"/>
              <a:gd name="connsiteY2-330" fmla="*/ 597024 h 1253055"/>
              <a:gd name="connsiteX3-331" fmla="*/ 257644 w 638644"/>
              <a:gd name="connsiteY3-332" fmla="*/ 504897 h 1253055"/>
              <a:gd name="connsiteX4-333" fmla="*/ 352894 w 638644"/>
              <a:gd name="connsiteY4-334" fmla="*/ 72 h 1253055"/>
              <a:gd name="connsiteX5-335" fmla="*/ 429094 w 638644"/>
              <a:gd name="connsiteY5-336" fmla="*/ 581097 h 1253055"/>
              <a:gd name="connsiteX6-337" fmla="*/ 638644 w 638644"/>
              <a:gd name="connsiteY6-338" fmla="*/ 657297 h 1253055"/>
              <a:gd name="connsiteX7-339" fmla="*/ 408951 w 638644"/>
              <a:gd name="connsiteY7-340" fmla="*/ 776593 h 1253055"/>
              <a:gd name="connsiteX8-341" fmla="*/ 339441 w 638644"/>
              <a:gd name="connsiteY8-342" fmla="*/ 1253055 h 1253055"/>
              <a:gd name="connsiteX0-343" fmla="*/ 339441 w 638644"/>
              <a:gd name="connsiteY0-344" fmla="*/ 1253055 h 1253055"/>
              <a:gd name="connsiteX1-345" fmla="*/ 227508 w 638644"/>
              <a:gd name="connsiteY1-346" fmla="*/ 772690 h 1253055"/>
              <a:gd name="connsiteX2-347" fmla="*/ 0 w 638644"/>
              <a:gd name="connsiteY2-348" fmla="*/ 597024 h 1253055"/>
              <a:gd name="connsiteX3-349" fmla="*/ 257644 w 638644"/>
              <a:gd name="connsiteY3-350" fmla="*/ 504897 h 1253055"/>
              <a:gd name="connsiteX4-351" fmla="*/ 352894 w 638644"/>
              <a:gd name="connsiteY4-352" fmla="*/ 72 h 1253055"/>
              <a:gd name="connsiteX5-353" fmla="*/ 429094 w 638644"/>
              <a:gd name="connsiteY5-354" fmla="*/ 581097 h 1253055"/>
              <a:gd name="connsiteX6-355" fmla="*/ 638644 w 638644"/>
              <a:gd name="connsiteY6-356" fmla="*/ 657297 h 1253055"/>
              <a:gd name="connsiteX7-357" fmla="*/ 427015 w 638644"/>
              <a:gd name="connsiteY7-358" fmla="*/ 776594 h 1253055"/>
              <a:gd name="connsiteX8-359" fmla="*/ 339441 w 638644"/>
              <a:gd name="connsiteY8-360" fmla="*/ 1253055 h 1253055"/>
              <a:gd name="connsiteX0-361" fmla="*/ 339441 w 638644"/>
              <a:gd name="connsiteY0-362" fmla="*/ 1253055 h 1253055"/>
              <a:gd name="connsiteX1-363" fmla="*/ 227508 w 638644"/>
              <a:gd name="connsiteY1-364" fmla="*/ 772690 h 1253055"/>
              <a:gd name="connsiteX2-365" fmla="*/ 0 w 638644"/>
              <a:gd name="connsiteY2-366" fmla="*/ 597024 h 1253055"/>
              <a:gd name="connsiteX3-367" fmla="*/ 257644 w 638644"/>
              <a:gd name="connsiteY3-368" fmla="*/ 504897 h 1253055"/>
              <a:gd name="connsiteX4-369" fmla="*/ 352894 w 638644"/>
              <a:gd name="connsiteY4-370" fmla="*/ 72 h 1253055"/>
              <a:gd name="connsiteX5-371" fmla="*/ 443547 w 638644"/>
              <a:gd name="connsiteY5-372" fmla="*/ 539503 h 1253055"/>
              <a:gd name="connsiteX6-373" fmla="*/ 638644 w 638644"/>
              <a:gd name="connsiteY6-374" fmla="*/ 657297 h 1253055"/>
              <a:gd name="connsiteX7-375" fmla="*/ 427015 w 638644"/>
              <a:gd name="connsiteY7-376" fmla="*/ 776594 h 1253055"/>
              <a:gd name="connsiteX8-377" fmla="*/ 339441 w 638644"/>
              <a:gd name="connsiteY8-378" fmla="*/ 1253055 h 1253055"/>
              <a:gd name="connsiteX0-379" fmla="*/ 339441 w 642257"/>
              <a:gd name="connsiteY0-380" fmla="*/ 1253055 h 1253055"/>
              <a:gd name="connsiteX1-381" fmla="*/ 227508 w 642257"/>
              <a:gd name="connsiteY1-382" fmla="*/ 772690 h 1253055"/>
              <a:gd name="connsiteX2-383" fmla="*/ 0 w 642257"/>
              <a:gd name="connsiteY2-384" fmla="*/ 597024 h 1253055"/>
              <a:gd name="connsiteX3-385" fmla="*/ 257644 w 642257"/>
              <a:gd name="connsiteY3-386" fmla="*/ 504897 h 1253055"/>
              <a:gd name="connsiteX4-387" fmla="*/ 352894 w 642257"/>
              <a:gd name="connsiteY4-388" fmla="*/ 72 h 1253055"/>
              <a:gd name="connsiteX5-389" fmla="*/ 443547 w 642257"/>
              <a:gd name="connsiteY5-390" fmla="*/ 539503 h 1253055"/>
              <a:gd name="connsiteX6-391" fmla="*/ 642257 w 642257"/>
              <a:gd name="connsiteY6-392" fmla="*/ 628182 h 1253055"/>
              <a:gd name="connsiteX7-393" fmla="*/ 427015 w 642257"/>
              <a:gd name="connsiteY7-394" fmla="*/ 776594 h 1253055"/>
              <a:gd name="connsiteX8-395" fmla="*/ 339441 w 642257"/>
              <a:gd name="connsiteY8-396" fmla="*/ 1253055 h 1253055"/>
              <a:gd name="connsiteX0-397" fmla="*/ 339441 w 642257"/>
              <a:gd name="connsiteY0-398" fmla="*/ 1253055 h 1253055"/>
              <a:gd name="connsiteX1-399" fmla="*/ 227508 w 642257"/>
              <a:gd name="connsiteY1-400" fmla="*/ 772690 h 1253055"/>
              <a:gd name="connsiteX2-401" fmla="*/ 0 w 642257"/>
              <a:gd name="connsiteY2-402" fmla="*/ 597024 h 1253055"/>
              <a:gd name="connsiteX3-403" fmla="*/ 257644 w 642257"/>
              <a:gd name="connsiteY3-404" fmla="*/ 504897 h 1253055"/>
              <a:gd name="connsiteX4-405" fmla="*/ 352894 w 642257"/>
              <a:gd name="connsiteY4-406" fmla="*/ 72 h 1253055"/>
              <a:gd name="connsiteX5-407" fmla="*/ 436320 w 642257"/>
              <a:gd name="connsiteY5-408" fmla="*/ 514546 h 1253055"/>
              <a:gd name="connsiteX6-409" fmla="*/ 642257 w 642257"/>
              <a:gd name="connsiteY6-410" fmla="*/ 628182 h 1253055"/>
              <a:gd name="connsiteX7-411" fmla="*/ 427015 w 642257"/>
              <a:gd name="connsiteY7-412" fmla="*/ 776594 h 1253055"/>
              <a:gd name="connsiteX8-413" fmla="*/ 339441 w 642257"/>
              <a:gd name="connsiteY8-414" fmla="*/ 1253055 h 1253055"/>
              <a:gd name="connsiteX0-415" fmla="*/ 339441 w 642257"/>
              <a:gd name="connsiteY0-416" fmla="*/ 1253055 h 1253055"/>
              <a:gd name="connsiteX1-417" fmla="*/ 227508 w 642257"/>
              <a:gd name="connsiteY1-418" fmla="*/ 772690 h 1253055"/>
              <a:gd name="connsiteX2-419" fmla="*/ 0 w 642257"/>
              <a:gd name="connsiteY2-420" fmla="*/ 597024 h 1253055"/>
              <a:gd name="connsiteX3-421" fmla="*/ 257644 w 642257"/>
              <a:gd name="connsiteY3-422" fmla="*/ 504897 h 1253055"/>
              <a:gd name="connsiteX4-423" fmla="*/ 352894 w 642257"/>
              <a:gd name="connsiteY4-424" fmla="*/ 72 h 1253055"/>
              <a:gd name="connsiteX5-425" fmla="*/ 436320 w 642257"/>
              <a:gd name="connsiteY5-426" fmla="*/ 514546 h 1253055"/>
              <a:gd name="connsiteX6-427" fmla="*/ 642257 w 642257"/>
              <a:gd name="connsiteY6-428" fmla="*/ 628182 h 1253055"/>
              <a:gd name="connsiteX7-429" fmla="*/ 455920 w 642257"/>
              <a:gd name="connsiteY7-430" fmla="*/ 780753 h 1253055"/>
              <a:gd name="connsiteX8-431" fmla="*/ 339441 w 642257"/>
              <a:gd name="connsiteY8-432" fmla="*/ 1253055 h 1253055"/>
              <a:gd name="connsiteX0-433" fmla="*/ 339441 w 642257"/>
              <a:gd name="connsiteY0-434" fmla="*/ 1253055 h 1253055"/>
              <a:gd name="connsiteX1-435" fmla="*/ 227508 w 642257"/>
              <a:gd name="connsiteY1-436" fmla="*/ 772690 h 1253055"/>
              <a:gd name="connsiteX2-437" fmla="*/ 0 w 642257"/>
              <a:gd name="connsiteY2-438" fmla="*/ 597024 h 1253055"/>
              <a:gd name="connsiteX3-439" fmla="*/ 257644 w 642257"/>
              <a:gd name="connsiteY3-440" fmla="*/ 504897 h 1253055"/>
              <a:gd name="connsiteX4-441" fmla="*/ 352894 w 642257"/>
              <a:gd name="connsiteY4-442" fmla="*/ 72 h 1253055"/>
              <a:gd name="connsiteX5-443" fmla="*/ 436320 w 642257"/>
              <a:gd name="connsiteY5-444" fmla="*/ 514546 h 1253055"/>
              <a:gd name="connsiteX6-445" fmla="*/ 642257 w 642257"/>
              <a:gd name="connsiteY6-446" fmla="*/ 628182 h 1253055"/>
              <a:gd name="connsiteX7-447" fmla="*/ 441468 w 642257"/>
              <a:gd name="connsiteY7-448" fmla="*/ 789072 h 1253055"/>
              <a:gd name="connsiteX8-449" fmla="*/ 339441 w 642257"/>
              <a:gd name="connsiteY8-450" fmla="*/ 1253055 h 1253055"/>
              <a:gd name="connsiteX0-451" fmla="*/ 339441 w 642257"/>
              <a:gd name="connsiteY0-452" fmla="*/ 1253055 h 1253055"/>
              <a:gd name="connsiteX1-453" fmla="*/ 227508 w 642257"/>
              <a:gd name="connsiteY1-454" fmla="*/ 772690 h 1253055"/>
              <a:gd name="connsiteX2-455" fmla="*/ 0 w 642257"/>
              <a:gd name="connsiteY2-456" fmla="*/ 597024 h 1253055"/>
              <a:gd name="connsiteX3-457" fmla="*/ 257644 w 642257"/>
              <a:gd name="connsiteY3-458" fmla="*/ 504897 h 1253055"/>
              <a:gd name="connsiteX4-459" fmla="*/ 352894 w 642257"/>
              <a:gd name="connsiteY4-460" fmla="*/ 72 h 1253055"/>
              <a:gd name="connsiteX5-461" fmla="*/ 436320 w 642257"/>
              <a:gd name="connsiteY5-462" fmla="*/ 514546 h 1253055"/>
              <a:gd name="connsiteX6-463" fmla="*/ 642257 w 642257"/>
              <a:gd name="connsiteY6-464" fmla="*/ 628182 h 1253055"/>
              <a:gd name="connsiteX7-465" fmla="*/ 441468 w 642257"/>
              <a:gd name="connsiteY7-466" fmla="*/ 789072 h 1253055"/>
              <a:gd name="connsiteX8-467" fmla="*/ 339441 w 642257"/>
              <a:gd name="connsiteY8-468" fmla="*/ 1253055 h 125305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642257" h="1253055">
                <a:moveTo>
                  <a:pt x="339441" y="1253055"/>
                </a:moveTo>
                <a:cubicBezTo>
                  <a:pt x="300026" y="1037368"/>
                  <a:pt x="284082" y="882029"/>
                  <a:pt x="227508" y="772690"/>
                </a:cubicBezTo>
                <a:cubicBezTo>
                  <a:pt x="170935" y="663352"/>
                  <a:pt x="136499" y="666457"/>
                  <a:pt x="0" y="597024"/>
                </a:cubicBezTo>
                <a:cubicBezTo>
                  <a:pt x="134026" y="572509"/>
                  <a:pt x="198828" y="604389"/>
                  <a:pt x="257644" y="504897"/>
                </a:cubicBezTo>
                <a:cubicBezTo>
                  <a:pt x="316460" y="405405"/>
                  <a:pt x="325907" y="-6278"/>
                  <a:pt x="352894" y="72"/>
                </a:cubicBezTo>
                <a:cubicBezTo>
                  <a:pt x="378294" y="193747"/>
                  <a:pt x="388093" y="409861"/>
                  <a:pt x="436320" y="514546"/>
                </a:cubicBezTo>
                <a:cubicBezTo>
                  <a:pt x="484547" y="619231"/>
                  <a:pt x="572407" y="602782"/>
                  <a:pt x="642257" y="628182"/>
                </a:cubicBezTo>
                <a:cubicBezTo>
                  <a:pt x="556532" y="666282"/>
                  <a:pt x="491937" y="684927"/>
                  <a:pt x="441468" y="789072"/>
                </a:cubicBezTo>
                <a:cubicBezTo>
                  <a:pt x="390999" y="893217"/>
                  <a:pt x="349760" y="1080017"/>
                  <a:pt x="339441" y="1253055"/>
                </a:cubicBezTo>
                <a:close/>
              </a:path>
            </a:pathLst>
          </a:custGeom>
          <a:noFill/>
          <a:ln w="25400" cap="rnd" cmpd="sng" algn="ctr">
            <a:solidFill>
              <a:srgbClr val="697DA9"/>
            </a:solidFill>
            <a:prstDash val="solid"/>
            <a:roun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697DA9"/>
              </a:solidFill>
              <a:effectLst/>
              <a:uLnTx/>
              <a:uFillTx/>
              <a:latin typeface="Arial" panose="020B0604020202020204" pitchFamily="34" charset="0"/>
              <a:ea typeface="Microsoft YaHei UI" panose="020B0503020204020204" pitchFamily="34" charset="-122"/>
              <a:cs typeface="Arial" panose="020B0604020202020204" pitchFamily="34" charset="0"/>
            </a:endParaRPr>
          </a:p>
        </p:txBody>
      </p:sp>
      <p:sp>
        <p:nvSpPr>
          <p:cNvPr id="7" name="任意多边形 87"/>
          <p:cNvSpPr/>
          <p:nvPr/>
        </p:nvSpPr>
        <p:spPr>
          <a:xfrm>
            <a:off x="9829969" y="4804778"/>
            <a:ext cx="1130135" cy="822715"/>
          </a:xfrm>
          <a:custGeom>
            <a:avLst/>
            <a:gdLst>
              <a:gd name="connsiteX0" fmla="*/ 220909 w 3116901"/>
              <a:gd name="connsiteY0" fmla="*/ 465131 h 1901593"/>
              <a:gd name="connsiteX1" fmla="*/ 230434 w 3116901"/>
              <a:gd name="connsiteY1" fmla="*/ 1674806 h 1901593"/>
              <a:gd name="connsiteX2" fmla="*/ 2592634 w 3116901"/>
              <a:gd name="connsiteY2" fmla="*/ 1760531 h 1901593"/>
              <a:gd name="connsiteX3" fmla="*/ 2916484 w 3116901"/>
              <a:gd name="connsiteY3" fmla="*/ 160331 h 1901593"/>
              <a:gd name="connsiteX4" fmla="*/ 97084 w 3116901"/>
              <a:gd name="connsiteY4" fmla="*/ 141281 h 1901593"/>
              <a:gd name="connsiteX0-1" fmla="*/ 140036 w 3217003"/>
              <a:gd name="connsiteY0-2" fmla="*/ 227006 h 1913305"/>
              <a:gd name="connsiteX1-3" fmla="*/ 330536 w 3217003"/>
              <a:gd name="connsiteY1-4" fmla="*/ 1674806 h 1913305"/>
              <a:gd name="connsiteX2-5" fmla="*/ 2692736 w 3217003"/>
              <a:gd name="connsiteY2-6" fmla="*/ 1760531 h 1913305"/>
              <a:gd name="connsiteX3-7" fmla="*/ 3016586 w 3217003"/>
              <a:gd name="connsiteY3-8" fmla="*/ 160331 h 1913305"/>
              <a:gd name="connsiteX4-9" fmla="*/ 197186 w 3217003"/>
              <a:gd name="connsiteY4-10" fmla="*/ 141281 h 1913305"/>
              <a:gd name="connsiteX0-11" fmla="*/ 62188 w 3139155"/>
              <a:gd name="connsiteY0-12" fmla="*/ 227006 h 1913305"/>
              <a:gd name="connsiteX1-13" fmla="*/ 252688 w 3139155"/>
              <a:gd name="connsiteY1-14" fmla="*/ 1674806 h 1913305"/>
              <a:gd name="connsiteX2-15" fmla="*/ 2614888 w 3139155"/>
              <a:gd name="connsiteY2-16" fmla="*/ 1760531 h 1913305"/>
              <a:gd name="connsiteX3-17" fmla="*/ 2938738 w 3139155"/>
              <a:gd name="connsiteY3-18" fmla="*/ 160331 h 1913305"/>
              <a:gd name="connsiteX4-19" fmla="*/ 119338 w 3139155"/>
              <a:gd name="connsiteY4-20" fmla="*/ 141281 h 1913305"/>
              <a:gd name="connsiteX0-21" fmla="*/ 95605 w 3174752"/>
              <a:gd name="connsiteY0-22" fmla="*/ 227006 h 1967205"/>
              <a:gd name="connsiteX1-23" fmla="*/ 228955 w 3174752"/>
              <a:gd name="connsiteY1-24" fmla="*/ 1779581 h 1967205"/>
              <a:gd name="connsiteX2-25" fmla="*/ 2648305 w 3174752"/>
              <a:gd name="connsiteY2-26" fmla="*/ 1760531 h 1967205"/>
              <a:gd name="connsiteX3-27" fmla="*/ 2972155 w 3174752"/>
              <a:gd name="connsiteY3-28" fmla="*/ 160331 h 1967205"/>
              <a:gd name="connsiteX4-29" fmla="*/ 152755 w 3174752"/>
              <a:gd name="connsiteY4-30" fmla="*/ 141281 h 1967205"/>
              <a:gd name="connsiteX0-31" fmla="*/ 0 w 3079147"/>
              <a:gd name="connsiteY0-32" fmla="*/ 227006 h 1902586"/>
              <a:gd name="connsiteX1-33" fmla="*/ 133350 w 3079147"/>
              <a:gd name="connsiteY1-34" fmla="*/ 1779581 h 1902586"/>
              <a:gd name="connsiteX2-35" fmla="*/ 2552700 w 3079147"/>
              <a:gd name="connsiteY2-36" fmla="*/ 1760531 h 1902586"/>
              <a:gd name="connsiteX3-37" fmla="*/ 2876550 w 3079147"/>
              <a:gd name="connsiteY3-38" fmla="*/ 160331 h 1902586"/>
              <a:gd name="connsiteX4-39" fmla="*/ 57150 w 3079147"/>
              <a:gd name="connsiteY4-40" fmla="*/ 141281 h 1902586"/>
              <a:gd name="connsiteX0-41" fmla="*/ 9625 w 3090241"/>
              <a:gd name="connsiteY0-42" fmla="*/ 227006 h 1933691"/>
              <a:gd name="connsiteX1-43" fmla="*/ 104875 w 3090241"/>
              <a:gd name="connsiteY1-44" fmla="*/ 1846256 h 1933691"/>
              <a:gd name="connsiteX2-45" fmla="*/ 2562325 w 3090241"/>
              <a:gd name="connsiteY2-46" fmla="*/ 1760531 h 1933691"/>
              <a:gd name="connsiteX3-47" fmla="*/ 2886175 w 3090241"/>
              <a:gd name="connsiteY3-48" fmla="*/ 160331 h 1933691"/>
              <a:gd name="connsiteX4-49" fmla="*/ 66775 w 3090241"/>
              <a:gd name="connsiteY4-50" fmla="*/ 141281 h 1933691"/>
              <a:gd name="connsiteX0-51" fmla="*/ 145124 w 3382515"/>
              <a:gd name="connsiteY0-52" fmla="*/ 229650 h 2029685"/>
              <a:gd name="connsiteX1-53" fmla="*/ 240374 w 3382515"/>
              <a:gd name="connsiteY1-54" fmla="*/ 1848900 h 2029685"/>
              <a:gd name="connsiteX2-55" fmla="*/ 3040724 w 3382515"/>
              <a:gd name="connsiteY2-56" fmla="*/ 1801275 h 2029685"/>
              <a:gd name="connsiteX3-57" fmla="*/ 3021674 w 3382515"/>
              <a:gd name="connsiteY3-58" fmla="*/ 162975 h 2029685"/>
              <a:gd name="connsiteX4-59" fmla="*/ 202274 w 3382515"/>
              <a:gd name="connsiteY4-60" fmla="*/ 143925 h 2029685"/>
              <a:gd name="connsiteX0-61" fmla="*/ 145124 w 3267646"/>
              <a:gd name="connsiteY0-62" fmla="*/ 229650 h 1964648"/>
              <a:gd name="connsiteX1-63" fmla="*/ 240374 w 3267646"/>
              <a:gd name="connsiteY1-64" fmla="*/ 1848900 h 1964648"/>
              <a:gd name="connsiteX2-65" fmla="*/ 3040724 w 3267646"/>
              <a:gd name="connsiteY2-66" fmla="*/ 1801275 h 1964648"/>
              <a:gd name="connsiteX3-67" fmla="*/ 3021674 w 3267646"/>
              <a:gd name="connsiteY3-68" fmla="*/ 162975 h 1964648"/>
              <a:gd name="connsiteX4-69" fmla="*/ 202274 w 3267646"/>
              <a:gd name="connsiteY4-70" fmla="*/ 143925 h 1964648"/>
              <a:gd name="connsiteX0-71" fmla="*/ 0 w 3122522"/>
              <a:gd name="connsiteY0-72" fmla="*/ 229650 h 1880061"/>
              <a:gd name="connsiteX1-73" fmla="*/ 95250 w 3122522"/>
              <a:gd name="connsiteY1-74" fmla="*/ 1848900 h 1880061"/>
              <a:gd name="connsiteX2-75" fmla="*/ 2895600 w 3122522"/>
              <a:gd name="connsiteY2-76" fmla="*/ 1801275 h 1880061"/>
              <a:gd name="connsiteX3-77" fmla="*/ 2876550 w 3122522"/>
              <a:gd name="connsiteY3-78" fmla="*/ 162975 h 1880061"/>
              <a:gd name="connsiteX4-79" fmla="*/ 57150 w 3122522"/>
              <a:gd name="connsiteY4-80" fmla="*/ 143925 h 1880061"/>
              <a:gd name="connsiteX0-81" fmla="*/ 0 w 3028753"/>
              <a:gd name="connsiteY0-82" fmla="*/ 170255 h 1820666"/>
              <a:gd name="connsiteX1-83" fmla="*/ 95250 w 3028753"/>
              <a:gd name="connsiteY1-84" fmla="*/ 1789505 h 1820666"/>
              <a:gd name="connsiteX2-85" fmla="*/ 2895600 w 3028753"/>
              <a:gd name="connsiteY2-86" fmla="*/ 1741880 h 1820666"/>
              <a:gd name="connsiteX3-87" fmla="*/ 2876550 w 3028753"/>
              <a:gd name="connsiteY3-88" fmla="*/ 103580 h 1820666"/>
              <a:gd name="connsiteX4-89" fmla="*/ 57150 w 3028753"/>
              <a:gd name="connsiteY4-90" fmla="*/ 84530 h 1820666"/>
              <a:gd name="connsiteX0-91" fmla="*/ 0 w 2990850"/>
              <a:gd name="connsiteY0-92" fmla="*/ 163901 h 1814312"/>
              <a:gd name="connsiteX1-93" fmla="*/ 95250 w 2990850"/>
              <a:gd name="connsiteY1-94" fmla="*/ 1783151 h 1814312"/>
              <a:gd name="connsiteX2-95" fmla="*/ 2895600 w 2990850"/>
              <a:gd name="connsiteY2-96" fmla="*/ 1735526 h 1814312"/>
              <a:gd name="connsiteX3-97" fmla="*/ 2876550 w 2990850"/>
              <a:gd name="connsiteY3-98" fmla="*/ 97226 h 1814312"/>
              <a:gd name="connsiteX4-99" fmla="*/ 57150 w 2990850"/>
              <a:gd name="connsiteY4-100" fmla="*/ 78176 h 181431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90850" h="1814312">
                <a:moveTo>
                  <a:pt x="0" y="163901"/>
                </a:moveTo>
                <a:cubicBezTo>
                  <a:pt x="7143" y="775088"/>
                  <a:pt x="-6350" y="1711713"/>
                  <a:pt x="95250" y="1783151"/>
                </a:cubicBezTo>
                <a:cubicBezTo>
                  <a:pt x="196850" y="1854589"/>
                  <a:pt x="2774950" y="1787913"/>
                  <a:pt x="2895600" y="1735526"/>
                </a:cubicBezTo>
                <a:cubicBezTo>
                  <a:pt x="3016250" y="1683139"/>
                  <a:pt x="3035300" y="202001"/>
                  <a:pt x="2876550" y="97226"/>
                </a:cubicBezTo>
                <a:cubicBezTo>
                  <a:pt x="2717800" y="-7549"/>
                  <a:pt x="1258887" y="-47237"/>
                  <a:pt x="57150" y="78176"/>
                </a:cubicBezTo>
              </a:path>
            </a:pathLst>
          </a:custGeom>
          <a:solidFill>
            <a:sysClr val="window" lastClr="FFFFFF"/>
          </a:solidFill>
          <a:ln w="25400" cap="rnd" cmpd="sng" algn="ctr">
            <a:solidFill>
              <a:srgbClr val="5B9BD5">
                <a:lumMod val="50000"/>
              </a:srgbClr>
            </a:solidFill>
            <a:prstDash val="solid"/>
            <a:roun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500" b="0" i="0" u="none" strike="noStrike" kern="1200" cap="none" spc="0" normalizeH="0" baseline="0" noProof="0">
              <a:ln>
                <a:noFill/>
              </a:ln>
              <a:solidFill>
                <a:sysClr val="window" lastClr="FFFFFF"/>
              </a:solidFill>
              <a:effectLst/>
              <a:uLnTx/>
              <a:uFillTx/>
              <a:latin typeface="Arial" panose="020B0604020202020204" pitchFamily="34" charset="0"/>
              <a:ea typeface="Microsoft YaHei UI" panose="020B0503020204020204" pitchFamily="34" charset="-122"/>
              <a:cs typeface="Arial" panose="020B0604020202020204" pitchFamily="34" charset="0"/>
            </a:endParaRPr>
          </a:p>
        </p:txBody>
      </p:sp>
      <p:sp>
        <p:nvSpPr>
          <p:cNvPr id="8" name="任意多边形 88"/>
          <p:cNvSpPr/>
          <p:nvPr/>
        </p:nvSpPr>
        <p:spPr>
          <a:xfrm>
            <a:off x="9878590" y="3983638"/>
            <a:ext cx="1130135" cy="822715"/>
          </a:xfrm>
          <a:custGeom>
            <a:avLst/>
            <a:gdLst>
              <a:gd name="connsiteX0" fmla="*/ 220909 w 3116901"/>
              <a:gd name="connsiteY0" fmla="*/ 465131 h 1901593"/>
              <a:gd name="connsiteX1" fmla="*/ 230434 w 3116901"/>
              <a:gd name="connsiteY1" fmla="*/ 1674806 h 1901593"/>
              <a:gd name="connsiteX2" fmla="*/ 2592634 w 3116901"/>
              <a:gd name="connsiteY2" fmla="*/ 1760531 h 1901593"/>
              <a:gd name="connsiteX3" fmla="*/ 2916484 w 3116901"/>
              <a:gd name="connsiteY3" fmla="*/ 160331 h 1901593"/>
              <a:gd name="connsiteX4" fmla="*/ 97084 w 3116901"/>
              <a:gd name="connsiteY4" fmla="*/ 141281 h 1901593"/>
              <a:gd name="connsiteX0-1" fmla="*/ 140036 w 3217003"/>
              <a:gd name="connsiteY0-2" fmla="*/ 227006 h 1913305"/>
              <a:gd name="connsiteX1-3" fmla="*/ 330536 w 3217003"/>
              <a:gd name="connsiteY1-4" fmla="*/ 1674806 h 1913305"/>
              <a:gd name="connsiteX2-5" fmla="*/ 2692736 w 3217003"/>
              <a:gd name="connsiteY2-6" fmla="*/ 1760531 h 1913305"/>
              <a:gd name="connsiteX3-7" fmla="*/ 3016586 w 3217003"/>
              <a:gd name="connsiteY3-8" fmla="*/ 160331 h 1913305"/>
              <a:gd name="connsiteX4-9" fmla="*/ 197186 w 3217003"/>
              <a:gd name="connsiteY4-10" fmla="*/ 141281 h 1913305"/>
              <a:gd name="connsiteX0-11" fmla="*/ 62188 w 3139155"/>
              <a:gd name="connsiteY0-12" fmla="*/ 227006 h 1913305"/>
              <a:gd name="connsiteX1-13" fmla="*/ 252688 w 3139155"/>
              <a:gd name="connsiteY1-14" fmla="*/ 1674806 h 1913305"/>
              <a:gd name="connsiteX2-15" fmla="*/ 2614888 w 3139155"/>
              <a:gd name="connsiteY2-16" fmla="*/ 1760531 h 1913305"/>
              <a:gd name="connsiteX3-17" fmla="*/ 2938738 w 3139155"/>
              <a:gd name="connsiteY3-18" fmla="*/ 160331 h 1913305"/>
              <a:gd name="connsiteX4-19" fmla="*/ 119338 w 3139155"/>
              <a:gd name="connsiteY4-20" fmla="*/ 141281 h 1913305"/>
              <a:gd name="connsiteX0-21" fmla="*/ 95605 w 3174752"/>
              <a:gd name="connsiteY0-22" fmla="*/ 227006 h 1967205"/>
              <a:gd name="connsiteX1-23" fmla="*/ 228955 w 3174752"/>
              <a:gd name="connsiteY1-24" fmla="*/ 1779581 h 1967205"/>
              <a:gd name="connsiteX2-25" fmla="*/ 2648305 w 3174752"/>
              <a:gd name="connsiteY2-26" fmla="*/ 1760531 h 1967205"/>
              <a:gd name="connsiteX3-27" fmla="*/ 2972155 w 3174752"/>
              <a:gd name="connsiteY3-28" fmla="*/ 160331 h 1967205"/>
              <a:gd name="connsiteX4-29" fmla="*/ 152755 w 3174752"/>
              <a:gd name="connsiteY4-30" fmla="*/ 141281 h 1967205"/>
              <a:gd name="connsiteX0-31" fmla="*/ 0 w 3079147"/>
              <a:gd name="connsiteY0-32" fmla="*/ 227006 h 1902586"/>
              <a:gd name="connsiteX1-33" fmla="*/ 133350 w 3079147"/>
              <a:gd name="connsiteY1-34" fmla="*/ 1779581 h 1902586"/>
              <a:gd name="connsiteX2-35" fmla="*/ 2552700 w 3079147"/>
              <a:gd name="connsiteY2-36" fmla="*/ 1760531 h 1902586"/>
              <a:gd name="connsiteX3-37" fmla="*/ 2876550 w 3079147"/>
              <a:gd name="connsiteY3-38" fmla="*/ 160331 h 1902586"/>
              <a:gd name="connsiteX4-39" fmla="*/ 57150 w 3079147"/>
              <a:gd name="connsiteY4-40" fmla="*/ 141281 h 1902586"/>
              <a:gd name="connsiteX0-41" fmla="*/ 9625 w 3090241"/>
              <a:gd name="connsiteY0-42" fmla="*/ 227006 h 1933691"/>
              <a:gd name="connsiteX1-43" fmla="*/ 104875 w 3090241"/>
              <a:gd name="connsiteY1-44" fmla="*/ 1846256 h 1933691"/>
              <a:gd name="connsiteX2-45" fmla="*/ 2562325 w 3090241"/>
              <a:gd name="connsiteY2-46" fmla="*/ 1760531 h 1933691"/>
              <a:gd name="connsiteX3-47" fmla="*/ 2886175 w 3090241"/>
              <a:gd name="connsiteY3-48" fmla="*/ 160331 h 1933691"/>
              <a:gd name="connsiteX4-49" fmla="*/ 66775 w 3090241"/>
              <a:gd name="connsiteY4-50" fmla="*/ 141281 h 1933691"/>
              <a:gd name="connsiteX0-51" fmla="*/ 145124 w 3382515"/>
              <a:gd name="connsiteY0-52" fmla="*/ 229650 h 2029685"/>
              <a:gd name="connsiteX1-53" fmla="*/ 240374 w 3382515"/>
              <a:gd name="connsiteY1-54" fmla="*/ 1848900 h 2029685"/>
              <a:gd name="connsiteX2-55" fmla="*/ 3040724 w 3382515"/>
              <a:gd name="connsiteY2-56" fmla="*/ 1801275 h 2029685"/>
              <a:gd name="connsiteX3-57" fmla="*/ 3021674 w 3382515"/>
              <a:gd name="connsiteY3-58" fmla="*/ 162975 h 2029685"/>
              <a:gd name="connsiteX4-59" fmla="*/ 202274 w 3382515"/>
              <a:gd name="connsiteY4-60" fmla="*/ 143925 h 2029685"/>
              <a:gd name="connsiteX0-61" fmla="*/ 145124 w 3267646"/>
              <a:gd name="connsiteY0-62" fmla="*/ 229650 h 1964648"/>
              <a:gd name="connsiteX1-63" fmla="*/ 240374 w 3267646"/>
              <a:gd name="connsiteY1-64" fmla="*/ 1848900 h 1964648"/>
              <a:gd name="connsiteX2-65" fmla="*/ 3040724 w 3267646"/>
              <a:gd name="connsiteY2-66" fmla="*/ 1801275 h 1964648"/>
              <a:gd name="connsiteX3-67" fmla="*/ 3021674 w 3267646"/>
              <a:gd name="connsiteY3-68" fmla="*/ 162975 h 1964648"/>
              <a:gd name="connsiteX4-69" fmla="*/ 202274 w 3267646"/>
              <a:gd name="connsiteY4-70" fmla="*/ 143925 h 1964648"/>
              <a:gd name="connsiteX0-71" fmla="*/ 0 w 3122522"/>
              <a:gd name="connsiteY0-72" fmla="*/ 229650 h 1880061"/>
              <a:gd name="connsiteX1-73" fmla="*/ 95250 w 3122522"/>
              <a:gd name="connsiteY1-74" fmla="*/ 1848900 h 1880061"/>
              <a:gd name="connsiteX2-75" fmla="*/ 2895600 w 3122522"/>
              <a:gd name="connsiteY2-76" fmla="*/ 1801275 h 1880061"/>
              <a:gd name="connsiteX3-77" fmla="*/ 2876550 w 3122522"/>
              <a:gd name="connsiteY3-78" fmla="*/ 162975 h 1880061"/>
              <a:gd name="connsiteX4-79" fmla="*/ 57150 w 3122522"/>
              <a:gd name="connsiteY4-80" fmla="*/ 143925 h 1880061"/>
              <a:gd name="connsiteX0-81" fmla="*/ 0 w 3028753"/>
              <a:gd name="connsiteY0-82" fmla="*/ 170255 h 1820666"/>
              <a:gd name="connsiteX1-83" fmla="*/ 95250 w 3028753"/>
              <a:gd name="connsiteY1-84" fmla="*/ 1789505 h 1820666"/>
              <a:gd name="connsiteX2-85" fmla="*/ 2895600 w 3028753"/>
              <a:gd name="connsiteY2-86" fmla="*/ 1741880 h 1820666"/>
              <a:gd name="connsiteX3-87" fmla="*/ 2876550 w 3028753"/>
              <a:gd name="connsiteY3-88" fmla="*/ 103580 h 1820666"/>
              <a:gd name="connsiteX4-89" fmla="*/ 57150 w 3028753"/>
              <a:gd name="connsiteY4-90" fmla="*/ 84530 h 1820666"/>
              <a:gd name="connsiteX0-91" fmla="*/ 0 w 2990850"/>
              <a:gd name="connsiteY0-92" fmla="*/ 163901 h 1814312"/>
              <a:gd name="connsiteX1-93" fmla="*/ 95250 w 2990850"/>
              <a:gd name="connsiteY1-94" fmla="*/ 1783151 h 1814312"/>
              <a:gd name="connsiteX2-95" fmla="*/ 2895600 w 2990850"/>
              <a:gd name="connsiteY2-96" fmla="*/ 1735526 h 1814312"/>
              <a:gd name="connsiteX3-97" fmla="*/ 2876550 w 2990850"/>
              <a:gd name="connsiteY3-98" fmla="*/ 97226 h 1814312"/>
              <a:gd name="connsiteX4-99" fmla="*/ 57150 w 2990850"/>
              <a:gd name="connsiteY4-100" fmla="*/ 78176 h 181431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90850" h="1814312">
                <a:moveTo>
                  <a:pt x="0" y="163901"/>
                </a:moveTo>
                <a:cubicBezTo>
                  <a:pt x="7143" y="775088"/>
                  <a:pt x="-6350" y="1711713"/>
                  <a:pt x="95250" y="1783151"/>
                </a:cubicBezTo>
                <a:cubicBezTo>
                  <a:pt x="196850" y="1854589"/>
                  <a:pt x="2774950" y="1787913"/>
                  <a:pt x="2895600" y="1735526"/>
                </a:cubicBezTo>
                <a:cubicBezTo>
                  <a:pt x="3016250" y="1683139"/>
                  <a:pt x="3035300" y="202001"/>
                  <a:pt x="2876550" y="97226"/>
                </a:cubicBezTo>
                <a:cubicBezTo>
                  <a:pt x="2717800" y="-7549"/>
                  <a:pt x="1258887" y="-47237"/>
                  <a:pt x="57150" y="78176"/>
                </a:cubicBezTo>
              </a:path>
            </a:pathLst>
          </a:custGeom>
          <a:solidFill>
            <a:sysClr val="window" lastClr="FFFFFF"/>
          </a:solidFill>
          <a:ln w="25400" cap="rnd" cmpd="sng" algn="ctr">
            <a:solidFill>
              <a:srgbClr val="697DA9"/>
            </a:solidFill>
            <a:prstDash val="solid"/>
            <a:roun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500" b="0" i="0" u="none" strike="noStrike" kern="1200" cap="none" spc="0" normalizeH="0" baseline="0" noProof="0">
              <a:ln>
                <a:noFill/>
              </a:ln>
              <a:solidFill>
                <a:sysClr val="window" lastClr="FFFFFF"/>
              </a:solidFill>
              <a:effectLst/>
              <a:uLnTx/>
              <a:uFillTx/>
              <a:latin typeface="Arial" panose="020B0604020202020204" pitchFamily="34" charset="0"/>
              <a:ea typeface="Microsoft YaHei UI" panose="020B0503020204020204" pitchFamily="34" charset="-122"/>
              <a:cs typeface="Arial" panose="020B0604020202020204" pitchFamily="34" charset="0"/>
            </a:endParaRPr>
          </a:p>
        </p:txBody>
      </p:sp>
      <p:sp>
        <p:nvSpPr>
          <p:cNvPr id="9" name="任意多边形 89"/>
          <p:cNvSpPr/>
          <p:nvPr/>
        </p:nvSpPr>
        <p:spPr>
          <a:xfrm>
            <a:off x="9609126" y="3184152"/>
            <a:ext cx="1130135" cy="822715"/>
          </a:xfrm>
          <a:custGeom>
            <a:avLst/>
            <a:gdLst>
              <a:gd name="connsiteX0" fmla="*/ 220909 w 3116901"/>
              <a:gd name="connsiteY0" fmla="*/ 465131 h 1901593"/>
              <a:gd name="connsiteX1" fmla="*/ 230434 w 3116901"/>
              <a:gd name="connsiteY1" fmla="*/ 1674806 h 1901593"/>
              <a:gd name="connsiteX2" fmla="*/ 2592634 w 3116901"/>
              <a:gd name="connsiteY2" fmla="*/ 1760531 h 1901593"/>
              <a:gd name="connsiteX3" fmla="*/ 2916484 w 3116901"/>
              <a:gd name="connsiteY3" fmla="*/ 160331 h 1901593"/>
              <a:gd name="connsiteX4" fmla="*/ 97084 w 3116901"/>
              <a:gd name="connsiteY4" fmla="*/ 141281 h 1901593"/>
              <a:gd name="connsiteX0-1" fmla="*/ 140036 w 3217003"/>
              <a:gd name="connsiteY0-2" fmla="*/ 227006 h 1913305"/>
              <a:gd name="connsiteX1-3" fmla="*/ 330536 w 3217003"/>
              <a:gd name="connsiteY1-4" fmla="*/ 1674806 h 1913305"/>
              <a:gd name="connsiteX2-5" fmla="*/ 2692736 w 3217003"/>
              <a:gd name="connsiteY2-6" fmla="*/ 1760531 h 1913305"/>
              <a:gd name="connsiteX3-7" fmla="*/ 3016586 w 3217003"/>
              <a:gd name="connsiteY3-8" fmla="*/ 160331 h 1913305"/>
              <a:gd name="connsiteX4-9" fmla="*/ 197186 w 3217003"/>
              <a:gd name="connsiteY4-10" fmla="*/ 141281 h 1913305"/>
              <a:gd name="connsiteX0-11" fmla="*/ 62188 w 3139155"/>
              <a:gd name="connsiteY0-12" fmla="*/ 227006 h 1913305"/>
              <a:gd name="connsiteX1-13" fmla="*/ 252688 w 3139155"/>
              <a:gd name="connsiteY1-14" fmla="*/ 1674806 h 1913305"/>
              <a:gd name="connsiteX2-15" fmla="*/ 2614888 w 3139155"/>
              <a:gd name="connsiteY2-16" fmla="*/ 1760531 h 1913305"/>
              <a:gd name="connsiteX3-17" fmla="*/ 2938738 w 3139155"/>
              <a:gd name="connsiteY3-18" fmla="*/ 160331 h 1913305"/>
              <a:gd name="connsiteX4-19" fmla="*/ 119338 w 3139155"/>
              <a:gd name="connsiteY4-20" fmla="*/ 141281 h 1913305"/>
              <a:gd name="connsiteX0-21" fmla="*/ 95605 w 3174752"/>
              <a:gd name="connsiteY0-22" fmla="*/ 227006 h 1967205"/>
              <a:gd name="connsiteX1-23" fmla="*/ 228955 w 3174752"/>
              <a:gd name="connsiteY1-24" fmla="*/ 1779581 h 1967205"/>
              <a:gd name="connsiteX2-25" fmla="*/ 2648305 w 3174752"/>
              <a:gd name="connsiteY2-26" fmla="*/ 1760531 h 1967205"/>
              <a:gd name="connsiteX3-27" fmla="*/ 2972155 w 3174752"/>
              <a:gd name="connsiteY3-28" fmla="*/ 160331 h 1967205"/>
              <a:gd name="connsiteX4-29" fmla="*/ 152755 w 3174752"/>
              <a:gd name="connsiteY4-30" fmla="*/ 141281 h 1967205"/>
              <a:gd name="connsiteX0-31" fmla="*/ 0 w 3079147"/>
              <a:gd name="connsiteY0-32" fmla="*/ 227006 h 1902586"/>
              <a:gd name="connsiteX1-33" fmla="*/ 133350 w 3079147"/>
              <a:gd name="connsiteY1-34" fmla="*/ 1779581 h 1902586"/>
              <a:gd name="connsiteX2-35" fmla="*/ 2552700 w 3079147"/>
              <a:gd name="connsiteY2-36" fmla="*/ 1760531 h 1902586"/>
              <a:gd name="connsiteX3-37" fmla="*/ 2876550 w 3079147"/>
              <a:gd name="connsiteY3-38" fmla="*/ 160331 h 1902586"/>
              <a:gd name="connsiteX4-39" fmla="*/ 57150 w 3079147"/>
              <a:gd name="connsiteY4-40" fmla="*/ 141281 h 1902586"/>
              <a:gd name="connsiteX0-41" fmla="*/ 9625 w 3090241"/>
              <a:gd name="connsiteY0-42" fmla="*/ 227006 h 1933691"/>
              <a:gd name="connsiteX1-43" fmla="*/ 104875 w 3090241"/>
              <a:gd name="connsiteY1-44" fmla="*/ 1846256 h 1933691"/>
              <a:gd name="connsiteX2-45" fmla="*/ 2562325 w 3090241"/>
              <a:gd name="connsiteY2-46" fmla="*/ 1760531 h 1933691"/>
              <a:gd name="connsiteX3-47" fmla="*/ 2886175 w 3090241"/>
              <a:gd name="connsiteY3-48" fmla="*/ 160331 h 1933691"/>
              <a:gd name="connsiteX4-49" fmla="*/ 66775 w 3090241"/>
              <a:gd name="connsiteY4-50" fmla="*/ 141281 h 1933691"/>
              <a:gd name="connsiteX0-51" fmla="*/ 145124 w 3382515"/>
              <a:gd name="connsiteY0-52" fmla="*/ 229650 h 2029685"/>
              <a:gd name="connsiteX1-53" fmla="*/ 240374 w 3382515"/>
              <a:gd name="connsiteY1-54" fmla="*/ 1848900 h 2029685"/>
              <a:gd name="connsiteX2-55" fmla="*/ 3040724 w 3382515"/>
              <a:gd name="connsiteY2-56" fmla="*/ 1801275 h 2029685"/>
              <a:gd name="connsiteX3-57" fmla="*/ 3021674 w 3382515"/>
              <a:gd name="connsiteY3-58" fmla="*/ 162975 h 2029685"/>
              <a:gd name="connsiteX4-59" fmla="*/ 202274 w 3382515"/>
              <a:gd name="connsiteY4-60" fmla="*/ 143925 h 2029685"/>
              <a:gd name="connsiteX0-61" fmla="*/ 145124 w 3267646"/>
              <a:gd name="connsiteY0-62" fmla="*/ 229650 h 1964648"/>
              <a:gd name="connsiteX1-63" fmla="*/ 240374 w 3267646"/>
              <a:gd name="connsiteY1-64" fmla="*/ 1848900 h 1964648"/>
              <a:gd name="connsiteX2-65" fmla="*/ 3040724 w 3267646"/>
              <a:gd name="connsiteY2-66" fmla="*/ 1801275 h 1964648"/>
              <a:gd name="connsiteX3-67" fmla="*/ 3021674 w 3267646"/>
              <a:gd name="connsiteY3-68" fmla="*/ 162975 h 1964648"/>
              <a:gd name="connsiteX4-69" fmla="*/ 202274 w 3267646"/>
              <a:gd name="connsiteY4-70" fmla="*/ 143925 h 1964648"/>
              <a:gd name="connsiteX0-71" fmla="*/ 0 w 3122522"/>
              <a:gd name="connsiteY0-72" fmla="*/ 229650 h 1880061"/>
              <a:gd name="connsiteX1-73" fmla="*/ 95250 w 3122522"/>
              <a:gd name="connsiteY1-74" fmla="*/ 1848900 h 1880061"/>
              <a:gd name="connsiteX2-75" fmla="*/ 2895600 w 3122522"/>
              <a:gd name="connsiteY2-76" fmla="*/ 1801275 h 1880061"/>
              <a:gd name="connsiteX3-77" fmla="*/ 2876550 w 3122522"/>
              <a:gd name="connsiteY3-78" fmla="*/ 162975 h 1880061"/>
              <a:gd name="connsiteX4-79" fmla="*/ 57150 w 3122522"/>
              <a:gd name="connsiteY4-80" fmla="*/ 143925 h 1880061"/>
              <a:gd name="connsiteX0-81" fmla="*/ 0 w 3028753"/>
              <a:gd name="connsiteY0-82" fmla="*/ 170255 h 1820666"/>
              <a:gd name="connsiteX1-83" fmla="*/ 95250 w 3028753"/>
              <a:gd name="connsiteY1-84" fmla="*/ 1789505 h 1820666"/>
              <a:gd name="connsiteX2-85" fmla="*/ 2895600 w 3028753"/>
              <a:gd name="connsiteY2-86" fmla="*/ 1741880 h 1820666"/>
              <a:gd name="connsiteX3-87" fmla="*/ 2876550 w 3028753"/>
              <a:gd name="connsiteY3-88" fmla="*/ 103580 h 1820666"/>
              <a:gd name="connsiteX4-89" fmla="*/ 57150 w 3028753"/>
              <a:gd name="connsiteY4-90" fmla="*/ 84530 h 1820666"/>
              <a:gd name="connsiteX0-91" fmla="*/ 0 w 2990850"/>
              <a:gd name="connsiteY0-92" fmla="*/ 163901 h 1814312"/>
              <a:gd name="connsiteX1-93" fmla="*/ 95250 w 2990850"/>
              <a:gd name="connsiteY1-94" fmla="*/ 1783151 h 1814312"/>
              <a:gd name="connsiteX2-95" fmla="*/ 2895600 w 2990850"/>
              <a:gd name="connsiteY2-96" fmla="*/ 1735526 h 1814312"/>
              <a:gd name="connsiteX3-97" fmla="*/ 2876550 w 2990850"/>
              <a:gd name="connsiteY3-98" fmla="*/ 97226 h 1814312"/>
              <a:gd name="connsiteX4-99" fmla="*/ 57150 w 2990850"/>
              <a:gd name="connsiteY4-100" fmla="*/ 78176 h 181431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90850" h="1814312">
                <a:moveTo>
                  <a:pt x="0" y="163901"/>
                </a:moveTo>
                <a:cubicBezTo>
                  <a:pt x="7143" y="775088"/>
                  <a:pt x="-6350" y="1711713"/>
                  <a:pt x="95250" y="1783151"/>
                </a:cubicBezTo>
                <a:cubicBezTo>
                  <a:pt x="196850" y="1854589"/>
                  <a:pt x="2774950" y="1787913"/>
                  <a:pt x="2895600" y="1735526"/>
                </a:cubicBezTo>
                <a:cubicBezTo>
                  <a:pt x="3016250" y="1683139"/>
                  <a:pt x="3035300" y="202001"/>
                  <a:pt x="2876550" y="97226"/>
                </a:cubicBezTo>
                <a:cubicBezTo>
                  <a:pt x="2717800" y="-7549"/>
                  <a:pt x="1258887" y="-47237"/>
                  <a:pt x="57150" y="78176"/>
                </a:cubicBezTo>
              </a:path>
            </a:pathLst>
          </a:custGeom>
          <a:solidFill>
            <a:sysClr val="window" lastClr="FFFFFF"/>
          </a:solidFill>
          <a:ln w="25400" cap="rnd" cmpd="sng" algn="ctr">
            <a:solidFill>
              <a:srgbClr val="5B9BD5">
                <a:lumMod val="50000"/>
              </a:srgbClr>
            </a:solidFill>
            <a:prstDash val="solid"/>
            <a:roun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500" b="0" i="0" u="none" strike="noStrike" kern="1200" cap="none" spc="0" normalizeH="0" baseline="0" noProof="0">
              <a:ln>
                <a:noFill/>
              </a:ln>
              <a:solidFill>
                <a:sysClr val="window" lastClr="FFFFFF"/>
              </a:solidFill>
              <a:effectLst/>
              <a:uLnTx/>
              <a:uFillTx/>
              <a:latin typeface="Arial" panose="020B0604020202020204" pitchFamily="34" charset="0"/>
              <a:ea typeface="Microsoft YaHei UI" panose="020B0503020204020204" pitchFamily="34" charset="-122"/>
              <a:cs typeface="Arial" panose="020B0604020202020204" pitchFamily="34" charset="0"/>
            </a:endParaRPr>
          </a:p>
        </p:txBody>
      </p:sp>
      <p:sp>
        <p:nvSpPr>
          <p:cNvPr id="10" name="任意多边形 90"/>
          <p:cNvSpPr/>
          <p:nvPr/>
        </p:nvSpPr>
        <p:spPr>
          <a:xfrm>
            <a:off x="9412688" y="2363701"/>
            <a:ext cx="1130135" cy="822715"/>
          </a:xfrm>
          <a:custGeom>
            <a:avLst/>
            <a:gdLst>
              <a:gd name="connsiteX0" fmla="*/ 220909 w 3116901"/>
              <a:gd name="connsiteY0" fmla="*/ 465131 h 1901593"/>
              <a:gd name="connsiteX1" fmla="*/ 230434 w 3116901"/>
              <a:gd name="connsiteY1" fmla="*/ 1674806 h 1901593"/>
              <a:gd name="connsiteX2" fmla="*/ 2592634 w 3116901"/>
              <a:gd name="connsiteY2" fmla="*/ 1760531 h 1901593"/>
              <a:gd name="connsiteX3" fmla="*/ 2916484 w 3116901"/>
              <a:gd name="connsiteY3" fmla="*/ 160331 h 1901593"/>
              <a:gd name="connsiteX4" fmla="*/ 97084 w 3116901"/>
              <a:gd name="connsiteY4" fmla="*/ 141281 h 1901593"/>
              <a:gd name="connsiteX0-1" fmla="*/ 140036 w 3217003"/>
              <a:gd name="connsiteY0-2" fmla="*/ 227006 h 1913305"/>
              <a:gd name="connsiteX1-3" fmla="*/ 330536 w 3217003"/>
              <a:gd name="connsiteY1-4" fmla="*/ 1674806 h 1913305"/>
              <a:gd name="connsiteX2-5" fmla="*/ 2692736 w 3217003"/>
              <a:gd name="connsiteY2-6" fmla="*/ 1760531 h 1913305"/>
              <a:gd name="connsiteX3-7" fmla="*/ 3016586 w 3217003"/>
              <a:gd name="connsiteY3-8" fmla="*/ 160331 h 1913305"/>
              <a:gd name="connsiteX4-9" fmla="*/ 197186 w 3217003"/>
              <a:gd name="connsiteY4-10" fmla="*/ 141281 h 1913305"/>
              <a:gd name="connsiteX0-11" fmla="*/ 62188 w 3139155"/>
              <a:gd name="connsiteY0-12" fmla="*/ 227006 h 1913305"/>
              <a:gd name="connsiteX1-13" fmla="*/ 252688 w 3139155"/>
              <a:gd name="connsiteY1-14" fmla="*/ 1674806 h 1913305"/>
              <a:gd name="connsiteX2-15" fmla="*/ 2614888 w 3139155"/>
              <a:gd name="connsiteY2-16" fmla="*/ 1760531 h 1913305"/>
              <a:gd name="connsiteX3-17" fmla="*/ 2938738 w 3139155"/>
              <a:gd name="connsiteY3-18" fmla="*/ 160331 h 1913305"/>
              <a:gd name="connsiteX4-19" fmla="*/ 119338 w 3139155"/>
              <a:gd name="connsiteY4-20" fmla="*/ 141281 h 1913305"/>
              <a:gd name="connsiteX0-21" fmla="*/ 95605 w 3174752"/>
              <a:gd name="connsiteY0-22" fmla="*/ 227006 h 1967205"/>
              <a:gd name="connsiteX1-23" fmla="*/ 228955 w 3174752"/>
              <a:gd name="connsiteY1-24" fmla="*/ 1779581 h 1967205"/>
              <a:gd name="connsiteX2-25" fmla="*/ 2648305 w 3174752"/>
              <a:gd name="connsiteY2-26" fmla="*/ 1760531 h 1967205"/>
              <a:gd name="connsiteX3-27" fmla="*/ 2972155 w 3174752"/>
              <a:gd name="connsiteY3-28" fmla="*/ 160331 h 1967205"/>
              <a:gd name="connsiteX4-29" fmla="*/ 152755 w 3174752"/>
              <a:gd name="connsiteY4-30" fmla="*/ 141281 h 1967205"/>
              <a:gd name="connsiteX0-31" fmla="*/ 0 w 3079147"/>
              <a:gd name="connsiteY0-32" fmla="*/ 227006 h 1902586"/>
              <a:gd name="connsiteX1-33" fmla="*/ 133350 w 3079147"/>
              <a:gd name="connsiteY1-34" fmla="*/ 1779581 h 1902586"/>
              <a:gd name="connsiteX2-35" fmla="*/ 2552700 w 3079147"/>
              <a:gd name="connsiteY2-36" fmla="*/ 1760531 h 1902586"/>
              <a:gd name="connsiteX3-37" fmla="*/ 2876550 w 3079147"/>
              <a:gd name="connsiteY3-38" fmla="*/ 160331 h 1902586"/>
              <a:gd name="connsiteX4-39" fmla="*/ 57150 w 3079147"/>
              <a:gd name="connsiteY4-40" fmla="*/ 141281 h 1902586"/>
              <a:gd name="connsiteX0-41" fmla="*/ 9625 w 3090241"/>
              <a:gd name="connsiteY0-42" fmla="*/ 227006 h 1933691"/>
              <a:gd name="connsiteX1-43" fmla="*/ 104875 w 3090241"/>
              <a:gd name="connsiteY1-44" fmla="*/ 1846256 h 1933691"/>
              <a:gd name="connsiteX2-45" fmla="*/ 2562325 w 3090241"/>
              <a:gd name="connsiteY2-46" fmla="*/ 1760531 h 1933691"/>
              <a:gd name="connsiteX3-47" fmla="*/ 2886175 w 3090241"/>
              <a:gd name="connsiteY3-48" fmla="*/ 160331 h 1933691"/>
              <a:gd name="connsiteX4-49" fmla="*/ 66775 w 3090241"/>
              <a:gd name="connsiteY4-50" fmla="*/ 141281 h 1933691"/>
              <a:gd name="connsiteX0-51" fmla="*/ 145124 w 3382515"/>
              <a:gd name="connsiteY0-52" fmla="*/ 229650 h 2029685"/>
              <a:gd name="connsiteX1-53" fmla="*/ 240374 w 3382515"/>
              <a:gd name="connsiteY1-54" fmla="*/ 1848900 h 2029685"/>
              <a:gd name="connsiteX2-55" fmla="*/ 3040724 w 3382515"/>
              <a:gd name="connsiteY2-56" fmla="*/ 1801275 h 2029685"/>
              <a:gd name="connsiteX3-57" fmla="*/ 3021674 w 3382515"/>
              <a:gd name="connsiteY3-58" fmla="*/ 162975 h 2029685"/>
              <a:gd name="connsiteX4-59" fmla="*/ 202274 w 3382515"/>
              <a:gd name="connsiteY4-60" fmla="*/ 143925 h 2029685"/>
              <a:gd name="connsiteX0-61" fmla="*/ 145124 w 3267646"/>
              <a:gd name="connsiteY0-62" fmla="*/ 229650 h 1964648"/>
              <a:gd name="connsiteX1-63" fmla="*/ 240374 w 3267646"/>
              <a:gd name="connsiteY1-64" fmla="*/ 1848900 h 1964648"/>
              <a:gd name="connsiteX2-65" fmla="*/ 3040724 w 3267646"/>
              <a:gd name="connsiteY2-66" fmla="*/ 1801275 h 1964648"/>
              <a:gd name="connsiteX3-67" fmla="*/ 3021674 w 3267646"/>
              <a:gd name="connsiteY3-68" fmla="*/ 162975 h 1964648"/>
              <a:gd name="connsiteX4-69" fmla="*/ 202274 w 3267646"/>
              <a:gd name="connsiteY4-70" fmla="*/ 143925 h 1964648"/>
              <a:gd name="connsiteX0-71" fmla="*/ 0 w 3122522"/>
              <a:gd name="connsiteY0-72" fmla="*/ 229650 h 1880061"/>
              <a:gd name="connsiteX1-73" fmla="*/ 95250 w 3122522"/>
              <a:gd name="connsiteY1-74" fmla="*/ 1848900 h 1880061"/>
              <a:gd name="connsiteX2-75" fmla="*/ 2895600 w 3122522"/>
              <a:gd name="connsiteY2-76" fmla="*/ 1801275 h 1880061"/>
              <a:gd name="connsiteX3-77" fmla="*/ 2876550 w 3122522"/>
              <a:gd name="connsiteY3-78" fmla="*/ 162975 h 1880061"/>
              <a:gd name="connsiteX4-79" fmla="*/ 57150 w 3122522"/>
              <a:gd name="connsiteY4-80" fmla="*/ 143925 h 1880061"/>
              <a:gd name="connsiteX0-81" fmla="*/ 0 w 3028753"/>
              <a:gd name="connsiteY0-82" fmla="*/ 170255 h 1820666"/>
              <a:gd name="connsiteX1-83" fmla="*/ 95250 w 3028753"/>
              <a:gd name="connsiteY1-84" fmla="*/ 1789505 h 1820666"/>
              <a:gd name="connsiteX2-85" fmla="*/ 2895600 w 3028753"/>
              <a:gd name="connsiteY2-86" fmla="*/ 1741880 h 1820666"/>
              <a:gd name="connsiteX3-87" fmla="*/ 2876550 w 3028753"/>
              <a:gd name="connsiteY3-88" fmla="*/ 103580 h 1820666"/>
              <a:gd name="connsiteX4-89" fmla="*/ 57150 w 3028753"/>
              <a:gd name="connsiteY4-90" fmla="*/ 84530 h 1820666"/>
              <a:gd name="connsiteX0-91" fmla="*/ 0 w 2990850"/>
              <a:gd name="connsiteY0-92" fmla="*/ 163901 h 1814312"/>
              <a:gd name="connsiteX1-93" fmla="*/ 95250 w 2990850"/>
              <a:gd name="connsiteY1-94" fmla="*/ 1783151 h 1814312"/>
              <a:gd name="connsiteX2-95" fmla="*/ 2895600 w 2990850"/>
              <a:gd name="connsiteY2-96" fmla="*/ 1735526 h 1814312"/>
              <a:gd name="connsiteX3-97" fmla="*/ 2876550 w 2990850"/>
              <a:gd name="connsiteY3-98" fmla="*/ 97226 h 1814312"/>
              <a:gd name="connsiteX4-99" fmla="*/ 57150 w 2990850"/>
              <a:gd name="connsiteY4-100" fmla="*/ 78176 h 181431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90850" h="1814312">
                <a:moveTo>
                  <a:pt x="0" y="163901"/>
                </a:moveTo>
                <a:cubicBezTo>
                  <a:pt x="7143" y="775088"/>
                  <a:pt x="-6350" y="1711713"/>
                  <a:pt x="95250" y="1783151"/>
                </a:cubicBezTo>
                <a:cubicBezTo>
                  <a:pt x="196850" y="1854589"/>
                  <a:pt x="2774950" y="1787913"/>
                  <a:pt x="2895600" y="1735526"/>
                </a:cubicBezTo>
                <a:cubicBezTo>
                  <a:pt x="3016250" y="1683139"/>
                  <a:pt x="3035300" y="202001"/>
                  <a:pt x="2876550" y="97226"/>
                </a:cubicBezTo>
                <a:cubicBezTo>
                  <a:pt x="2717800" y="-7549"/>
                  <a:pt x="1258887" y="-47237"/>
                  <a:pt x="57150" y="78176"/>
                </a:cubicBezTo>
              </a:path>
            </a:pathLst>
          </a:custGeom>
          <a:solidFill>
            <a:sysClr val="window" lastClr="FFFFFF"/>
          </a:solidFill>
          <a:ln w="25400" cap="rnd" cmpd="sng" algn="ctr">
            <a:solidFill>
              <a:srgbClr val="697DA9"/>
            </a:solidFill>
            <a:prstDash val="solid"/>
            <a:roun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500" b="0" i="0" u="none" strike="noStrike" kern="1200" cap="none" spc="0" normalizeH="0" baseline="0" noProof="0">
              <a:ln>
                <a:noFill/>
              </a:ln>
              <a:solidFill>
                <a:sysClr val="window" lastClr="FFFFFF"/>
              </a:solidFill>
              <a:effectLst/>
              <a:uLnTx/>
              <a:uFillTx/>
              <a:latin typeface="Arial" panose="020B0604020202020204" pitchFamily="34" charset="0"/>
              <a:ea typeface="Microsoft YaHei UI" panose="020B0503020204020204" pitchFamily="34" charset="-122"/>
              <a:cs typeface="Arial" panose="020B0604020202020204" pitchFamily="34" charset="0"/>
            </a:endParaRPr>
          </a:p>
        </p:txBody>
      </p:sp>
      <p:grpSp>
        <p:nvGrpSpPr>
          <p:cNvPr id="12" name="组合 109"/>
          <p:cNvGrpSpPr/>
          <p:nvPr/>
        </p:nvGrpSpPr>
        <p:grpSpPr>
          <a:xfrm>
            <a:off x="9780722" y="2535799"/>
            <a:ext cx="530037" cy="479782"/>
            <a:chOff x="5022041" y="2580739"/>
            <a:chExt cx="549363" cy="710185"/>
          </a:xfrm>
        </p:grpSpPr>
        <p:sp>
          <p:nvSpPr>
            <p:cNvPr id="28" name="任意多边形 110"/>
            <p:cNvSpPr/>
            <p:nvPr/>
          </p:nvSpPr>
          <p:spPr>
            <a:xfrm>
              <a:off x="5079052" y="2582210"/>
              <a:ext cx="492352" cy="637767"/>
            </a:xfrm>
            <a:custGeom>
              <a:avLst/>
              <a:gdLst>
                <a:gd name="connsiteX0" fmla="*/ 32289 w 519628"/>
                <a:gd name="connsiteY0" fmla="*/ 542167 h 542167"/>
                <a:gd name="connsiteX1" fmla="*/ 58047 w 519628"/>
                <a:gd name="connsiteY1" fmla="*/ 265271 h 542167"/>
                <a:gd name="connsiteX2" fmla="*/ 51607 w 519628"/>
                <a:gd name="connsiteY2" fmla="*/ 33451 h 542167"/>
                <a:gd name="connsiteX3" fmla="*/ 457292 w 519628"/>
                <a:gd name="connsiteY3" fmla="*/ 7693 h 542167"/>
                <a:gd name="connsiteX4" fmla="*/ 431534 w 519628"/>
                <a:gd name="connsiteY4" fmla="*/ 181558 h 542167"/>
                <a:gd name="connsiteX5" fmla="*/ 502368 w 519628"/>
                <a:gd name="connsiteY5" fmla="*/ 316786 h 542167"/>
                <a:gd name="connsiteX6" fmla="*/ 58047 w 519628"/>
                <a:gd name="connsiteY6" fmla="*/ 355423 h 542167"/>
                <a:gd name="connsiteX0-1" fmla="*/ 0 w 487339"/>
                <a:gd name="connsiteY0-2" fmla="*/ 542167 h 542167"/>
                <a:gd name="connsiteX1-3" fmla="*/ 25758 w 487339"/>
                <a:gd name="connsiteY1-4" fmla="*/ 265271 h 542167"/>
                <a:gd name="connsiteX2-5" fmla="*/ 19318 w 487339"/>
                <a:gd name="connsiteY2-6" fmla="*/ 33451 h 542167"/>
                <a:gd name="connsiteX3-7" fmla="*/ 425003 w 487339"/>
                <a:gd name="connsiteY3-8" fmla="*/ 7693 h 542167"/>
                <a:gd name="connsiteX4-9" fmla="*/ 399245 w 487339"/>
                <a:gd name="connsiteY4-10" fmla="*/ 181558 h 542167"/>
                <a:gd name="connsiteX5-11" fmla="*/ 470079 w 487339"/>
                <a:gd name="connsiteY5-12" fmla="*/ 316786 h 542167"/>
                <a:gd name="connsiteX6-13" fmla="*/ 25758 w 487339"/>
                <a:gd name="connsiteY6-14" fmla="*/ 355423 h 542167"/>
                <a:gd name="connsiteX0-15" fmla="*/ 0 w 487339"/>
                <a:gd name="connsiteY0-16" fmla="*/ 542167 h 542167"/>
                <a:gd name="connsiteX1-17" fmla="*/ 25758 w 487339"/>
                <a:gd name="connsiteY1-18" fmla="*/ 265271 h 542167"/>
                <a:gd name="connsiteX2-19" fmla="*/ 19318 w 487339"/>
                <a:gd name="connsiteY2-20" fmla="*/ 33451 h 542167"/>
                <a:gd name="connsiteX3-21" fmla="*/ 425003 w 487339"/>
                <a:gd name="connsiteY3-22" fmla="*/ 7693 h 542167"/>
                <a:gd name="connsiteX4-23" fmla="*/ 399245 w 487339"/>
                <a:gd name="connsiteY4-24" fmla="*/ 181558 h 542167"/>
                <a:gd name="connsiteX5-25" fmla="*/ 470079 w 487339"/>
                <a:gd name="connsiteY5-26" fmla="*/ 316786 h 542167"/>
                <a:gd name="connsiteX6-27" fmla="*/ 25758 w 487339"/>
                <a:gd name="connsiteY6-28" fmla="*/ 355423 h 542167"/>
                <a:gd name="connsiteX0-29" fmla="*/ 0 w 487339"/>
                <a:gd name="connsiteY0-30" fmla="*/ 547114 h 547114"/>
                <a:gd name="connsiteX1-31" fmla="*/ 25758 w 487339"/>
                <a:gd name="connsiteY1-32" fmla="*/ 270218 h 547114"/>
                <a:gd name="connsiteX2-33" fmla="*/ 0 w 487339"/>
                <a:gd name="connsiteY2-34" fmla="*/ 19080 h 547114"/>
                <a:gd name="connsiteX3-35" fmla="*/ 425003 w 487339"/>
                <a:gd name="connsiteY3-36" fmla="*/ 12640 h 547114"/>
                <a:gd name="connsiteX4-37" fmla="*/ 399245 w 487339"/>
                <a:gd name="connsiteY4-38" fmla="*/ 186505 h 547114"/>
                <a:gd name="connsiteX5-39" fmla="*/ 470079 w 487339"/>
                <a:gd name="connsiteY5-40" fmla="*/ 321733 h 547114"/>
                <a:gd name="connsiteX6-41" fmla="*/ 25758 w 487339"/>
                <a:gd name="connsiteY6-42" fmla="*/ 360370 h 547114"/>
                <a:gd name="connsiteX0-43" fmla="*/ 31481 w 518820"/>
                <a:gd name="connsiteY0-44" fmla="*/ 576837 h 576837"/>
                <a:gd name="connsiteX1-45" fmla="*/ 31481 w 518820"/>
                <a:gd name="connsiteY1-46" fmla="*/ 48803 h 576837"/>
                <a:gd name="connsiteX2-47" fmla="*/ 456484 w 518820"/>
                <a:gd name="connsiteY2-48" fmla="*/ 42363 h 576837"/>
                <a:gd name="connsiteX3-49" fmla="*/ 430726 w 518820"/>
                <a:gd name="connsiteY3-50" fmla="*/ 216228 h 576837"/>
                <a:gd name="connsiteX4-51" fmla="*/ 501560 w 518820"/>
                <a:gd name="connsiteY4-52" fmla="*/ 351456 h 576837"/>
                <a:gd name="connsiteX5-53" fmla="*/ 57239 w 518820"/>
                <a:gd name="connsiteY5-54" fmla="*/ 390093 h 576837"/>
                <a:gd name="connsiteX0-55" fmla="*/ 46469 w 514490"/>
                <a:gd name="connsiteY0-56" fmla="*/ 654110 h 654110"/>
                <a:gd name="connsiteX1-57" fmla="*/ 27151 w 514490"/>
                <a:gd name="connsiteY1-58" fmla="*/ 48803 h 654110"/>
                <a:gd name="connsiteX2-59" fmla="*/ 452154 w 514490"/>
                <a:gd name="connsiteY2-60" fmla="*/ 42363 h 654110"/>
                <a:gd name="connsiteX3-61" fmla="*/ 426396 w 514490"/>
                <a:gd name="connsiteY3-62" fmla="*/ 216228 h 654110"/>
                <a:gd name="connsiteX4-63" fmla="*/ 497230 w 514490"/>
                <a:gd name="connsiteY4-64" fmla="*/ 351456 h 654110"/>
                <a:gd name="connsiteX5-65" fmla="*/ 52909 w 514490"/>
                <a:gd name="connsiteY5-66" fmla="*/ 390093 h 654110"/>
                <a:gd name="connsiteX0-67" fmla="*/ 57060 w 512202"/>
                <a:gd name="connsiteY0-68" fmla="*/ 673429 h 673429"/>
                <a:gd name="connsiteX1-69" fmla="*/ 24863 w 512202"/>
                <a:gd name="connsiteY1-70" fmla="*/ 48803 h 673429"/>
                <a:gd name="connsiteX2-71" fmla="*/ 449866 w 512202"/>
                <a:gd name="connsiteY2-72" fmla="*/ 42363 h 673429"/>
                <a:gd name="connsiteX3-73" fmla="*/ 424108 w 512202"/>
                <a:gd name="connsiteY3-74" fmla="*/ 216228 h 673429"/>
                <a:gd name="connsiteX4-75" fmla="*/ 494942 w 512202"/>
                <a:gd name="connsiteY4-76" fmla="*/ 351456 h 673429"/>
                <a:gd name="connsiteX5-77" fmla="*/ 50621 w 512202"/>
                <a:gd name="connsiteY5-78" fmla="*/ 390093 h 673429"/>
                <a:gd name="connsiteX0-79" fmla="*/ 68004 w 510267"/>
                <a:gd name="connsiteY0-80" fmla="*/ 660550 h 660550"/>
                <a:gd name="connsiteX1-81" fmla="*/ 22928 w 510267"/>
                <a:gd name="connsiteY1-82" fmla="*/ 48803 h 660550"/>
                <a:gd name="connsiteX2-83" fmla="*/ 447931 w 510267"/>
                <a:gd name="connsiteY2-84" fmla="*/ 42363 h 660550"/>
                <a:gd name="connsiteX3-85" fmla="*/ 422173 w 510267"/>
                <a:gd name="connsiteY3-86" fmla="*/ 216228 h 660550"/>
                <a:gd name="connsiteX4-87" fmla="*/ 493007 w 510267"/>
                <a:gd name="connsiteY4-88" fmla="*/ 351456 h 660550"/>
                <a:gd name="connsiteX5-89" fmla="*/ 48686 w 510267"/>
                <a:gd name="connsiteY5-90" fmla="*/ 390093 h 660550"/>
                <a:gd name="connsiteX0-91" fmla="*/ 68004 w 510267"/>
                <a:gd name="connsiteY0-92" fmla="*/ 641946 h 641946"/>
                <a:gd name="connsiteX1-93" fmla="*/ 22928 w 510267"/>
                <a:gd name="connsiteY1-94" fmla="*/ 30199 h 641946"/>
                <a:gd name="connsiteX2-95" fmla="*/ 447931 w 510267"/>
                <a:gd name="connsiteY2-96" fmla="*/ 23759 h 641946"/>
                <a:gd name="connsiteX3-97" fmla="*/ 422173 w 510267"/>
                <a:gd name="connsiteY3-98" fmla="*/ 197624 h 641946"/>
                <a:gd name="connsiteX4-99" fmla="*/ 493007 w 510267"/>
                <a:gd name="connsiteY4-100" fmla="*/ 332852 h 641946"/>
                <a:gd name="connsiteX5-101" fmla="*/ 48686 w 510267"/>
                <a:gd name="connsiteY5-102" fmla="*/ 371489 h 641946"/>
                <a:gd name="connsiteX0-103" fmla="*/ 50716 w 492979"/>
                <a:gd name="connsiteY0-104" fmla="*/ 641946 h 641946"/>
                <a:gd name="connsiteX1-105" fmla="*/ 5640 w 492979"/>
                <a:gd name="connsiteY1-106" fmla="*/ 30199 h 641946"/>
                <a:gd name="connsiteX2-107" fmla="*/ 430643 w 492979"/>
                <a:gd name="connsiteY2-108" fmla="*/ 23759 h 641946"/>
                <a:gd name="connsiteX3-109" fmla="*/ 404885 w 492979"/>
                <a:gd name="connsiteY3-110" fmla="*/ 197624 h 641946"/>
                <a:gd name="connsiteX4-111" fmla="*/ 475719 w 492979"/>
                <a:gd name="connsiteY4-112" fmla="*/ 332852 h 641946"/>
                <a:gd name="connsiteX5-113" fmla="*/ 31398 w 492979"/>
                <a:gd name="connsiteY5-114" fmla="*/ 371489 h 641946"/>
                <a:gd name="connsiteX0-115" fmla="*/ 50716 w 492352"/>
                <a:gd name="connsiteY0-116" fmla="*/ 641946 h 641946"/>
                <a:gd name="connsiteX1-117" fmla="*/ 5640 w 492352"/>
                <a:gd name="connsiteY1-118" fmla="*/ 30199 h 641946"/>
                <a:gd name="connsiteX2-119" fmla="*/ 430643 w 492352"/>
                <a:gd name="connsiteY2-120" fmla="*/ 23759 h 641946"/>
                <a:gd name="connsiteX3-121" fmla="*/ 404885 w 492352"/>
                <a:gd name="connsiteY3-122" fmla="*/ 197624 h 641946"/>
                <a:gd name="connsiteX4-123" fmla="*/ 475719 w 492352"/>
                <a:gd name="connsiteY4-124" fmla="*/ 332852 h 641946"/>
                <a:gd name="connsiteX5-125" fmla="*/ 41271 w 492352"/>
                <a:gd name="connsiteY5-126" fmla="*/ 414063 h 641946"/>
                <a:gd name="connsiteX0-127" fmla="*/ 50716 w 492352"/>
                <a:gd name="connsiteY0-128" fmla="*/ 641946 h 641946"/>
                <a:gd name="connsiteX1-129" fmla="*/ 5640 w 492352"/>
                <a:gd name="connsiteY1-130" fmla="*/ 30199 h 641946"/>
                <a:gd name="connsiteX2-131" fmla="*/ 430643 w 492352"/>
                <a:gd name="connsiteY2-132" fmla="*/ 23759 h 641946"/>
                <a:gd name="connsiteX3-133" fmla="*/ 404885 w 492352"/>
                <a:gd name="connsiteY3-134" fmla="*/ 197624 h 641946"/>
                <a:gd name="connsiteX4-135" fmla="*/ 475719 w 492352"/>
                <a:gd name="connsiteY4-136" fmla="*/ 375427 h 641946"/>
                <a:gd name="connsiteX5-137" fmla="*/ 41271 w 492352"/>
                <a:gd name="connsiteY5-138" fmla="*/ 414063 h 64194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92352" h="641946">
                  <a:moveTo>
                    <a:pt x="50716" y="641946"/>
                  </a:moveTo>
                  <a:cubicBezTo>
                    <a:pt x="50716" y="531939"/>
                    <a:pt x="-20118" y="80641"/>
                    <a:pt x="5640" y="30199"/>
                  </a:cubicBezTo>
                  <a:cubicBezTo>
                    <a:pt x="18519" y="-13804"/>
                    <a:pt x="364102" y="-4145"/>
                    <a:pt x="430643" y="23759"/>
                  </a:cubicBezTo>
                  <a:cubicBezTo>
                    <a:pt x="497184" y="51663"/>
                    <a:pt x="397372" y="139013"/>
                    <a:pt x="404885" y="197624"/>
                  </a:cubicBezTo>
                  <a:cubicBezTo>
                    <a:pt x="412398" y="256235"/>
                    <a:pt x="536321" y="339354"/>
                    <a:pt x="475719" y="375427"/>
                  </a:cubicBezTo>
                  <a:cubicBezTo>
                    <a:pt x="415117" y="411500"/>
                    <a:pt x="232307" y="409233"/>
                    <a:pt x="41271" y="414063"/>
                  </a:cubicBezTo>
                </a:path>
              </a:pathLst>
            </a:custGeom>
            <a:noFill/>
            <a:ln w="25400" cap="rnd" cmpd="sng" algn="ctr">
              <a:solidFill>
                <a:srgbClr val="697DA9"/>
              </a:solidFill>
              <a:prstDash val="solid"/>
              <a:roun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Arial" panose="020B0604020202020204" pitchFamily="34" charset="0"/>
                <a:ea typeface="Microsoft YaHei UI" panose="020B0503020204020204" pitchFamily="34" charset="-122"/>
                <a:cs typeface="Arial" panose="020B0604020202020204" pitchFamily="34" charset="0"/>
              </a:endParaRPr>
            </a:p>
          </p:txBody>
        </p:sp>
        <p:sp>
          <p:nvSpPr>
            <p:cNvPr id="29" name="任意多边形 111"/>
            <p:cNvSpPr/>
            <p:nvPr/>
          </p:nvSpPr>
          <p:spPr>
            <a:xfrm>
              <a:off x="5022041" y="2580739"/>
              <a:ext cx="109554" cy="710185"/>
            </a:xfrm>
            <a:custGeom>
              <a:avLst/>
              <a:gdLst>
                <a:gd name="connsiteX0" fmla="*/ 112017 w 112017"/>
                <a:gd name="connsiteY0" fmla="*/ 696729 h 767654"/>
                <a:gd name="connsiteX1" fmla="*/ 45342 w 112017"/>
                <a:gd name="connsiteY1" fmla="*/ 708636 h 767654"/>
                <a:gd name="connsiteX2" fmla="*/ 98 w 112017"/>
                <a:gd name="connsiteY2" fmla="*/ 56173 h 767654"/>
                <a:gd name="connsiteX3" fmla="*/ 57248 w 112017"/>
                <a:gd name="connsiteY3" fmla="*/ 77604 h 767654"/>
                <a:gd name="connsiteX0-1" fmla="*/ 119143 w 119143"/>
                <a:gd name="connsiteY0-2" fmla="*/ 652894 h 717346"/>
                <a:gd name="connsiteX1-3" fmla="*/ 52468 w 119143"/>
                <a:gd name="connsiteY1-4" fmla="*/ 664801 h 717346"/>
                <a:gd name="connsiteX2-5" fmla="*/ 81 w 119143"/>
                <a:gd name="connsiteY2-6" fmla="*/ 102825 h 717346"/>
                <a:gd name="connsiteX3-7" fmla="*/ 64374 w 119143"/>
                <a:gd name="connsiteY3-8" fmla="*/ 33769 h 717346"/>
                <a:gd name="connsiteX0-9" fmla="*/ 109642 w 109642"/>
                <a:gd name="connsiteY0-10" fmla="*/ 650888 h 714832"/>
                <a:gd name="connsiteX1-11" fmla="*/ 42967 w 109642"/>
                <a:gd name="connsiteY1-12" fmla="*/ 662795 h 714832"/>
                <a:gd name="connsiteX2-13" fmla="*/ 105 w 109642"/>
                <a:gd name="connsiteY2-14" fmla="*/ 107963 h 714832"/>
                <a:gd name="connsiteX3-15" fmla="*/ 54873 w 109642"/>
                <a:gd name="connsiteY3-16" fmla="*/ 31763 h 714832"/>
                <a:gd name="connsiteX0-17" fmla="*/ 109554 w 109554"/>
                <a:gd name="connsiteY0-18" fmla="*/ 650616 h 710185"/>
                <a:gd name="connsiteX1-19" fmla="*/ 59548 w 109554"/>
                <a:gd name="connsiteY1-20" fmla="*/ 655379 h 710185"/>
                <a:gd name="connsiteX2-21" fmla="*/ 17 w 109554"/>
                <a:gd name="connsiteY2-22" fmla="*/ 107691 h 710185"/>
                <a:gd name="connsiteX3-23" fmla="*/ 54785 w 109554"/>
                <a:gd name="connsiteY3-24" fmla="*/ 31491 h 710185"/>
              </a:gdLst>
              <a:ahLst/>
              <a:cxnLst>
                <a:cxn ang="0">
                  <a:pos x="connsiteX0-1" y="connsiteY0-2"/>
                </a:cxn>
                <a:cxn ang="0">
                  <a:pos x="connsiteX1-3" y="connsiteY1-4"/>
                </a:cxn>
                <a:cxn ang="0">
                  <a:pos x="connsiteX2-5" y="connsiteY2-6"/>
                </a:cxn>
                <a:cxn ang="0">
                  <a:pos x="connsiteX3-7" y="connsiteY3-8"/>
                </a:cxn>
              </a:cxnLst>
              <a:rect l="l" t="t" r="r" b="b"/>
              <a:pathLst>
                <a:path w="109554" h="710185">
                  <a:moveTo>
                    <a:pt x="109554" y="650616"/>
                  </a:moveTo>
                  <a:cubicBezTo>
                    <a:pt x="85543" y="709949"/>
                    <a:pt x="77804" y="745866"/>
                    <a:pt x="59548" y="655379"/>
                  </a:cubicBezTo>
                  <a:cubicBezTo>
                    <a:pt x="41292" y="564892"/>
                    <a:pt x="811" y="211672"/>
                    <a:pt x="17" y="107691"/>
                  </a:cubicBezTo>
                  <a:cubicBezTo>
                    <a:pt x="-777" y="3710"/>
                    <a:pt x="27202" y="-31811"/>
                    <a:pt x="54785" y="31491"/>
                  </a:cubicBezTo>
                </a:path>
              </a:pathLst>
            </a:custGeom>
            <a:noFill/>
            <a:ln w="25400" cap="rnd" cmpd="sng" algn="ctr">
              <a:solidFill>
                <a:srgbClr val="697DA9"/>
              </a:solidFill>
              <a:prstDash val="solid"/>
              <a:roun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Arial" panose="020B0604020202020204" pitchFamily="34" charset="0"/>
                <a:ea typeface="Microsoft YaHei UI" panose="020B0503020204020204" pitchFamily="34" charset="-122"/>
                <a:cs typeface="Arial" panose="020B0604020202020204" pitchFamily="34" charset="0"/>
              </a:endParaRPr>
            </a:p>
          </p:txBody>
        </p:sp>
      </p:grpSp>
      <p:grpSp>
        <p:nvGrpSpPr>
          <p:cNvPr id="13" name="组合 112"/>
          <p:cNvGrpSpPr/>
          <p:nvPr/>
        </p:nvGrpSpPr>
        <p:grpSpPr>
          <a:xfrm>
            <a:off x="9914290" y="3392639"/>
            <a:ext cx="514197" cy="445077"/>
            <a:chOff x="5690320" y="3267617"/>
            <a:chExt cx="794412" cy="687626"/>
          </a:xfrm>
        </p:grpSpPr>
        <p:sp>
          <p:nvSpPr>
            <p:cNvPr id="25" name="任意多边形 113"/>
            <p:cNvSpPr/>
            <p:nvPr/>
          </p:nvSpPr>
          <p:spPr>
            <a:xfrm>
              <a:off x="5690320" y="3267617"/>
              <a:ext cx="686763" cy="661661"/>
            </a:xfrm>
            <a:custGeom>
              <a:avLst/>
              <a:gdLst>
                <a:gd name="connsiteX0" fmla="*/ 469 w 730791"/>
                <a:gd name="connsiteY0" fmla="*/ 434813 h 666010"/>
                <a:gd name="connsiteX1" fmla="*/ 297649 w 730791"/>
                <a:gd name="connsiteY1" fmla="*/ 91913 h 666010"/>
                <a:gd name="connsiteX2" fmla="*/ 651979 w 730791"/>
                <a:gd name="connsiteY2" fmla="*/ 11903 h 666010"/>
                <a:gd name="connsiteX3" fmla="*/ 709129 w 730791"/>
                <a:gd name="connsiteY3" fmla="*/ 297653 h 666010"/>
                <a:gd name="connsiteX4" fmla="*/ 366229 w 730791"/>
                <a:gd name="connsiteY4" fmla="*/ 663413 h 666010"/>
                <a:gd name="connsiteX5" fmla="*/ 469 w 730791"/>
                <a:gd name="connsiteY5" fmla="*/ 434813 h 666010"/>
                <a:gd name="connsiteX0-1" fmla="*/ 469 w 730791"/>
                <a:gd name="connsiteY0-2" fmla="*/ 434813 h 666010"/>
                <a:gd name="connsiteX1-3" fmla="*/ 297649 w 730791"/>
                <a:gd name="connsiteY1-4" fmla="*/ 91913 h 666010"/>
                <a:gd name="connsiteX2-5" fmla="*/ 651979 w 730791"/>
                <a:gd name="connsiteY2-6" fmla="*/ 11903 h 666010"/>
                <a:gd name="connsiteX3-7" fmla="*/ 709129 w 730791"/>
                <a:gd name="connsiteY3-8" fmla="*/ 297653 h 666010"/>
                <a:gd name="connsiteX4-9" fmla="*/ 366229 w 730791"/>
                <a:gd name="connsiteY4-10" fmla="*/ 663413 h 666010"/>
                <a:gd name="connsiteX5-11" fmla="*/ 469 w 730791"/>
                <a:gd name="connsiteY5-12" fmla="*/ 434813 h 666010"/>
                <a:gd name="connsiteX0-13" fmla="*/ 469 w 730791"/>
                <a:gd name="connsiteY0-14" fmla="*/ 433464 h 664661"/>
                <a:gd name="connsiteX1-15" fmla="*/ 297649 w 730791"/>
                <a:gd name="connsiteY1-16" fmla="*/ 90564 h 664661"/>
                <a:gd name="connsiteX2-17" fmla="*/ 651979 w 730791"/>
                <a:gd name="connsiteY2-18" fmla="*/ 10554 h 664661"/>
                <a:gd name="connsiteX3-19" fmla="*/ 709129 w 730791"/>
                <a:gd name="connsiteY3-20" fmla="*/ 296304 h 664661"/>
                <a:gd name="connsiteX4-21" fmla="*/ 366229 w 730791"/>
                <a:gd name="connsiteY4-22" fmla="*/ 662064 h 664661"/>
                <a:gd name="connsiteX5-23" fmla="*/ 469 w 730791"/>
                <a:gd name="connsiteY5-24" fmla="*/ 433464 h 664661"/>
                <a:gd name="connsiteX0-25" fmla="*/ 469 w 730791"/>
                <a:gd name="connsiteY0-26" fmla="*/ 433464 h 664661"/>
                <a:gd name="connsiteX1-27" fmla="*/ 297649 w 730791"/>
                <a:gd name="connsiteY1-28" fmla="*/ 90564 h 664661"/>
                <a:gd name="connsiteX2-29" fmla="*/ 651979 w 730791"/>
                <a:gd name="connsiteY2-30" fmla="*/ 10554 h 664661"/>
                <a:gd name="connsiteX3-31" fmla="*/ 709129 w 730791"/>
                <a:gd name="connsiteY3-32" fmla="*/ 296304 h 664661"/>
                <a:gd name="connsiteX4-33" fmla="*/ 366229 w 730791"/>
                <a:gd name="connsiteY4-34" fmla="*/ 662064 h 664661"/>
                <a:gd name="connsiteX5-35" fmla="*/ 469 w 730791"/>
                <a:gd name="connsiteY5-36" fmla="*/ 433464 h 664661"/>
                <a:gd name="connsiteX0-37" fmla="*/ 469 w 710653"/>
                <a:gd name="connsiteY0-38" fmla="*/ 433464 h 664661"/>
                <a:gd name="connsiteX1-39" fmla="*/ 297649 w 710653"/>
                <a:gd name="connsiteY1-40" fmla="*/ 90564 h 664661"/>
                <a:gd name="connsiteX2-41" fmla="*/ 651979 w 710653"/>
                <a:gd name="connsiteY2-42" fmla="*/ 10554 h 664661"/>
                <a:gd name="connsiteX3-43" fmla="*/ 709129 w 710653"/>
                <a:gd name="connsiteY3-44" fmla="*/ 296304 h 664661"/>
                <a:gd name="connsiteX4-45" fmla="*/ 366229 w 710653"/>
                <a:gd name="connsiteY4-46" fmla="*/ 662064 h 664661"/>
                <a:gd name="connsiteX5-47" fmla="*/ 469 w 710653"/>
                <a:gd name="connsiteY5-48" fmla="*/ 433464 h 664661"/>
                <a:gd name="connsiteX0-49" fmla="*/ 469 w 710653"/>
                <a:gd name="connsiteY0-50" fmla="*/ 433464 h 664661"/>
                <a:gd name="connsiteX1-51" fmla="*/ 297649 w 710653"/>
                <a:gd name="connsiteY1-52" fmla="*/ 90564 h 664661"/>
                <a:gd name="connsiteX2-53" fmla="*/ 651979 w 710653"/>
                <a:gd name="connsiteY2-54" fmla="*/ 10554 h 664661"/>
                <a:gd name="connsiteX3-55" fmla="*/ 709129 w 710653"/>
                <a:gd name="connsiteY3-56" fmla="*/ 296304 h 664661"/>
                <a:gd name="connsiteX4-57" fmla="*/ 366229 w 710653"/>
                <a:gd name="connsiteY4-58" fmla="*/ 662064 h 664661"/>
                <a:gd name="connsiteX5-59" fmla="*/ 469 w 710653"/>
                <a:gd name="connsiteY5-60" fmla="*/ 433464 h 664661"/>
                <a:gd name="connsiteX0-61" fmla="*/ 469 w 710653"/>
                <a:gd name="connsiteY0-62" fmla="*/ 433464 h 664661"/>
                <a:gd name="connsiteX1-63" fmla="*/ 297649 w 710653"/>
                <a:gd name="connsiteY1-64" fmla="*/ 90564 h 664661"/>
                <a:gd name="connsiteX2-65" fmla="*/ 651979 w 710653"/>
                <a:gd name="connsiteY2-66" fmla="*/ 10554 h 664661"/>
                <a:gd name="connsiteX3-67" fmla="*/ 709129 w 710653"/>
                <a:gd name="connsiteY3-68" fmla="*/ 296304 h 664661"/>
                <a:gd name="connsiteX4-69" fmla="*/ 366229 w 710653"/>
                <a:gd name="connsiteY4-70" fmla="*/ 662064 h 664661"/>
                <a:gd name="connsiteX5-71" fmla="*/ 469 w 710653"/>
                <a:gd name="connsiteY5-72" fmla="*/ 433464 h 664661"/>
                <a:gd name="connsiteX0-73" fmla="*/ 531 w 710817"/>
                <a:gd name="connsiteY0-74" fmla="*/ 438731 h 669984"/>
                <a:gd name="connsiteX1-75" fmla="*/ 293803 w 710817"/>
                <a:gd name="connsiteY1-76" fmla="*/ 72385 h 669984"/>
                <a:gd name="connsiteX2-77" fmla="*/ 652041 w 710817"/>
                <a:gd name="connsiteY2-78" fmla="*/ 15821 h 669984"/>
                <a:gd name="connsiteX3-79" fmla="*/ 709191 w 710817"/>
                <a:gd name="connsiteY3-80" fmla="*/ 301571 h 669984"/>
                <a:gd name="connsiteX4-81" fmla="*/ 366291 w 710817"/>
                <a:gd name="connsiteY4-82" fmla="*/ 667331 h 669984"/>
                <a:gd name="connsiteX5-83" fmla="*/ 531 w 710817"/>
                <a:gd name="connsiteY5-84" fmla="*/ 438731 h 669984"/>
                <a:gd name="connsiteX0-85" fmla="*/ 531 w 709332"/>
                <a:gd name="connsiteY0-86" fmla="*/ 431937 h 663190"/>
                <a:gd name="connsiteX1-87" fmla="*/ 293803 w 709332"/>
                <a:gd name="connsiteY1-88" fmla="*/ 65591 h 663190"/>
                <a:gd name="connsiteX2-89" fmla="*/ 652041 w 709332"/>
                <a:gd name="connsiteY2-90" fmla="*/ 9027 h 663190"/>
                <a:gd name="connsiteX3-91" fmla="*/ 709191 w 709332"/>
                <a:gd name="connsiteY3-92" fmla="*/ 294777 h 663190"/>
                <a:gd name="connsiteX4-93" fmla="*/ 366291 w 709332"/>
                <a:gd name="connsiteY4-94" fmla="*/ 660537 h 663190"/>
                <a:gd name="connsiteX5-95" fmla="*/ 531 w 709332"/>
                <a:gd name="connsiteY5-96" fmla="*/ 431937 h 663190"/>
                <a:gd name="connsiteX0-97" fmla="*/ 531 w 701684"/>
                <a:gd name="connsiteY0-98" fmla="*/ 440728 h 670878"/>
                <a:gd name="connsiteX1-99" fmla="*/ 293803 w 701684"/>
                <a:gd name="connsiteY1-100" fmla="*/ 74382 h 670878"/>
                <a:gd name="connsiteX2-101" fmla="*/ 652041 w 701684"/>
                <a:gd name="connsiteY2-102" fmla="*/ 17818 h 670878"/>
                <a:gd name="connsiteX3-103" fmla="*/ 697468 w 701684"/>
                <a:gd name="connsiteY3-104" fmla="*/ 330922 h 670878"/>
                <a:gd name="connsiteX4-105" fmla="*/ 366291 w 701684"/>
                <a:gd name="connsiteY4-106" fmla="*/ 669328 h 670878"/>
                <a:gd name="connsiteX5-107" fmla="*/ 531 w 701684"/>
                <a:gd name="connsiteY5-108" fmla="*/ 440728 h 670878"/>
                <a:gd name="connsiteX0-109" fmla="*/ 531 w 698454"/>
                <a:gd name="connsiteY0-110" fmla="*/ 432217 h 662367"/>
                <a:gd name="connsiteX1-111" fmla="*/ 293803 w 698454"/>
                <a:gd name="connsiteY1-112" fmla="*/ 65871 h 662367"/>
                <a:gd name="connsiteX2-113" fmla="*/ 652041 w 698454"/>
                <a:gd name="connsiteY2-114" fmla="*/ 9307 h 662367"/>
                <a:gd name="connsiteX3-115" fmla="*/ 697468 w 698454"/>
                <a:gd name="connsiteY3-116" fmla="*/ 322411 h 662367"/>
                <a:gd name="connsiteX4-117" fmla="*/ 366291 w 698454"/>
                <a:gd name="connsiteY4-118" fmla="*/ 660817 h 662367"/>
                <a:gd name="connsiteX5-119" fmla="*/ 531 w 698454"/>
                <a:gd name="connsiteY5-120" fmla="*/ 432217 h 662367"/>
                <a:gd name="connsiteX0-121" fmla="*/ 531 w 698454"/>
                <a:gd name="connsiteY0-122" fmla="*/ 432217 h 661046"/>
                <a:gd name="connsiteX1-123" fmla="*/ 293803 w 698454"/>
                <a:gd name="connsiteY1-124" fmla="*/ 65871 h 661046"/>
                <a:gd name="connsiteX2-125" fmla="*/ 652041 w 698454"/>
                <a:gd name="connsiteY2-126" fmla="*/ 9307 h 661046"/>
                <a:gd name="connsiteX3-127" fmla="*/ 697468 w 698454"/>
                <a:gd name="connsiteY3-128" fmla="*/ 322411 h 661046"/>
                <a:gd name="connsiteX4-129" fmla="*/ 366291 w 698454"/>
                <a:gd name="connsiteY4-130" fmla="*/ 660817 h 661046"/>
                <a:gd name="connsiteX5-131" fmla="*/ 531 w 698454"/>
                <a:gd name="connsiteY5-132" fmla="*/ 432217 h 661046"/>
                <a:gd name="connsiteX0-133" fmla="*/ 531 w 698454"/>
                <a:gd name="connsiteY0-134" fmla="*/ 432217 h 660989"/>
                <a:gd name="connsiteX1-135" fmla="*/ 293803 w 698454"/>
                <a:gd name="connsiteY1-136" fmla="*/ 65871 h 660989"/>
                <a:gd name="connsiteX2-137" fmla="*/ 652041 w 698454"/>
                <a:gd name="connsiteY2-138" fmla="*/ 9307 h 660989"/>
                <a:gd name="connsiteX3-139" fmla="*/ 697468 w 698454"/>
                <a:gd name="connsiteY3-140" fmla="*/ 322411 h 660989"/>
                <a:gd name="connsiteX4-141" fmla="*/ 366291 w 698454"/>
                <a:gd name="connsiteY4-142" fmla="*/ 660817 h 660989"/>
                <a:gd name="connsiteX5-143" fmla="*/ 531 w 698454"/>
                <a:gd name="connsiteY5-144" fmla="*/ 432217 h 660989"/>
                <a:gd name="connsiteX0-145" fmla="*/ 600 w 675077"/>
                <a:gd name="connsiteY0-146" fmla="*/ 420494 h 661744"/>
                <a:gd name="connsiteX1-147" fmla="*/ 270426 w 675077"/>
                <a:gd name="connsiteY1-148" fmla="*/ 65871 h 661744"/>
                <a:gd name="connsiteX2-149" fmla="*/ 628664 w 675077"/>
                <a:gd name="connsiteY2-150" fmla="*/ 9307 h 661744"/>
                <a:gd name="connsiteX3-151" fmla="*/ 674091 w 675077"/>
                <a:gd name="connsiteY3-152" fmla="*/ 322411 h 661744"/>
                <a:gd name="connsiteX4-153" fmla="*/ 342914 w 675077"/>
                <a:gd name="connsiteY4-154" fmla="*/ 660817 h 661744"/>
                <a:gd name="connsiteX5-155" fmla="*/ 600 w 675077"/>
                <a:gd name="connsiteY5-156" fmla="*/ 420494 h 661744"/>
                <a:gd name="connsiteX0-157" fmla="*/ 563 w 686763"/>
                <a:gd name="connsiteY0-158" fmla="*/ 416587 h 661661"/>
                <a:gd name="connsiteX1-159" fmla="*/ 282112 w 686763"/>
                <a:gd name="connsiteY1-160" fmla="*/ 65871 h 661661"/>
                <a:gd name="connsiteX2-161" fmla="*/ 640350 w 686763"/>
                <a:gd name="connsiteY2-162" fmla="*/ 9307 h 661661"/>
                <a:gd name="connsiteX3-163" fmla="*/ 685777 w 686763"/>
                <a:gd name="connsiteY3-164" fmla="*/ 322411 h 661661"/>
                <a:gd name="connsiteX4-165" fmla="*/ 354600 w 686763"/>
                <a:gd name="connsiteY4-166" fmla="*/ 660817 h 661661"/>
                <a:gd name="connsiteX5-167" fmla="*/ 563 w 686763"/>
                <a:gd name="connsiteY5-168" fmla="*/ 416587 h 6616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86763" h="661661">
                  <a:moveTo>
                    <a:pt x="563" y="416587"/>
                  </a:moveTo>
                  <a:cubicBezTo>
                    <a:pt x="-11518" y="364321"/>
                    <a:pt x="173527" y="136356"/>
                    <a:pt x="282112" y="65871"/>
                  </a:cubicBezTo>
                  <a:cubicBezTo>
                    <a:pt x="470707" y="6816"/>
                    <a:pt x="588704" y="-13911"/>
                    <a:pt x="640350" y="9307"/>
                  </a:cubicBezTo>
                  <a:cubicBezTo>
                    <a:pt x="691996" y="32525"/>
                    <a:pt x="687682" y="168106"/>
                    <a:pt x="685777" y="322411"/>
                  </a:cubicBezTo>
                  <a:cubicBezTo>
                    <a:pt x="638152" y="430996"/>
                    <a:pt x="468802" y="645121"/>
                    <a:pt x="354600" y="660817"/>
                  </a:cubicBezTo>
                  <a:cubicBezTo>
                    <a:pt x="240398" y="676513"/>
                    <a:pt x="12644" y="468853"/>
                    <a:pt x="563" y="416587"/>
                  </a:cubicBezTo>
                  <a:close/>
                </a:path>
              </a:pathLst>
            </a:custGeom>
            <a:noFill/>
            <a:ln w="25400" cap="rnd" cmpd="sng" algn="ctr">
              <a:solidFill>
                <a:srgbClr val="697DA9"/>
              </a:solidFill>
              <a:prstDash val="solid"/>
              <a:roun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ysClr val="window" lastClr="FFFFFF"/>
                </a:solidFill>
                <a:effectLst/>
                <a:uLnTx/>
                <a:uFillTx/>
                <a:latin typeface="Arial" panose="020B0604020202020204" pitchFamily="34" charset="0"/>
                <a:ea typeface="Microsoft YaHei UI" panose="020B0503020204020204" pitchFamily="34" charset="-122"/>
                <a:cs typeface="Arial" panose="020B0604020202020204" pitchFamily="34" charset="0"/>
              </a:endParaRPr>
            </a:p>
          </p:txBody>
        </p:sp>
        <p:sp>
          <p:nvSpPr>
            <p:cNvPr id="26" name="任意多边形 114"/>
            <p:cNvSpPr/>
            <p:nvPr/>
          </p:nvSpPr>
          <p:spPr>
            <a:xfrm>
              <a:off x="5805065" y="3288003"/>
              <a:ext cx="679667" cy="667240"/>
            </a:xfrm>
            <a:custGeom>
              <a:avLst/>
              <a:gdLst>
                <a:gd name="connsiteX0" fmla="*/ 469 w 730791"/>
                <a:gd name="connsiteY0" fmla="*/ 434813 h 666010"/>
                <a:gd name="connsiteX1" fmla="*/ 297649 w 730791"/>
                <a:gd name="connsiteY1" fmla="*/ 91913 h 666010"/>
                <a:gd name="connsiteX2" fmla="*/ 651979 w 730791"/>
                <a:gd name="connsiteY2" fmla="*/ 11903 h 666010"/>
                <a:gd name="connsiteX3" fmla="*/ 709129 w 730791"/>
                <a:gd name="connsiteY3" fmla="*/ 297653 h 666010"/>
                <a:gd name="connsiteX4" fmla="*/ 366229 w 730791"/>
                <a:gd name="connsiteY4" fmla="*/ 663413 h 666010"/>
                <a:gd name="connsiteX5" fmla="*/ 469 w 730791"/>
                <a:gd name="connsiteY5" fmla="*/ 434813 h 666010"/>
                <a:gd name="connsiteX0-1" fmla="*/ 469 w 730791"/>
                <a:gd name="connsiteY0-2" fmla="*/ 434813 h 666010"/>
                <a:gd name="connsiteX1-3" fmla="*/ 297649 w 730791"/>
                <a:gd name="connsiteY1-4" fmla="*/ 91913 h 666010"/>
                <a:gd name="connsiteX2-5" fmla="*/ 651979 w 730791"/>
                <a:gd name="connsiteY2-6" fmla="*/ 11903 h 666010"/>
                <a:gd name="connsiteX3-7" fmla="*/ 709129 w 730791"/>
                <a:gd name="connsiteY3-8" fmla="*/ 297653 h 666010"/>
                <a:gd name="connsiteX4-9" fmla="*/ 366229 w 730791"/>
                <a:gd name="connsiteY4-10" fmla="*/ 663413 h 666010"/>
                <a:gd name="connsiteX5-11" fmla="*/ 469 w 730791"/>
                <a:gd name="connsiteY5-12" fmla="*/ 434813 h 666010"/>
                <a:gd name="connsiteX0-13" fmla="*/ 469 w 730791"/>
                <a:gd name="connsiteY0-14" fmla="*/ 433464 h 664661"/>
                <a:gd name="connsiteX1-15" fmla="*/ 297649 w 730791"/>
                <a:gd name="connsiteY1-16" fmla="*/ 90564 h 664661"/>
                <a:gd name="connsiteX2-17" fmla="*/ 651979 w 730791"/>
                <a:gd name="connsiteY2-18" fmla="*/ 10554 h 664661"/>
                <a:gd name="connsiteX3-19" fmla="*/ 709129 w 730791"/>
                <a:gd name="connsiteY3-20" fmla="*/ 296304 h 664661"/>
                <a:gd name="connsiteX4-21" fmla="*/ 366229 w 730791"/>
                <a:gd name="connsiteY4-22" fmla="*/ 662064 h 664661"/>
                <a:gd name="connsiteX5-23" fmla="*/ 469 w 730791"/>
                <a:gd name="connsiteY5-24" fmla="*/ 433464 h 664661"/>
                <a:gd name="connsiteX0-25" fmla="*/ 469 w 730791"/>
                <a:gd name="connsiteY0-26" fmla="*/ 433464 h 664661"/>
                <a:gd name="connsiteX1-27" fmla="*/ 297649 w 730791"/>
                <a:gd name="connsiteY1-28" fmla="*/ 90564 h 664661"/>
                <a:gd name="connsiteX2-29" fmla="*/ 651979 w 730791"/>
                <a:gd name="connsiteY2-30" fmla="*/ 10554 h 664661"/>
                <a:gd name="connsiteX3-31" fmla="*/ 709129 w 730791"/>
                <a:gd name="connsiteY3-32" fmla="*/ 296304 h 664661"/>
                <a:gd name="connsiteX4-33" fmla="*/ 366229 w 730791"/>
                <a:gd name="connsiteY4-34" fmla="*/ 662064 h 664661"/>
                <a:gd name="connsiteX5-35" fmla="*/ 469 w 730791"/>
                <a:gd name="connsiteY5-36" fmla="*/ 433464 h 664661"/>
                <a:gd name="connsiteX0-37" fmla="*/ 469 w 710653"/>
                <a:gd name="connsiteY0-38" fmla="*/ 433464 h 664661"/>
                <a:gd name="connsiteX1-39" fmla="*/ 297649 w 710653"/>
                <a:gd name="connsiteY1-40" fmla="*/ 90564 h 664661"/>
                <a:gd name="connsiteX2-41" fmla="*/ 651979 w 710653"/>
                <a:gd name="connsiteY2-42" fmla="*/ 10554 h 664661"/>
                <a:gd name="connsiteX3-43" fmla="*/ 709129 w 710653"/>
                <a:gd name="connsiteY3-44" fmla="*/ 296304 h 664661"/>
                <a:gd name="connsiteX4-45" fmla="*/ 366229 w 710653"/>
                <a:gd name="connsiteY4-46" fmla="*/ 662064 h 664661"/>
                <a:gd name="connsiteX5-47" fmla="*/ 469 w 710653"/>
                <a:gd name="connsiteY5-48" fmla="*/ 433464 h 664661"/>
                <a:gd name="connsiteX0-49" fmla="*/ 469 w 710653"/>
                <a:gd name="connsiteY0-50" fmla="*/ 433464 h 664661"/>
                <a:gd name="connsiteX1-51" fmla="*/ 297649 w 710653"/>
                <a:gd name="connsiteY1-52" fmla="*/ 90564 h 664661"/>
                <a:gd name="connsiteX2-53" fmla="*/ 651979 w 710653"/>
                <a:gd name="connsiteY2-54" fmla="*/ 10554 h 664661"/>
                <a:gd name="connsiteX3-55" fmla="*/ 709129 w 710653"/>
                <a:gd name="connsiteY3-56" fmla="*/ 296304 h 664661"/>
                <a:gd name="connsiteX4-57" fmla="*/ 366229 w 710653"/>
                <a:gd name="connsiteY4-58" fmla="*/ 662064 h 664661"/>
                <a:gd name="connsiteX5-59" fmla="*/ 469 w 710653"/>
                <a:gd name="connsiteY5-60" fmla="*/ 433464 h 664661"/>
                <a:gd name="connsiteX0-61" fmla="*/ 469 w 710653"/>
                <a:gd name="connsiteY0-62" fmla="*/ 433464 h 664661"/>
                <a:gd name="connsiteX1-63" fmla="*/ 297649 w 710653"/>
                <a:gd name="connsiteY1-64" fmla="*/ 90564 h 664661"/>
                <a:gd name="connsiteX2-65" fmla="*/ 651979 w 710653"/>
                <a:gd name="connsiteY2-66" fmla="*/ 10554 h 664661"/>
                <a:gd name="connsiteX3-67" fmla="*/ 709129 w 710653"/>
                <a:gd name="connsiteY3-68" fmla="*/ 296304 h 664661"/>
                <a:gd name="connsiteX4-69" fmla="*/ 366229 w 710653"/>
                <a:gd name="connsiteY4-70" fmla="*/ 662064 h 664661"/>
                <a:gd name="connsiteX5-71" fmla="*/ 469 w 710653"/>
                <a:gd name="connsiteY5-72" fmla="*/ 433464 h 664661"/>
                <a:gd name="connsiteX0-73" fmla="*/ 531 w 710817"/>
                <a:gd name="connsiteY0-74" fmla="*/ 438731 h 669984"/>
                <a:gd name="connsiteX1-75" fmla="*/ 293803 w 710817"/>
                <a:gd name="connsiteY1-76" fmla="*/ 72385 h 669984"/>
                <a:gd name="connsiteX2-77" fmla="*/ 652041 w 710817"/>
                <a:gd name="connsiteY2-78" fmla="*/ 15821 h 669984"/>
                <a:gd name="connsiteX3-79" fmla="*/ 709191 w 710817"/>
                <a:gd name="connsiteY3-80" fmla="*/ 301571 h 669984"/>
                <a:gd name="connsiteX4-81" fmla="*/ 366291 w 710817"/>
                <a:gd name="connsiteY4-82" fmla="*/ 667331 h 669984"/>
                <a:gd name="connsiteX5-83" fmla="*/ 531 w 710817"/>
                <a:gd name="connsiteY5-84" fmla="*/ 438731 h 669984"/>
                <a:gd name="connsiteX0-85" fmla="*/ 531 w 709332"/>
                <a:gd name="connsiteY0-86" fmla="*/ 431937 h 663190"/>
                <a:gd name="connsiteX1-87" fmla="*/ 293803 w 709332"/>
                <a:gd name="connsiteY1-88" fmla="*/ 65591 h 663190"/>
                <a:gd name="connsiteX2-89" fmla="*/ 652041 w 709332"/>
                <a:gd name="connsiteY2-90" fmla="*/ 9027 h 663190"/>
                <a:gd name="connsiteX3-91" fmla="*/ 709191 w 709332"/>
                <a:gd name="connsiteY3-92" fmla="*/ 294777 h 663190"/>
                <a:gd name="connsiteX4-93" fmla="*/ 366291 w 709332"/>
                <a:gd name="connsiteY4-94" fmla="*/ 660537 h 663190"/>
                <a:gd name="connsiteX5-95" fmla="*/ 531 w 709332"/>
                <a:gd name="connsiteY5-96" fmla="*/ 431937 h 663190"/>
                <a:gd name="connsiteX0-97" fmla="*/ 531 w 701684"/>
                <a:gd name="connsiteY0-98" fmla="*/ 440728 h 670878"/>
                <a:gd name="connsiteX1-99" fmla="*/ 293803 w 701684"/>
                <a:gd name="connsiteY1-100" fmla="*/ 74382 h 670878"/>
                <a:gd name="connsiteX2-101" fmla="*/ 652041 w 701684"/>
                <a:gd name="connsiteY2-102" fmla="*/ 17818 h 670878"/>
                <a:gd name="connsiteX3-103" fmla="*/ 697468 w 701684"/>
                <a:gd name="connsiteY3-104" fmla="*/ 330922 h 670878"/>
                <a:gd name="connsiteX4-105" fmla="*/ 366291 w 701684"/>
                <a:gd name="connsiteY4-106" fmla="*/ 669328 h 670878"/>
                <a:gd name="connsiteX5-107" fmla="*/ 531 w 701684"/>
                <a:gd name="connsiteY5-108" fmla="*/ 440728 h 670878"/>
                <a:gd name="connsiteX0-109" fmla="*/ 531 w 698454"/>
                <a:gd name="connsiteY0-110" fmla="*/ 432217 h 662367"/>
                <a:gd name="connsiteX1-111" fmla="*/ 293803 w 698454"/>
                <a:gd name="connsiteY1-112" fmla="*/ 65871 h 662367"/>
                <a:gd name="connsiteX2-113" fmla="*/ 652041 w 698454"/>
                <a:gd name="connsiteY2-114" fmla="*/ 9307 h 662367"/>
                <a:gd name="connsiteX3-115" fmla="*/ 697468 w 698454"/>
                <a:gd name="connsiteY3-116" fmla="*/ 322411 h 662367"/>
                <a:gd name="connsiteX4-117" fmla="*/ 366291 w 698454"/>
                <a:gd name="connsiteY4-118" fmla="*/ 660817 h 662367"/>
                <a:gd name="connsiteX5-119" fmla="*/ 531 w 698454"/>
                <a:gd name="connsiteY5-120" fmla="*/ 432217 h 662367"/>
                <a:gd name="connsiteX0-121" fmla="*/ 531 w 698454"/>
                <a:gd name="connsiteY0-122" fmla="*/ 432217 h 661046"/>
                <a:gd name="connsiteX1-123" fmla="*/ 293803 w 698454"/>
                <a:gd name="connsiteY1-124" fmla="*/ 65871 h 661046"/>
                <a:gd name="connsiteX2-125" fmla="*/ 652041 w 698454"/>
                <a:gd name="connsiteY2-126" fmla="*/ 9307 h 661046"/>
                <a:gd name="connsiteX3-127" fmla="*/ 697468 w 698454"/>
                <a:gd name="connsiteY3-128" fmla="*/ 322411 h 661046"/>
                <a:gd name="connsiteX4-129" fmla="*/ 366291 w 698454"/>
                <a:gd name="connsiteY4-130" fmla="*/ 660817 h 661046"/>
                <a:gd name="connsiteX5-131" fmla="*/ 531 w 698454"/>
                <a:gd name="connsiteY5-132" fmla="*/ 432217 h 661046"/>
                <a:gd name="connsiteX0-133" fmla="*/ 531 w 698454"/>
                <a:gd name="connsiteY0-134" fmla="*/ 432217 h 660989"/>
                <a:gd name="connsiteX1-135" fmla="*/ 293803 w 698454"/>
                <a:gd name="connsiteY1-136" fmla="*/ 65871 h 660989"/>
                <a:gd name="connsiteX2-137" fmla="*/ 652041 w 698454"/>
                <a:gd name="connsiteY2-138" fmla="*/ 9307 h 660989"/>
                <a:gd name="connsiteX3-139" fmla="*/ 697468 w 698454"/>
                <a:gd name="connsiteY3-140" fmla="*/ 322411 h 660989"/>
                <a:gd name="connsiteX4-141" fmla="*/ 366291 w 698454"/>
                <a:gd name="connsiteY4-142" fmla="*/ 660817 h 660989"/>
                <a:gd name="connsiteX5-143" fmla="*/ 531 w 698454"/>
                <a:gd name="connsiteY5-144" fmla="*/ 432217 h 660989"/>
                <a:gd name="connsiteX0-145" fmla="*/ 600 w 675077"/>
                <a:gd name="connsiteY0-146" fmla="*/ 420494 h 661744"/>
                <a:gd name="connsiteX1-147" fmla="*/ 270426 w 675077"/>
                <a:gd name="connsiteY1-148" fmla="*/ 65871 h 661744"/>
                <a:gd name="connsiteX2-149" fmla="*/ 628664 w 675077"/>
                <a:gd name="connsiteY2-150" fmla="*/ 9307 h 661744"/>
                <a:gd name="connsiteX3-151" fmla="*/ 674091 w 675077"/>
                <a:gd name="connsiteY3-152" fmla="*/ 322411 h 661744"/>
                <a:gd name="connsiteX4-153" fmla="*/ 342914 w 675077"/>
                <a:gd name="connsiteY4-154" fmla="*/ 660817 h 661744"/>
                <a:gd name="connsiteX5-155" fmla="*/ 600 w 675077"/>
                <a:gd name="connsiteY5-156" fmla="*/ 420494 h 661744"/>
                <a:gd name="connsiteX0-157" fmla="*/ 563 w 686763"/>
                <a:gd name="connsiteY0-158" fmla="*/ 416587 h 661661"/>
                <a:gd name="connsiteX1-159" fmla="*/ 282112 w 686763"/>
                <a:gd name="connsiteY1-160" fmla="*/ 65871 h 661661"/>
                <a:gd name="connsiteX2-161" fmla="*/ 640350 w 686763"/>
                <a:gd name="connsiteY2-162" fmla="*/ 9307 h 661661"/>
                <a:gd name="connsiteX3-163" fmla="*/ 685777 w 686763"/>
                <a:gd name="connsiteY3-164" fmla="*/ 322411 h 661661"/>
                <a:gd name="connsiteX4-165" fmla="*/ 354600 w 686763"/>
                <a:gd name="connsiteY4-166" fmla="*/ 660817 h 661661"/>
                <a:gd name="connsiteX5-167" fmla="*/ 563 w 686763"/>
                <a:gd name="connsiteY5-168" fmla="*/ 416587 h 661661"/>
                <a:gd name="connsiteX0-169" fmla="*/ 757 w 637215"/>
                <a:gd name="connsiteY0-170" fmla="*/ 416587 h 661661"/>
                <a:gd name="connsiteX1-171" fmla="*/ 232564 w 637215"/>
                <a:gd name="connsiteY1-172" fmla="*/ 65871 h 661661"/>
                <a:gd name="connsiteX2-173" fmla="*/ 590802 w 637215"/>
                <a:gd name="connsiteY2-174" fmla="*/ 9307 h 661661"/>
                <a:gd name="connsiteX3-175" fmla="*/ 636229 w 637215"/>
                <a:gd name="connsiteY3-176" fmla="*/ 322411 h 661661"/>
                <a:gd name="connsiteX4-177" fmla="*/ 305052 w 637215"/>
                <a:gd name="connsiteY4-178" fmla="*/ 660817 h 661661"/>
                <a:gd name="connsiteX5-179" fmla="*/ 757 w 637215"/>
                <a:gd name="connsiteY5-180" fmla="*/ 416587 h 661661"/>
                <a:gd name="connsiteX0-181" fmla="*/ 363 w 639171"/>
                <a:gd name="connsiteY0-182" fmla="*/ 418480 h 663748"/>
                <a:gd name="connsiteX1-183" fmla="*/ 252068 w 639171"/>
                <a:gd name="connsiteY1-184" fmla="*/ 97609 h 663748"/>
                <a:gd name="connsiteX2-185" fmla="*/ 590408 w 639171"/>
                <a:gd name="connsiteY2-186" fmla="*/ 11200 h 663748"/>
                <a:gd name="connsiteX3-187" fmla="*/ 635835 w 639171"/>
                <a:gd name="connsiteY3-188" fmla="*/ 324304 h 663748"/>
                <a:gd name="connsiteX4-189" fmla="*/ 304658 w 639171"/>
                <a:gd name="connsiteY4-190" fmla="*/ 662710 h 663748"/>
                <a:gd name="connsiteX5-191" fmla="*/ 363 w 639171"/>
                <a:gd name="connsiteY5-192" fmla="*/ 418480 h 663748"/>
                <a:gd name="connsiteX0-193" fmla="*/ 363 w 639171"/>
                <a:gd name="connsiteY0-194" fmla="*/ 418480 h 663750"/>
                <a:gd name="connsiteX1-195" fmla="*/ 252068 w 639171"/>
                <a:gd name="connsiteY1-196" fmla="*/ 97609 h 663750"/>
                <a:gd name="connsiteX2-197" fmla="*/ 590408 w 639171"/>
                <a:gd name="connsiteY2-198" fmla="*/ 11200 h 663750"/>
                <a:gd name="connsiteX3-199" fmla="*/ 635835 w 639171"/>
                <a:gd name="connsiteY3-200" fmla="*/ 324304 h 663750"/>
                <a:gd name="connsiteX4-201" fmla="*/ 304658 w 639171"/>
                <a:gd name="connsiteY4-202" fmla="*/ 662710 h 663750"/>
                <a:gd name="connsiteX5-203" fmla="*/ 363 w 639171"/>
                <a:gd name="connsiteY5-204" fmla="*/ 418480 h 663750"/>
                <a:gd name="connsiteX0-205" fmla="*/ 755 w 640444"/>
                <a:gd name="connsiteY0-206" fmla="*/ 422546 h 667835"/>
                <a:gd name="connsiteX1-207" fmla="*/ 232562 w 640444"/>
                <a:gd name="connsiteY1-208" fmla="*/ 81777 h 667835"/>
                <a:gd name="connsiteX2-209" fmla="*/ 590800 w 640444"/>
                <a:gd name="connsiteY2-210" fmla="*/ 15266 h 667835"/>
                <a:gd name="connsiteX3-211" fmla="*/ 636227 w 640444"/>
                <a:gd name="connsiteY3-212" fmla="*/ 328370 h 667835"/>
                <a:gd name="connsiteX4-213" fmla="*/ 305050 w 640444"/>
                <a:gd name="connsiteY4-214" fmla="*/ 666776 h 667835"/>
                <a:gd name="connsiteX5-215" fmla="*/ 755 w 640444"/>
                <a:gd name="connsiteY5-216" fmla="*/ 422546 h 667835"/>
                <a:gd name="connsiteX0-217" fmla="*/ 217 w 639905"/>
                <a:gd name="connsiteY0-218" fmla="*/ 422546 h 667568"/>
                <a:gd name="connsiteX1-219" fmla="*/ 232024 w 639905"/>
                <a:gd name="connsiteY1-220" fmla="*/ 81777 h 667568"/>
                <a:gd name="connsiteX2-221" fmla="*/ 590262 w 639905"/>
                <a:gd name="connsiteY2-222" fmla="*/ 15266 h 667568"/>
                <a:gd name="connsiteX3-223" fmla="*/ 635689 w 639905"/>
                <a:gd name="connsiteY3-224" fmla="*/ 328370 h 667568"/>
                <a:gd name="connsiteX4-225" fmla="*/ 304512 w 639905"/>
                <a:gd name="connsiteY4-226" fmla="*/ 666776 h 667568"/>
                <a:gd name="connsiteX5-227" fmla="*/ 217 w 639905"/>
                <a:gd name="connsiteY5-228" fmla="*/ 422546 h 667568"/>
                <a:gd name="connsiteX0-229" fmla="*/ 185 w 679669"/>
                <a:gd name="connsiteY0-230" fmla="*/ 402649 h 667240"/>
                <a:gd name="connsiteX1-231" fmla="*/ 271788 w 679669"/>
                <a:gd name="connsiteY1-232" fmla="*/ 81777 h 667240"/>
                <a:gd name="connsiteX2-233" fmla="*/ 630026 w 679669"/>
                <a:gd name="connsiteY2-234" fmla="*/ 15266 h 667240"/>
                <a:gd name="connsiteX3-235" fmla="*/ 675453 w 679669"/>
                <a:gd name="connsiteY3-236" fmla="*/ 328370 h 667240"/>
                <a:gd name="connsiteX4-237" fmla="*/ 344276 w 679669"/>
                <a:gd name="connsiteY4-238" fmla="*/ 666776 h 667240"/>
                <a:gd name="connsiteX5-239" fmla="*/ 185 w 679669"/>
                <a:gd name="connsiteY5-240" fmla="*/ 402649 h 66724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79669" h="667240">
                  <a:moveTo>
                    <a:pt x="185" y="402649"/>
                  </a:moveTo>
                  <a:cubicBezTo>
                    <a:pt x="8002" y="364842"/>
                    <a:pt x="163203" y="152262"/>
                    <a:pt x="271788" y="81777"/>
                  </a:cubicBezTo>
                  <a:cubicBezTo>
                    <a:pt x="460383" y="22722"/>
                    <a:pt x="562749" y="-25833"/>
                    <a:pt x="630026" y="15266"/>
                  </a:cubicBezTo>
                  <a:cubicBezTo>
                    <a:pt x="697304" y="56365"/>
                    <a:pt x="677358" y="174065"/>
                    <a:pt x="675453" y="328370"/>
                  </a:cubicBezTo>
                  <a:cubicBezTo>
                    <a:pt x="627828" y="436955"/>
                    <a:pt x="456821" y="654396"/>
                    <a:pt x="344276" y="666776"/>
                  </a:cubicBezTo>
                  <a:cubicBezTo>
                    <a:pt x="231731" y="679156"/>
                    <a:pt x="-7632" y="440456"/>
                    <a:pt x="185" y="402649"/>
                  </a:cubicBezTo>
                  <a:close/>
                </a:path>
              </a:pathLst>
            </a:custGeom>
            <a:solidFill>
              <a:sysClr val="window" lastClr="FFFFFF"/>
            </a:solidFill>
            <a:ln w="25400" cap="rnd" cmpd="sng" algn="ctr">
              <a:solidFill>
                <a:srgbClr val="697DA9"/>
              </a:solidFill>
              <a:prstDash val="solid"/>
              <a:roun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ysClr val="window" lastClr="FFFFFF"/>
                </a:solidFill>
                <a:effectLst/>
                <a:uLnTx/>
                <a:uFillTx/>
                <a:latin typeface="Arial" panose="020B0604020202020204" pitchFamily="34" charset="0"/>
                <a:ea typeface="Microsoft YaHei UI" panose="020B0503020204020204" pitchFamily="34" charset="-122"/>
                <a:cs typeface="Arial" panose="020B0604020202020204" pitchFamily="34" charset="0"/>
              </a:endParaRPr>
            </a:p>
          </p:txBody>
        </p:sp>
        <p:sp>
          <p:nvSpPr>
            <p:cNvPr id="27" name="椭圆 31"/>
            <p:cNvSpPr/>
            <p:nvPr/>
          </p:nvSpPr>
          <p:spPr>
            <a:xfrm>
              <a:off x="6249821" y="3447064"/>
              <a:ext cx="107962" cy="9838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noFill/>
            <a:ln w="25400" cap="rnd" cmpd="sng" algn="ctr">
              <a:solidFill>
                <a:srgbClr val="697DA9"/>
              </a:solidFill>
              <a:prstDash val="solid"/>
              <a:round/>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Arial" panose="020B0604020202020204" pitchFamily="34" charset="0"/>
                <a:ea typeface="Microsoft YaHei UI" panose="020B0503020204020204" pitchFamily="34" charset="-122"/>
                <a:cs typeface="Arial" panose="020B0604020202020204" pitchFamily="34" charset="0"/>
              </a:endParaRPr>
            </a:p>
          </p:txBody>
        </p:sp>
      </p:grpSp>
      <p:grpSp>
        <p:nvGrpSpPr>
          <p:cNvPr id="14" name="组合 116"/>
          <p:cNvGrpSpPr/>
          <p:nvPr/>
        </p:nvGrpSpPr>
        <p:grpSpPr>
          <a:xfrm>
            <a:off x="10189197" y="4187450"/>
            <a:ext cx="465375" cy="517530"/>
            <a:chOff x="5376001" y="4090869"/>
            <a:chExt cx="465375" cy="517530"/>
          </a:xfrm>
        </p:grpSpPr>
        <p:sp>
          <p:nvSpPr>
            <p:cNvPr id="23" name="任意多边形 117"/>
            <p:cNvSpPr/>
            <p:nvPr/>
          </p:nvSpPr>
          <p:spPr>
            <a:xfrm rot="20467880">
              <a:off x="5376001" y="4090869"/>
              <a:ext cx="465375" cy="517530"/>
            </a:xfrm>
            <a:custGeom>
              <a:avLst/>
              <a:gdLst>
                <a:gd name="connsiteX0" fmla="*/ 1621800 w 2167466"/>
                <a:gd name="connsiteY0" fmla="*/ 548964 h 2167466"/>
                <a:gd name="connsiteX1" fmla="*/ 1941574 w 2167466"/>
                <a:gd name="connsiteY1" fmla="*/ 452590 h 2167466"/>
                <a:gd name="connsiteX2" fmla="*/ 2059240 w 2167466"/>
                <a:gd name="connsiteY2" fmla="*/ 656392 h 2167466"/>
                <a:gd name="connsiteX3" fmla="*/ 1815890 w 2167466"/>
                <a:gd name="connsiteY3" fmla="*/ 885138 h 2167466"/>
                <a:gd name="connsiteX4" fmla="*/ 1815890 w 2167466"/>
                <a:gd name="connsiteY4" fmla="*/ 1282328 h 2167466"/>
                <a:gd name="connsiteX5" fmla="*/ 2059240 w 2167466"/>
                <a:gd name="connsiteY5" fmla="*/ 1511074 h 2167466"/>
                <a:gd name="connsiteX6" fmla="*/ 1941574 w 2167466"/>
                <a:gd name="connsiteY6" fmla="*/ 1714876 h 2167466"/>
                <a:gd name="connsiteX7" fmla="*/ 1621800 w 2167466"/>
                <a:gd name="connsiteY7" fmla="*/ 1618502 h 2167466"/>
                <a:gd name="connsiteX8" fmla="*/ 1277823 w 2167466"/>
                <a:gd name="connsiteY8" fmla="*/ 1817097 h 2167466"/>
                <a:gd name="connsiteX9" fmla="*/ 1201398 w 2167466"/>
                <a:gd name="connsiteY9" fmla="*/ 2142217 h 2167466"/>
                <a:gd name="connsiteX10" fmla="*/ 966068 w 2167466"/>
                <a:gd name="connsiteY10" fmla="*/ 2142217 h 2167466"/>
                <a:gd name="connsiteX11" fmla="*/ 889643 w 2167466"/>
                <a:gd name="connsiteY11" fmla="*/ 1817097 h 2167466"/>
                <a:gd name="connsiteX12" fmla="*/ 545666 w 2167466"/>
                <a:gd name="connsiteY12" fmla="*/ 1618502 h 2167466"/>
                <a:gd name="connsiteX13" fmla="*/ 225892 w 2167466"/>
                <a:gd name="connsiteY13" fmla="*/ 1714876 h 2167466"/>
                <a:gd name="connsiteX14" fmla="*/ 108226 w 2167466"/>
                <a:gd name="connsiteY14" fmla="*/ 1511074 h 2167466"/>
                <a:gd name="connsiteX15" fmla="*/ 351576 w 2167466"/>
                <a:gd name="connsiteY15" fmla="*/ 1282328 h 2167466"/>
                <a:gd name="connsiteX16" fmla="*/ 351576 w 2167466"/>
                <a:gd name="connsiteY16" fmla="*/ 885138 h 2167466"/>
                <a:gd name="connsiteX17" fmla="*/ 108226 w 2167466"/>
                <a:gd name="connsiteY17" fmla="*/ 656392 h 2167466"/>
                <a:gd name="connsiteX18" fmla="*/ 225892 w 2167466"/>
                <a:gd name="connsiteY18" fmla="*/ 452590 h 2167466"/>
                <a:gd name="connsiteX19" fmla="*/ 545666 w 2167466"/>
                <a:gd name="connsiteY19" fmla="*/ 548964 h 2167466"/>
                <a:gd name="connsiteX20" fmla="*/ 889643 w 2167466"/>
                <a:gd name="connsiteY20" fmla="*/ 350369 h 2167466"/>
                <a:gd name="connsiteX21" fmla="*/ 966068 w 2167466"/>
                <a:gd name="connsiteY21" fmla="*/ 25249 h 2167466"/>
                <a:gd name="connsiteX22" fmla="*/ 1201398 w 2167466"/>
                <a:gd name="connsiteY22" fmla="*/ 25249 h 2167466"/>
                <a:gd name="connsiteX23" fmla="*/ 1277823 w 2167466"/>
                <a:gd name="connsiteY23" fmla="*/ 350369 h 2167466"/>
                <a:gd name="connsiteX24" fmla="*/ 1621800 w 2167466"/>
                <a:gd name="connsiteY24" fmla="*/ 548964 h 2167466"/>
                <a:gd name="connsiteX0-1" fmla="*/ 1517526 w 1954966"/>
                <a:gd name="connsiteY0-2" fmla="*/ 523716 h 2116969"/>
                <a:gd name="connsiteX1-3" fmla="*/ 1837300 w 1954966"/>
                <a:gd name="connsiteY1-4" fmla="*/ 427342 h 2116969"/>
                <a:gd name="connsiteX2-5" fmla="*/ 1954966 w 1954966"/>
                <a:gd name="connsiteY2-6" fmla="*/ 631144 h 2116969"/>
                <a:gd name="connsiteX3-7" fmla="*/ 1711616 w 1954966"/>
                <a:gd name="connsiteY3-8" fmla="*/ 859890 h 2116969"/>
                <a:gd name="connsiteX4-9" fmla="*/ 1711616 w 1954966"/>
                <a:gd name="connsiteY4-10" fmla="*/ 1257080 h 2116969"/>
                <a:gd name="connsiteX5-11" fmla="*/ 1954966 w 1954966"/>
                <a:gd name="connsiteY5-12" fmla="*/ 1485826 h 2116969"/>
                <a:gd name="connsiteX6-13" fmla="*/ 1837300 w 1954966"/>
                <a:gd name="connsiteY6-14" fmla="*/ 1689628 h 2116969"/>
                <a:gd name="connsiteX7-15" fmla="*/ 1517526 w 1954966"/>
                <a:gd name="connsiteY7-16" fmla="*/ 1593254 h 2116969"/>
                <a:gd name="connsiteX8-17" fmla="*/ 1173549 w 1954966"/>
                <a:gd name="connsiteY8-18" fmla="*/ 1791849 h 2116969"/>
                <a:gd name="connsiteX9-19" fmla="*/ 1097124 w 1954966"/>
                <a:gd name="connsiteY9-20" fmla="*/ 2116969 h 2116969"/>
                <a:gd name="connsiteX10-21" fmla="*/ 861794 w 1954966"/>
                <a:gd name="connsiteY10-22" fmla="*/ 2116969 h 2116969"/>
                <a:gd name="connsiteX11-23" fmla="*/ 785369 w 1954966"/>
                <a:gd name="connsiteY11-24" fmla="*/ 1791849 h 2116969"/>
                <a:gd name="connsiteX12-25" fmla="*/ 441392 w 1954966"/>
                <a:gd name="connsiteY12-26" fmla="*/ 1593254 h 2116969"/>
                <a:gd name="connsiteX13-27" fmla="*/ 121618 w 1954966"/>
                <a:gd name="connsiteY13-28" fmla="*/ 1689628 h 2116969"/>
                <a:gd name="connsiteX14-29" fmla="*/ 3952 w 1954966"/>
                <a:gd name="connsiteY14-30" fmla="*/ 1485826 h 2116969"/>
                <a:gd name="connsiteX15-31" fmla="*/ 247302 w 1954966"/>
                <a:gd name="connsiteY15-32" fmla="*/ 1257080 h 2116969"/>
                <a:gd name="connsiteX16-33" fmla="*/ 247302 w 1954966"/>
                <a:gd name="connsiteY16-34" fmla="*/ 859890 h 2116969"/>
                <a:gd name="connsiteX17-35" fmla="*/ 3952 w 1954966"/>
                <a:gd name="connsiteY17-36" fmla="*/ 631144 h 2116969"/>
                <a:gd name="connsiteX18-37" fmla="*/ 121618 w 1954966"/>
                <a:gd name="connsiteY18-38" fmla="*/ 427342 h 2116969"/>
                <a:gd name="connsiteX19-39" fmla="*/ 441392 w 1954966"/>
                <a:gd name="connsiteY19-40" fmla="*/ 523716 h 2116969"/>
                <a:gd name="connsiteX20-41" fmla="*/ 785369 w 1954966"/>
                <a:gd name="connsiteY20-42" fmla="*/ 325121 h 2116969"/>
                <a:gd name="connsiteX21-43" fmla="*/ 861794 w 1954966"/>
                <a:gd name="connsiteY21-44" fmla="*/ 1 h 2116969"/>
                <a:gd name="connsiteX22-45" fmla="*/ 1097124 w 1954966"/>
                <a:gd name="connsiteY22-46" fmla="*/ 1 h 2116969"/>
                <a:gd name="connsiteX23-47" fmla="*/ 1173549 w 1954966"/>
                <a:gd name="connsiteY23-48" fmla="*/ 325121 h 2116969"/>
                <a:gd name="connsiteX24-49" fmla="*/ 1517526 w 1954966"/>
                <a:gd name="connsiteY24-50" fmla="*/ 523716 h 2116969"/>
                <a:gd name="connsiteX0-51" fmla="*/ 1539857 w 1977297"/>
                <a:gd name="connsiteY0-52" fmla="*/ 523714 h 2116967"/>
                <a:gd name="connsiteX1-53" fmla="*/ 1859631 w 1977297"/>
                <a:gd name="connsiteY1-54" fmla="*/ 427340 h 2116967"/>
                <a:gd name="connsiteX2-55" fmla="*/ 1977297 w 1977297"/>
                <a:gd name="connsiteY2-56" fmla="*/ 631142 h 2116967"/>
                <a:gd name="connsiteX3-57" fmla="*/ 1733947 w 1977297"/>
                <a:gd name="connsiteY3-58" fmla="*/ 859888 h 2116967"/>
                <a:gd name="connsiteX4-59" fmla="*/ 1733947 w 1977297"/>
                <a:gd name="connsiteY4-60" fmla="*/ 1257078 h 2116967"/>
                <a:gd name="connsiteX5-61" fmla="*/ 1977297 w 1977297"/>
                <a:gd name="connsiteY5-62" fmla="*/ 1485824 h 2116967"/>
                <a:gd name="connsiteX6-63" fmla="*/ 1859631 w 1977297"/>
                <a:gd name="connsiteY6-64" fmla="*/ 1689626 h 2116967"/>
                <a:gd name="connsiteX7-65" fmla="*/ 1539857 w 1977297"/>
                <a:gd name="connsiteY7-66" fmla="*/ 1593252 h 2116967"/>
                <a:gd name="connsiteX8-67" fmla="*/ 1195880 w 1977297"/>
                <a:gd name="connsiteY8-68" fmla="*/ 1791847 h 2116967"/>
                <a:gd name="connsiteX9-69" fmla="*/ 1119455 w 1977297"/>
                <a:gd name="connsiteY9-70" fmla="*/ 2116967 h 2116967"/>
                <a:gd name="connsiteX10-71" fmla="*/ 884125 w 1977297"/>
                <a:gd name="connsiteY10-72" fmla="*/ 2116967 h 2116967"/>
                <a:gd name="connsiteX11-73" fmla="*/ 807700 w 1977297"/>
                <a:gd name="connsiteY11-74" fmla="*/ 1791847 h 2116967"/>
                <a:gd name="connsiteX12-75" fmla="*/ 463723 w 1977297"/>
                <a:gd name="connsiteY12-76" fmla="*/ 1593252 h 2116967"/>
                <a:gd name="connsiteX13-77" fmla="*/ 143949 w 1977297"/>
                <a:gd name="connsiteY13-78" fmla="*/ 1689626 h 2116967"/>
                <a:gd name="connsiteX14-79" fmla="*/ 26283 w 1977297"/>
                <a:gd name="connsiteY14-80" fmla="*/ 1485824 h 2116967"/>
                <a:gd name="connsiteX15-81" fmla="*/ 269633 w 1977297"/>
                <a:gd name="connsiteY15-82" fmla="*/ 1257078 h 2116967"/>
                <a:gd name="connsiteX16-83" fmla="*/ 269633 w 1977297"/>
                <a:gd name="connsiteY16-84" fmla="*/ 859888 h 2116967"/>
                <a:gd name="connsiteX17-85" fmla="*/ 26283 w 1977297"/>
                <a:gd name="connsiteY17-86" fmla="*/ 631142 h 2116967"/>
                <a:gd name="connsiteX18-87" fmla="*/ 143949 w 1977297"/>
                <a:gd name="connsiteY18-88" fmla="*/ 427340 h 2116967"/>
                <a:gd name="connsiteX19-89" fmla="*/ 463723 w 1977297"/>
                <a:gd name="connsiteY19-90" fmla="*/ 523714 h 2116967"/>
                <a:gd name="connsiteX20-91" fmla="*/ 807700 w 1977297"/>
                <a:gd name="connsiteY20-92" fmla="*/ 325119 h 2116967"/>
                <a:gd name="connsiteX21-93" fmla="*/ 884125 w 1977297"/>
                <a:gd name="connsiteY21-94" fmla="*/ -1 h 2116967"/>
                <a:gd name="connsiteX22-95" fmla="*/ 1119455 w 1977297"/>
                <a:gd name="connsiteY22-96" fmla="*/ -1 h 2116967"/>
                <a:gd name="connsiteX23-97" fmla="*/ 1195880 w 1977297"/>
                <a:gd name="connsiteY23-98" fmla="*/ 325119 h 2116967"/>
                <a:gd name="connsiteX24-99" fmla="*/ 1539857 w 1977297"/>
                <a:gd name="connsiteY24-100" fmla="*/ 523714 h 2116967"/>
                <a:gd name="connsiteX0-101" fmla="*/ 1539859 w 1977299"/>
                <a:gd name="connsiteY0-102" fmla="*/ 523716 h 2116969"/>
                <a:gd name="connsiteX1-103" fmla="*/ 1859633 w 1977299"/>
                <a:gd name="connsiteY1-104" fmla="*/ 427342 h 2116969"/>
                <a:gd name="connsiteX2-105" fmla="*/ 1977299 w 1977299"/>
                <a:gd name="connsiteY2-106" fmla="*/ 631144 h 2116969"/>
                <a:gd name="connsiteX3-107" fmla="*/ 1733949 w 1977299"/>
                <a:gd name="connsiteY3-108" fmla="*/ 859890 h 2116969"/>
                <a:gd name="connsiteX4-109" fmla="*/ 1733949 w 1977299"/>
                <a:gd name="connsiteY4-110" fmla="*/ 1257080 h 2116969"/>
                <a:gd name="connsiteX5-111" fmla="*/ 1977299 w 1977299"/>
                <a:gd name="connsiteY5-112" fmla="*/ 1485826 h 2116969"/>
                <a:gd name="connsiteX6-113" fmla="*/ 1859633 w 1977299"/>
                <a:gd name="connsiteY6-114" fmla="*/ 1689628 h 2116969"/>
                <a:gd name="connsiteX7-115" fmla="*/ 1539859 w 1977299"/>
                <a:gd name="connsiteY7-116" fmla="*/ 1593254 h 2116969"/>
                <a:gd name="connsiteX8-117" fmla="*/ 1195882 w 1977299"/>
                <a:gd name="connsiteY8-118" fmla="*/ 1791849 h 2116969"/>
                <a:gd name="connsiteX9-119" fmla="*/ 1119457 w 1977299"/>
                <a:gd name="connsiteY9-120" fmla="*/ 2116969 h 2116969"/>
                <a:gd name="connsiteX10-121" fmla="*/ 884127 w 1977299"/>
                <a:gd name="connsiteY10-122" fmla="*/ 2116969 h 2116969"/>
                <a:gd name="connsiteX11-123" fmla="*/ 807702 w 1977299"/>
                <a:gd name="connsiteY11-124" fmla="*/ 1791849 h 2116969"/>
                <a:gd name="connsiteX12-125" fmla="*/ 463725 w 1977299"/>
                <a:gd name="connsiteY12-126" fmla="*/ 1593254 h 2116969"/>
                <a:gd name="connsiteX13-127" fmla="*/ 143951 w 1977299"/>
                <a:gd name="connsiteY13-128" fmla="*/ 1689628 h 2116969"/>
                <a:gd name="connsiteX14-129" fmla="*/ 26285 w 1977299"/>
                <a:gd name="connsiteY14-130" fmla="*/ 1485826 h 2116969"/>
                <a:gd name="connsiteX15-131" fmla="*/ 269635 w 1977299"/>
                <a:gd name="connsiteY15-132" fmla="*/ 1257080 h 2116969"/>
                <a:gd name="connsiteX16-133" fmla="*/ 269635 w 1977299"/>
                <a:gd name="connsiteY16-134" fmla="*/ 859890 h 2116969"/>
                <a:gd name="connsiteX17-135" fmla="*/ 26285 w 1977299"/>
                <a:gd name="connsiteY17-136" fmla="*/ 631144 h 2116969"/>
                <a:gd name="connsiteX18-137" fmla="*/ 143951 w 1977299"/>
                <a:gd name="connsiteY18-138" fmla="*/ 427342 h 2116969"/>
                <a:gd name="connsiteX19-139" fmla="*/ 463725 w 1977299"/>
                <a:gd name="connsiteY19-140" fmla="*/ 523716 h 2116969"/>
                <a:gd name="connsiteX20-141" fmla="*/ 807702 w 1977299"/>
                <a:gd name="connsiteY20-142" fmla="*/ 325121 h 2116969"/>
                <a:gd name="connsiteX21-143" fmla="*/ 884127 w 1977299"/>
                <a:gd name="connsiteY21-144" fmla="*/ 1 h 2116969"/>
                <a:gd name="connsiteX22-145" fmla="*/ 1119457 w 1977299"/>
                <a:gd name="connsiteY22-146" fmla="*/ 1 h 2116969"/>
                <a:gd name="connsiteX23-147" fmla="*/ 1195882 w 1977299"/>
                <a:gd name="connsiteY23-148" fmla="*/ 325121 h 2116969"/>
                <a:gd name="connsiteX24-149" fmla="*/ 1539859 w 1977299"/>
                <a:gd name="connsiteY24-150" fmla="*/ 523716 h 2116969"/>
                <a:gd name="connsiteX0-151" fmla="*/ 1539859 w 1977299"/>
                <a:gd name="connsiteY0-152" fmla="*/ 523714 h 2116967"/>
                <a:gd name="connsiteX1-153" fmla="*/ 1859633 w 1977299"/>
                <a:gd name="connsiteY1-154" fmla="*/ 427340 h 2116967"/>
                <a:gd name="connsiteX2-155" fmla="*/ 1977299 w 1977299"/>
                <a:gd name="connsiteY2-156" fmla="*/ 631142 h 2116967"/>
                <a:gd name="connsiteX3-157" fmla="*/ 1733949 w 1977299"/>
                <a:gd name="connsiteY3-158" fmla="*/ 859888 h 2116967"/>
                <a:gd name="connsiteX4-159" fmla="*/ 1733949 w 1977299"/>
                <a:gd name="connsiteY4-160" fmla="*/ 1257078 h 2116967"/>
                <a:gd name="connsiteX5-161" fmla="*/ 1977299 w 1977299"/>
                <a:gd name="connsiteY5-162" fmla="*/ 1485824 h 2116967"/>
                <a:gd name="connsiteX6-163" fmla="*/ 1859633 w 1977299"/>
                <a:gd name="connsiteY6-164" fmla="*/ 1689626 h 2116967"/>
                <a:gd name="connsiteX7-165" fmla="*/ 1539859 w 1977299"/>
                <a:gd name="connsiteY7-166" fmla="*/ 1593252 h 2116967"/>
                <a:gd name="connsiteX8-167" fmla="*/ 1195882 w 1977299"/>
                <a:gd name="connsiteY8-168" fmla="*/ 1791847 h 2116967"/>
                <a:gd name="connsiteX9-169" fmla="*/ 1119457 w 1977299"/>
                <a:gd name="connsiteY9-170" fmla="*/ 2116967 h 2116967"/>
                <a:gd name="connsiteX10-171" fmla="*/ 884127 w 1977299"/>
                <a:gd name="connsiteY10-172" fmla="*/ 2116967 h 2116967"/>
                <a:gd name="connsiteX11-173" fmla="*/ 807702 w 1977299"/>
                <a:gd name="connsiteY11-174" fmla="*/ 1791847 h 2116967"/>
                <a:gd name="connsiteX12-175" fmla="*/ 463725 w 1977299"/>
                <a:gd name="connsiteY12-176" fmla="*/ 1593252 h 2116967"/>
                <a:gd name="connsiteX13-177" fmla="*/ 143951 w 1977299"/>
                <a:gd name="connsiteY13-178" fmla="*/ 1689626 h 2116967"/>
                <a:gd name="connsiteX14-179" fmla="*/ 26285 w 1977299"/>
                <a:gd name="connsiteY14-180" fmla="*/ 1485824 h 2116967"/>
                <a:gd name="connsiteX15-181" fmla="*/ 269635 w 1977299"/>
                <a:gd name="connsiteY15-182" fmla="*/ 1257078 h 2116967"/>
                <a:gd name="connsiteX16-183" fmla="*/ 269635 w 1977299"/>
                <a:gd name="connsiteY16-184" fmla="*/ 859888 h 2116967"/>
                <a:gd name="connsiteX17-185" fmla="*/ 26285 w 1977299"/>
                <a:gd name="connsiteY17-186" fmla="*/ 631142 h 2116967"/>
                <a:gd name="connsiteX18-187" fmla="*/ 143951 w 1977299"/>
                <a:gd name="connsiteY18-188" fmla="*/ 427340 h 2116967"/>
                <a:gd name="connsiteX19-189" fmla="*/ 463725 w 1977299"/>
                <a:gd name="connsiteY19-190" fmla="*/ 523714 h 2116967"/>
                <a:gd name="connsiteX20-191" fmla="*/ 807702 w 1977299"/>
                <a:gd name="connsiteY20-192" fmla="*/ 325119 h 2116967"/>
                <a:gd name="connsiteX21-193" fmla="*/ 884127 w 1977299"/>
                <a:gd name="connsiteY21-194" fmla="*/ -1 h 2116967"/>
                <a:gd name="connsiteX22-195" fmla="*/ 1119457 w 1977299"/>
                <a:gd name="connsiteY22-196" fmla="*/ -1 h 2116967"/>
                <a:gd name="connsiteX23-197" fmla="*/ 1195882 w 1977299"/>
                <a:gd name="connsiteY23-198" fmla="*/ 325119 h 2116967"/>
                <a:gd name="connsiteX24-199" fmla="*/ 1539859 w 1977299"/>
                <a:gd name="connsiteY24-200" fmla="*/ 523714 h 2116967"/>
                <a:gd name="connsiteX0-201" fmla="*/ 1539859 w 1977299"/>
                <a:gd name="connsiteY0-202" fmla="*/ 523716 h 2157608"/>
                <a:gd name="connsiteX1-203" fmla="*/ 1859633 w 1977299"/>
                <a:gd name="connsiteY1-204" fmla="*/ 427342 h 2157608"/>
                <a:gd name="connsiteX2-205" fmla="*/ 1977299 w 1977299"/>
                <a:gd name="connsiteY2-206" fmla="*/ 631144 h 2157608"/>
                <a:gd name="connsiteX3-207" fmla="*/ 1733949 w 1977299"/>
                <a:gd name="connsiteY3-208" fmla="*/ 859890 h 2157608"/>
                <a:gd name="connsiteX4-209" fmla="*/ 1733949 w 1977299"/>
                <a:gd name="connsiteY4-210" fmla="*/ 1257080 h 2157608"/>
                <a:gd name="connsiteX5-211" fmla="*/ 1977299 w 1977299"/>
                <a:gd name="connsiteY5-212" fmla="*/ 1485826 h 2157608"/>
                <a:gd name="connsiteX6-213" fmla="*/ 1859633 w 1977299"/>
                <a:gd name="connsiteY6-214" fmla="*/ 1689628 h 2157608"/>
                <a:gd name="connsiteX7-215" fmla="*/ 1539859 w 1977299"/>
                <a:gd name="connsiteY7-216" fmla="*/ 1593254 h 2157608"/>
                <a:gd name="connsiteX8-217" fmla="*/ 1195882 w 1977299"/>
                <a:gd name="connsiteY8-218" fmla="*/ 1791849 h 2157608"/>
                <a:gd name="connsiteX9-219" fmla="*/ 1119457 w 1977299"/>
                <a:gd name="connsiteY9-220" fmla="*/ 2116969 h 2157608"/>
                <a:gd name="connsiteX10-221" fmla="*/ 884127 w 1977299"/>
                <a:gd name="connsiteY10-222" fmla="*/ 2116969 h 2157608"/>
                <a:gd name="connsiteX11-223" fmla="*/ 807702 w 1977299"/>
                <a:gd name="connsiteY11-224" fmla="*/ 1791849 h 2157608"/>
                <a:gd name="connsiteX12-225" fmla="*/ 463725 w 1977299"/>
                <a:gd name="connsiteY12-226" fmla="*/ 1593254 h 2157608"/>
                <a:gd name="connsiteX13-227" fmla="*/ 143951 w 1977299"/>
                <a:gd name="connsiteY13-228" fmla="*/ 1689628 h 2157608"/>
                <a:gd name="connsiteX14-229" fmla="*/ 26285 w 1977299"/>
                <a:gd name="connsiteY14-230" fmla="*/ 1485826 h 2157608"/>
                <a:gd name="connsiteX15-231" fmla="*/ 269635 w 1977299"/>
                <a:gd name="connsiteY15-232" fmla="*/ 1257080 h 2157608"/>
                <a:gd name="connsiteX16-233" fmla="*/ 269635 w 1977299"/>
                <a:gd name="connsiteY16-234" fmla="*/ 859890 h 2157608"/>
                <a:gd name="connsiteX17-235" fmla="*/ 26285 w 1977299"/>
                <a:gd name="connsiteY17-236" fmla="*/ 631144 h 2157608"/>
                <a:gd name="connsiteX18-237" fmla="*/ 143951 w 1977299"/>
                <a:gd name="connsiteY18-238" fmla="*/ 427342 h 2157608"/>
                <a:gd name="connsiteX19-239" fmla="*/ 463725 w 1977299"/>
                <a:gd name="connsiteY19-240" fmla="*/ 523716 h 2157608"/>
                <a:gd name="connsiteX20-241" fmla="*/ 807702 w 1977299"/>
                <a:gd name="connsiteY20-242" fmla="*/ 325121 h 2157608"/>
                <a:gd name="connsiteX21-243" fmla="*/ 884127 w 1977299"/>
                <a:gd name="connsiteY21-244" fmla="*/ 1 h 2157608"/>
                <a:gd name="connsiteX22-245" fmla="*/ 1119457 w 1977299"/>
                <a:gd name="connsiteY22-246" fmla="*/ 1 h 2157608"/>
                <a:gd name="connsiteX23-247" fmla="*/ 1195882 w 1977299"/>
                <a:gd name="connsiteY23-248" fmla="*/ 325121 h 2157608"/>
                <a:gd name="connsiteX24-249" fmla="*/ 1539859 w 1977299"/>
                <a:gd name="connsiteY24-250" fmla="*/ 523716 h 2157608"/>
                <a:gd name="connsiteX0-251" fmla="*/ 1539859 w 1977299"/>
                <a:gd name="connsiteY0-252" fmla="*/ 523714 h 2179536"/>
                <a:gd name="connsiteX1-253" fmla="*/ 1859633 w 1977299"/>
                <a:gd name="connsiteY1-254" fmla="*/ 427340 h 2179536"/>
                <a:gd name="connsiteX2-255" fmla="*/ 1977299 w 1977299"/>
                <a:gd name="connsiteY2-256" fmla="*/ 631142 h 2179536"/>
                <a:gd name="connsiteX3-257" fmla="*/ 1733949 w 1977299"/>
                <a:gd name="connsiteY3-258" fmla="*/ 859888 h 2179536"/>
                <a:gd name="connsiteX4-259" fmla="*/ 1733949 w 1977299"/>
                <a:gd name="connsiteY4-260" fmla="*/ 1257078 h 2179536"/>
                <a:gd name="connsiteX5-261" fmla="*/ 1977299 w 1977299"/>
                <a:gd name="connsiteY5-262" fmla="*/ 1485824 h 2179536"/>
                <a:gd name="connsiteX6-263" fmla="*/ 1859633 w 1977299"/>
                <a:gd name="connsiteY6-264" fmla="*/ 1689626 h 2179536"/>
                <a:gd name="connsiteX7-265" fmla="*/ 1539859 w 1977299"/>
                <a:gd name="connsiteY7-266" fmla="*/ 1593252 h 2179536"/>
                <a:gd name="connsiteX8-267" fmla="*/ 1195882 w 1977299"/>
                <a:gd name="connsiteY8-268" fmla="*/ 1791847 h 2179536"/>
                <a:gd name="connsiteX9-269" fmla="*/ 1119457 w 1977299"/>
                <a:gd name="connsiteY9-270" fmla="*/ 2116967 h 2179536"/>
                <a:gd name="connsiteX10-271" fmla="*/ 884127 w 1977299"/>
                <a:gd name="connsiteY10-272" fmla="*/ 2116967 h 2179536"/>
                <a:gd name="connsiteX11-273" fmla="*/ 807702 w 1977299"/>
                <a:gd name="connsiteY11-274" fmla="*/ 1791847 h 2179536"/>
                <a:gd name="connsiteX12-275" fmla="*/ 463725 w 1977299"/>
                <a:gd name="connsiteY12-276" fmla="*/ 1593252 h 2179536"/>
                <a:gd name="connsiteX13-277" fmla="*/ 143951 w 1977299"/>
                <a:gd name="connsiteY13-278" fmla="*/ 1689626 h 2179536"/>
                <a:gd name="connsiteX14-279" fmla="*/ 26285 w 1977299"/>
                <a:gd name="connsiteY14-280" fmla="*/ 1485824 h 2179536"/>
                <a:gd name="connsiteX15-281" fmla="*/ 269635 w 1977299"/>
                <a:gd name="connsiteY15-282" fmla="*/ 1257078 h 2179536"/>
                <a:gd name="connsiteX16-283" fmla="*/ 269635 w 1977299"/>
                <a:gd name="connsiteY16-284" fmla="*/ 859888 h 2179536"/>
                <a:gd name="connsiteX17-285" fmla="*/ 26285 w 1977299"/>
                <a:gd name="connsiteY17-286" fmla="*/ 631142 h 2179536"/>
                <a:gd name="connsiteX18-287" fmla="*/ 143951 w 1977299"/>
                <a:gd name="connsiteY18-288" fmla="*/ 427340 h 2179536"/>
                <a:gd name="connsiteX19-289" fmla="*/ 463725 w 1977299"/>
                <a:gd name="connsiteY19-290" fmla="*/ 523714 h 2179536"/>
                <a:gd name="connsiteX20-291" fmla="*/ 807702 w 1977299"/>
                <a:gd name="connsiteY20-292" fmla="*/ 325119 h 2179536"/>
                <a:gd name="connsiteX21-293" fmla="*/ 884127 w 1977299"/>
                <a:gd name="connsiteY21-294" fmla="*/ -1 h 2179536"/>
                <a:gd name="connsiteX22-295" fmla="*/ 1119457 w 1977299"/>
                <a:gd name="connsiteY22-296" fmla="*/ -1 h 2179536"/>
                <a:gd name="connsiteX23-297" fmla="*/ 1195882 w 1977299"/>
                <a:gd name="connsiteY23-298" fmla="*/ 325119 h 2179536"/>
                <a:gd name="connsiteX24-299" fmla="*/ 1539859 w 1977299"/>
                <a:gd name="connsiteY24-300" fmla="*/ 523714 h 2179536"/>
                <a:gd name="connsiteX0-301" fmla="*/ 1539859 w 1981249"/>
                <a:gd name="connsiteY0-302" fmla="*/ 523716 h 2179538"/>
                <a:gd name="connsiteX1-303" fmla="*/ 1859633 w 1981249"/>
                <a:gd name="connsiteY1-304" fmla="*/ 427342 h 2179538"/>
                <a:gd name="connsiteX2-305" fmla="*/ 1977299 w 1981249"/>
                <a:gd name="connsiteY2-306" fmla="*/ 631144 h 2179538"/>
                <a:gd name="connsiteX3-307" fmla="*/ 1733949 w 1981249"/>
                <a:gd name="connsiteY3-308" fmla="*/ 859890 h 2179538"/>
                <a:gd name="connsiteX4-309" fmla="*/ 1733949 w 1981249"/>
                <a:gd name="connsiteY4-310" fmla="*/ 1257080 h 2179538"/>
                <a:gd name="connsiteX5-311" fmla="*/ 1977299 w 1981249"/>
                <a:gd name="connsiteY5-312" fmla="*/ 1485826 h 2179538"/>
                <a:gd name="connsiteX6-313" fmla="*/ 1859633 w 1981249"/>
                <a:gd name="connsiteY6-314" fmla="*/ 1689628 h 2179538"/>
                <a:gd name="connsiteX7-315" fmla="*/ 1539859 w 1981249"/>
                <a:gd name="connsiteY7-316" fmla="*/ 1593254 h 2179538"/>
                <a:gd name="connsiteX8-317" fmla="*/ 1195882 w 1981249"/>
                <a:gd name="connsiteY8-318" fmla="*/ 1791849 h 2179538"/>
                <a:gd name="connsiteX9-319" fmla="*/ 1119457 w 1981249"/>
                <a:gd name="connsiteY9-320" fmla="*/ 2116969 h 2179538"/>
                <a:gd name="connsiteX10-321" fmla="*/ 884127 w 1981249"/>
                <a:gd name="connsiteY10-322" fmla="*/ 2116969 h 2179538"/>
                <a:gd name="connsiteX11-323" fmla="*/ 807702 w 1981249"/>
                <a:gd name="connsiteY11-324" fmla="*/ 1791849 h 2179538"/>
                <a:gd name="connsiteX12-325" fmla="*/ 463725 w 1981249"/>
                <a:gd name="connsiteY12-326" fmla="*/ 1593254 h 2179538"/>
                <a:gd name="connsiteX13-327" fmla="*/ 143951 w 1981249"/>
                <a:gd name="connsiteY13-328" fmla="*/ 1689628 h 2179538"/>
                <a:gd name="connsiteX14-329" fmla="*/ 26285 w 1981249"/>
                <a:gd name="connsiteY14-330" fmla="*/ 1485826 h 2179538"/>
                <a:gd name="connsiteX15-331" fmla="*/ 269635 w 1981249"/>
                <a:gd name="connsiteY15-332" fmla="*/ 1257080 h 2179538"/>
                <a:gd name="connsiteX16-333" fmla="*/ 269635 w 1981249"/>
                <a:gd name="connsiteY16-334" fmla="*/ 859890 h 2179538"/>
                <a:gd name="connsiteX17-335" fmla="*/ 26285 w 1981249"/>
                <a:gd name="connsiteY17-336" fmla="*/ 631144 h 2179538"/>
                <a:gd name="connsiteX18-337" fmla="*/ 143951 w 1981249"/>
                <a:gd name="connsiteY18-338" fmla="*/ 427342 h 2179538"/>
                <a:gd name="connsiteX19-339" fmla="*/ 463725 w 1981249"/>
                <a:gd name="connsiteY19-340" fmla="*/ 523716 h 2179538"/>
                <a:gd name="connsiteX20-341" fmla="*/ 807702 w 1981249"/>
                <a:gd name="connsiteY20-342" fmla="*/ 325121 h 2179538"/>
                <a:gd name="connsiteX21-343" fmla="*/ 884127 w 1981249"/>
                <a:gd name="connsiteY21-344" fmla="*/ 1 h 2179538"/>
                <a:gd name="connsiteX22-345" fmla="*/ 1119457 w 1981249"/>
                <a:gd name="connsiteY22-346" fmla="*/ 1 h 2179538"/>
                <a:gd name="connsiteX23-347" fmla="*/ 1195882 w 1981249"/>
                <a:gd name="connsiteY23-348" fmla="*/ 325121 h 2179538"/>
                <a:gd name="connsiteX24-349" fmla="*/ 1539859 w 1981249"/>
                <a:gd name="connsiteY24-350" fmla="*/ 523716 h 2179538"/>
                <a:gd name="connsiteX0-351" fmla="*/ 1539859 w 2003583"/>
                <a:gd name="connsiteY0-352" fmla="*/ 523714 h 2179536"/>
                <a:gd name="connsiteX1-353" fmla="*/ 1859633 w 2003583"/>
                <a:gd name="connsiteY1-354" fmla="*/ 427340 h 2179536"/>
                <a:gd name="connsiteX2-355" fmla="*/ 1977299 w 2003583"/>
                <a:gd name="connsiteY2-356" fmla="*/ 631142 h 2179536"/>
                <a:gd name="connsiteX3-357" fmla="*/ 1733949 w 2003583"/>
                <a:gd name="connsiteY3-358" fmla="*/ 859888 h 2179536"/>
                <a:gd name="connsiteX4-359" fmla="*/ 1733949 w 2003583"/>
                <a:gd name="connsiteY4-360" fmla="*/ 1257078 h 2179536"/>
                <a:gd name="connsiteX5-361" fmla="*/ 1977299 w 2003583"/>
                <a:gd name="connsiteY5-362" fmla="*/ 1485824 h 2179536"/>
                <a:gd name="connsiteX6-363" fmla="*/ 1859633 w 2003583"/>
                <a:gd name="connsiteY6-364" fmla="*/ 1689626 h 2179536"/>
                <a:gd name="connsiteX7-365" fmla="*/ 1539859 w 2003583"/>
                <a:gd name="connsiteY7-366" fmla="*/ 1593252 h 2179536"/>
                <a:gd name="connsiteX8-367" fmla="*/ 1195882 w 2003583"/>
                <a:gd name="connsiteY8-368" fmla="*/ 1791847 h 2179536"/>
                <a:gd name="connsiteX9-369" fmla="*/ 1119457 w 2003583"/>
                <a:gd name="connsiteY9-370" fmla="*/ 2116967 h 2179536"/>
                <a:gd name="connsiteX10-371" fmla="*/ 884127 w 2003583"/>
                <a:gd name="connsiteY10-372" fmla="*/ 2116967 h 2179536"/>
                <a:gd name="connsiteX11-373" fmla="*/ 807702 w 2003583"/>
                <a:gd name="connsiteY11-374" fmla="*/ 1791847 h 2179536"/>
                <a:gd name="connsiteX12-375" fmla="*/ 463725 w 2003583"/>
                <a:gd name="connsiteY12-376" fmla="*/ 1593252 h 2179536"/>
                <a:gd name="connsiteX13-377" fmla="*/ 143951 w 2003583"/>
                <a:gd name="connsiteY13-378" fmla="*/ 1689626 h 2179536"/>
                <a:gd name="connsiteX14-379" fmla="*/ 26285 w 2003583"/>
                <a:gd name="connsiteY14-380" fmla="*/ 1485824 h 2179536"/>
                <a:gd name="connsiteX15-381" fmla="*/ 269635 w 2003583"/>
                <a:gd name="connsiteY15-382" fmla="*/ 1257078 h 2179536"/>
                <a:gd name="connsiteX16-383" fmla="*/ 269635 w 2003583"/>
                <a:gd name="connsiteY16-384" fmla="*/ 859888 h 2179536"/>
                <a:gd name="connsiteX17-385" fmla="*/ 26285 w 2003583"/>
                <a:gd name="connsiteY17-386" fmla="*/ 631142 h 2179536"/>
                <a:gd name="connsiteX18-387" fmla="*/ 143951 w 2003583"/>
                <a:gd name="connsiteY18-388" fmla="*/ 427340 h 2179536"/>
                <a:gd name="connsiteX19-389" fmla="*/ 463725 w 2003583"/>
                <a:gd name="connsiteY19-390" fmla="*/ 523714 h 2179536"/>
                <a:gd name="connsiteX20-391" fmla="*/ 807702 w 2003583"/>
                <a:gd name="connsiteY20-392" fmla="*/ 325119 h 2179536"/>
                <a:gd name="connsiteX21-393" fmla="*/ 884127 w 2003583"/>
                <a:gd name="connsiteY21-394" fmla="*/ -1 h 2179536"/>
                <a:gd name="connsiteX22-395" fmla="*/ 1119457 w 2003583"/>
                <a:gd name="connsiteY22-396" fmla="*/ -1 h 2179536"/>
                <a:gd name="connsiteX23-397" fmla="*/ 1195882 w 2003583"/>
                <a:gd name="connsiteY23-398" fmla="*/ 325119 h 2179536"/>
                <a:gd name="connsiteX24-399" fmla="*/ 1539859 w 2003583"/>
                <a:gd name="connsiteY24-400" fmla="*/ 523714 h 2179536"/>
                <a:gd name="connsiteX0-401" fmla="*/ 1539859 w 2003583"/>
                <a:gd name="connsiteY0-402" fmla="*/ 523716 h 2179538"/>
                <a:gd name="connsiteX1-403" fmla="*/ 1859633 w 2003583"/>
                <a:gd name="connsiteY1-404" fmla="*/ 427342 h 2179538"/>
                <a:gd name="connsiteX2-405" fmla="*/ 1977299 w 2003583"/>
                <a:gd name="connsiteY2-406" fmla="*/ 631144 h 2179538"/>
                <a:gd name="connsiteX3-407" fmla="*/ 1733949 w 2003583"/>
                <a:gd name="connsiteY3-408" fmla="*/ 859890 h 2179538"/>
                <a:gd name="connsiteX4-409" fmla="*/ 1733949 w 2003583"/>
                <a:gd name="connsiteY4-410" fmla="*/ 1257080 h 2179538"/>
                <a:gd name="connsiteX5-411" fmla="*/ 1977299 w 2003583"/>
                <a:gd name="connsiteY5-412" fmla="*/ 1485826 h 2179538"/>
                <a:gd name="connsiteX6-413" fmla="*/ 1859633 w 2003583"/>
                <a:gd name="connsiteY6-414" fmla="*/ 1689628 h 2179538"/>
                <a:gd name="connsiteX7-415" fmla="*/ 1539859 w 2003583"/>
                <a:gd name="connsiteY7-416" fmla="*/ 1593254 h 2179538"/>
                <a:gd name="connsiteX8-417" fmla="*/ 1195882 w 2003583"/>
                <a:gd name="connsiteY8-418" fmla="*/ 1791849 h 2179538"/>
                <a:gd name="connsiteX9-419" fmla="*/ 1119457 w 2003583"/>
                <a:gd name="connsiteY9-420" fmla="*/ 2116969 h 2179538"/>
                <a:gd name="connsiteX10-421" fmla="*/ 884127 w 2003583"/>
                <a:gd name="connsiteY10-422" fmla="*/ 2116969 h 2179538"/>
                <a:gd name="connsiteX11-423" fmla="*/ 807702 w 2003583"/>
                <a:gd name="connsiteY11-424" fmla="*/ 1791849 h 2179538"/>
                <a:gd name="connsiteX12-425" fmla="*/ 463725 w 2003583"/>
                <a:gd name="connsiteY12-426" fmla="*/ 1593254 h 2179538"/>
                <a:gd name="connsiteX13-427" fmla="*/ 143951 w 2003583"/>
                <a:gd name="connsiteY13-428" fmla="*/ 1689628 h 2179538"/>
                <a:gd name="connsiteX14-429" fmla="*/ 26285 w 2003583"/>
                <a:gd name="connsiteY14-430" fmla="*/ 1485826 h 2179538"/>
                <a:gd name="connsiteX15-431" fmla="*/ 269635 w 2003583"/>
                <a:gd name="connsiteY15-432" fmla="*/ 1257080 h 2179538"/>
                <a:gd name="connsiteX16-433" fmla="*/ 269635 w 2003583"/>
                <a:gd name="connsiteY16-434" fmla="*/ 859890 h 2179538"/>
                <a:gd name="connsiteX17-435" fmla="*/ 26285 w 2003583"/>
                <a:gd name="connsiteY17-436" fmla="*/ 631144 h 2179538"/>
                <a:gd name="connsiteX18-437" fmla="*/ 143951 w 2003583"/>
                <a:gd name="connsiteY18-438" fmla="*/ 427342 h 2179538"/>
                <a:gd name="connsiteX19-439" fmla="*/ 463725 w 2003583"/>
                <a:gd name="connsiteY19-440" fmla="*/ 523716 h 2179538"/>
                <a:gd name="connsiteX20-441" fmla="*/ 807702 w 2003583"/>
                <a:gd name="connsiteY20-442" fmla="*/ 325121 h 2179538"/>
                <a:gd name="connsiteX21-443" fmla="*/ 884127 w 2003583"/>
                <a:gd name="connsiteY21-444" fmla="*/ 1 h 2179538"/>
                <a:gd name="connsiteX22-445" fmla="*/ 1119457 w 2003583"/>
                <a:gd name="connsiteY22-446" fmla="*/ 1 h 2179538"/>
                <a:gd name="connsiteX23-447" fmla="*/ 1195882 w 2003583"/>
                <a:gd name="connsiteY23-448" fmla="*/ 325121 h 2179538"/>
                <a:gd name="connsiteX24-449" fmla="*/ 1539859 w 2003583"/>
                <a:gd name="connsiteY24-450" fmla="*/ 523716 h 2179538"/>
                <a:gd name="connsiteX0-451" fmla="*/ 1539859 w 2003583"/>
                <a:gd name="connsiteY0-452" fmla="*/ 523714 h 2179536"/>
                <a:gd name="connsiteX1-453" fmla="*/ 1859633 w 2003583"/>
                <a:gd name="connsiteY1-454" fmla="*/ 427340 h 2179536"/>
                <a:gd name="connsiteX2-455" fmla="*/ 1977299 w 2003583"/>
                <a:gd name="connsiteY2-456" fmla="*/ 631142 h 2179536"/>
                <a:gd name="connsiteX3-457" fmla="*/ 1733949 w 2003583"/>
                <a:gd name="connsiteY3-458" fmla="*/ 859888 h 2179536"/>
                <a:gd name="connsiteX4-459" fmla="*/ 1733949 w 2003583"/>
                <a:gd name="connsiteY4-460" fmla="*/ 1257078 h 2179536"/>
                <a:gd name="connsiteX5-461" fmla="*/ 1977299 w 2003583"/>
                <a:gd name="connsiteY5-462" fmla="*/ 1485824 h 2179536"/>
                <a:gd name="connsiteX6-463" fmla="*/ 1859633 w 2003583"/>
                <a:gd name="connsiteY6-464" fmla="*/ 1689626 h 2179536"/>
                <a:gd name="connsiteX7-465" fmla="*/ 1539859 w 2003583"/>
                <a:gd name="connsiteY7-466" fmla="*/ 1593252 h 2179536"/>
                <a:gd name="connsiteX8-467" fmla="*/ 1195882 w 2003583"/>
                <a:gd name="connsiteY8-468" fmla="*/ 1791847 h 2179536"/>
                <a:gd name="connsiteX9-469" fmla="*/ 1119457 w 2003583"/>
                <a:gd name="connsiteY9-470" fmla="*/ 2116967 h 2179536"/>
                <a:gd name="connsiteX10-471" fmla="*/ 884127 w 2003583"/>
                <a:gd name="connsiteY10-472" fmla="*/ 2116967 h 2179536"/>
                <a:gd name="connsiteX11-473" fmla="*/ 807702 w 2003583"/>
                <a:gd name="connsiteY11-474" fmla="*/ 1791847 h 2179536"/>
                <a:gd name="connsiteX12-475" fmla="*/ 463725 w 2003583"/>
                <a:gd name="connsiteY12-476" fmla="*/ 1593252 h 2179536"/>
                <a:gd name="connsiteX13-477" fmla="*/ 143951 w 2003583"/>
                <a:gd name="connsiteY13-478" fmla="*/ 1689626 h 2179536"/>
                <a:gd name="connsiteX14-479" fmla="*/ 26285 w 2003583"/>
                <a:gd name="connsiteY14-480" fmla="*/ 1485824 h 2179536"/>
                <a:gd name="connsiteX15-481" fmla="*/ 269635 w 2003583"/>
                <a:gd name="connsiteY15-482" fmla="*/ 1257078 h 2179536"/>
                <a:gd name="connsiteX16-483" fmla="*/ 269635 w 2003583"/>
                <a:gd name="connsiteY16-484" fmla="*/ 859888 h 2179536"/>
                <a:gd name="connsiteX17-485" fmla="*/ 26285 w 2003583"/>
                <a:gd name="connsiteY17-486" fmla="*/ 631142 h 2179536"/>
                <a:gd name="connsiteX18-487" fmla="*/ 143951 w 2003583"/>
                <a:gd name="connsiteY18-488" fmla="*/ 427340 h 2179536"/>
                <a:gd name="connsiteX19-489" fmla="*/ 463725 w 2003583"/>
                <a:gd name="connsiteY19-490" fmla="*/ 523714 h 2179536"/>
                <a:gd name="connsiteX20-491" fmla="*/ 807702 w 2003583"/>
                <a:gd name="connsiteY20-492" fmla="*/ 325119 h 2179536"/>
                <a:gd name="connsiteX21-493" fmla="*/ 884127 w 2003583"/>
                <a:gd name="connsiteY21-494" fmla="*/ -1 h 2179536"/>
                <a:gd name="connsiteX22-495" fmla="*/ 1119457 w 2003583"/>
                <a:gd name="connsiteY22-496" fmla="*/ -1 h 2179536"/>
                <a:gd name="connsiteX23-497" fmla="*/ 1195882 w 2003583"/>
                <a:gd name="connsiteY23-498" fmla="*/ 325119 h 2179536"/>
                <a:gd name="connsiteX24-499" fmla="*/ 1539859 w 2003583"/>
                <a:gd name="connsiteY24-500" fmla="*/ 523714 h 2179536"/>
                <a:gd name="connsiteX0-501" fmla="*/ 1539859 w 2003583"/>
                <a:gd name="connsiteY0-502" fmla="*/ 564355 h 2220177"/>
                <a:gd name="connsiteX1-503" fmla="*/ 1859633 w 2003583"/>
                <a:gd name="connsiteY1-504" fmla="*/ 467981 h 2220177"/>
                <a:gd name="connsiteX2-505" fmla="*/ 1977299 w 2003583"/>
                <a:gd name="connsiteY2-506" fmla="*/ 671783 h 2220177"/>
                <a:gd name="connsiteX3-507" fmla="*/ 1733949 w 2003583"/>
                <a:gd name="connsiteY3-508" fmla="*/ 900529 h 2220177"/>
                <a:gd name="connsiteX4-509" fmla="*/ 1733949 w 2003583"/>
                <a:gd name="connsiteY4-510" fmla="*/ 1297719 h 2220177"/>
                <a:gd name="connsiteX5-511" fmla="*/ 1977299 w 2003583"/>
                <a:gd name="connsiteY5-512" fmla="*/ 1526465 h 2220177"/>
                <a:gd name="connsiteX6-513" fmla="*/ 1859633 w 2003583"/>
                <a:gd name="connsiteY6-514" fmla="*/ 1730267 h 2220177"/>
                <a:gd name="connsiteX7-515" fmla="*/ 1539859 w 2003583"/>
                <a:gd name="connsiteY7-516" fmla="*/ 1633893 h 2220177"/>
                <a:gd name="connsiteX8-517" fmla="*/ 1195882 w 2003583"/>
                <a:gd name="connsiteY8-518" fmla="*/ 1832488 h 2220177"/>
                <a:gd name="connsiteX9-519" fmla="*/ 1119457 w 2003583"/>
                <a:gd name="connsiteY9-520" fmla="*/ 2157608 h 2220177"/>
                <a:gd name="connsiteX10-521" fmla="*/ 884127 w 2003583"/>
                <a:gd name="connsiteY10-522" fmla="*/ 2157608 h 2220177"/>
                <a:gd name="connsiteX11-523" fmla="*/ 807702 w 2003583"/>
                <a:gd name="connsiteY11-524" fmla="*/ 1832488 h 2220177"/>
                <a:gd name="connsiteX12-525" fmla="*/ 463725 w 2003583"/>
                <a:gd name="connsiteY12-526" fmla="*/ 1633893 h 2220177"/>
                <a:gd name="connsiteX13-527" fmla="*/ 143951 w 2003583"/>
                <a:gd name="connsiteY13-528" fmla="*/ 1730267 h 2220177"/>
                <a:gd name="connsiteX14-529" fmla="*/ 26285 w 2003583"/>
                <a:gd name="connsiteY14-530" fmla="*/ 1526465 h 2220177"/>
                <a:gd name="connsiteX15-531" fmla="*/ 269635 w 2003583"/>
                <a:gd name="connsiteY15-532" fmla="*/ 1297719 h 2220177"/>
                <a:gd name="connsiteX16-533" fmla="*/ 269635 w 2003583"/>
                <a:gd name="connsiteY16-534" fmla="*/ 900529 h 2220177"/>
                <a:gd name="connsiteX17-535" fmla="*/ 26285 w 2003583"/>
                <a:gd name="connsiteY17-536" fmla="*/ 671783 h 2220177"/>
                <a:gd name="connsiteX18-537" fmla="*/ 143951 w 2003583"/>
                <a:gd name="connsiteY18-538" fmla="*/ 467981 h 2220177"/>
                <a:gd name="connsiteX19-539" fmla="*/ 463725 w 2003583"/>
                <a:gd name="connsiteY19-540" fmla="*/ 564355 h 2220177"/>
                <a:gd name="connsiteX20-541" fmla="*/ 807702 w 2003583"/>
                <a:gd name="connsiteY20-542" fmla="*/ 365760 h 2220177"/>
                <a:gd name="connsiteX21-543" fmla="*/ 884127 w 2003583"/>
                <a:gd name="connsiteY21-544" fmla="*/ 40640 h 2220177"/>
                <a:gd name="connsiteX22-545" fmla="*/ 1119457 w 2003583"/>
                <a:gd name="connsiteY22-546" fmla="*/ 40640 h 2220177"/>
                <a:gd name="connsiteX23-547" fmla="*/ 1195882 w 2003583"/>
                <a:gd name="connsiteY23-548" fmla="*/ 365760 h 2220177"/>
                <a:gd name="connsiteX24-549" fmla="*/ 1539859 w 2003583"/>
                <a:gd name="connsiteY24-550" fmla="*/ 564355 h 2220177"/>
                <a:gd name="connsiteX0-551" fmla="*/ 1539859 w 2003583"/>
                <a:gd name="connsiteY0-552" fmla="*/ 586285 h 2242107"/>
                <a:gd name="connsiteX1-553" fmla="*/ 1859633 w 2003583"/>
                <a:gd name="connsiteY1-554" fmla="*/ 489911 h 2242107"/>
                <a:gd name="connsiteX2-555" fmla="*/ 1977299 w 2003583"/>
                <a:gd name="connsiteY2-556" fmla="*/ 693713 h 2242107"/>
                <a:gd name="connsiteX3-557" fmla="*/ 1733949 w 2003583"/>
                <a:gd name="connsiteY3-558" fmla="*/ 922459 h 2242107"/>
                <a:gd name="connsiteX4-559" fmla="*/ 1733949 w 2003583"/>
                <a:gd name="connsiteY4-560" fmla="*/ 1319649 h 2242107"/>
                <a:gd name="connsiteX5-561" fmla="*/ 1977299 w 2003583"/>
                <a:gd name="connsiteY5-562" fmla="*/ 1548395 h 2242107"/>
                <a:gd name="connsiteX6-563" fmla="*/ 1859633 w 2003583"/>
                <a:gd name="connsiteY6-564" fmla="*/ 1752197 h 2242107"/>
                <a:gd name="connsiteX7-565" fmla="*/ 1539859 w 2003583"/>
                <a:gd name="connsiteY7-566" fmla="*/ 1655823 h 2242107"/>
                <a:gd name="connsiteX8-567" fmla="*/ 1195882 w 2003583"/>
                <a:gd name="connsiteY8-568" fmla="*/ 1854418 h 2242107"/>
                <a:gd name="connsiteX9-569" fmla="*/ 1119457 w 2003583"/>
                <a:gd name="connsiteY9-570" fmla="*/ 2179538 h 2242107"/>
                <a:gd name="connsiteX10-571" fmla="*/ 884127 w 2003583"/>
                <a:gd name="connsiteY10-572" fmla="*/ 2179538 h 2242107"/>
                <a:gd name="connsiteX11-573" fmla="*/ 807702 w 2003583"/>
                <a:gd name="connsiteY11-574" fmla="*/ 1854418 h 2242107"/>
                <a:gd name="connsiteX12-575" fmla="*/ 463725 w 2003583"/>
                <a:gd name="connsiteY12-576" fmla="*/ 1655823 h 2242107"/>
                <a:gd name="connsiteX13-577" fmla="*/ 143951 w 2003583"/>
                <a:gd name="connsiteY13-578" fmla="*/ 1752197 h 2242107"/>
                <a:gd name="connsiteX14-579" fmla="*/ 26285 w 2003583"/>
                <a:gd name="connsiteY14-580" fmla="*/ 1548395 h 2242107"/>
                <a:gd name="connsiteX15-581" fmla="*/ 269635 w 2003583"/>
                <a:gd name="connsiteY15-582" fmla="*/ 1319649 h 2242107"/>
                <a:gd name="connsiteX16-583" fmla="*/ 269635 w 2003583"/>
                <a:gd name="connsiteY16-584" fmla="*/ 922459 h 2242107"/>
                <a:gd name="connsiteX17-585" fmla="*/ 26285 w 2003583"/>
                <a:gd name="connsiteY17-586" fmla="*/ 693713 h 2242107"/>
                <a:gd name="connsiteX18-587" fmla="*/ 143951 w 2003583"/>
                <a:gd name="connsiteY18-588" fmla="*/ 489911 h 2242107"/>
                <a:gd name="connsiteX19-589" fmla="*/ 463725 w 2003583"/>
                <a:gd name="connsiteY19-590" fmla="*/ 586285 h 2242107"/>
                <a:gd name="connsiteX20-591" fmla="*/ 807702 w 2003583"/>
                <a:gd name="connsiteY20-592" fmla="*/ 387690 h 2242107"/>
                <a:gd name="connsiteX21-593" fmla="*/ 884127 w 2003583"/>
                <a:gd name="connsiteY21-594" fmla="*/ 62570 h 2242107"/>
                <a:gd name="connsiteX22-595" fmla="*/ 1119457 w 2003583"/>
                <a:gd name="connsiteY22-596" fmla="*/ 62570 h 2242107"/>
                <a:gd name="connsiteX23-597" fmla="*/ 1195882 w 2003583"/>
                <a:gd name="connsiteY23-598" fmla="*/ 387690 h 2242107"/>
                <a:gd name="connsiteX24-599" fmla="*/ 1539859 w 2003583"/>
                <a:gd name="connsiteY24-600" fmla="*/ 586285 h 2242107"/>
                <a:gd name="connsiteX0-601" fmla="*/ 1539859 w 2003583"/>
                <a:gd name="connsiteY0-602" fmla="*/ 586285 h 2242107"/>
                <a:gd name="connsiteX1-603" fmla="*/ 1859633 w 2003583"/>
                <a:gd name="connsiteY1-604" fmla="*/ 489911 h 2242107"/>
                <a:gd name="connsiteX2-605" fmla="*/ 1977299 w 2003583"/>
                <a:gd name="connsiteY2-606" fmla="*/ 693713 h 2242107"/>
                <a:gd name="connsiteX3-607" fmla="*/ 1733949 w 2003583"/>
                <a:gd name="connsiteY3-608" fmla="*/ 922459 h 2242107"/>
                <a:gd name="connsiteX4-609" fmla="*/ 1733949 w 2003583"/>
                <a:gd name="connsiteY4-610" fmla="*/ 1319649 h 2242107"/>
                <a:gd name="connsiteX5-611" fmla="*/ 1977299 w 2003583"/>
                <a:gd name="connsiteY5-612" fmla="*/ 1548395 h 2242107"/>
                <a:gd name="connsiteX6-613" fmla="*/ 1859633 w 2003583"/>
                <a:gd name="connsiteY6-614" fmla="*/ 1752197 h 2242107"/>
                <a:gd name="connsiteX7-615" fmla="*/ 1539859 w 2003583"/>
                <a:gd name="connsiteY7-616" fmla="*/ 1655823 h 2242107"/>
                <a:gd name="connsiteX8-617" fmla="*/ 1195882 w 2003583"/>
                <a:gd name="connsiteY8-618" fmla="*/ 1854418 h 2242107"/>
                <a:gd name="connsiteX9-619" fmla="*/ 1119457 w 2003583"/>
                <a:gd name="connsiteY9-620" fmla="*/ 2179538 h 2242107"/>
                <a:gd name="connsiteX10-621" fmla="*/ 884127 w 2003583"/>
                <a:gd name="connsiteY10-622" fmla="*/ 2179538 h 2242107"/>
                <a:gd name="connsiteX11-623" fmla="*/ 807702 w 2003583"/>
                <a:gd name="connsiteY11-624" fmla="*/ 1854418 h 2242107"/>
                <a:gd name="connsiteX12-625" fmla="*/ 463725 w 2003583"/>
                <a:gd name="connsiteY12-626" fmla="*/ 1655823 h 2242107"/>
                <a:gd name="connsiteX13-627" fmla="*/ 143951 w 2003583"/>
                <a:gd name="connsiteY13-628" fmla="*/ 1752197 h 2242107"/>
                <a:gd name="connsiteX14-629" fmla="*/ 26285 w 2003583"/>
                <a:gd name="connsiteY14-630" fmla="*/ 1548395 h 2242107"/>
                <a:gd name="connsiteX15-631" fmla="*/ 269635 w 2003583"/>
                <a:gd name="connsiteY15-632" fmla="*/ 1319649 h 2242107"/>
                <a:gd name="connsiteX16-633" fmla="*/ 269635 w 2003583"/>
                <a:gd name="connsiteY16-634" fmla="*/ 922459 h 2242107"/>
                <a:gd name="connsiteX17-635" fmla="*/ 26285 w 2003583"/>
                <a:gd name="connsiteY17-636" fmla="*/ 693713 h 2242107"/>
                <a:gd name="connsiteX18-637" fmla="*/ 143951 w 2003583"/>
                <a:gd name="connsiteY18-638" fmla="*/ 489911 h 2242107"/>
                <a:gd name="connsiteX19-639" fmla="*/ 463725 w 2003583"/>
                <a:gd name="connsiteY19-640" fmla="*/ 586285 h 2242107"/>
                <a:gd name="connsiteX20-641" fmla="*/ 807702 w 2003583"/>
                <a:gd name="connsiteY20-642" fmla="*/ 387690 h 2242107"/>
                <a:gd name="connsiteX21-643" fmla="*/ 884127 w 2003583"/>
                <a:gd name="connsiteY21-644" fmla="*/ 62570 h 2242107"/>
                <a:gd name="connsiteX22-645" fmla="*/ 1119457 w 2003583"/>
                <a:gd name="connsiteY22-646" fmla="*/ 62570 h 2242107"/>
                <a:gd name="connsiteX23-647" fmla="*/ 1195882 w 2003583"/>
                <a:gd name="connsiteY23-648" fmla="*/ 387690 h 2242107"/>
                <a:gd name="connsiteX24-649" fmla="*/ 1539859 w 2003583"/>
                <a:gd name="connsiteY24-650" fmla="*/ 586285 h 2242107"/>
                <a:gd name="connsiteX0-651" fmla="*/ 1539859 w 2003583"/>
                <a:gd name="connsiteY0-652" fmla="*/ 586285 h 2242107"/>
                <a:gd name="connsiteX1-653" fmla="*/ 1859633 w 2003583"/>
                <a:gd name="connsiteY1-654" fmla="*/ 489911 h 2242107"/>
                <a:gd name="connsiteX2-655" fmla="*/ 1977299 w 2003583"/>
                <a:gd name="connsiteY2-656" fmla="*/ 693713 h 2242107"/>
                <a:gd name="connsiteX3-657" fmla="*/ 1733949 w 2003583"/>
                <a:gd name="connsiteY3-658" fmla="*/ 922459 h 2242107"/>
                <a:gd name="connsiteX4-659" fmla="*/ 1733949 w 2003583"/>
                <a:gd name="connsiteY4-660" fmla="*/ 1319649 h 2242107"/>
                <a:gd name="connsiteX5-661" fmla="*/ 1977299 w 2003583"/>
                <a:gd name="connsiteY5-662" fmla="*/ 1548395 h 2242107"/>
                <a:gd name="connsiteX6-663" fmla="*/ 1859633 w 2003583"/>
                <a:gd name="connsiteY6-664" fmla="*/ 1752197 h 2242107"/>
                <a:gd name="connsiteX7-665" fmla="*/ 1539859 w 2003583"/>
                <a:gd name="connsiteY7-666" fmla="*/ 1655823 h 2242107"/>
                <a:gd name="connsiteX8-667" fmla="*/ 1195882 w 2003583"/>
                <a:gd name="connsiteY8-668" fmla="*/ 1854418 h 2242107"/>
                <a:gd name="connsiteX9-669" fmla="*/ 1119457 w 2003583"/>
                <a:gd name="connsiteY9-670" fmla="*/ 2179538 h 2242107"/>
                <a:gd name="connsiteX10-671" fmla="*/ 884127 w 2003583"/>
                <a:gd name="connsiteY10-672" fmla="*/ 2179538 h 2242107"/>
                <a:gd name="connsiteX11-673" fmla="*/ 807702 w 2003583"/>
                <a:gd name="connsiteY11-674" fmla="*/ 1854418 h 2242107"/>
                <a:gd name="connsiteX12-675" fmla="*/ 463725 w 2003583"/>
                <a:gd name="connsiteY12-676" fmla="*/ 1655823 h 2242107"/>
                <a:gd name="connsiteX13-677" fmla="*/ 143951 w 2003583"/>
                <a:gd name="connsiteY13-678" fmla="*/ 1752197 h 2242107"/>
                <a:gd name="connsiteX14-679" fmla="*/ 26285 w 2003583"/>
                <a:gd name="connsiteY14-680" fmla="*/ 1548395 h 2242107"/>
                <a:gd name="connsiteX15-681" fmla="*/ 269635 w 2003583"/>
                <a:gd name="connsiteY15-682" fmla="*/ 1319649 h 2242107"/>
                <a:gd name="connsiteX16-683" fmla="*/ 269635 w 2003583"/>
                <a:gd name="connsiteY16-684" fmla="*/ 922459 h 2242107"/>
                <a:gd name="connsiteX17-685" fmla="*/ 26285 w 2003583"/>
                <a:gd name="connsiteY17-686" fmla="*/ 693713 h 2242107"/>
                <a:gd name="connsiteX18-687" fmla="*/ 143951 w 2003583"/>
                <a:gd name="connsiteY18-688" fmla="*/ 489911 h 2242107"/>
                <a:gd name="connsiteX19-689" fmla="*/ 463725 w 2003583"/>
                <a:gd name="connsiteY19-690" fmla="*/ 586285 h 2242107"/>
                <a:gd name="connsiteX20-691" fmla="*/ 807702 w 2003583"/>
                <a:gd name="connsiteY20-692" fmla="*/ 387690 h 2242107"/>
                <a:gd name="connsiteX21-693" fmla="*/ 884127 w 2003583"/>
                <a:gd name="connsiteY21-694" fmla="*/ 62570 h 2242107"/>
                <a:gd name="connsiteX22-695" fmla="*/ 1119457 w 2003583"/>
                <a:gd name="connsiteY22-696" fmla="*/ 62570 h 2242107"/>
                <a:gd name="connsiteX23-697" fmla="*/ 1195882 w 2003583"/>
                <a:gd name="connsiteY23-698" fmla="*/ 387690 h 2242107"/>
                <a:gd name="connsiteX24-699" fmla="*/ 1539859 w 2003583"/>
                <a:gd name="connsiteY24-700" fmla="*/ 586285 h 2242107"/>
                <a:gd name="connsiteX0-701" fmla="*/ 1539859 w 2003583"/>
                <a:gd name="connsiteY0-702" fmla="*/ 586285 h 2242107"/>
                <a:gd name="connsiteX1-703" fmla="*/ 1859633 w 2003583"/>
                <a:gd name="connsiteY1-704" fmla="*/ 489911 h 2242107"/>
                <a:gd name="connsiteX2-705" fmla="*/ 1977299 w 2003583"/>
                <a:gd name="connsiteY2-706" fmla="*/ 693713 h 2242107"/>
                <a:gd name="connsiteX3-707" fmla="*/ 1733949 w 2003583"/>
                <a:gd name="connsiteY3-708" fmla="*/ 922459 h 2242107"/>
                <a:gd name="connsiteX4-709" fmla="*/ 1733949 w 2003583"/>
                <a:gd name="connsiteY4-710" fmla="*/ 1319649 h 2242107"/>
                <a:gd name="connsiteX5-711" fmla="*/ 1977299 w 2003583"/>
                <a:gd name="connsiteY5-712" fmla="*/ 1548395 h 2242107"/>
                <a:gd name="connsiteX6-713" fmla="*/ 1859633 w 2003583"/>
                <a:gd name="connsiteY6-714" fmla="*/ 1752197 h 2242107"/>
                <a:gd name="connsiteX7-715" fmla="*/ 1539859 w 2003583"/>
                <a:gd name="connsiteY7-716" fmla="*/ 1655823 h 2242107"/>
                <a:gd name="connsiteX8-717" fmla="*/ 1195882 w 2003583"/>
                <a:gd name="connsiteY8-718" fmla="*/ 1854418 h 2242107"/>
                <a:gd name="connsiteX9-719" fmla="*/ 1119457 w 2003583"/>
                <a:gd name="connsiteY9-720" fmla="*/ 2179538 h 2242107"/>
                <a:gd name="connsiteX10-721" fmla="*/ 884127 w 2003583"/>
                <a:gd name="connsiteY10-722" fmla="*/ 2179538 h 2242107"/>
                <a:gd name="connsiteX11-723" fmla="*/ 807702 w 2003583"/>
                <a:gd name="connsiteY11-724" fmla="*/ 1854418 h 2242107"/>
                <a:gd name="connsiteX12-725" fmla="*/ 463725 w 2003583"/>
                <a:gd name="connsiteY12-726" fmla="*/ 1655823 h 2242107"/>
                <a:gd name="connsiteX13-727" fmla="*/ 143951 w 2003583"/>
                <a:gd name="connsiteY13-728" fmla="*/ 1752197 h 2242107"/>
                <a:gd name="connsiteX14-729" fmla="*/ 26285 w 2003583"/>
                <a:gd name="connsiteY14-730" fmla="*/ 1548395 h 2242107"/>
                <a:gd name="connsiteX15-731" fmla="*/ 269635 w 2003583"/>
                <a:gd name="connsiteY15-732" fmla="*/ 1319649 h 2242107"/>
                <a:gd name="connsiteX16-733" fmla="*/ 269635 w 2003583"/>
                <a:gd name="connsiteY16-734" fmla="*/ 922459 h 2242107"/>
                <a:gd name="connsiteX17-735" fmla="*/ 26285 w 2003583"/>
                <a:gd name="connsiteY17-736" fmla="*/ 693713 h 2242107"/>
                <a:gd name="connsiteX18-737" fmla="*/ 143951 w 2003583"/>
                <a:gd name="connsiteY18-738" fmla="*/ 489911 h 2242107"/>
                <a:gd name="connsiteX19-739" fmla="*/ 463725 w 2003583"/>
                <a:gd name="connsiteY19-740" fmla="*/ 586285 h 2242107"/>
                <a:gd name="connsiteX20-741" fmla="*/ 807702 w 2003583"/>
                <a:gd name="connsiteY20-742" fmla="*/ 387690 h 2242107"/>
                <a:gd name="connsiteX21-743" fmla="*/ 884127 w 2003583"/>
                <a:gd name="connsiteY21-744" fmla="*/ 62570 h 2242107"/>
                <a:gd name="connsiteX22-745" fmla="*/ 1119457 w 2003583"/>
                <a:gd name="connsiteY22-746" fmla="*/ 62570 h 2242107"/>
                <a:gd name="connsiteX23-747" fmla="*/ 1195882 w 2003583"/>
                <a:gd name="connsiteY23-748" fmla="*/ 387690 h 2242107"/>
                <a:gd name="connsiteX24-749" fmla="*/ 1539859 w 2003583"/>
                <a:gd name="connsiteY24-750" fmla="*/ 586285 h 2242107"/>
                <a:gd name="connsiteX0-751" fmla="*/ 1539859 w 2003583"/>
                <a:gd name="connsiteY0-752" fmla="*/ 586285 h 2242107"/>
                <a:gd name="connsiteX1-753" fmla="*/ 1859633 w 2003583"/>
                <a:gd name="connsiteY1-754" fmla="*/ 489911 h 2242107"/>
                <a:gd name="connsiteX2-755" fmla="*/ 1977299 w 2003583"/>
                <a:gd name="connsiteY2-756" fmla="*/ 693713 h 2242107"/>
                <a:gd name="connsiteX3-757" fmla="*/ 1733949 w 2003583"/>
                <a:gd name="connsiteY3-758" fmla="*/ 922459 h 2242107"/>
                <a:gd name="connsiteX4-759" fmla="*/ 1733949 w 2003583"/>
                <a:gd name="connsiteY4-760" fmla="*/ 1319649 h 2242107"/>
                <a:gd name="connsiteX5-761" fmla="*/ 1977299 w 2003583"/>
                <a:gd name="connsiteY5-762" fmla="*/ 1548395 h 2242107"/>
                <a:gd name="connsiteX6-763" fmla="*/ 1859633 w 2003583"/>
                <a:gd name="connsiteY6-764" fmla="*/ 1752197 h 2242107"/>
                <a:gd name="connsiteX7-765" fmla="*/ 1539859 w 2003583"/>
                <a:gd name="connsiteY7-766" fmla="*/ 1655823 h 2242107"/>
                <a:gd name="connsiteX8-767" fmla="*/ 1195882 w 2003583"/>
                <a:gd name="connsiteY8-768" fmla="*/ 1854418 h 2242107"/>
                <a:gd name="connsiteX9-769" fmla="*/ 1119457 w 2003583"/>
                <a:gd name="connsiteY9-770" fmla="*/ 2179538 h 2242107"/>
                <a:gd name="connsiteX10-771" fmla="*/ 884127 w 2003583"/>
                <a:gd name="connsiteY10-772" fmla="*/ 2179538 h 2242107"/>
                <a:gd name="connsiteX11-773" fmla="*/ 807702 w 2003583"/>
                <a:gd name="connsiteY11-774" fmla="*/ 1854418 h 2242107"/>
                <a:gd name="connsiteX12-775" fmla="*/ 463725 w 2003583"/>
                <a:gd name="connsiteY12-776" fmla="*/ 1655823 h 2242107"/>
                <a:gd name="connsiteX13-777" fmla="*/ 143951 w 2003583"/>
                <a:gd name="connsiteY13-778" fmla="*/ 1752197 h 2242107"/>
                <a:gd name="connsiteX14-779" fmla="*/ 26285 w 2003583"/>
                <a:gd name="connsiteY14-780" fmla="*/ 1548395 h 2242107"/>
                <a:gd name="connsiteX15-781" fmla="*/ 269635 w 2003583"/>
                <a:gd name="connsiteY15-782" fmla="*/ 1319649 h 2242107"/>
                <a:gd name="connsiteX16-783" fmla="*/ 269635 w 2003583"/>
                <a:gd name="connsiteY16-784" fmla="*/ 922459 h 2242107"/>
                <a:gd name="connsiteX17-785" fmla="*/ 26285 w 2003583"/>
                <a:gd name="connsiteY17-786" fmla="*/ 693713 h 2242107"/>
                <a:gd name="connsiteX18-787" fmla="*/ 143951 w 2003583"/>
                <a:gd name="connsiteY18-788" fmla="*/ 489911 h 2242107"/>
                <a:gd name="connsiteX19-789" fmla="*/ 463725 w 2003583"/>
                <a:gd name="connsiteY19-790" fmla="*/ 586285 h 2242107"/>
                <a:gd name="connsiteX20-791" fmla="*/ 807702 w 2003583"/>
                <a:gd name="connsiteY20-792" fmla="*/ 387690 h 2242107"/>
                <a:gd name="connsiteX21-793" fmla="*/ 884127 w 2003583"/>
                <a:gd name="connsiteY21-794" fmla="*/ 62570 h 2242107"/>
                <a:gd name="connsiteX22-795" fmla="*/ 1119457 w 2003583"/>
                <a:gd name="connsiteY22-796" fmla="*/ 62570 h 2242107"/>
                <a:gd name="connsiteX23-797" fmla="*/ 1195882 w 2003583"/>
                <a:gd name="connsiteY23-798" fmla="*/ 387690 h 2242107"/>
                <a:gd name="connsiteX24-799" fmla="*/ 1539859 w 2003583"/>
                <a:gd name="connsiteY24-800" fmla="*/ 586285 h 2242107"/>
                <a:gd name="connsiteX0-801" fmla="*/ 1539859 w 2003583"/>
                <a:gd name="connsiteY0-802" fmla="*/ 586285 h 2242107"/>
                <a:gd name="connsiteX1-803" fmla="*/ 1859633 w 2003583"/>
                <a:gd name="connsiteY1-804" fmla="*/ 489911 h 2242107"/>
                <a:gd name="connsiteX2-805" fmla="*/ 1977299 w 2003583"/>
                <a:gd name="connsiteY2-806" fmla="*/ 693713 h 2242107"/>
                <a:gd name="connsiteX3-807" fmla="*/ 1733949 w 2003583"/>
                <a:gd name="connsiteY3-808" fmla="*/ 922459 h 2242107"/>
                <a:gd name="connsiteX4-809" fmla="*/ 1733949 w 2003583"/>
                <a:gd name="connsiteY4-810" fmla="*/ 1319649 h 2242107"/>
                <a:gd name="connsiteX5-811" fmla="*/ 1977299 w 2003583"/>
                <a:gd name="connsiteY5-812" fmla="*/ 1548395 h 2242107"/>
                <a:gd name="connsiteX6-813" fmla="*/ 1859633 w 2003583"/>
                <a:gd name="connsiteY6-814" fmla="*/ 1752197 h 2242107"/>
                <a:gd name="connsiteX7-815" fmla="*/ 1539859 w 2003583"/>
                <a:gd name="connsiteY7-816" fmla="*/ 1655823 h 2242107"/>
                <a:gd name="connsiteX8-817" fmla="*/ 1195882 w 2003583"/>
                <a:gd name="connsiteY8-818" fmla="*/ 1854418 h 2242107"/>
                <a:gd name="connsiteX9-819" fmla="*/ 1119457 w 2003583"/>
                <a:gd name="connsiteY9-820" fmla="*/ 2179538 h 2242107"/>
                <a:gd name="connsiteX10-821" fmla="*/ 884127 w 2003583"/>
                <a:gd name="connsiteY10-822" fmla="*/ 2179538 h 2242107"/>
                <a:gd name="connsiteX11-823" fmla="*/ 807702 w 2003583"/>
                <a:gd name="connsiteY11-824" fmla="*/ 1854418 h 2242107"/>
                <a:gd name="connsiteX12-825" fmla="*/ 463725 w 2003583"/>
                <a:gd name="connsiteY12-826" fmla="*/ 1655823 h 2242107"/>
                <a:gd name="connsiteX13-827" fmla="*/ 143951 w 2003583"/>
                <a:gd name="connsiteY13-828" fmla="*/ 1752197 h 2242107"/>
                <a:gd name="connsiteX14-829" fmla="*/ 26285 w 2003583"/>
                <a:gd name="connsiteY14-830" fmla="*/ 1548395 h 2242107"/>
                <a:gd name="connsiteX15-831" fmla="*/ 269635 w 2003583"/>
                <a:gd name="connsiteY15-832" fmla="*/ 1319649 h 2242107"/>
                <a:gd name="connsiteX16-833" fmla="*/ 269635 w 2003583"/>
                <a:gd name="connsiteY16-834" fmla="*/ 922459 h 2242107"/>
                <a:gd name="connsiteX17-835" fmla="*/ 26285 w 2003583"/>
                <a:gd name="connsiteY17-836" fmla="*/ 693713 h 2242107"/>
                <a:gd name="connsiteX18-837" fmla="*/ 143951 w 2003583"/>
                <a:gd name="connsiteY18-838" fmla="*/ 489911 h 2242107"/>
                <a:gd name="connsiteX19-839" fmla="*/ 463725 w 2003583"/>
                <a:gd name="connsiteY19-840" fmla="*/ 586285 h 2242107"/>
                <a:gd name="connsiteX20-841" fmla="*/ 807702 w 2003583"/>
                <a:gd name="connsiteY20-842" fmla="*/ 387690 h 2242107"/>
                <a:gd name="connsiteX21-843" fmla="*/ 884127 w 2003583"/>
                <a:gd name="connsiteY21-844" fmla="*/ 62570 h 2242107"/>
                <a:gd name="connsiteX22-845" fmla="*/ 1119457 w 2003583"/>
                <a:gd name="connsiteY22-846" fmla="*/ 62570 h 2242107"/>
                <a:gd name="connsiteX23-847" fmla="*/ 1195882 w 2003583"/>
                <a:gd name="connsiteY23-848" fmla="*/ 387690 h 2242107"/>
                <a:gd name="connsiteX24-849" fmla="*/ 1539859 w 2003583"/>
                <a:gd name="connsiteY24-850" fmla="*/ 586285 h 2242107"/>
                <a:gd name="connsiteX0-851" fmla="*/ 1539859 w 2003583"/>
                <a:gd name="connsiteY0-852" fmla="*/ 586285 h 2242107"/>
                <a:gd name="connsiteX1-853" fmla="*/ 1859633 w 2003583"/>
                <a:gd name="connsiteY1-854" fmla="*/ 489911 h 2242107"/>
                <a:gd name="connsiteX2-855" fmla="*/ 1977299 w 2003583"/>
                <a:gd name="connsiteY2-856" fmla="*/ 693713 h 2242107"/>
                <a:gd name="connsiteX3-857" fmla="*/ 1733949 w 2003583"/>
                <a:gd name="connsiteY3-858" fmla="*/ 922459 h 2242107"/>
                <a:gd name="connsiteX4-859" fmla="*/ 1733949 w 2003583"/>
                <a:gd name="connsiteY4-860" fmla="*/ 1319649 h 2242107"/>
                <a:gd name="connsiteX5-861" fmla="*/ 1977299 w 2003583"/>
                <a:gd name="connsiteY5-862" fmla="*/ 1548395 h 2242107"/>
                <a:gd name="connsiteX6-863" fmla="*/ 1859633 w 2003583"/>
                <a:gd name="connsiteY6-864" fmla="*/ 1752197 h 2242107"/>
                <a:gd name="connsiteX7-865" fmla="*/ 1539859 w 2003583"/>
                <a:gd name="connsiteY7-866" fmla="*/ 1655823 h 2242107"/>
                <a:gd name="connsiteX8-867" fmla="*/ 1195882 w 2003583"/>
                <a:gd name="connsiteY8-868" fmla="*/ 1854418 h 2242107"/>
                <a:gd name="connsiteX9-869" fmla="*/ 1119457 w 2003583"/>
                <a:gd name="connsiteY9-870" fmla="*/ 2179538 h 2242107"/>
                <a:gd name="connsiteX10-871" fmla="*/ 884127 w 2003583"/>
                <a:gd name="connsiteY10-872" fmla="*/ 2179538 h 2242107"/>
                <a:gd name="connsiteX11-873" fmla="*/ 807702 w 2003583"/>
                <a:gd name="connsiteY11-874" fmla="*/ 1854418 h 2242107"/>
                <a:gd name="connsiteX12-875" fmla="*/ 463725 w 2003583"/>
                <a:gd name="connsiteY12-876" fmla="*/ 1655823 h 2242107"/>
                <a:gd name="connsiteX13-877" fmla="*/ 143951 w 2003583"/>
                <a:gd name="connsiteY13-878" fmla="*/ 1752197 h 2242107"/>
                <a:gd name="connsiteX14-879" fmla="*/ 26285 w 2003583"/>
                <a:gd name="connsiteY14-880" fmla="*/ 1548395 h 2242107"/>
                <a:gd name="connsiteX15-881" fmla="*/ 269635 w 2003583"/>
                <a:gd name="connsiteY15-882" fmla="*/ 1319649 h 2242107"/>
                <a:gd name="connsiteX16-883" fmla="*/ 269635 w 2003583"/>
                <a:gd name="connsiteY16-884" fmla="*/ 922459 h 2242107"/>
                <a:gd name="connsiteX17-885" fmla="*/ 26285 w 2003583"/>
                <a:gd name="connsiteY17-886" fmla="*/ 693713 h 2242107"/>
                <a:gd name="connsiteX18-887" fmla="*/ 143951 w 2003583"/>
                <a:gd name="connsiteY18-888" fmla="*/ 489911 h 2242107"/>
                <a:gd name="connsiteX19-889" fmla="*/ 463725 w 2003583"/>
                <a:gd name="connsiteY19-890" fmla="*/ 586285 h 2242107"/>
                <a:gd name="connsiteX20-891" fmla="*/ 807702 w 2003583"/>
                <a:gd name="connsiteY20-892" fmla="*/ 387690 h 2242107"/>
                <a:gd name="connsiteX21-893" fmla="*/ 884127 w 2003583"/>
                <a:gd name="connsiteY21-894" fmla="*/ 62570 h 2242107"/>
                <a:gd name="connsiteX22-895" fmla="*/ 1119457 w 2003583"/>
                <a:gd name="connsiteY22-896" fmla="*/ 62570 h 2242107"/>
                <a:gd name="connsiteX23-897" fmla="*/ 1195882 w 2003583"/>
                <a:gd name="connsiteY23-898" fmla="*/ 387690 h 2242107"/>
                <a:gd name="connsiteX24-899" fmla="*/ 1539859 w 2003583"/>
                <a:gd name="connsiteY24-900" fmla="*/ 586285 h 2242107"/>
                <a:gd name="connsiteX0-901" fmla="*/ 1539859 w 2003583"/>
                <a:gd name="connsiteY0-902" fmla="*/ 586285 h 2242107"/>
                <a:gd name="connsiteX1-903" fmla="*/ 1859633 w 2003583"/>
                <a:gd name="connsiteY1-904" fmla="*/ 489911 h 2242107"/>
                <a:gd name="connsiteX2-905" fmla="*/ 1977299 w 2003583"/>
                <a:gd name="connsiteY2-906" fmla="*/ 693713 h 2242107"/>
                <a:gd name="connsiteX3-907" fmla="*/ 1733949 w 2003583"/>
                <a:gd name="connsiteY3-908" fmla="*/ 922459 h 2242107"/>
                <a:gd name="connsiteX4-909" fmla="*/ 1733949 w 2003583"/>
                <a:gd name="connsiteY4-910" fmla="*/ 1319649 h 2242107"/>
                <a:gd name="connsiteX5-911" fmla="*/ 1977299 w 2003583"/>
                <a:gd name="connsiteY5-912" fmla="*/ 1548395 h 2242107"/>
                <a:gd name="connsiteX6-913" fmla="*/ 1859633 w 2003583"/>
                <a:gd name="connsiteY6-914" fmla="*/ 1752197 h 2242107"/>
                <a:gd name="connsiteX7-915" fmla="*/ 1539859 w 2003583"/>
                <a:gd name="connsiteY7-916" fmla="*/ 1655823 h 2242107"/>
                <a:gd name="connsiteX8-917" fmla="*/ 1195882 w 2003583"/>
                <a:gd name="connsiteY8-918" fmla="*/ 1854418 h 2242107"/>
                <a:gd name="connsiteX9-919" fmla="*/ 1119457 w 2003583"/>
                <a:gd name="connsiteY9-920" fmla="*/ 2179538 h 2242107"/>
                <a:gd name="connsiteX10-921" fmla="*/ 884127 w 2003583"/>
                <a:gd name="connsiteY10-922" fmla="*/ 2179538 h 2242107"/>
                <a:gd name="connsiteX11-923" fmla="*/ 807702 w 2003583"/>
                <a:gd name="connsiteY11-924" fmla="*/ 1854418 h 2242107"/>
                <a:gd name="connsiteX12-925" fmla="*/ 463725 w 2003583"/>
                <a:gd name="connsiteY12-926" fmla="*/ 1655823 h 2242107"/>
                <a:gd name="connsiteX13-927" fmla="*/ 143951 w 2003583"/>
                <a:gd name="connsiteY13-928" fmla="*/ 1752197 h 2242107"/>
                <a:gd name="connsiteX14-929" fmla="*/ 26285 w 2003583"/>
                <a:gd name="connsiteY14-930" fmla="*/ 1548395 h 2242107"/>
                <a:gd name="connsiteX15-931" fmla="*/ 269635 w 2003583"/>
                <a:gd name="connsiteY15-932" fmla="*/ 1319649 h 2242107"/>
                <a:gd name="connsiteX16-933" fmla="*/ 269635 w 2003583"/>
                <a:gd name="connsiteY16-934" fmla="*/ 922459 h 2242107"/>
                <a:gd name="connsiteX17-935" fmla="*/ 26285 w 2003583"/>
                <a:gd name="connsiteY17-936" fmla="*/ 693713 h 2242107"/>
                <a:gd name="connsiteX18-937" fmla="*/ 143951 w 2003583"/>
                <a:gd name="connsiteY18-938" fmla="*/ 489911 h 2242107"/>
                <a:gd name="connsiteX19-939" fmla="*/ 463725 w 2003583"/>
                <a:gd name="connsiteY19-940" fmla="*/ 586285 h 2242107"/>
                <a:gd name="connsiteX20-941" fmla="*/ 807702 w 2003583"/>
                <a:gd name="connsiteY20-942" fmla="*/ 387690 h 2242107"/>
                <a:gd name="connsiteX21-943" fmla="*/ 884127 w 2003583"/>
                <a:gd name="connsiteY21-944" fmla="*/ 62570 h 2242107"/>
                <a:gd name="connsiteX22-945" fmla="*/ 1119457 w 2003583"/>
                <a:gd name="connsiteY22-946" fmla="*/ 62570 h 2242107"/>
                <a:gd name="connsiteX23-947" fmla="*/ 1195882 w 2003583"/>
                <a:gd name="connsiteY23-948" fmla="*/ 387690 h 2242107"/>
                <a:gd name="connsiteX24-949" fmla="*/ 1539859 w 2003583"/>
                <a:gd name="connsiteY24-950" fmla="*/ 586285 h 2242107"/>
                <a:gd name="connsiteX0-951" fmla="*/ 1539859 w 2003583"/>
                <a:gd name="connsiteY0-952" fmla="*/ 586285 h 2242107"/>
                <a:gd name="connsiteX1-953" fmla="*/ 1859633 w 2003583"/>
                <a:gd name="connsiteY1-954" fmla="*/ 489911 h 2242107"/>
                <a:gd name="connsiteX2-955" fmla="*/ 1977299 w 2003583"/>
                <a:gd name="connsiteY2-956" fmla="*/ 693713 h 2242107"/>
                <a:gd name="connsiteX3-957" fmla="*/ 1733949 w 2003583"/>
                <a:gd name="connsiteY3-958" fmla="*/ 922459 h 2242107"/>
                <a:gd name="connsiteX4-959" fmla="*/ 1733949 w 2003583"/>
                <a:gd name="connsiteY4-960" fmla="*/ 1319649 h 2242107"/>
                <a:gd name="connsiteX5-961" fmla="*/ 1977299 w 2003583"/>
                <a:gd name="connsiteY5-962" fmla="*/ 1548395 h 2242107"/>
                <a:gd name="connsiteX6-963" fmla="*/ 1859633 w 2003583"/>
                <a:gd name="connsiteY6-964" fmla="*/ 1752197 h 2242107"/>
                <a:gd name="connsiteX7-965" fmla="*/ 1539859 w 2003583"/>
                <a:gd name="connsiteY7-966" fmla="*/ 1655823 h 2242107"/>
                <a:gd name="connsiteX8-967" fmla="*/ 1195882 w 2003583"/>
                <a:gd name="connsiteY8-968" fmla="*/ 1854418 h 2242107"/>
                <a:gd name="connsiteX9-969" fmla="*/ 1119457 w 2003583"/>
                <a:gd name="connsiteY9-970" fmla="*/ 2179538 h 2242107"/>
                <a:gd name="connsiteX10-971" fmla="*/ 884127 w 2003583"/>
                <a:gd name="connsiteY10-972" fmla="*/ 2179538 h 2242107"/>
                <a:gd name="connsiteX11-973" fmla="*/ 807702 w 2003583"/>
                <a:gd name="connsiteY11-974" fmla="*/ 1854418 h 2242107"/>
                <a:gd name="connsiteX12-975" fmla="*/ 463725 w 2003583"/>
                <a:gd name="connsiteY12-976" fmla="*/ 1655823 h 2242107"/>
                <a:gd name="connsiteX13-977" fmla="*/ 143951 w 2003583"/>
                <a:gd name="connsiteY13-978" fmla="*/ 1752197 h 2242107"/>
                <a:gd name="connsiteX14-979" fmla="*/ 26285 w 2003583"/>
                <a:gd name="connsiteY14-980" fmla="*/ 1548395 h 2242107"/>
                <a:gd name="connsiteX15-981" fmla="*/ 269635 w 2003583"/>
                <a:gd name="connsiteY15-982" fmla="*/ 1319649 h 2242107"/>
                <a:gd name="connsiteX16-983" fmla="*/ 269635 w 2003583"/>
                <a:gd name="connsiteY16-984" fmla="*/ 922459 h 2242107"/>
                <a:gd name="connsiteX17-985" fmla="*/ 26285 w 2003583"/>
                <a:gd name="connsiteY17-986" fmla="*/ 693713 h 2242107"/>
                <a:gd name="connsiteX18-987" fmla="*/ 143951 w 2003583"/>
                <a:gd name="connsiteY18-988" fmla="*/ 489911 h 2242107"/>
                <a:gd name="connsiteX19-989" fmla="*/ 463725 w 2003583"/>
                <a:gd name="connsiteY19-990" fmla="*/ 586285 h 2242107"/>
                <a:gd name="connsiteX20-991" fmla="*/ 807702 w 2003583"/>
                <a:gd name="connsiteY20-992" fmla="*/ 387690 h 2242107"/>
                <a:gd name="connsiteX21-993" fmla="*/ 884127 w 2003583"/>
                <a:gd name="connsiteY21-994" fmla="*/ 62570 h 2242107"/>
                <a:gd name="connsiteX22-995" fmla="*/ 1119457 w 2003583"/>
                <a:gd name="connsiteY22-996" fmla="*/ 62570 h 2242107"/>
                <a:gd name="connsiteX23-997" fmla="*/ 1195882 w 2003583"/>
                <a:gd name="connsiteY23-998" fmla="*/ 387690 h 2242107"/>
                <a:gd name="connsiteX24-999" fmla="*/ 1539859 w 2003583"/>
                <a:gd name="connsiteY24-1000" fmla="*/ 586285 h 2242107"/>
                <a:gd name="connsiteX0-1001" fmla="*/ 1539859 w 2003583"/>
                <a:gd name="connsiteY0-1002" fmla="*/ 586285 h 2242107"/>
                <a:gd name="connsiteX1-1003" fmla="*/ 1859633 w 2003583"/>
                <a:gd name="connsiteY1-1004" fmla="*/ 489911 h 2242107"/>
                <a:gd name="connsiteX2-1005" fmla="*/ 1977299 w 2003583"/>
                <a:gd name="connsiteY2-1006" fmla="*/ 693713 h 2242107"/>
                <a:gd name="connsiteX3-1007" fmla="*/ 1733949 w 2003583"/>
                <a:gd name="connsiteY3-1008" fmla="*/ 922459 h 2242107"/>
                <a:gd name="connsiteX4-1009" fmla="*/ 1733949 w 2003583"/>
                <a:gd name="connsiteY4-1010" fmla="*/ 1319649 h 2242107"/>
                <a:gd name="connsiteX5-1011" fmla="*/ 1977299 w 2003583"/>
                <a:gd name="connsiteY5-1012" fmla="*/ 1548395 h 2242107"/>
                <a:gd name="connsiteX6-1013" fmla="*/ 1859633 w 2003583"/>
                <a:gd name="connsiteY6-1014" fmla="*/ 1752197 h 2242107"/>
                <a:gd name="connsiteX7-1015" fmla="*/ 1539859 w 2003583"/>
                <a:gd name="connsiteY7-1016" fmla="*/ 1655823 h 2242107"/>
                <a:gd name="connsiteX8-1017" fmla="*/ 1195882 w 2003583"/>
                <a:gd name="connsiteY8-1018" fmla="*/ 1854418 h 2242107"/>
                <a:gd name="connsiteX9-1019" fmla="*/ 1119457 w 2003583"/>
                <a:gd name="connsiteY9-1020" fmla="*/ 2179538 h 2242107"/>
                <a:gd name="connsiteX10-1021" fmla="*/ 884127 w 2003583"/>
                <a:gd name="connsiteY10-1022" fmla="*/ 2179538 h 2242107"/>
                <a:gd name="connsiteX11-1023" fmla="*/ 807702 w 2003583"/>
                <a:gd name="connsiteY11-1024" fmla="*/ 1854418 h 2242107"/>
                <a:gd name="connsiteX12-1025" fmla="*/ 463725 w 2003583"/>
                <a:gd name="connsiteY12-1026" fmla="*/ 1655823 h 2242107"/>
                <a:gd name="connsiteX13-1027" fmla="*/ 143951 w 2003583"/>
                <a:gd name="connsiteY13-1028" fmla="*/ 1752197 h 2242107"/>
                <a:gd name="connsiteX14-1029" fmla="*/ 26285 w 2003583"/>
                <a:gd name="connsiteY14-1030" fmla="*/ 1548395 h 2242107"/>
                <a:gd name="connsiteX15-1031" fmla="*/ 269635 w 2003583"/>
                <a:gd name="connsiteY15-1032" fmla="*/ 1319649 h 2242107"/>
                <a:gd name="connsiteX16-1033" fmla="*/ 269635 w 2003583"/>
                <a:gd name="connsiteY16-1034" fmla="*/ 922459 h 2242107"/>
                <a:gd name="connsiteX17-1035" fmla="*/ 26285 w 2003583"/>
                <a:gd name="connsiteY17-1036" fmla="*/ 693713 h 2242107"/>
                <a:gd name="connsiteX18-1037" fmla="*/ 143951 w 2003583"/>
                <a:gd name="connsiteY18-1038" fmla="*/ 489911 h 2242107"/>
                <a:gd name="connsiteX19-1039" fmla="*/ 463725 w 2003583"/>
                <a:gd name="connsiteY19-1040" fmla="*/ 586285 h 2242107"/>
                <a:gd name="connsiteX20-1041" fmla="*/ 807702 w 2003583"/>
                <a:gd name="connsiteY20-1042" fmla="*/ 387690 h 2242107"/>
                <a:gd name="connsiteX21-1043" fmla="*/ 884127 w 2003583"/>
                <a:gd name="connsiteY21-1044" fmla="*/ 62570 h 2242107"/>
                <a:gd name="connsiteX22-1045" fmla="*/ 1119457 w 2003583"/>
                <a:gd name="connsiteY22-1046" fmla="*/ 62570 h 2242107"/>
                <a:gd name="connsiteX23-1047" fmla="*/ 1195882 w 2003583"/>
                <a:gd name="connsiteY23-1048" fmla="*/ 387690 h 2242107"/>
                <a:gd name="connsiteX24-1049" fmla="*/ 1539859 w 2003583"/>
                <a:gd name="connsiteY24-1050" fmla="*/ 586285 h 2242107"/>
                <a:gd name="connsiteX0-1051" fmla="*/ 1539859 w 2003583"/>
                <a:gd name="connsiteY0-1052" fmla="*/ 586285 h 2242107"/>
                <a:gd name="connsiteX1-1053" fmla="*/ 1815989 w 2003583"/>
                <a:gd name="connsiteY1-1054" fmla="*/ 481182 h 2242107"/>
                <a:gd name="connsiteX2-1055" fmla="*/ 1977299 w 2003583"/>
                <a:gd name="connsiteY2-1056" fmla="*/ 693713 h 2242107"/>
                <a:gd name="connsiteX3-1057" fmla="*/ 1733949 w 2003583"/>
                <a:gd name="connsiteY3-1058" fmla="*/ 922459 h 2242107"/>
                <a:gd name="connsiteX4-1059" fmla="*/ 1733949 w 2003583"/>
                <a:gd name="connsiteY4-1060" fmla="*/ 1319649 h 2242107"/>
                <a:gd name="connsiteX5-1061" fmla="*/ 1977299 w 2003583"/>
                <a:gd name="connsiteY5-1062" fmla="*/ 1548395 h 2242107"/>
                <a:gd name="connsiteX6-1063" fmla="*/ 1859633 w 2003583"/>
                <a:gd name="connsiteY6-1064" fmla="*/ 1752197 h 2242107"/>
                <a:gd name="connsiteX7-1065" fmla="*/ 1539859 w 2003583"/>
                <a:gd name="connsiteY7-1066" fmla="*/ 1655823 h 2242107"/>
                <a:gd name="connsiteX8-1067" fmla="*/ 1195882 w 2003583"/>
                <a:gd name="connsiteY8-1068" fmla="*/ 1854418 h 2242107"/>
                <a:gd name="connsiteX9-1069" fmla="*/ 1119457 w 2003583"/>
                <a:gd name="connsiteY9-1070" fmla="*/ 2179538 h 2242107"/>
                <a:gd name="connsiteX10-1071" fmla="*/ 884127 w 2003583"/>
                <a:gd name="connsiteY10-1072" fmla="*/ 2179538 h 2242107"/>
                <a:gd name="connsiteX11-1073" fmla="*/ 807702 w 2003583"/>
                <a:gd name="connsiteY11-1074" fmla="*/ 1854418 h 2242107"/>
                <a:gd name="connsiteX12-1075" fmla="*/ 463725 w 2003583"/>
                <a:gd name="connsiteY12-1076" fmla="*/ 1655823 h 2242107"/>
                <a:gd name="connsiteX13-1077" fmla="*/ 143951 w 2003583"/>
                <a:gd name="connsiteY13-1078" fmla="*/ 1752197 h 2242107"/>
                <a:gd name="connsiteX14-1079" fmla="*/ 26285 w 2003583"/>
                <a:gd name="connsiteY14-1080" fmla="*/ 1548395 h 2242107"/>
                <a:gd name="connsiteX15-1081" fmla="*/ 269635 w 2003583"/>
                <a:gd name="connsiteY15-1082" fmla="*/ 1319649 h 2242107"/>
                <a:gd name="connsiteX16-1083" fmla="*/ 269635 w 2003583"/>
                <a:gd name="connsiteY16-1084" fmla="*/ 922459 h 2242107"/>
                <a:gd name="connsiteX17-1085" fmla="*/ 26285 w 2003583"/>
                <a:gd name="connsiteY17-1086" fmla="*/ 693713 h 2242107"/>
                <a:gd name="connsiteX18-1087" fmla="*/ 143951 w 2003583"/>
                <a:gd name="connsiteY18-1088" fmla="*/ 489911 h 2242107"/>
                <a:gd name="connsiteX19-1089" fmla="*/ 463725 w 2003583"/>
                <a:gd name="connsiteY19-1090" fmla="*/ 586285 h 2242107"/>
                <a:gd name="connsiteX20-1091" fmla="*/ 807702 w 2003583"/>
                <a:gd name="connsiteY20-1092" fmla="*/ 387690 h 2242107"/>
                <a:gd name="connsiteX21-1093" fmla="*/ 884127 w 2003583"/>
                <a:gd name="connsiteY21-1094" fmla="*/ 62570 h 2242107"/>
                <a:gd name="connsiteX22-1095" fmla="*/ 1119457 w 2003583"/>
                <a:gd name="connsiteY22-1096" fmla="*/ 62570 h 2242107"/>
                <a:gd name="connsiteX23-1097" fmla="*/ 1195882 w 2003583"/>
                <a:gd name="connsiteY23-1098" fmla="*/ 387690 h 2242107"/>
                <a:gd name="connsiteX24-1099" fmla="*/ 1539859 w 2003583"/>
                <a:gd name="connsiteY24-1100" fmla="*/ 586285 h 2242107"/>
                <a:gd name="connsiteX0-1101" fmla="*/ 1539859 w 2003583"/>
                <a:gd name="connsiteY0-1102" fmla="*/ 586285 h 2225306"/>
                <a:gd name="connsiteX1-1103" fmla="*/ 1815989 w 2003583"/>
                <a:gd name="connsiteY1-1104" fmla="*/ 481182 h 2225306"/>
                <a:gd name="connsiteX2-1105" fmla="*/ 1977299 w 2003583"/>
                <a:gd name="connsiteY2-1106" fmla="*/ 693713 h 2225306"/>
                <a:gd name="connsiteX3-1107" fmla="*/ 1733949 w 2003583"/>
                <a:gd name="connsiteY3-1108" fmla="*/ 922459 h 2225306"/>
                <a:gd name="connsiteX4-1109" fmla="*/ 1733949 w 2003583"/>
                <a:gd name="connsiteY4-1110" fmla="*/ 1319649 h 2225306"/>
                <a:gd name="connsiteX5-1111" fmla="*/ 1977299 w 2003583"/>
                <a:gd name="connsiteY5-1112" fmla="*/ 1548395 h 2225306"/>
                <a:gd name="connsiteX6-1113" fmla="*/ 1859633 w 2003583"/>
                <a:gd name="connsiteY6-1114" fmla="*/ 1752197 h 2225306"/>
                <a:gd name="connsiteX7-1115" fmla="*/ 1539859 w 2003583"/>
                <a:gd name="connsiteY7-1116" fmla="*/ 1655823 h 2225306"/>
                <a:gd name="connsiteX8-1117" fmla="*/ 1195882 w 2003583"/>
                <a:gd name="connsiteY8-1118" fmla="*/ 1854418 h 2225306"/>
                <a:gd name="connsiteX9-1119" fmla="*/ 1119457 w 2003583"/>
                <a:gd name="connsiteY9-1120" fmla="*/ 2179538 h 2225306"/>
                <a:gd name="connsiteX10-1121" fmla="*/ 849212 w 2003583"/>
                <a:gd name="connsiteY10-1122" fmla="*/ 2188266 h 2225306"/>
                <a:gd name="connsiteX11-1123" fmla="*/ 807702 w 2003583"/>
                <a:gd name="connsiteY11-1124" fmla="*/ 1854418 h 2225306"/>
                <a:gd name="connsiteX12-1125" fmla="*/ 463725 w 2003583"/>
                <a:gd name="connsiteY12-1126" fmla="*/ 1655823 h 2225306"/>
                <a:gd name="connsiteX13-1127" fmla="*/ 143951 w 2003583"/>
                <a:gd name="connsiteY13-1128" fmla="*/ 1752197 h 2225306"/>
                <a:gd name="connsiteX14-1129" fmla="*/ 26285 w 2003583"/>
                <a:gd name="connsiteY14-1130" fmla="*/ 1548395 h 2225306"/>
                <a:gd name="connsiteX15-1131" fmla="*/ 269635 w 2003583"/>
                <a:gd name="connsiteY15-1132" fmla="*/ 1319649 h 2225306"/>
                <a:gd name="connsiteX16-1133" fmla="*/ 269635 w 2003583"/>
                <a:gd name="connsiteY16-1134" fmla="*/ 922459 h 2225306"/>
                <a:gd name="connsiteX17-1135" fmla="*/ 26285 w 2003583"/>
                <a:gd name="connsiteY17-1136" fmla="*/ 693713 h 2225306"/>
                <a:gd name="connsiteX18-1137" fmla="*/ 143951 w 2003583"/>
                <a:gd name="connsiteY18-1138" fmla="*/ 489911 h 2225306"/>
                <a:gd name="connsiteX19-1139" fmla="*/ 463725 w 2003583"/>
                <a:gd name="connsiteY19-1140" fmla="*/ 586285 h 2225306"/>
                <a:gd name="connsiteX20-1141" fmla="*/ 807702 w 2003583"/>
                <a:gd name="connsiteY20-1142" fmla="*/ 387690 h 2225306"/>
                <a:gd name="connsiteX21-1143" fmla="*/ 884127 w 2003583"/>
                <a:gd name="connsiteY21-1144" fmla="*/ 62570 h 2225306"/>
                <a:gd name="connsiteX22-1145" fmla="*/ 1119457 w 2003583"/>
                <a:gd name="connsiteY22-1146" fmla="*/ 62570 h 2225306"/>
                <a:gd name="connsiteX23-1147" fmla="*/ 1195882 w 2003583"/>
                <a:gd name="connsiteY23-1148" fmla="*/ 387690 h 2225306"/>
                <a:gd name="connsiteX24-1149" fmla="*/ 1539859 w 2003583"/>
                <a:gd name="connsiteY24-1150" fmla="*/ 586285 h 2225306"/>
                <a:gd name="connsiteX0-1151" fmla="*/ 1551437 w 2015161"/>
                <a:gd name="connsiteY0-1152" fmla="*/ 586285 h 2225304"/>
                <a:gd name="connsiteX1-1153" fmla="*/ 1827567 w 2015161"/>
                <a:gd name="connsiteY1-1154" fmla="*/ 481182 h 2225304"/>
                <a:gd name="connsiteX2-1155" fmla="*/ 1988877 w 2015161"/>
                <a:gd name="connsiteY2-1156" fmla="*/ 693713 h 2225304"/>
                <a:gd name="connsiteX3-1157" fmla="*/ 1745527 w 2015161"/>
                <a:gd name="connsiteY3-1158" fmla="*/ 922459 h 2225304"/>
                <a:gd name="connsiteX4-1159" fmla="*/ 1745527 w 2015161"/>
                <a:gd name="connsiteY4-1160" fmla="*/ 1319649 h 2225304"/>
                <a:gd name="connsiteX5-1161" fmla="*/ 1988877 w 2015161"/>
                <a:gd name="connsiteY5-1162" fmla="*/ 1548395 h 2225304"/>
                <a:gd name="connsiteX6-1163" fmla="*/ 1871211 w 2015161"/>
                <a:gd name="connsiteY6-1164" fmla="*/ 1752197 h 2225304"/>
                <a:gd name="connsiteX7-1165" fmla="*/ 1551437 w 2015161"/>
                <a:gd name="connsiteY7-1166" fmla="*/ 1655823 h 2225304"/>
                <a:gd name="connsiteX8-1167" fmla="*/ 1207460 w 2015161"/>
                <a:gd name="connsiteY8-1168" fmla="*/ 1854418 h 2225304"/>
                <a:gd name="connsiteX9-1169" fmla="*/ 1131035 w 2015161"/>
                <a:gd name="connsiteY9-1170" fmla="*/ 2179538 h 2225304"/>
                <a:gd name="connsiteX10-1171" fmla="*/ 860790 w 2015161"/>
                <a:gd name="connsiteY10-1172" fmla="*/ 2188266 h 2225304"/>
                <a:gd name="connsiteX11-1173" fmla="*/ 819280 w 2015161"/>
                <a:gd name="connsiteY11-1174" fmla="*/ 1854418 h 2225304"/>
                <a:gd name="connsiteX12-1175" fmla="*/ 475303 w 2015161"/>
                <a:gd name="connsiteY12-1176" fmla="*/ 1655823 h 2225304"/>
                <a:gd name="connsiteX13-1177" fmla="*/ 155529 w 2015161"/>
                <a:gd name="connsiteY13-1178" fmla="*/ 1752197 h 2225304"/>
                <a:gd name="connsiteX14-1179" fmla="*/ 2948 w 2015161"/>
                <a:gd name="connsiteY14-1180" fmla="*/ 1522210 h 2225304"/>
                <a:gd name="connsiteX15-1181" fmla="*/ 281213 w 2015161"/>
                <a:gd name="connsiteY15-1182" fmla="*/ 1319649 h 2225304"/>
                <a:gd name="connsiteX16-1183" fmla="*/ 281213 w 2015161"/>
                <a:gd name="connsiteY16-1184" fmla="*/ 922459 h 2225304"/>
                <a:gd name="connsiteX17-1185" fmla="*/ 37863 w 2015161"/>
                <a:gd name="connsiteY17-1186" fmla="*/ 693713 h 2225304"/>
                <a:gd name="connsiteX18-1187" fmla="*/ 155529 w 2015161"/>
                <a:gd name="connsiteY18-1188" fmla="*/ 489911 h 2225304"/>
                <a:gd name="connsiteX19-1189" fmla="*/ 475303 w 2015161"/>
                <a:gd name="connsiteY19-1190" fmla="*/ 586285 h 2225304"/>
                <a:gd name="connsiteX20-1191" fmla="*/ 819280 w 2015161"/>
                <a:gd name="connsiteY20-1192" fmla="*/ 387690 h 2225304"/>
                <a:gd name="connsiteX21-1193" fmla="*/ 895705 w 2015161"/>
                <a:gd name="connsiteY21-1194" fmla="*/ 62570 h 2225304"/>
                <a:gd name="connsiteX22-1195" fmla="*/ 1131035 w 2015161"/>
                <a:gd name="connsiteY22-1196" fmla="*/ 62570 h 2225304"/>
                <a:gd name="connsiteX23-1197" fmla="*/ 1207460 w 2015161"/>
                <a:gd name="connsiteY23-1198" fmla="*/ 387690 h 2225304"/>
                <a:gd name="connsiteX24-1199" fmla="*/ 1551437 w 2015161"/>
                <a:gd name="connsiteY24-1200" fmla="*/ 586285 h 2225304"/>
                <a:gd name="connsiteX0-1201" fmla="*/ 1551439 w 2015163"/>
                <a:gd name="connsiteY0-1202" fmla="*/ 586285 h 2225306"/>
                <a:gd name="connsiteX1-1203" fmla="*/ 1827569 w 2015163"/>
                <a:gd name="connsiteY1-1204" fmla="*/ 481182 h 2225306"/>
                <a:gd name="connsiteX2-1205" fmla="*/ 1988879 w 2015163"/>
                <a:gd name="connsiteY2-1206" fmla="*/ 693713 h 2225306"/>
                <a:gd name="connsiteX3-1207" fmla="*/ 1745529 w 2015163"/>
                <a:gd name="connsiteY3-1208" fmla="*/ 922459 h 2225306"/>
                <a:gd name="connsiteX4-1209" fmla="*/ 1745529 w 2015163"/>
                <a:gd name="connsiteY4-1210" fmla="*/ 1319649 h 2225306"/>
                <a:gd name="connsiteX5-1211" fmla="*/ 1988879 w 2015163"/>
                <a:gd name="connsiteY5-1212" fmla="*/ 1548395 h 2225306"/>
                <a:gd name="connsiteX6-1213" fmla="*/ 1871213 w 2015163"/>
                <a:gd name="connsiteY6-1214" fmla="*/ 1752197 h 2225306"/>
                <a:gd name="connsiteX7-1215" fmla="*/ 1551439 w 2015163"/>
                <a:gd name="connsiteY7-1216" fmla="*/ 1655823 h 2225306"/>
                <a:gd name="connsiteX8-1217" fmla="*/ 1207462 w 2015163"/>
                <a:gd name="connsiteY8-1218" fmla="*/ 1854418 h 2225306"/>
                <a:gd name="connsiteX9-1219" fmla="*/ 1131037 w 2015163"/>
                <a:gd name="connsiteY9-1220" fmla="*/ 2179538 h 2225306"/>
                <a:gd name="connsiteX10-1221" fmla="*/ 860792 w 2015163"/>
                <a:gd name="connsiteY10-1222" fmla="*/ 2188266 h 2225306"/>
                <a:gd name="connsiteX11-1223" fmla="*/ 819282 w 2015163"/>
                <a:gd name="connsiteY11-1224" fmla="*/ 1854418 h 2225306"/>
                <a:gd name="connsiteX12-1225" fmla="*/ 475305 w 2015163"/>
                <a:gd name="connsiteY12-1226" fmla="*/ 1655823 h 2225306"/>
                <a:gd name="connsiteX13-1227" fmla="*/ 155531 w 2015163"/>
                <a:gd name="connsiteY13-1228" fmla="*/ 1752197 h 2225306"/>
                <a:gd name="connsiteX14-1229" fmla="*/ 2950 w 2015163"/>
                <a:gd name="connsiteY14-1230" fmla="*/ 1522210 h 2225306"/>
                <a:gd name="connsiteX15-1231" fmla="*/ 281215 w 2015163"/>
                <a:gd name="connsiteY15-1232" fmla="*/ 1319649 h 2225306"/>
                <a:gd name="connsiteX16-1233" fmla="*/ 281215 w 2015163"/>
                <a:gd name="connsiteY16-1234" fmla="*/ 922459 h 2225306"/>
                <a:gd name="connsiteX17-1235" fmla="*/ 37865 w 2015163"/>
                <a:gd name="connsiteY17-1236" fmla="*/ 693713 h 2225306"/>
                <a:gd name="connsiteX18-1237" fmla="*/ 155531 w 2015163"/>
                <a:gd name="connsiteY18-1238" fmla="*/ 463725 h 2225306"/>
                <a:gd name="connsiteX19-1239" fmla="*/ 475305 w 2015163"/>
                <a:gd name="connsiteY19-1240" fmla="*/ 586285 h 2225306"/>
                <a:gd name="connsiteX20-1241" fmla="*/ 819282 w 2015163"/>
                <a:gd name="connsiteY20-1242" fmla="*/ 387690 h 2225306"/>
                <a:gd name="connsiteX21-1243" fmla="*/ 895707 w 2015163"/>
                <a:gd name="connsiteY21-1244" fmla="*/ 62570 h 2225306"/>
                <a:gd name="connsiteX22-1245" fmla="*/ 1131037 w 2015163"/>
                <a:gd name="connsiteY22-1246" fmla="*/ 62570 h 2225306"/>
                <a:gd name="connsiteX23-1247" fmla="*/ 1207462 w 2015163"/>
                <a:gd name="connsiteY23-1248" fmla="*/ 387690 h 2225306"/>
                <a:gd name="connsiteX24-1249" fmla="*/ 1551439 w 2015163"/>
                <a:gd name="connsiteY24-1250" fmla="*/ 586285 h 2225306"/>
                <a:gd name="connsiteX0-1251" fmla="*/ 1551439 w 2015163"/>
                <a:gd name="connsiteY0-1252" fmla="*/ 575030 h 2214049"/>
                <a:gd name="connsiteX1-1253" fmla="*/ 1827569 w 2015163"/>
                <a:gd name="connsiteY1-1254" fmla="*/ 469927 h 2214049"/>
                <a:gd name="connsiteX2-1255" fmla="*/ 1988879 w 2015163"/>
                <a:gd name="connsiteY2-1256" fmla="*/ 682458 h 2214049"/>
                <a:gd name="connsiteX3-1257" fmla="*/ 1745529 w 2015163"/>
                <a:gd name="connsiteY3-1258" fmla="*/ 911204 h 2214049"/>
                <a:gd name="connsiteX4-1259" fmla="*/ 1745529 w 2015163"/>
                <a:gd name="connsiteY4-1260" fmla="*/ 1308394 h 2214049"/>
                <a:gd name="connsiteX5-1261" fmla="*/ 1988879 w 2015163"/>
                <a:gd name="connsiteY5-1262" fmla="*/ 1537140 h 2214049"/>
                <a:gd name="connsiteX6-1263" fmla="*/ 1871213 w 2015163"/>
                <a:gd name="connsiteY6-1264" fmla="*/ 1740942 h 2214049"/>
                <a:gd name="connsiteX7-1265" fmla="*/ 1551439 w 2015163"/>
                <a:gd name="connsiteY7-1266" fmla="*/ 1644568 h 2214049"/>
                <a:gd name="connsiteX8-1267" fmla="*/ 1207462 w 2015163"/>
                <a:gd name="connsiteY8-1268" fmla="*/ 1843163 h 2214049"/>
                <a:gd name="connsiteX9-1269" fmla="*/ 1131037 w 2015163"/>
                <a:gd name="connsiteY9-1270" fmla="*/ 2168283 h 2214049"/>
                <a:gd name="connsiteX10-1271" fmla="*/ 860792 w 2015163"/>
                <a:gd name="connsiteY10-1272" fmla="*/ 2177011 h 2214049"/>
                <a:gd name="connsiteX11-1273" fmla="*/ 819282 w 2015163"/>
                <a:gd name="connsiteY11-1274" fmla="*/ 1843163 h 2214049"/>
                <a:gd name="connsiteX12-1275" fmla="*/ 475305 w 2015163"/>
                <a:gd name="connsiteY12-1276" fmla="*/ 1644568 h 2214049"/>
                <a:gd name="connsiteX13-1277" fmla="*/ 155531 w 2015163"/>
                <a:gd name="connsiteY13-1278" fmla="*/ 1740942 h 2214049"/>
                <a:gd name="connsiteX14-1279" fmla="*/ 2950 w 2015163"/>
                <a:gd name="connsiteY14-1280" fmla="*/ 1510955 h 2214049"/>
                <a:gd name="connsiteX15-1281" fmla="*/ 281215 w 2015163"/>
                <a:gd name="connsiteY15-1282" fmla="*/ 1308394 h 2214049"/>
                <a:gd name="connsiteX16-1283" fmla="*/ 281215 w 2015163"/>
                <a:gd name="connsiteY16-1284" fmla="*/ 911204 h 2214049"/>
                <a:gd name="connsiteX17-1285" fmla="*/ 37865 w 2015163"/>
                <a:gd name="connsiteY17-1286" fmla="*/ 682458 h 2214049"/>
                <a:gd name="connsiteX18-1287" fmla="*/ 155531 w 2015163"/>
                <a:gd name="connsiteY18-1288" fmla="*/ 452470 h 2214049"/>
                <a:gd name="connsiteX19-1289" fmla="*/ 475305 w 2015163"/>
                <a:gd name="connsiteY19-1290" fmla="*/ 575030 h 2214049"/>
                <a:gd name="connsiteX20-1291" fmla="*/ 819282 w 2015163"/>
                <a:gd name="connsiteY20-1292" fmla="*/ 376435 h 2214049"/>
                <a:gd name="connsiteX21-1293" fmla="*/ 895707 w 2015163"/>
                <a:gd name="connsiteY21-1294" fmla="*/ 51315 h 2214049"/>
                <a:gd name="connsiteX22-1295" fmla="*/ 1165952 w 2015163"/>
                <a:gd name="connsiteY22-1296" fmla="*/ 33857 h 2214049"/>
                <a:gd name="connsiteX23-1297" fmla="*/ 1207462 w 2015163"/>
                <a:gd name="connsiteY23-1298" fmla="*/ 376435 h 2214049"/>
                <a:gd name="connsiteX24-1299" fmla="*/ 1551439 w 2015163"/>
                <a:gd name="connsiteY24-1300" fmla="*/ 575030 h 2214049"/>
                <a:gd name="connsiteX0-1301" fmla="*/ 1551439 w 2015163"/>
                <a:gd name="connsiteY0-1302" fmla="*/ 575028 h 2214049"/>
                <a:gd name="connsiteX1-1303" fmla="*/ 1810111 w 2015163"/>
                <a:gd name="connsiteY1-1304" fmla="*/ 443740 h 2214049"/>
                <a:gd name="connsiteX2-1305" fmla="*/ 1988879 w 2015163"/>
                <a:gd name="connsiteY2-1306" fmla="*/ 682456 h 2214049"/>
                <a:gd name="connsiteX3-1307" fmla="*/ 1745529 w 2015163"/>
                <a:gd name="connsiteY3-1308" fmla="*/ 911202 h 2214049"/>
                <a:gd name="connsiteX4-1309" fmla="*/ 1745529 w 2015163"/>
                <a:gd name="connsiteY4-1310" fmla="*/ 1308392 h 2214049"/>
                <a:gd name="connsiteX5-1311" fmla="*/ 1988879 w 2015163"/>
                <a:gd name="connsiteY5-1312" fmla="*/ 1537138 h 2214049"/>
                <a:gd name="connsiteX6-1313" fmla="*/ 1871213 w 2015163"/>
                <a:gd name="connsiteY6-1314" fmla="*/ 1740940 h 2214049"/>
                <a:gd name="connsiteX7-1315" fmla="*/ 1551439 w 2015163"/>
                <a:gd name="connsiteY7-1316" fmla="*/ 1644566 h 2214049"/>
                <a:gd name="connsiteX8-1317" fmla="*/ 1207462 w 2015163"/>
                <a:gd name="connsiteY8-1318" fmla="*/ 1843161 h 2214049"/>
                <a:gd name="connsiteX9-1319" fmla="*/ 1131037 w 2015163"/>
                <a:gd name="connsiteY9-1320" fmla="*/ 2168281 h 2214049"/>
                <a:gd name="connsiteX10-1321" fmla="*/ 860792 w 2015163"/>
                <a:gd name="connsiteY10-1322" fmla="*/ 2177009 h 2214049"/>
                <a:gd name="connsiteX11-1323" fmla="*/ 819282 w 2015163"/>
                <a:gd name="connsiteY11-1324" fmla="*/ 1843161 h 2214049"/>
                <a:gd name="connsiteX12-1325" fmla="*/ 475305 w 2015163"/>
                <a:gd name="connsiteY12-1326" fmla="*/ 1644566 h 2214049"/>
                <a:gd name="connsiteX13-1327" fmla="*/ 155531 w 2015163"/>
                <a:gd name="connsiteY13-1328" fmla="*/ 1740940 h 2214049"/>
                <a:gd name="connsiteX14-1329" fmla="*/ 2950 w 2015163"/>
                <a:gd name="connsiteY14-1330" fmla="*/ 1510953 h 2214049"/>
                <a:gd name="connsiteX15-1331" fmla="*/ 281215 w 2015163"/>
                <a:gd name="connsiteY15-1332" fmla="*/ 1308392 h 2214049"/>
                <a:gd name="connsiteX16-1333" fmla="*/ 281215 w 2015163"/>
                <a:gd name="connsiteY16-1334" fmla="*/ 911202 h 2214049"/>
                <a:gd name="connsiteX17-1335" fmla="*/ 37865 w 2015163"/>
                <a:gd name="connsiteY17-1336" fmla="*/ 682456 h 2214049"/>
                <a:gd name="connsiteX18-1337" fmla="*/ 155531 w 2015163"/>
                <a:gd name="connsiteY18-1338" fmla="*/ 452468 h 2214049"/>
                <a:gd name="connsiteX19-1339" fmla="*/ 475305 w 2015163"/>
                <a:gd name="connsiteY19-1340" fmla="*/ 575028 h 2214049"/>
                <a:gd name="connsiteX20-1341" fmla="*/ 819282 w 2015163"/>
                <a:gd name="connsiteY20-1342" fmla="*/ 376433 h 2214049"/>
                <a:gd name="connsiteX21-1343" fmla="*/ 895707 w 2015163"/>
                <a:gd name="connsiteY21-1344" fmla="*/ 51313 h 2214049"/>
                <a:gd name="connsiteX22-1345" fmla="*/ 1165952 w 2015163"/>
                <a:gd name="connsiteY22-1346" fmla="*/ 33855 h 2214049"/>
                <a:gd name="connsiteX23-1347" fmla="*/ 1207462 w 2015163"/>
                <a:gd name="connsiteY23-1348" fmla="*/ 376433 h 2214049"/>
                <a:gd name="connsiteX24-1349" fmla="*/ 1551439 w 2015163"/>
                <a:gd name="connsiteY24-1350" fmla="*/ 575028 h 2214049"/>
                <a:gd name="connsiteX0-1351" fmla="*/ 1551439 w 1990924"/>
                <a:gd name="connsiteY0-1352" fmla="*/ 575028 h 2214047"/>
                <a:gd name="connsiteX1-1353" fmla="*/ 1810111 w 1990924"/>
                <a:gd name="connsiteY1-1354" fmla="*/ 443740 h 2214047"/>
                <a:gd name="connsiteX2-1355" fmla="*/ 1988879 w 1990924"/>
                <a:gd name="connsiteY2-1356" fmla="*/ 682456 h 2214047"/>
                <a:gd name="connsiteX3-1357" fmla="*/ 1745529 w 1990924"/>
                <a:gd name="connsiteY3-1358" fmla="*/ 911202 h 2214047"/>
                <a:gd name="connsiteX4-1359" fmla="*/ 1745529 w 1990924"/>
                <a:gd name="connsiteY4-1360" fmla="*/ 1308392 h 2214047"/>
                <a:gd name="connsiteX5-1361" fmla="*/ 1988879 w 1990924"/>
                <a:gd name="connsiteY5-1362" fmla="*/ 1537138 h 2214047"/>
                <a:gd name="connsiteX6-1363" fmla="*/ 1845026 w 1990924"/>
                <a:gd name="connsiteY6-1364" fmla="*/ 1775854 h 2214047"/>
                <a:gd name="connsiteX7-1365" fmla="*/ 1551439 w 1990924"/>
                <a:gd name="connsiteY7-1366" fmla="*/ 1644566 h 2214047"/>
                <a:gd name="connsiteX8-1367" fmla="*/ 1207462 w 1990924"/>
                <a:gd name="connsiteY8-1368" fmla="*/ 1843161 h 2214047"/>
                <a:gd name="connsiteX9-1369" fmla="*/ 1131037 w 1990924"/>
                <a:gd name="connsiteY9-1370" fmla="*/ 2168281 h 2214047"/>
                <a:gd name="connsiteX10-1371" fmla="*/ 860792 w 1990924"/>
                <a:gd name="connsiteY10-1372" fmla="*/ 2177009 h 2214047"/>
                <a:gd name="connsiteX11-1373" fmla="*/ 819282 w 1990924"/>
                <a:gd name="connsiteY11-1374" fmla="*/ 1843161 h 2214047"/>
                <a:gd name="connsiteX12-1375" fmla="*/ 475305 w 1990924"/>
                <a:gd name="connsiteY12-1376" fmla="*/ 1644566 h 2214047"/>
                <a:gd name="connsiteX13-1377" fmla="*/ 155531 w 1990924"/>
                <a:gd name="connsiteY13-1378" fmla="*/ 1740940 h 2214047"/>
                <a:gd name="connsiteX14-1379" fmla="*/ 2950 w 1990924"/>
                <a:gd name="connsiteY14-1380" fmla="*/ 1510953 h 2214047"/>
                <a:gd name="connsiteX15-1381" fmla="*/ 281215 w 1990924"/>
                <a:gd name="connsiteY15-1382" fmla="*/ 1308392 h 2214047"/>
                <a:gd name="connsiteX16-1383" fmla="*/ 281215 w 1990924"/>
                <a:gd name="connsiteY16-1384" fmla="*/ 911202 h 2214047"/>
                <a:gd name="connsiteX17-1385" fmla="*/ 37865 w 1990924"/>
                <a:gd name="connsiteY17-1386" fmla="*/ 682456 h 2214047"/>
                <a:gd name="connsiteX18-1387" fmla="*/ 155531 w 1990924"/>
                <a:gd name="connsiteY18-1388" fmla="*/ 452468 h 2214047"/>
                <a:gd name="connsiteX19-1389" fmla="*/ 475305 w 1990924"/>
                <a:gd name="connsiteY19-1390" fmla="*/ 575028 h 2214047"/>
                <a:gd name="connsiteX20-1391" fmla="*/ 819282 w 1990924"/>
                <a:gd name="connsiteY20-1392" fmla="*/ 376433 h 2214047"/>
                <a:gd name="connsiteX21-1393" fmla="*/ 895707 w 1990924"/>
                <a:gd name="connsiteY21-1394" fmla="*/ 51313 h 2214047"/>
                <a:gd name="connsiteX22-1395" fmla="*/ 1165952 w 1990924"/>
                <a:gd name="connsiteY22-1396" fmla="*/ 33855 h 2214047"/>
                <a:gd name="connsiteX23-1397" fmla="*/ 1207462 w 1990924"/>
                <a:gd name="connsiteY23-1398" fmla="*/ 376433 h 2214047"/>
                <a:gd name="connsiteX24-1399" fmla="*/ 1551439 w 1990924"/>
                <a:gd name="connsiteY24-1400" fmla="*/ 575028 h 221404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Lst>
              <a:rect l="l" t="t" r="r" b="b"/>
              <a:pathLst>
                <a:path w="1990924" h="2214047">
                  <a:moveTo>
                    <a:pt x="1551439" y="575028"/>
                  </a:moveTo>
                  <a:lnTo>
                    <a:pt x="1810111" y="443740"/>
                  </a:lnTo>
                  <a:cubicBezTo>
                    <a:pt x="1916702" y="411615"/>
                    <a:pt x="1999643" y="604546"/>
                    <a:pt x="1988879" y="682456"/>
                  </a:cubicBezTo>
                  <a:cubicBezTo>
                    <a:pt x="1978115" y="760366"/>
                    <a:pt x="1855917" y="833066"/>
                    <a:pt x="1745529" y="911202"/>
                  </a:cubicBezTo>
                  <a:cubicBezTo>
                    <a:pt x="1780804" y="1041249"/>
                    <a:pt x="1780804" y="1178345"/>
                    <a:pt x="1745529" y="1308392"/>
                  </a:cubicBezTo>
                  <a:cubicBezTo>
                    <a:pt x="1826646" y="1384641"/>
                    <a:pt x="1972296" y="1459228"/>
                    <a:pt x="1988879" y="1537138"/>
                  </a:cubicBezTo>
                  <a:cubicBezTo>
                    <a:pt x="2005462" y="1615048"/>
                    <a:pt x="1917933" y="1757949"/>
                    <a:pt x="1845026" y="1775854"/>
                  </a:cubicBezTo>
                  <a:cubicBezTo>
                    <a:pt x="1772119" y="1793759"/>
                    <a:pt x="1679522" y="1697359"/>
                    <a:pt x="1551439" y="1644566"/>
                  </a:cubicBezTo>
                  <a:cubicBezTo>
                    <a:pt x="1456452" y="1740139"/>
                    <a:pt x="1337724" y="1808687"/>
                    <a:pt x="1207462" y="1843161"/>
                  </a:cubicBezTo>
                  <a:cubicBezTo>
                    <a:pt x="1181987" y="1951534"/>
                    <a:pt x="1188815" y="2112640"/>
                    <a:pt x="1131037" y="2168281"/>
                  </a:cubicBezTo>
                  <a:cubicBezTo>
                    <a:pt x="1073259" y="2223922"/>
                    <a:pt x="912751" y="2231196"/>
                    <a:pt x="860792" y="2177009"/>
                  </a:cubicBezTo>
                  <a:cubicBezTo>
                    <a:pt x="808833" y="2122822"/>
                    <a:pt x="810792" y="1947903"/>
                    <a:pt x="819282" y="1843161"/>
                  </a:cubicBezTo>
                  <a:cubicBezTo>
                    <a:pt x="689020" y="1808686"/>
                    <a:pt x="570292" y="1740138"/>
                    <a:pt x="475305" y="1644566"/>
                  </a:cubicBezTo>
                  <a:cubicBezTo>
                    <a:pt x="368714" y="1676691"/>
                    <a:pt x="234257" y="1763209"/>
                    <a:pt x="155531" y="1740940"/>
                  </a:cubicBezTo>
                  <a:cubicBezTo>
                    <a:pt x="76805" y="1718671"/>
                    <a:pt x="-17997" y="1583044"/>
                    <a:pt x="2950" y="1510953"/>
                  </a:cubicBezTo>
                  <a:cubicBezTo>
                    <a:pt x="23897" y="1438862"/>
                    <a:pt x="223198" y="1360342"/>
                    <a:pt x="281215" y="1308392"/>
                  </a:cubicBezTo>
                  <a:cubicBezTo>
                    <a:pt x="245940" y="1178345"/>
                    <a:pt x="245940" y="1041249"/>
                    <a:pt x="281215" y="911202"/>
                  </a:cubicBezTo>
                  <a:cubicBezTo>
                    <a:pt x="200098" y="834953"/>
                    <a:pt x="58812" y="758912"/>
                    <a:pt x="37865" y="682456"/>
                  </a:cubicBezTo>
                  <a:cubicBezTo>
                    <a:pt x="16918" y="606000"/>
                    <a:pt x="82624" y="470373"/>
                    <a:pt x="155531" y="452468"/>
                  </a:cubicBezTo>
                  <a:cubicBezTo>
                    <a:pt x="228438" y="434563"/>
                    <a:pt x="364680" y="530965"/>
                    <a:pt x="475305" y="575028"/>
                  </a:cubicBezTo>
                  <a:cubicBezTo>
                    <a:pt x="570292" y="479455"/>
                    <a:pt x="689020" y="410907"/>
                    <a:pt x="819282" y="376433"/>
                  </a:cubicBezTo>
                  <a:cubicBezTo>
                    <a:pt x="844757" y="268060"/>
                    <a:pt x="837929" y="108409"/>
                    <a:pt x="895707" y="51313"/>
                  </a:cubicBezTo>
                  <a:cubicBezTo>
                    <a:pt x="953485" y="-5783"/>
                    <a:pt x="1113993" y="-20332"/>
                    <a:pt x="1165952" y="33855"/>
                  </a:cubicBezTo>
                  <a:cubicBezTo>
                    <a:pt x="1217911" y="88042"/>
                    <a:pt x="1198495" y="254233"/>
                    <a:pt x="1207462" y="376433"/>
                  </a:cubicBezTo>
                  <a:cubicBezTo>
                    <a:pt x="1337724" y="410908"/>
                    <a:pt x="1456452" y="479456"/>
                    <a:pt x="1551439" y="575028"/>
                  </a:cubicBezTo>
                  <a:close/>
                </a:path>
              </a:pathLst>
            </a:custGeom>
            <a:noFill/>
            <a:ln w="25400" cap="flat" cmpd="sng" algn="ctr">
              <a:solidFill>
                <a:srgbClr val="697DA9"/>
              </a:solidFill>
              <a:prstDash val="solid"/>
              <a:miter lim="800000"/>
            </a:ln>
            <a:effectLst/>
          </p:spPr>
          <p:txBody>
            <a:bodyPr spcFirstLastPara="0" vert="horz" wrap="square" lIns="583766" tIns="587064" rIns="583766" bIns="587064" numCol="1" spcCol="1270" anchor="ctr"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33500" rtl="0" eaLnBrk="1" fontAlgn="auto" latinLnBrk="0" hangingPunct="1">
                <a:lnSpc>
                  <a:spcPct val="90000"/>
                </a:lnSpc>
                <a:spcBef>
                  <a:spcPct val="0"/>
                </a:spcBef>
                <a:spcAft>
                  <a:spcPct val="35000"/>
                </a:spcAft>
                <a:buClrTx/>
                <a:buSzTx/>
                <a:buFontTx/>
                <a:buNone/>
                <a:defRPr/>
              </a:pPr>
              <a:endParaRPr kumimoji="0" lang="zh-CN" altLang="en-US" sz="3000" b="0" i="0" u="none" strike="noStrike" kern="1200" cap="none" spc="0" normalizeH="0" baseline="0" noProof="0">
                <a:ln>
                  <a:noFill/>
                </a:ln>
                <a:solidFill>
                  <a:sysClr val="window" lastClr="FFFFFF"/>
                </a:solidFill>
                <a:effectLst/>
                <a:uLnTx/>
                <a:uFillTx/>
                <a:latin typeface="Arial" panose="020B0604020202020204" pitchFamily="34" charset="0"/>
                <a:ea typeface="Microsoft YaHei UI" panose="020B0503020204020204" pitchFamily="34" charset="-122"/>
                <a:cs typeface="Arial" panose="020B0604020202020204" pitchFamily="34" charset="0"/>
              </a:endParaRPr>
            </a:p>
          </p:txBody>
        </p:sp>
        <p:sp>
          <p:nvSpPr>
            <p:cNvPr id="24" name="椭圆 31"/>
            <p:cNvSpPr/>
            <p:nvPr/>
          </p:nvSpPr>
          <p:spPr>
            <a:xfrm>
              <a:off x="5549224" y="4295444"/>
              <a:ext cx="118928" cy="10838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noFill/>
            <a:ln w="25400" cap="rnd" cmpd="sng" algn="ctr">
              <a:solidFill>
                <a:srgbClr val="697DA9"/>
              </a:solidFill>
              <a:prstDash val="solid"/>
              <a:round/>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Arial" panose="020B0604020202020204" pitchFamily="34" charset="0"/>
                <a:ea typeface="Microsoft YaHei UI" panose="020B0503020204020204" pitchFamily="34" charset="-122"/>
                <a:cs typeface="Arial" panose="020B0604020202020204" pitchFamily="34" charset="0"/>
              </a:endParaRPr>
            </a:p>
          </p:txBody>
        </p:sp>
      </p:grpSp>
      <p:grpSp>
        <p:nvGrpSpPr>
          <p:cNvPr id="15" name="组合 119"/>
          <p:cNvGrpSpPr/>
          <p:nvPr/>
        </p:nvGrpSpPr>
        <p:grpSpPr>
          <a:xfrm rot="20595534" flipH="1">
            <a:off x="10080517" y="4999243"/>
            <a:ext cx="378872" cy="501909"/>
            <a:chOff x="6349289" y="689341"/>
            <a:chExt cx="240568" cy="318691"/>
          </a:xfrm>
        </p:grpSpPr>
        <p:grpSp>
          <p:nvGrpSpPr>
            <p:cNvPr id="19" name="组合 120"/>
            <p:cNvGrpSpPr/>
            <p:nvPr/>
          </p:nvGrpSpPr>
          <p:grpSpPr>
            <a:xfrm rot="735509">
              <a:off x="6349289" y="689341"/>
              <a:ext cx="240568" cy="279631"/>
              <a:chOff x="7319233" y="478676"/>
              <a:chExt cx="580936" cy="675267"/>
            </a:xfrm>
          </p:grpSpPr>
          <p:sp>
            <p:nvSpPr>
              <p:cNvPr id="21" name="任意多边形 122"/>
              <p:cNvSpPr/>
              <p:nvPr/>
            </p:nvSpPr>
            <p:spPr>
              <a:xfrm>
                <a:off x="7319233" y="478676"/>
                <a:ext cx="580936" cy="675267"/>
              </a:xfrm>
              <a:custGeom>
                <a:avLst/>
                <a:gdLst>
                  <a:gd name="connsiteX0" fmla="*/ 169694 w 579891"/>
                  <a:gd name="connsiteY0" fmla="*/ 674526 h 674526"/>
                  <a:gd name="connsiteX1" fmla="*/ 193757 w 579891"/>
                  <a:gd name="connsiteY1" fmla="*/ 421863 h 674526"/>
                  <a:gd name="connsiteX2" fmla="*/ 1252 w 579891"/>
                  <a:gd name="connsiteY2" fmla="*/ 241390 h 674526"/>
                  <a:gd name="connsiteX3" fmla="*/ 302041 w 579891"/>
                  <a:gd name="connsiteY3" fmla="*/ 758 h 674526"/>
                  <a:gd name="connsiteX4" fmla="*/ 578768 w 579891"/>
                  <a:gd name="connsiteY4" fmla="*/ 325611 h 674526"/>
                  <a:gd name="connsiteX5" fmla="*/ 398294 w 579891"/>
                  <a:gd name="connsiteY5" fmla="*/ 457958 h 674526"/>
                  <a:gd name="connsiteX6" fmla="*/ 362199 w 579891"/>
                  <a:gd name="connsiteY6" fmla="*/ 638432 h 674526"/>
                  <a:gd name="connsiteX7" fmla="*/ 193757 w 579891"/>
                  <a:gd name="connsiteY7" fmla="*/ 626400 h 674526"/>
                  <a:gd name="connsiteX0-1" fmla="*/ 168660 w 578857"/>
                  <a:gd name="connsiteY0-2" fmla="*/ 675267 h 675267"/>
                  <a:gd name="connsiteX1-3" fmla="*/ 192723 w 578857"/>
                  <a:gd name="connsiteY1-4" fmla="*/ 422604 h 675267"/>
                  <a:gd name="connsiteX2-5" fmla="*/ 218 w 578857"/>
                  <a:gd name="connsiteY2-6" fmla="*/ 242131 h 675267"/>
                  <a:gd name="connsiteX3-7" fmla="*/ 301007 w 578857"/>
                  <a:gd name="connsiteY3-8" fmla="*/ 1499 h 675267"/>
                  <a:gd name="connsiteX4-9" fmla="*/ 577734 w 578857"/>
                  <a:gd name="connsiteY4-10" fmla="*/ 326352 h 675267"/>
                  <a:gd name="connsiteX5-11" fmla="*/ 397260 w 578857"/>
                  <a:gd name="connsiteY5-12" fmla="*/ 458699 h 675267"/>
                  <a:gd name="connsiteX6-13" fmla="*/ 361165 w 578857"/>
                  <a:gd name="connsiteY6-14" fmla="*/ 639173 h 675267"/>
                  <a:gd name="connsiteX7-15" fmla="*/ 192723 w 578857"/>
                  <a:gd name="connsiteY7-16" fmla="*/ 627141 h 675267"/>
                  <a:gd name="connsiteX0-17" fmla="*/ 168660 w 580183"/>
                  <a:gd name="connsiteY0-18" fmla="*/ 675267 h 675267"/>
                  <a:gd name="connsiteX1-19" fmla="*/ 192723 w 580183"/>
                  <a:gd name="connsiteY1-20" fmla="*/ 422604 h 675267"/>
                  <a:gd name="connsiteX2-21" fmla="*/ 218 w 580183"/>
                  <a:gd name="connsiteY2-22" fmla="*/ 242131 h 675267"/>
                  <a:gd name="connsiteX3-23" fmla="*/ 301007 w 580183"/>
                  <a:gd name="connsiteY3-24" fmla="*/ 1499 h 675267"/>
                  <a:gd name="connsiteX4-25" fmla="*/ 577734 w 580183"/>
                  <a:gd name="connsiteY4-26" fmla="*/ 326352 h 675267"/>
                  <a:gd name="connsiteX5-27" fmla="*/ 397260 w 580183"/>
                  <a:gd name="connsiteY5-28" fmla="*/ 458699 h 675267"/>
                  <a:gd name="connsiteX6-29" fmla="*/ 361165 w 580183"/>
                  <a:gd name="connsiteY6-30" fmla="*/ 639173 h 675267"/>
                  <a:gd name="connsiteX7-31" fmla="*/ 192723 w 580183"/>
                  <a:gd name="connsiteY7-32" fmla="*/ 627141 h 675267"/>
                  <a:gd name="connsiteX0-33" fmla="*/ 168726 w 580936"/>
                  <a:gd name="connsiteY0-34" fmla="*/ 675267 h 675267"/>
                  <a:gd name="connsiteX1-35" fmla="*/ 192789 w 580936"/>
                  <a:gd name="connsiteY1-36" fmla="*/ 422604 h 675267"/>
                  <a:gd name="connsiteX2-37" fmla="*/ 284 w 580936"/>
                  <a:gd name="connsiteY2-38" fmla="*/ 242131 h 675267"/>
                  <a:gd name="connsiteX3-39" fmla="*/ 301073 w 580936"/>
                  <a:gd name="connsiteY3-40" fmla="*/ 1499 h 675267"/>
                  <a:gd name="connsiteX4-41" fmla="*/ 577800 w 580936"/>
                  <a:gd name="connsiteY4-42" fmla="*/ 326352 h 675267"/>
                  <a:gd name="connsiteX5-43" fmla="*/ 397326 w 580936"/>
                  <a:gd name="connsiteY5-44" fmla="*/ 458699 h 675267"/>
                  <a:gd name="connsiteX6-45" fmla="*/ 361231 w 580936"/>
                  <a:gd name="connsiteY6-46" fmla="*/ 639173 h 675267"/>
                  <a:gd name="connsiteX7-47" fmla="*/ 192789 w 580936"/>
                  <a:gd name="connsiteY7-48" fmla="*/ 627141 h 67526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580936" h="675267">
                    <a:moveTo>
                      <a:pt x="168726" y="675267"/>
                    </a:moveTo>
                    <a:cubicBezTo>
                      <a:pt x="194794" y="585030"/>
                      <a:pt x="220863" y="494793"/>
                      <a:pt x="192789" y="422604"/>
                    </a:cubicBezTo>
                    <a:cubicBezTo>
                      <a:pt x="164715" y="350415"/>
                      <a:pt x="8239" y="411989"/>
                      <a:pt x="284" y="242131"/>
                    </a:cubicBezTo>
                    <a:cubicBezTo>
                      <a:pt x="-7671" y="72273"/>
                      <a:pt x="152816" y="-12538"/>
                      <a:pt x="301073" y="1499"/>
                    </a:cubicBezTo>
                    <a:cubicBezTo>
                      <a:pt x="449330" y="15536"/>
                      <a:pt x="605094" y="137477"/>
                      <a:pt x="577800" y="326352"/>
                    </a:cubicBezTo>
                    <a:cubicBezTo>
                      <a:pt x="550506" y="515227"/>
                      <a:pt x="433421" y="406562"/>
                      <a:pt x="397326" y="458699"/>
                    </a:cubicBezTo>
                    <a:cubicBezTo>
                      <a:pt x="361231" y="510836"/>
                      <a:pt x="395321" y="611099"/>
                      <a:pt x="361231" y="639173"/>
                    </a:cubicBezTo>
                    <a:cubicBezTo>
                      <a:pt x="327142" y="667247"/>
                      <a:pt x="259965" y="647194"/>
                      <a:pt x="192789" y="627141"/>
                    </a:cubicBezTo>
                  </a:path>
                </a:pathLst>
              </a:custGeom>
              <a:noFill/>
              <a:ln w="22225" cap="rnd" cmpd="sng" algn="ctr">
                <a:solidFill>
                  <a:srgbClr val="697DA9"/>
                </a:solidFill>
                <a:prstDash val="solid"/>
                <a:roun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Arial" panose="020B0604020202020204" pitchFamily="34" charset="0"/>
                  <a:ea typeface="Microsoft YaHei UI" panose="020B0503020204020204" pitchFamily="34" charset="-122"/>
                  <a:cs typeface="Arial" panose="020B0604020202020204" pitchFamily="34" charset="0"/>
                </a:endParaRPr>
              </a:p>
            </p:txBody>
          </p:sp>
          <p:sp>
            <p:nvSpPr>
              <p:cNvPr id="22" name="任意多边形 123"/>
              <p:cNvSpPr/>
              <p:nvPr/>
            </p:nvSpPr>
            <p:spPr>
              <a:xfrm>
                <a:off x="7575219" y="695628"/>
                <a:ext cx="173947" cy="400785"/>
              </a:xfrm>
              <a:custGeom>
                <a:avLst/>
                <a:gdLst>
                  <a:gd name="connsiteX0" fmla="*/ 0 w 173947"/>
                  <a:gd name="connsiteY0" fmla="*/ 2090 h 400785"/>
                  <a:gd name="connsiteX1" fmla="*/ 173346 w 173947"/>
                  <a:gd name="connsiteY1" fmla="*/ 23758 h 400785"/>
                  <a:gd name="connsiteX2" fmla="*/ 56337 w 173947"/>
                  <a:gd name="connsiteY2" fmla="*/ 28091 h 400785"/>
                  <a:gd name="connsiteX3" fmla="*/ 34669 w 173947"/>
                  <a:gd name="connsiteY3" fmla="*/ 400785 h 400785"/>
                </a:gdLst>
                <a:ahLst/>
                <a:cxnLst>
                  <a:cxn ang="0">
                    <a:pos x="connsiteX0" y="connsiteY0"/>
                  </a:cxn>
                  <a:cxn ang="0">
                    <a:pos x="connsiteX1" y="connsiteY1"/>
                  </a:cxn>
                  <a:cxn ang="0">
                    <a:pos x="connsiteX2" y="connsiteY2"/>
                  </a:cxn>
                  <a:cxn ang="0">
                    <a:pos x="connsiteX3" y="connsiteY3"/>
                  </a:cxn>
                </a:cxnLst>
                <a:rect l="l" t="t" r="r" b="b"/>
                <a:pathLst>
                  <a:path w="173947" h="400785">
                    <a:moveTo>
                      <a:pt x="0" y="2090"/>
                    </a:moveTo>
                    <a:cubicBezTo>
                      <a:pt x="81978" y="10757"/>
                      <a:pt x="163957" y="19425"/>
                      <a:pt x="173346" y="23758"/>
                    </a:cubicBezTo>
                    <a:cubicBezTo>
                      <a:pt x="182735" y="28091"/>
                      <a:pt x="79450" y="-34747"/>
                      <a:pt x="56337" y="28091"/>
                    </a:cubicBezTo>
                    <a:cubicBezTo>
                      <a:pt x="33224" y="90929"/>
                      <a:pt x="33946" y="245857"/>
                      <a:pt x="34669" y="400785"/>
                    </a:cubicBezTo>
                  </a:path>
                </a:pathLst>
              </a:custGeom>
              <a:noFill/>
              <a:ln w="22225" cap="rnd" cmpd="sng" algn="ctr">
                <a:solidFill>
                  <a:srgbClr val="697DA9"/>
                </a:solidFill>
                <a:prstDash val="solid"/>
                <a:roun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Arial" panose="020B0604020202020204" pitchFamily="34" charset="0"/>
                  <a:ea typeface="Microsoft YaHei UI" panose="020B0503020204020204" pitchFamily="34" charset="-122"/>
                  <a:cs typeface="Arial" panose="020B0604020202020204" pitchFamily="34" charset="0"/>
                </a:endParaRPr>
              </a:p>
            </p:txBody>
          </p:sp>
        </p:grpSp>
        <p:sp>
          <p:nvSpPr>
            <p:cNvPr id="20" name="任意多边形 121"/>
            <p:cNvSpPr/>
            <p:nvPr/>
          </p:nvSpPr>
          <p:spPr>
            <a:xfrm>
              <a:off x="6385067" y="953531"/>
              <a:ext cx="82602" cy="54501"/>
            </a:xfrm>
            <a:custGeom>
              <a:avLst/>
              <a:gdLst>
                <a:gd name="connsiteX0" fmla="*/ 248 w 76868"/>
                <a:gd name="connsiteY0" fmla="*/ 393 h 59632"/>
                <a:gd name="connsiteX1" fmla="*/ 54325 w 76868"/>
                <a:gd name="connsiteY1" fmla="*/ 32348 h 59632"/>
                <a:gd name="connsiteX2" fmla="*/ 76448 w 76868"/>
                <a:gd name="connsiteY2" fmla="*/ 5309 h 59632"/>
                <a:gd name="connsiteX3" fmla="*/ 37119 w 76868"/>
                <a:gd name="connsiteY3" fmla="*/ 59387 h 59632"/>
                <a:gd name="connsiteX4" fmla="*/ 248 w 76868"/>
                <a:gd name="connsiteY4" fmla="*/ 393 h 59632"/>
                <a:gd name="connsiteX0-1" fmla="*/ 12434 w 89054"/>
                <a:gd name="connsiteY0-2" fmla="*/ 4 h 59773"/>
                <a:gd name="connsiteX1-3" fmla="*/ 66511 w 89054"/>
                <a:gd name="connsiteY1-4" fmla="*/ 31959 h 59773"/>
                <a:gd name="connsiteX2-5" fmla="*/ 88634 w 89054"/>
                <a:gd name="connsiteY2-6" fmla="*/ 4920 h 59773"/>
                <a:gd name="connsiteX3-7" fmla="*/ 49305 w 89054"/>
                <a:gd name="connsiteY3-8" fmla="*/ 58998 h 59773"/>
                <a:gd name="connsiteX4-9" fmla="*/ 2601 w 89054"/>
                <a:gd name="connsiteY4-10" fmla="*/ 34417 h 59773"/>
                <a:gd name="connsiteX5" fmla="*/ 12434 w 89054"/>
                <a:gd name="connsiteY5" fmla="*/ 4 h 59773"/>
                <a:gd name="connsiteX0-11" fmla="*/ 12434 w 89054"/>
                <a:gd name="connsiteY0-12" fmla="*/ 4 h 50472"/>
                <a:gd name="connsiteX1-13" fmla="*/ 66511 w 89054"/>
                <a:gd name="connsiteY1-14" fmla="*/ 31959 h 50472"/>
                <a:gd name="connsiteX2-15" fmla="*/ 88634 w 89054"/>
                <a:gd name="connsiteY2-16" fmla="*/ 4920 h 50472"/>
                <a:gd name="connsiteX3-17" fmla="*/ 56679 w 89054"/>
                <a:gd name="connsiteY3-18" fmla="*/ 49165 h 50472"/>
                <a:gd name="connsiteX4-19" fmla="*/ 2601 w 89054"/>
                <a:gd name="connsiteY4-20" fmla="*/ 34417 h 50472"/>
                <a:gd name="connsiteX5-21" fmla="*/ 12434 w 89054"/>
                <a:gd name="connsiteY5-22" fmla="*/ 4 h 50472"/>
                <a:gd name="connsiteX0-23" fmla="*/ 10471 w 87091"/>
                <a:gd name="connsiteY0-24" fmla="*/ 132 h 49570"/>
                <a:gd name="connsiteX1-25" fmla="*/ 64548 w 87091"/>
                <a:gd name="connsiteY1-26" fmla="*/ 32087 h 49570"/>
                <a:gd name="connsiteX2-27" fmla="*/ 86671 w 87091"/>
                <a:gd name="connsiteY2-28" fmla="*/ 5048 h 49570"/>
                <a:gd name="connsiteX3-29" fmla="*/ 54716 w 87091"/>
                <a:gd name="connsiteY3-30" fmla="*/ 49293 h 49570"/>
                <a:gd name="connsiteX4-31" fmla="*/ 3097 w 87091"/>
                <a:gd name="connsiteY4-32" fmla="*/ 22255 h 49570"/>
                <a:gd name="connsiteX5-33" fmla="*/ 10471 w 87091"/>
                <a:gd name="connsiteY5-34" fmla="*/ 132 h 49570"/>
                <a:gd name="connsiteX0-35" fmla="*/ 10471 w 87091"/>
                <a:gd name="connsiteY0-36" fmla="*/ 132 h 54436"/>
                <a:gd name="connsiteX1-37" fmla="*/ 64548 w 87091"/>
                <a:gd name="connsiteY1-38" fmla="*/ 32087 h 54436"/>
                <a:gd name="connsiteX2-39" fmla="*/ 86671 w 87091"/>
                <a:gd name="connsiteY2-40" fmla="*/ 5048 h 54436"/>
                <a:gd name="connsiteX3-41" fmla="*/ 59632 w 87091"/>
                <a:gd name="connsiteY3-42" fmla="*/ 54209 h 54436"/>
                <a:gd name="connsiteX4-43" fmla="*/ 3097 w 87091"/>
                <a:gd name="connsiteY4-44" fmla="*/ 22255 h 54436"/>
                <a:gd name="connsiteX5-45" fmla="*/ 10471 w 87091"/>
                <a:gd name="connsiteY5-46" fmla="*/ 132 h 54436"/>
                <a:gd name="connsiteX0-47" fmla="*/ 11326 w 92270"/>
                <a:gd name="connsiteY0-48" fmla="*/ 197 h 54501"/>
                <a:gd name="connsiteX1-49" fmla="*/ 85068 w 92270"/>
                <a:gd name="connsiteY1-50" fmla="*/ 34610 h 54501"/>
                <a:gd name="connsiteX2-51" fmla="*/ 87526 w 92270"/>
                <a:gd name="connsiteY2-52" fmla="*/ 5113 h 54501"/>
                <a:gd name="connsiteX3-53" fmla="*/ 60487 w 92270"/>
                <a:gd name="connsiteY3-54" fmla="*/ 54274 h 54501"/>
                <a:gd name="connsiteX4-55" fmla="*/ 3952 w 92270"/>
                <a:gd name="connsiteY4-56" fmla="*/ 22320 h 54501"/>
                <a:gd name="connsiteX5-57" fmla="*/ 11326 w 92270"/>
                <a:gd name="connsiteY5-58" fmla="*/ 197 h 54501"/>
                <a:gd name="connsiteX0-59" fmla="*/ 7096 w 88040"/>
                <a:gd name="connsiteY0-60" fmla="*/ 197 h 54501"/>
                <a:gd name="connsiteX1-61" fmla="*/ 80838 w 88040"/>
                <a:gd name="connsiteY1-62" fmla="*/ 34610 h 54501"/>
                <a:gd name="connsiteX2-63" fmla="*/ 83296 w 88040"/>
                <a:gd name="connsiteY2-64" fmla="*/ 5113 h 54501"/>
                <a:gd name="connsiteX3-65" fmla="*/ 56257 w 88040"/>
                <a:gd name="connsiteY3-66" fmla="*/ 54274 h 54501"/>
                <a:gd name="connsiteX4-67" fmla="*/ 7096 w 88040"/>
                <a:gd name="connsiteY4-68" fmla="*/ 22320 h 54501"/>
                <a:gd name="connsiteX5-69" fmla="*/ 7096 w 88040"/>
                <a:gd name="connsiteY5-70" fmla="*/ 197 h 54501"/>
                <a:gd name="connsiteX0-71" fmla="*/ 6579 w 84329"/>
                <a:gd name="connsiteY0-72" fmla="*/ 133 h 54437"/>
                <a:gd name="connsiteX1-73" fmla="*/ 72947 w 84329"/>
                <a:gd name="connsiteY1-74" fmla="*/ 32088 h 54437"/>
                <a:gd name="connsiteX2-75" fmla="*/ 82779 w 84329"/>
                <a:gd name="connsiteY2-76" fmla="*/ 5049 h 54437"/>
                <a:gd name="connsiteX3-77" fmla="*/ 55740 w 84329"/>
                <a:gd name="connsiteY3-78" fmla="*/ 54210 h 54437"/>
                <a:gd name="connsiteX4-79" fmla="*/ 6579 w 84329"/>
                <a:gd name="connsiteY4-80" fmla="*/ 22256 h 54437"/>
                <a:gd name="connsiteX5-81" fmla="*/ 6579 w 84329"/>
                <a:gd name="connsiteY5-82" fmla="*/ 133 h 54437"/>
                <a:gd name="connsiteX0-83" fmla="*/ 5902 w 82602"/>
                <a:gd name="connsiteY0-84" fmla="*/ 197 h 54501"/>
                <a:gd name="connsiteX1-85" fmla="*/ 62437 w 82602"/>
                <a:gd name="connsiteY1-86" fmla="*/ 34610 h 54501"/>
                <a:gd name="connsiteX2-87" fmla="*/ 82102 w 82602"/>
                <a:gd name="connsiteY2-88" fmla="*/ 5113 h 54501"/>
                <a:gd name="connsiteX3-89" fmla="*/ 55063 w 82602"/>
                <a:gd name="connsiteY3-90" fmla="*/ 54274 h 54501"/>
                <a:gd name="connsiteX4-91" fmla="*/ 5902 w 82602"/>
                <a:gd name="connsiteY4-92" fmla="*/ 22320 h 54501"/>
                <a:gd name="connsiteX5-93" fmla="*/ 5902 w 82602"/>
                <a:gd name="connsiteY5-94" fmla="*/ 197 h 5450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82602" h="54501">
                  <a:moveTo>
                    <a:pt x="5902" y="197"/>
                  </a:moveTo>
                  <a:cubicBezTo>
                    <a:pt x="15325" y="2245"/>
                    <a:pt x="49737" y="33791"/>
                    <a:pt x="62437" y="34610"/>
                  </a:cubicBezTo>
                  <a:cubicBezTo>
                    <a:pt x="75137" y="35429"/>
                    <a:pt x="84970" y="607"/>
                    <a:pt x="82102" y="5113"/>
                  </a:cubicBezTo>
                  <a:cubicBezTo>
                    <a:pt x="79234" y="9620"/>
                    <a:pt x="67763" y="51406"/>
                    <a:pt x="55063" y="54274"/>
                  </a:cubicBezTo>
                  <a:cubicBezTo>
                    <a:pt x="42363" y="57142"/>
                    <a:pt x="12047" y="32152"/>
                    <a:pt x="5902" y="22320"/>
                  </a:cubicBezTo>
                  <a:cubicBezTo>
                    <a:pt x="-243" y="12488"/>
                    <a:pt x="-3521" y="-1851"/>
                    <a:pt x="5902" y="197"/>
                  </a:cubicBezTo>
                  <a:close/>
                </a:path>
              </a:pathLst>
            </a:custGeom>
            <a:noFill/>
            <a:ln w="22225" cap="rnd" cmpd="sng" algn="ctr">
              <a:solidFill>
                <a:srgbClr val="697DA9"/>
              </a:solidFill>
              <a:prstDash val="solid"/>
              <a:round/>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Arial" panose="020B0604020202020204" pitchFamily="34" charset="0"/>
                <a:ea typeface="Microsoft YaHei UI" panose="020B0503020204020204" pitchFamily="34" charset="-122"/>
                <a:cs typeface="Arial" panose="020B0604020202020204" pitchFamily="34" charset="0"/>
              </a:endParaRPr>
            </a:p>
          </p:txBody>
        </p:sp>
      </p:grpSp>
      <p:sp>
        <p:nvSpPr>
          <p:cNvPr id="17" name="文本框 5129"/>
          <p:cNvSpPr txBox="1"/>
          <p:nvPr/>
        </p:nvSpPr>
        <p:spPr>
          <a:xfrm>
            <a:off x="1246128" y="1048926"/>
            <a:ext cx="9479625" cy="1077218"/>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3200" dirty="0">
                <a:solidFill>
                  <a:srgbClr val="002060"/>
                </a:solidFill>
                <a:latin typeface="Arial" panose="020B0604020202020204" pitchFamily="34" charset="0"/>
                <a:cs typeface="Arial" panose="020B0604020202020204" pitchFamily="34" charset="0"/>
              </a:rPr>
              <a:t>Khi bắn cung, mũi tên nhận được năng lượng và bay đi. Mũi tên có năng lượng ở dạng nào?</a:t>
            </a:r>
            <a:endParaRPr lang="vi-VN" sz="3200" dirty="0">
              <a:solidFill>
                <a:srgbClr val="002060"/>
              </a:solidFill>
              <a:latin typeface="Arial" panose="020B0604020202020204" pitchFamily="34" charset="0"/>
              <a:cs typeface="Arial" panose="020B0604020202020204" pitchFamily="34" charset="0"/>
            </a:endParaRPr>
          </a:p>
        </p:txBody>
      </p:sp>
      <p:sp>
        <p:nvSpPr>
          <p:cNvPr id="18" name="文本框 5129"/>
          <p:cNvSpPr txBox="1"/>
          <p:nvPr/>
        </p:nvSpPr>
        <p:spPr>
          <a:xfrm>
            <a:off x="1339023" y="2365669"/>
            <a:ext cx="7898485" cy="3469219"/>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vi-VN" sz="3000" b="1" u="sng" dirty="0">
                <a:solidFill>
                  <a:srgbClr val="002060"/>
                </a:solidFill>
                <a:latin typeface="Arial" panose="020B0604020202020204" pitchFamily="34" charset="0"/>
                <a:ea typeface="ZapfChancery-Medium" panose="00000400000000000000" pitchFamily="2" charset="-93"/>
                <a:cs typeface="Arial" panose="020B0604020202020204" pitchFamily="34" charset="0"/>
              </a:rPr>
              <a:t>Lời giải</a:t>
            </a:r>
            <a:endParaRPr lang="vi-VN" sz="3000" b="1" u="sng" dirty="0">
              <a:solidFill>
                <a:srgbClr val="002060"/>
              </a:solidFill>
              <a:latin typeface="Arial" panose="020B0604020202020204" pitchFamily="34" charset="0"/>
              <a:ea typeface="ZapfChancery-Medium" panose="00000400000000000000" pitchFamily="2" charset="-93"/>
              <a:cs typeface="Arial" panose="020B0604020202020204" pitchFamily="34" charset="0"/>
            </a:endParaRPr>
          </a:p>
          <a:p>
            <a:pPr algn="just">
              <a:lnSpc>
                <a:spcPct val="150000"/>
              </a:lnSpc>
            </a:pPr>
            <a:r>
              <a:rPr lang="vi-VN" sz="3000" dirty="0" smtClean="0">
                <a:latin typeface="Arial" panose="020B0604020202020204" pitchFamily="34" charset="0"/>
                <a:cs typeface="Arial" panose="020B0604020202020204" pitchFamily="34" charset="0"/>
              </a:rPr>
              <a:t>Khi </a:t>
            </a:r>
            <a:r>
              <a:rPr lang="vi-VN" sz="3000" dirty="0">
                <a:latin typeface="Arial" panose="020B0604020202020204" pitchFamily="34" charset="0"/>
                <a:cs typeface="Arial" panose="020B0604020202020204" pitchFamily="34" charset="0"/>
              </a:rPr>
              <a:t>bắn cung, mũi tên nhận được năng lượng và bay đi. Mũi tên có năng lượng ở dạng cơ năng (động năng, thế năng hấp dẫn) vì nó chuyển động và ở trên cao so với mặt đất.</a:t>
            </a:r>
            <a:endParaRPr lang="vi-VN" sz="3000" dirty="0">
              <a:latin typeface="Arial" panose="020B0604020202020204" pitchFamily="34" charset="0"/>
              <a:cs typeface="Arial" panose="020B0604020202020204" pitchFamily="34" charset="0"/>
            </a:endParaRPr>
          </a:p>
        </p:txBody>
      </p:sp>
      <p:sp>
        <p:nvSpPr>
          <p:cNvPr id="47" name="Rectangle 46"/>
          <p:cNvSpPr/>
          <p:nvPr/>
        </p:nvSpPr>
        <p:spPr>
          <a:xfrm>
            <a:off x="5192548" y="142674"/>
            <a:ext cx="2755883" cy="769441"/>
          </a:xfrm>
          <a:prstGeom prst="rect">
            <a:avLst/>
          </a:prstGeom>
        </p:spPr>
        <p:txBody>
          <a:bodyPr wrap="none">
            <a:spAutoFit/>
          </a:bodyPr>
          <a:lstStyle/>
          <a:p>
            <a:pPr lvl="0" defTabSz="1500505">
              <a:spcBef>
                <a:spcPct val="50000"/>
              </a:spcBef>
            </a:pPr>
            <a:r>
              <a:rPr lang="vi-VN" sz="4400" b="1" u="sng" dirty="0">
                <a:solidFill>
                  <a:srgbClr val="002060"/>
                </a:solidFill>
                <a:cs typeface="Arial" panose="020B0604020202020204" pitchFamily="34" charset="0"/>
              </a:rPr>
              <a:t>Vận dụng</a:t>
            </a:r>
            <a:endParaRPr lang="vi-VN" sz="4400" u="sng" dirty="0">
              <a:solidFill>
                <a:srgbClr val="002060"/>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28398" y="1569005"/>
            <a:ext cx="6885773" cy="4690038"/>
          </a:xfrm>
        </p:spPr>
        <p:txBody>
          <a:bodyPr>
            <a:normAutofit/>
          </a:bodyPr>
          <a:lstStyle/>
          <a:p>
            <a:pPr marL="514350" indent="-514350" algn="just">
              <a:lnSpc>
                <a:spcPct val="120000"/>
              </a:lnSpc>
              <a:spcBef>
                <a:spcPts val="0"/>
              </a:spcBef>
              <a:buAutoNum type="arabicPeriod"/>
            </a:pPr>
            <a:r>
              <a:rPr lang="en-US" sz="3200" b="1" dirty="0" err="1">
                <a:highlight>
                  <a:srgbClr val="FFFFFF"/>
                </a:highlight>
                <a:latin typeface="Arial" panose="020B0604020202020204" pitchFamily="34" charset="0"/>
                <a:ea typeface="A3.NotoSans-San" panose="020B0502040504020204" pitchFamily="34" charset="0"/>
                <a:cs typeface="Arial" panose="020B0604020202020204" pitchFamily="34" charset="0"/>
              </a:rPr>
              <a:t>Hình</a:t>
            </a:r>
            <a:r>
              <a:rPr lang="en-US" sz="3200" b="1"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b="1" dirty="0" err="1">
                <a:highlight>
                  <a:srgbClr val="FFFFFF"/>
                </a:highlight>
                <a:latin typeface="Arial" panose="020B0604020202020204" pitchFamily="34" charset="0"/>
                <a:ea typeface="A3.NotoSans-San" panose="020B0502040504020204" pitchFamily="34" charset="0"/>
                <a:cs typeface="Arial" panose="020B0604020202020204" pitchFamily="34" charset="0"/>
              </a:rPr>
              <a:t>thức</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HS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làm</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việc</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nhóm</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a:t>
            </a:r>
            <a:endPar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endParaRPr>
          </a:p>
          <a:p>
            <a:pPr marL="514350" indent="-514350" algn="just">
              <a:lnSpc>
                <a:spcPct val="120000"/>
              </a:lnSpc>
              <a:spcBef>
                <a:spcPts val="0"/>
              </a:spcBef>
              <a:buAutoNum type="arabicPeriod"/>
            </a:pPr>
            <a:r>
              <a:rPr lang="en-US" sz="3200" b="1" dirty="0" err="1">
                <a:highlight>
                  <a:srgbClr val="FFFFFF"/>
                </a:highlight>
                <a:latin typeface="Arial" panose="020B0604020202020204" pitchFamily="34" charset="0"/>
                <a:ea typeface="A3.NotoSans-San" panose="020B0502040504020204" pitchFamily="34" charset="0"/>
                <a:cs typeface="Arial" panose="020B0604020202020204" pitchFamily="34" charset="0"/>
              </a:rPr>
              <a:t>Nhiệm</a:t>
            </a:r>
            <a:r>
              <a:rPr lang="en-US" sz="3200" b="1"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b="1" dirty="0" err="1">
                <a:highlight>
                  <a:srgbClr val="FFFFFF"/>
                </a:highlight>
                <a:latin typeface="Arial" panose="020B0604020202020204" pitchFamily="34" charset="0"/>
                <a:ea typeface="A3.NotoSans-San" panose="020B0502040504020204" pitchFamily="34" charset="0"/>
                <a:cs typeface="Arial" panose="020B0604020202020204" pitchFamily="34" charset="0"/>
              </a:rPr>
              <a:t>vụ</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endPar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endParaRPr>
          </a:p>
          <a:p>
            <a:pPr marL="0" indent="0" algn="just">
              <a:lnSpc>
                <a:spcPct val="120000"/>
              </a:lnSpc>
              <a:spcBef>
                <a:spcPts val="0"/>
              </a:spcBef>
              <a:buNone/>
            </a:pP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2.1.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Tóm</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tắt</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nội</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dung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bài</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học</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dưới</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dạng</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sơ</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đồ</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tư</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duy</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endPar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endParaRPr>
          </a:p>
          <a:p>
            <a:pPr marL="0" indent="0" algn="just">
              <a:lnSpc>
                <a:spcPct val="120000"/>
              </a:lnSpc>
              <a:spcBef>
                <a:spcPts val="0"/>
              </a:spcBef>
              <a:buNone/>
            </a:pP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2.2.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Đưa</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ra</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các</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giải</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pháp</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thiết</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kế</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Ngôi</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nhà</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xanh</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tiết</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kiệm</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năng</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lượng</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a:t>
            </a:r>
            <a:endPar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endParaRPr>
          </a:p>
        </p:txBody>
      </p:sp>
      <p:sp>
        <p:nvSpPr>
          <p:cNvPr id="4" name="Rectangle: Rounded Corners 3"/>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Rounded Corners 4"/>
          <p:cNvSpPr/>
          <p:nvPr/>
        </p:nvSpPr>
        <p:spPr>
          <a:xfrm rot="3480000">
            <a:off x="11116231" y="5883843"/>
            <a:ext cx="2481740" cy="1973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0" y="313575"/>
            <a:ext cx="12192000" cy="707886"/>
          </a:xfrm>
          <a:prstGeom prst="rect">
            <a:avLst/>
          </a:prstGeom>
          <a:noFill/>
        </p:spPr>
        <p:txBody>
          <a:bodyPr wrap="square" rtlCol="0">
            <a:spAutoFit/>
          </a:bodyPr>
          <a:lstStyle/>
          <a:p>
            <a:pPr algn="ctr"/>
            <a:r>
              <a:rPr lang="en-US" sz="4000" b="1" dirty="0">
                <a:solidFill>
                  <a:prstClr val="black"/>
                </a:solidFill>
                <a:latin typeface="Times New Roman" panose="02020603050405020304" pitchFamily="18" charset="0"/>
                <a:cs typeface="Times New Roman" panose="02020603050405020304" pitchFamily="18" charset="0"/>
              </a:rPr>
              <a:t>CỦNG CỐ</a:t>
            </a:r>
            <a:endParaRPr lang="en-US" sz="4000" b="1" dirty="0">
              <a:solidFill>
                <a:prstClr val="black"/>
              </a:solidFill>
              <a:latin typeface="Times New Roman" panose="02020603050405020304" pitchFamily="18" charset="0"/>
              <a:cs typeface="Times New Roman" panose="02020603050405020304" pitchFamily="18" charset="0"/>
            </a:endParaRPr>
          </a:p>
        </p:txBody>
      </p:sp>
      <p:pic>
        <p:nvPicPr>
          <p:cNvPr id="2" name="Countdown 5 minutes-Nho">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rotWithShape="1">
          <a:blip r:embed="rId3"/>
          <a:srcRect t="6081" b="6081"/>
          <a:stretch>
            <a:fillRect/>
          </a:stretch>
        </p:blipFill>
        <p:spPr>
          <a:xfrm>
            <a:off x="449065" y="4395092"/>
            <a:ext cx="2755773" cy="1360550"/>
          </a:xfrm>
          <a:prstGeom prst="rect">
            <a:avLst/>
          </a:prstGeom>
        </p:spPr>
      </p:pic>
      <p:pic>
        <p:nvPicPr>
          <p:cNvPr id="9" name="Graphic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9066" y="1135867"/>
            <a:ext cx="2907304" cy="2907304"/>
          </a:xfrm>
          <a:prstGeom prst="rect">
            <a:avLst/>
          </a:prstGeom>
        </p:spPr>
      </p:pic>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9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16"/>
        <p:cNvGrpSpPr/>
        <p:nvPr/>
      </p:nvGrpSpPr>
      <p:grpSpPr>
        <a:xfrm>
          <a:off x="0" y="0"/>
          <a:ext cx="0" cy="0"/>
          <a:chOff x="0" y="0"/>
          <a:chExt cx="0" cy="0"/>
        </a:xfrm>
      </p:grpSpPr>
      <p:pic>
        <p:nvPicPr>
          <p:cNvPr id="40" name="图片 10244" descr="23"/>
          <p:cNvPicPr>
            <a:picLocks noChangeAspect="1"/>
          </p:cNvPicPr>
          <p:nvPr/>
        </p:nvPicPr>
        <p:blipFill>
          <a:blip r:embed="rId1"/>
          <a:stretch>
            <a:fillRect/>
          </a:stretch>
        </p:blipFill>
        <p:spPr>
          <a:xfrm>
            <a:off x="8305800" y="3124200"/>
            <a:ext cx="3713522" cy="3457077"/>
          </a:xfrm>
          <a:prstGeom prst="rect">
            <a:avLst/>
          </a:prstGeom>
          <a:noFill/>
          <a:ln w="9525">
            <a:noFill/>
          </a:ln>
        </p:spPr>
      </p:pic>
      <p:sp>
        <p:nvSpPr>
          <p:cNvPr id="41" name="TextBox 40"/>
          <p:cNvSpPr txBox="1"/>
          <p:nvPr/>
        </p:nvSpPr>
        <p:spPr>
          <a:xfrm>
            <a:off x="431799" y="1000090"/>
            <a:ext cx="11276763" cy="1843582"/>
          </a:xfrm>
          <a:prstGeom prst="rect">
            <a:avLst/>
          </a:prstGeom>
          <a:noFill/>
        </p:spPr>
        <p:txBody>
          <a:bodyPr wrap="square" rtlCol="0">
            <a:spAutoFit/>
          </a:bodyPr>
          <a:lstStyle/>
          <a:p>
            <a:pPr algn="ctr">
              <a:lnSpc>
                <a:spcPct val="150000"/>
              </a:lnSpc>
            </a:pPr>
            <a:r>
              <a:rPr lang="en-US" sz="4000" b="1" dirty="0">
                <a:solidFill>
                  <a:srgbClr val="0000FF"/>
                </a:solidFill>
              </a:rPr>
              <a:t>VÍ DỤ VỀ Ý TƯỞNG XÂY DỰNG NGÔI NHÀ XANH TRONG TƯƠNG LAI NHẰM TIẾT KIỆM NĂNG LƯỢNG</a:t>
            </a:r>
            <a:endParaRPr lang="en-US" sz="4000" b="1"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person, indoor, table&#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t="18837" b="6163"/>
          <a:stretch>
            <a:fillRect/>
          </a:stretch>
        </p:blipFill>
        <p:spPr>
          <a:xfrm>
            <a:off x="20" y="10"/>
            <a:ext cx="12191980" cy="6857990"/>
          </a:xfrm>
          <a:prstGeom prst="rect">
            <a:avLst/>
          </a:prstGeom>
        </p:spPr>
      </p:pic>
      <p:sp>
        <p:nvSpPr>
          <p:cNvPr id="23" name="Freeform: Shape 15"/>
          <p:cNvSpPr>
            <a:spLocks noGrp="1" noRot="1" noChangeAspect="1" noMove="1" noResize="1" noEditPoints="1" noAdjustHandles="1" noChangeArrowheads="1" noChangeShapeType="1" noTextEdit="1"/>
          </p:cNvSpPr>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1985" r="1" b="1"/>
          <a:stretch>
            <a:fillRect/>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04146" y="1664563"/>
            <a:ext cx="7847859" cy="5415378"/>
          </a:xfrm>
        </p:spPr>
        <p:txBody>
          <a:bodyPr>
            <a:normAutofit/>
          </a:bodyPr>
          <a:lstStyle/>
          <a:p>
            <a:pPr marL="514350" indent="-514350" algn="just">
              <a:lnSpc>
                <a:spcPct val="120000"/>
              </a:lnSpc>
              <a:spcBef>
                <a:spcPts val="0"/>
              </a:spcBef>
              <a:buAutoNum type="arabicPeriod"/>
            </a:pPr>
            <a:r>
              <a:rPr lang="en-US" sz="3200" b="1" dirty="0" err="1">
                <a:highlight>
                  <a:srgbClr val="FFFFFF"/>
                </a:highlight>
                <a:latin typeface="Arial" panose="020B0604020202020204" pitchFamily="34" charset="0"/>
                <a:ea typeface="A3.NotoSans-San" panose="020B0502040504020204" pitchFamily="34" charset="0"/>
                <a:cs typeface="Arial" panose="020B0604020202020204" pitchFamily="34" charset="0"/>
              </a:rPr>
              <a:t>Hình</a:t>
            </a:r>
            <a:r>
              <a:rPr lang="en-US" sz="3200" b="1"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b="1" dirty="0" err="1">
                <a:highlight>
                  <a:srgbClr val="FFFFFF"/>
                </a:highlight>
                <a:latin typeface="Arial" panose="020B0604020202020204" pitchFamily="34" charset="0"/>
                <a:ea typeface="A3.NotoSans-San" panose="020B0502040504020204" pitchFamily="34" charset="0"/>
                <a:cs typeface="Arial" panose="020B0604020202020204" pitchFamily="34" charset="0"/>
              </a:rPr>
              <a:t>thức</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HS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làm</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việc</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nhóm</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a:t>
            </a:r>
            <a:endPar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endParaRPr>
          </a:p>
          <a:p>
            <a:pPr marL="514350" indent="-514350" algn="just">
              <a:lnSpc>
                <a:spcPct val="120000"/>
              </a:lnSpc>
              <a:spcBef>
                <a:spcPts val="0"/>
              </a:spcBef>
              <a:buAutoNum type="arabicPeriod"/>
            </a:pPr>
            <a:r>
              <a:rPr lang="en-US" sz="3200" b="1" dirty="0" err="1">
                <a:highlight>
                  <a:srgbClr val="FFFFFF"/>
                </a:highlight>
                <a:latin typeface="Arial" panose="020B0604020202020204" pitchFamily="34" charset="0"/>
                <a:ea typeface="A3.NotoSans-San" panose="020B0502040504020204" pitchFamily="34" charset="0"/>
                <a:cs typeface="Arial" panose="020B0604020202020204" pitchFamily="34" charset="0"/>
              </a:rPr>
              <a:t>Nhiệm</a:t>
            </a:r>
            <a:r>
              <a:rPr lang="en-US" sz="3200" b="1"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b="1" dirty="0" err="1">
                <a:highlight>
                  <a:srgbClr val="FFFFFF"/>
                </a:highlight>
                <a:latin typeface="Arial" panose="020B0604020202020204" pitchFamily="34" charset="0"/>
                <a:ea typeface="A3.NotoSans-San" panose="020B0502040504020204" pitchFamily="34" charset="0"/>
                <a:cs typeface="Arial" panose="020B0604020202020204" pitchFamily="34" charset="0"/>
              </a:rPr>
              <a:t>vụ</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endPar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endParaRPr>
          </a:p>
          <a:p>
            <a:pPr marL="0" indent="0" algn="just">
              <a:lnSpc>
                <a:spcPct val="120000"/>
              </a:lnSpc>
              <a:spcBef>
                <a:spcPts val="0"/>
              </a:spcBef>
              <a:buNone/>
            </a:pPr>
            <a:r>
              <a:rPr lang="en-US" sz="3200" b="1" dirty="0">
                <a:highlight>
                  <a:srgbClr val="FFFFFF"/>
                </a:highlight>
                <a:latin typeface="Arial" panose="020B0604020202020204" pitchFamily="34" charset="0"/>
                <a:ea typeface="A3.NotoSans-San" panose="020B0502040504020204" pitchFamily="34" charset="0"/>
                <a:cs typeface="Arial" panose="020B0604020202020204" pitchFamily="34" charset="0"/>
              </a:rPr>
              <a:t>THIẾT KẾ MÔ HÌNH NGÔI NHÀ XANH</a:t>
            </a:r>
            <a:endParaRPr lang="en-US" sz="3200" b="1" dirty="0">
              <a:highlight>
                <a:srgbClr val="FFFFFF"/>
              </a:highlight>
              <a:latin typeface="Arial" panose="020B0604020202020204" pitchFamily="34" charset="0"/>
              <a:ea typeface="A3.NotoSans-San" panose="020B0502040504020204" pitchFamily="34" charset="0"/>
              <a:cs typeface="Arial" panose="020B0604020202020204" pitchFamily="34" charset="0"/>
            </a:endParaRPr>
          </a:p>
          <a:p>
            <a:pPr marL="0" indent="0" algn="just">
              <a:lnSpc>
                <a:spcPct val="120000"/>
              </a:lnSpc>
              <a:spcBef>
                <a:spcPts val="0"/>
              </a:spcBef>
              <a:buNone/>
            </a:pPr>
            <a:r>
              <a:rPr lang="en-US" sz="3200" b="1" i="1" dirty="0" err="1">
                <a:highlight>
                  <a:srgbClr val="FFFFFF"/>
                </a:highlight>
                <a:latin typeface="Arial" panose="020B0604020202020204" pitchFamily="34" charset="0"/>
                <a:ea typeface="A3.NotoSans-San" panose="020B0502040504020204" pitchFamily="34" charset="0"/>
                <a:cs typeface="Arial" panose="020B0604020202020204" pitchFamily="34" charset="0"/>
              </a:rPr>
              <a:t>Yêu</a:t>
            </a:r>
            <a:r>
              <a:rPr lang="en-US" sz="3200" b="1" i="1"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b="1" i="1" dirty="0" err="1">
                <a:highlight>
                  <a:srgbClr val="FFFFFF"/>
                </a:highlight>
                <a:latin typeface="Arial" panose="020B0604020202020204" pitchFamily="34" charset="0"/>
                <a:ea typeface="A3.NotoSans-San" panose="020B0502040504020204" pitchFamily="34" charset="0"/>
                <a:cs typeface="Arial" panose="020B0604020202020204" pitchFamily="34" charset="0"/>
              </a:rPr>
              <a:t>cầu</a:t>
            </a:r>
            <a:r>
              <a:rPr lang="en-US" sz="3200" b="1" i="1"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b="1" i="1" dirty="0" err="1">
                <a:highlight>
                  <a:srgbClr val="FFFFFF"/>
                </a:highlight>
                <a:latin typeface="Arial" panose="020B0604020202020204" pitchFamily="34" charset="0"/>
                <a:ea typeface="A3.NotoSans-San" panose="020B0502040504020204" pitchFamily="34" charset="0"/>
                <a:cs typeface="Arial" panose="020B0604020202020204" pitchFamily="34" charset="0"/>
              </a:rPr>
              <a:t>sản</a:t>
            </a:r>
            <a:r>
              <a:rPr lang="en-US" sz="3200" b="1" i="1"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b="1" i="1" dirty="0" err="1">
                <a:highlight>
                  <a:srgbClr val="FFFFFF"/>
                </a:highlight>
                <a:latin typeface="Arial" panose="020B0604020202020204" pitchFamily="34" charset="0"/>
                <a:ea typeface="A3.NotoSans-San" panose="020B0502040504020204" pitchFamily="34" charset="0"/>
                <a:cs typeface="Arial" panose="020B0604020202020204" pitchFamily="34" charset="0"/>
              </a:rPr>
              <a:t>phẩm</a:t>
            </a:r>
            <a:r>
              <a:rPr lang="en-US" sz="3200" b="1" i="1"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hiện</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thực</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hóa</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ý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tưởng</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của</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nhóm</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mình</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dưới</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dạng</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mô</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hình</a:t>
            </a:r>
            <a:endPar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endParaRPr>
          </a:p>
        </p:txBody>
      </p:sp>
      <p:sp>
        <p:nvSpPr>
          <p:cNvPr id="4" name="Rectangle: Rounded Corners 3"/>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Rounded Corners 4"/>
          <p:cNvSpPr/>
          <p:nvPr/>
        </p:nvSpPr>
        <p:spPr>
          <a:xfrm rot="3480000">
            <a:off x="11116231" y="5883843"/>
            <a:ext cx="2481740" cy="1973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162388" y="345896"/>
            <a:ext cx="12192000" cy="646331"/>
          </a:xfrm>
          <a:prstGeom prst="rect">
            <a:avLst/>
          </a:prstGeom>
          <a:noFill/>
        </p:spPr>
        <p:txBody>
          <a:bodyPr wrap="square" rtlCol="0">
            <a:spAutoFit/>
          </a:bodyPr>
          <a:lstStyle/>
          <a:p>
            <a:pPr algn="ctr"/>
            <a:r>
              <a:rPr lang="en-US" sz="3600" b="1" dirty="0">
                <a:solidFill>
                  <a:prstClr val="black"/>
                </a:solidFill>
                <a:latin typeface="Times New Roman" panose="02020603050405020304" pitchFamily="18" charset="0"/>
                <a:cs typeface="Times New Roman" panose="02020603050405020304" pitchFamily="18" charset="0"/>
              </a:rPr>
              <a:t>NHIỆM VỤ VỀ NHÀ</a:t>
            </a:r>
            <a:endParaRPr lang="en-US" sz="3600" b="1" dirty="0">
              <a:solidFill>
                <a:prstClr val="black"/>
              </a:solidFill>
              <a:latin typeface="Times New Roman" panose="02020603050405020304" pitchFamily="18" charset="0"/>
              <a:cs typeface="Times New Roman" panose="02020603050405020304" pitchFamily="18" charset="0"/>
            </a:endParaRPr>
          </a:p>
        </p:txBody>
      </p:sp>
      <p:pic>
        <p:nvPicPr>
          <p:cNvPr id="8" name="Graphic 7"/>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17099" y="1664563"/>
            <a:ext cx="3244788" cy="3244788"/>
          </a:xfrm>
          <a:prstGeom prst="rect">
            <a:avLst/>
          </a:prstGeom>
        </p:spPr>
      </p:pic>
    </p:spTree>
  </p:cSld>
  <p:clrMapOvr>
    <a:masterClrMapping/>
  </p:clrMapOvr>
  <p:transition spd="slow">
    <p:push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80160" y="1632857"/>
            <a:ext cx="5495108" cy="2308324"/>
          </a:xfrm>
          <a:prstGeom prst="rect">
            <a:avLst/>
          </a:prstGeom>
        </p:spPr>
        <p:txBody>
          <a:bodyPr wrap="square">
            <a:spAutoFit/>
          </a:bodyPr>
          <a:lstStyle/>
          <a:p>
            <a:pPr lvl="0" algn="ctr">
              <a:lnSpc>
                <a:spcPct val="150000"/>
              </a:lnSpc>
            </a:pPr>
            <a:r>
              <a:rPr lang="en-US" altLang="zh-CN" sz="4800" b="1" dirty="0">
                <a:solidFill>
                  <a:srgbClr val="002060"/>
                </a:solidFill>
                <a:latin typeface="Calibri" panose="020F0502020204030204" pitchFamily="34" charset="0"/>
                <a:ea typeface="Microsoft YaHei UI" panose="020B0503020204020204" pitchFamily="34" charset="-122"/>
                <a:cs typeface="Calibri" panose="020F0502020204030204" pitchFamily="34" charset="0"/>
              </a:rPr>
              <a:t>III. </a:t>
            </a:r>
            <a:r>
              <a:rPr lang="en-US" altLang="zh-CN" sz="4800" b="1" dirty="0" err="1">
                <a:solidFill>
                  <a:srgbClr val="002060"/>
                </a:solidFill>
                <a:latin typeface="Calibri" panose="020F0502020204030204" pitchFamily="34" charset="0"/>
                <a:ea typeface="Microsoft YaHei UI" panose="020B0503020204020204" pitchFamily="34" charset="-122"/>
                <a:cs typeface="Calibri" panose="020F0502020204030204" pitchFamily="34" charset="0"/>
              </a:rPr>
              <a:t>Bài</a:t>
            </a:r>
            <a:r>
              <a:rPr lang="en-US" altLang="zh-CN" sz="4800" b="1" dirty="0">
                <a:solidFill>
                  <a:srgbClr val="002060"/>
                </a:solidFill>
                <a:latin typeface="Calibri" panose="020F0502020204030204" pitchFamily="34" charset="0"/>
                <a:ea typeface="Microsoft YaHei UI" panose="020B0503020204020204" pitchFamily="34" charset="-122"/>
                <a:cs typeface="Calibri" panose="020F0502020204030204" pitchFamily="34" charset="0"/>
              </a:rPr>
              <a:t> </a:t>
            </a:r>
            <a:r>
              <a:rPr lang="en-US" altLang="zh-CN" sz="4800" b="1" dirty="0" err="1">
                <a:solidFill>
                  <a:srgbClr val="002060"/>
                </a:solidFill>
                <a:latin typeface="Calibri" panose="020F0502020204030204" pitchFamily="34" charset="0"/>
                <a:ea typeface="Microsoft YaHei UI" panose="020B0503020204020204" pitchFamily="34" charset="-122"/>
                <a:cs typeface="Calibri" panose="020F0502020204030204" pitchFamily="34" charset="0"/>
              </a:rPr>
              <a:t>tập</a:t>
            </a:r>
            <a:r>
              <a:rPr lang="en-US" altLang="zh-CN" sz="4800" b="1" dirty="0">
                <a:solidFill>
                  <a:srgbClr val="002060"/>
                </a:solidFill>
                <a:latin typeface="Calibri" panose="020F0502020204030204" pitchFamily="34" charset="0"/>
                <a:ea typeface="Microsoft YaHei UI" panose="020B0503020204020204" pitchFamily="34" charset="-122"/>
                <a:cs typeface="Calibri" panose="020F0502020204030204" pitchFamily="34" charset="0"/>
              </a:rPr>
              <a:t> </a:t>
            </a:r>
            <a:endParaRPr lang="en-US" altLang="zh-CN" sz="4800" b="1" dirty="0">
              <a:solidFill>
                <a:srgbClr val="002060"/>
              </a:solidFill>
              <a:latin typeface="Calibri" panose="020F0502020204030204" pitchFamily="34" charset="0"/>
              <a:ea typeface="Microsoft YaHei UI" panose="020B0503020204020204" pitchFamily="34" charset="-122"/>
              <a:cs typeface="Calibri" panose="020F0502020204030204" pitchFamily="34" charset="0"/>
            </a:endParaRPr>
          </a:p>
          <a:p>
            <a:pPr lvl="0" algn="ctr">
              <a:lnSpc>
                <a:spcPct val="150000"/>
              </a:lnSpc>
            </a:pPr>
            <a:r>
              <a:rPr lang="en-US" altLang="zh-CN" sz="4800" b="1" dirty="0">
                <a:solidFill>
                  <a:srgbClr val="002060"/>
                </a:solidFill>
                <a:latin typeface="Calibri" panose="020F0502020204030204" pitchFamily="34" charset="0"/>
                <a:ea typeface="Microsoft YaHei UI" panose="020B0503020204020204" pitchFamily="34" charset="-122"/>
                <a:cs typeface="Calibri" panose="020F0502020204030204" pitchFamily="34" charset="0"/>
              </a:rPr>
              <a:t>(</a:t>
            </a:r>
            <a:r>
              <a:rPr lang="en-US" altLang="zh-CN" sz="4800" b="1" dirty="0" err="1">
                <a:solidFill>
                  <a:srgbClr val="002060"/>
                </a:solidFill>
                <a:latin typeface="Calibri" panose="020F0502020204030204" pitchFamily="34" charset="0"/>
                <a:ea typeface="Microsoft YaHei UI" panose="020B0503020204020204" pitchFamily="34" charset="-122"/>
                <a:cs typeface="Calibri" panose="020F0502020204030204" pitchFamily="34" charset="0"/>
              </a:rPr>
              <a:t>Chủ</a:t>
            </a:r>
            <a:r>
              <a:rPr lang="en-US" altLang="zh-CN" sz="4800" b="1" dirty="0">
                <a:solidFill>
                  <a:srgbClr val="002060"/>
                </a:solidFill>
                <a:latin typeface="Calibri" panose="020F0502020204030204" pitchFamily="34" charset="0"/>
                <a:ea typeface="Microsoft YaHei UI" panose="020B0503020204020204" pitchFamily="34" charset="-122"/>
                <a:cs typeface="Calibri" panose="020F0502020204030204" pitchFamily="34" charset="0"/>
              </a:rPr>
              <a:t> </a:t>
            </a:r>
            <a:r>
              <a:rPr lang="en-US" altLang="zh-CN" sz="4800" b="1" dirty="0" err="1">
                <a:solidFill>
                  <a:srgbClr val="002060"/>
                </a:solidFill>
                <a:latin typeface="Calibri" panose="020F0502020204030204" pitchFamily="34" charset="0"/>
                <a:ea typeface="Microsoft YaHei UI" panose="020B0503020204020204" pitchFamily="34" charset="-122"/>
                <a:cs typeface="Calibri" panose="020F0502020204030204" pitchFamily="34" charset="0"/>
              </a:rPr>
              <a:t>đề</a:t>
            </a:r>
            <a:r>
              <a:rPr lang="en-US" altLang="zh-CN" sz="4800" b="1" dirty="0">
                <a:solidFill>
                  <a:srgbClr val="002060"/>
                </a:solidFill>
                <a:latin typeface="Calibri" panose="020F0502020204030204" pitchFamily="34" charset="0"/>
                <a:ea typeface="Microsoft YaHei UI" panose="020B0503020204020204" pitchFamily="34" charset="-122"/>
                <a:cs typeface="Calibri" panose="020F0502020204030204" pitchFamily="34" charset="0"/>
              </a:rPr>
              <a:t> 9 &amp; 10)</a:t>
            </a:r>
            <a:endParaRPr lang="zh-CN" altLang="en-US" sz="4800" dirty="0">
              <a:solidFill>
                <a:srgbClr val="002060"/>
              </a:solidFill>
              <a:latin typeface="Calibri" panose="020F0502020204030204" pitchFamily="34" charset="0"/>
              <a:ea typeface="Microsoft YaHei UI" panose="020B0503020204020204" pitchFamily="34" charset="-122"/>
              <a:cs typeface="Calibri" panose="020F0502020204030204" pitchFamily="34" charset="0"/>
            </a:endParaRPr>
          </a:p>
        </p:txBody>
      </p:sp>
      <p:pic>
        <p:nvPicPr>
          <p:cNvPr id="6" name="图片 10244" descr="23"/>
          <p:cNvPicPr>
            <a:picLocks noChangeAspect="1"/>
          </p:cNvPicPr>
          <p:nvPr/>
        </p:nvPicPr>
        <p:blipFill>
          <a:blip r:embed="rId1"/>
          <a:stretch>
            <a:fillRect/>
          </a:stretch>
        </p:blipFill>
        <p:spPr>
          <a:xfrm>
            <a:off x="7694023" y="2284358"/>
            <a:ext cx="3815848" cy="3552337"/>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_库_任意多边形 92"/>
          <p:cNvSpPr/>
          <p:nvPr/>
        </p:nvSpPr>
        <p:spPr>
          <a:xfrm>
            <a:off x="9045783" y="3498298"/>
            <a:ext cx="1914852" cy="628621"/>
          </a:xfrm>
          <a:custGeom>
            <a:avLst/>
            <a:gdLst>
              <a:gd name="connsiteX0" fmla="*/ 45978 w 1081699"/>
              <a:gd name="connsiteY0" fmla="*/ 443693 h 443693"/>
              <a:gd name="connsiteX1" fmla="*/ 34894 w 1081699"/>
              <a:gd name="connsiteY1" fmla="*/ 44682 h 443693"/>
              <a:gd name="connsiteX2" fmla="*/ 84770 w 1081699"/>
              <a:gd name="connsiteY2" fmla="*/ 5889 h 443693"/>
              <a:gd name="connsiteX3" fmla="*/ 993628 w 1081699"/>
              <a:gd name="connsiteY3" fmla="*/ 11431 h 443693"/>
              <a:gd name="connsiteX4" fmla="*/ 1054588 w 1081699"/>
              <a:gd name="connsiteY4" fmla="*/ 61307 h 443693"/>
              <a:gd name="connsiteX5" fmla="*/ 1065672 w 1081699"/>
              <a:gd name="connsiteY5" fmla="*/ 427067 h 443693"/>
              <a:gd name="connsiteX0-1" fmla="*/ 34261 w 1064075"/>
              <a:gd name="connsiteY0-2" fmla="*/ 447655 h 447655"/>
              <a:gd name="connsiteX1-3" fmla="*/ 23177 w 1064075"/>
              <a:gd name="connsiteY1-4" fmla="*/ 48644 h 447655"/>
              <a:gd name="connsiteX2-5" fmla="*/ 73053 w 1064075"/>
              <a:gd name="connsiteY2-6" fmla="*/ 9851 h 447655"/>
              <a:gd name="connsiteX3-7" fmla="*/ 815656 w 1064075"/>
              <a:gd name="connsiteY3-8" fmla="*/ 4310 h 447655"/>
              <a:gd name="connsiteX4-9" fmla="*/ 1042871 w 1064075"/>
              <a:gd name="connsiteY4-10" fmla="*/ 65269 h 447655"/>
              <a:gd name="connsiteX5-11" fmla="*/ 1053955 w 1064075"/>
              <a:gd name="connsiteY5-12" fmla="*/ 431029 h 447655"/>
              <a:gd name="connsiteX0-13" fmla="*/ 18907 w 1048721"/>
              <a:gd name="connsiteY0-14" fmla="*/ 446164 h 446164"/>
              <a:gd name="connsiteX1-15" fmla="*/ 7823 w 1048721"/>
              <a:gd name="connsiteY1-16" fmla="*/ 47153 h 446164"/>
              <a:gd name="connsiteX2-17" fmla="*/ 135284 w 1048721"/>
              <a:gd name="connsiteY2-18" fmla="*/ 13902 h 446164"/>
              <a:gd name="connsiteX3-19" fmla="*/ 800302 w 1048721"/>
              <a:gd name="connsiteY3-20" fmla="*/ 2819 h 446164"/>
              <a:gd name="connsiteX4-21" fmla="*/ 1027517 w 1048721"/>
              <a:gd name="connsiteY4-22" fmla="*/ 63778 h 446164"/>
              <a:gd name="connsiteX5-23" fmla="*/ 1038601 w 1048721"/>
              <a:gd name="connsiteY5-24" fmla="*/ 429538 h 446164"/>
              <a:gd name="connsiteX0-25" fmla="*/ 19312 w 1049126"/>
              <a:gd name="connsiteY0-26" fmla="*/ 453320 h 453320"/>
              <a:gd name="connsiteX1-27" fmla="*/ 8228 w 1049126"/>
              <a:gd name="connsiteY1-28" fmla="*/ 54309 h 453320"/>
              <a:gd name="connsiteX2-29" fmla="*/ 141231 w 1049126"/>
              <a:gd name="connsiteY2-30" fmla="*/ 4433 h 453320"/>
              <a:gd name="connsiteX3-31" fmla="*/ 800707 w 1049126"/>
              <a:gd name="connsiteY3-32" fmla="*/ 9975 h 453320"/>
              <a:gd name="connsiteX4-33" fmla="*/ 1027922 w 1049126"/>
              <a:gd name="connsiteY4-34" fmla="*/ 70934 h 453320"/>
              <a:gd name="connsiteX5-35" fmla="*/ 1039006 w 1049126"/>
              <a:gd name="connsiteY5-36" fmla="*/ 436694 h 453320"/>
              <a:gd name="connsiteX0-37" fmla="*/ 28577 w 1058391"/>
              <a:gd name="connsiteY0-38" fmla="*/ 454524 h 454524"/>
              <a:gd name="connsiteX1-39" fmla="*/ 6409 w 1058391"/>
              <a:gd name="connsiteY1-40" fmla="*/ 72138 h 454524"/>
              <a:gd name="connsiteX2-41" fmla="*/ 150496 w 1058391"/>
              <a:gd name="connsiteY2-42" fmla="*/ 5637 h 454524"/>
              <a:gd name="connsiteX3-43" fmla="*/ 809972 w 1058391"/>
              <a:gd name="connsiteY3-44" fmla="*/ 11179 h 454524"/>
              <a:gd name="connsiteX4-45" fmla="*/ 1037187 w 1058391"/>
              <a:gd name="connsiteY4-46" fmla="*/ 72138 h 454524"/>
              <a:gd name="connsiteX5-47" fmla="*/ 1048271 w 1058391"/>
              <a:gd name="connsiteY5-48" fmla="*/ 437898 h 454524"/>
              <a:gd name="connsiteX0-49" fmla="*/ 35509 w 1065323"/>
              <a:gd name="connsiteY0-50" fmla="*/ 454524 h 454524"/>
              <a:gd name="connsiteX1-51" fmla="*/ 13341 w 1065323"/>
              <a:gd name="connsiteY1-52" fmla="*/ 72138 h 454524"/>
              <a:gd name="connsiteX2-53" fmla="*/ 157428 w 1065323"/>
              <a:gd name="connsiteY2-54" fmla="*/ 5637 h 454524"/>
              <a:gd name="connsiteX3-55" fmla="*/ 816904 w 1065323"/>
              <a:gd name="connsiteY3-56" fmla="*/ 11179 h 454524"/>
              <a:gd name="connsiteX4-57" fmla="*/ 1044119 w 1065323"/>
              <a:gd name="connsiteY4-58" fmla="*/ 72138 h 454524"/>
              <a:gd name="connsiteX5-59" fmla="*/ 1055203 w 1065323"/>
              <a:gd name="connsiteY5-60" fmla="*/ 437898 h 454524"/>
              <a:gd name="connsiteX0-61" fmla="*/ 21930 w 1085872"/>
              <a:gd name="connsiteY0-62" fmla="*/ 454524 h 454524"/>
              <a:gd name="connsiteX1-63" fmla="*/ 33890 w 1085872"/>
              <a:gd name="connsiteY1-64" fmla="*/ 72138 h 454524"/>
              <a:gd name="connsiteX2-65" fmla="*/ 177977 w 1085872"/>
              <a:gd name="connsiteY2-66" fmla="*/ 5637 h 454524"/>
              <a:gd name="connsiteX3-67" fmla="*/ 837453 w 1085872"/>
              <a:gd name="connsiteY3-68" fmla="*/ 11179 h 454524"/>
              <a:gd name="connsiteX4-69" fmla="*/ 1064668 w 1085872"/>
              <a:gd name="connsiteY4-70" fmla="*/ 72138 h 454524"/>
              <a:gd name="connsiteX5-71" fmla="*/ 1075752 w 1085872"/>
              <a:gd name="connsiteY5-72" fmla="*/ 437898 h 454524"/>
              <a:gd name="connsiteX0-73" fmla="*/ 9556 w 1073498"/>
              <a:gd name="connsiteY0-74" fmla="*/ 454524 h 454524"/>
              <a:gd name="connsiteX1-75" fmla="*/ 21516 w 1073498"/>
              <a:gd name="connsiteY1-76" fmla="*/ 72138 h 454524"/>
              <a:gd name="connsiteX2-77" fmla="*/ 165603 w 1073498"/>
              <a:gd name="connsiteY2-78" fmla="*/ 5637 h 454524"/>
              <a:gd name="connsiteX3-79" fmla="*/ 825079 w 1073498"/>
              <a:gd name="connsiteY3-80" fmla="*/ 11179 h 454524"/>
              <a:gd name="connsiteX4-81" fmla="*/ 1052294 w 1073498"/>
              <a:gd name="connsiteY4-82" fmla="*/ 72138 h 454524"/>
              <a:gd name="connsiteX5-83" fmla="*/ 1063378 w 1073498"/>
              <a:gd name="connsiteY5-84" fmla="*/ 437898 h 454524"/>
              <a:gd name="connsiteX0-85" fmla="*/ 4816 w 1068758"/>
              <a:gd name="connsiteY0-86" fmla="*/ 454524 h 454524"/>
              <a:gd name="connsiteX1-87" fmla="*/ 16776 w 1068758"/>
              <a:gd name="connsiteY1-88" fmla="*/ 72138 h 454524"/>
              <a:gd name="connsiteX2-89" fmla="*/ 160863 w 1068758"/>
              <a:gd name="connsiteY2-90" fmla="*/ 5637 h 454524"/>
              <a:gd name="connsiteX3-91" fmla="*/ 820339 w 1068758"/>
              <a:gd name="connsiteY3-92" fmla="*/ 11179 h 454524"/>
              <a:gd name="connsiteX4-93" fmla="*/ 1047554 w 1068758"/>
              <a:gd name="connsiteY4-94" fmla="*/ 72138 h 454524"/>
              <a:gd name="connsiteX5-95" fmla="*/ 1058638 w 1068758"/>
              <a:gd name="connsiteY5-96" fmla="*/ 437898 h 454524"/>
              <a:gd name="connsiteX0-97" fmla="*/ 4816 w 1063871"/>
              <a:gd name="connsiteY0-98" fmla="*/ 454524 h 454524"/>
              <a:gd name="connsiteX1-99" fmla="*/ 16776 w 1063871"/>
              <a:gd name="connsiteY1-100" fmla="*/ 72138 h 454524"/>
              <a:gd name="connsiteX2-101" fmla="*/ 160863 w 1063871"/>
              <a:gd name="connsiteY2-102" fmla="*/ 5637 h 454524"/>
              <a:gd name="connsiteX3-103" fmla="*/ 820339 w 1063871"/>
              <a:gd name="connsiteY3-104" fmla="*/ 11179 h 454524"/>
              <a:gd name="connsiteX4-105" fmla="*/ 1047554 w 1063871"/>
              <a:gd name="connsiteY4-106" fmla="*/ 72138 h 454524"/>
              <a:gd name="connsiteX5-107" fmla="*/ 1058638 w 1063871"/>
              <a:gd name="connsiteY5-108" fmla="*/ 437898 h 45452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63871" h="454524">
                <a:moveTo>
                  <a:pt x="4816" y="454524"/>
                </a:moveTo>
                <a:cubicBezTo>
                  <a:pt x="2039" y="250835"/>
                  <a:pt x="-9232" y="146953"/>
                  <a:pt x="16776" y="72138"/>
                </a:cubicBezTo>
                <a:cubicBezTo>
                  <a:pt x="42784" y="-2677"/>
                  <a:pt x="26936" y="15797"/>
                  <a:pt x="160863" y="5637"/>
                </a:cubicBezTo>
                <a:cubicBezTo>
                  <a:pt x="294790" y="-4523"/>
                  <a:pt x="672557" y="95"/>
                  <a:pt x="820339" y="11179"/>
                </a:cubicBezTo>
                <a:cubicBezTo>
                  <a:pt x="968121" y="22263"/>
                  <a:pt x="1007838" y="1018"/>
                  <a:pt x="1047554" y="72138"/>
                </a:cubicBezTo>
                <a:cubicBezTo>
                  <a:pt x="1075586" y="143258"/>
                  <a:pt x="1059099" y="289654"/>
                  <a:pt x="1058638" y="437898"/>
                </a:cubicBezTo>
              </a:path>
            </a:pathLst>
          </a:custGeom>
          <a:pattFill prst="dkUpDiag">
            <a:fgClr>
              <a:srgbClr val="5B9BD5">
                <a:lumMod val="50000"/>
              </a:srgbClr>
            </a:fgClr>
            <a:bgClr>
              <a:sysClr val="window" lastClr="FFFFFF"/>
            </a:bgClr>
          </a:pattFill>
          <a:ln w="25400" cap="rnd" cmpd="sng" algn="ctr">
            <a:solidFill>
              <a:srgbClr val="5B9BD5">
                <a:lumMod val="50000"/>
              </a:srgbClr>
            </a:solidFill>
            <a:prstDash val="solid"/>
            <a:roun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Microsoft YaHei UI" panose="020B0503020204020204" pitchFamily="34" charset="-122"/>
              <a:ea typeface="Microsoft YaHei UI" panose="020B0503020204020204" pitchFamily="34" charset="-122"/>
            </a:endParaRPr>
          </a:p>
        </p:txBody>
      </p:sp>
      <p:sp>
        <p:nvSpPr>
          <p:cNvPr id="6" name="PA_库_矩形 93"/>
          <p:cNvSpPr/>
          <p:nvPr/>
        </p:nvSpPr>
        <p:spPr>
          <a:xfrm>
            <a:off x="6305286" y="1844079"/>
            <a:ext cx="2813248" cy="1615857"/>
          </a:xfrm>
          <a:prstGeom prst="rect">
            <a:avLst/>
          </a:prstGeom>
          <a:blipFill>
            <a:blip r:embed="rId1">
              <a:alphaModFix amt="99000"/>
            </a:blip>
            <a:stretch>
              <a:fillRect/>
            </a:stretch>
          </a:blipFill>
          <a:ln w="25400" cap="rnd" cmpd="sng" algn="ctr">
            <a:solidFill>
              <a:srgbClr val="5B9BD5">
                <a:lumMod val="50000"/>
              </a:srgbClr>
            </a:solidFill>
            <a:prstDash val="solid"/>
            <a:roun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Microsoft YaHei UI" panose="020B0503020204020204" pitchFamily="34" charset="-122"/>
              <a:ea typeface="Microsoft YaHei UI" panose="020B0503020204020204" pitchFamily="34" charset="-122"/>
            </a:endParaRPr>
          </a:p>
        </p:txBody>
      </p:sp>
      <p:grpSp>
        <p:nvGrpSpPr>
          <p:cNvPr id="7" name="PA_库_组合 94"/>
          <p:cNvGrpSpPr/>
          <p:nvPr/>
        </p:nvGrpSpPr>
        <p:grpSpPr>
          <a:xfrm>
            <a:off x="6096000" y="1420093"/>
            <a:ext cx="3231821" cy="2678812"/>
            <a:chOff x="3352257" y="8272093"/>
            <a:chExt cx="2816087" cy="2217556"/>
          </a:xfrm>
        </p:grpSpPr>
        <p:sp>
          <p:nvSpPr>
            <p:cNvPr id="28" name="任意多边形 95"/>
            <p:cNvSpPr/>
            <p:nvPr/>
          </p:nvSpPr>
          <p:spPr>
            <a:xfrm>
              <a:off x="4082698" y="10129729"/>
              <a:ext cx="1541208" cy="359920"/>
            </a:xfrm>
            <a:custGeom>
              <a:avLst/>
              <a:gdLst>
                <a:gd name="connsiteX0" fmla="*/ 432707 w 1484704"/>
                <a:gd name="connsiteY0" fmla="*/ 30822 h 360364"/>
                <a:gd name="connsiteX1" fmla="*/ 432707 w 1484704"/>
                <a:gd name="connsiteY1" fmla="*/ 174661 h 360364"/>
                <a:gd name="connsiteX2" fmla="*/ 145031 w 1484704"/>
                <a:gd name="connsiteY2" fmla="*/ 195209 h 360364"/>
                <a:gd name="connsiteX3" fmla="*/ 93660 w 1484704"/>
                <a:gd name="connsiteY3" fmla="*/ 349321 h 360364"/>
                <a:gd name="connsiteX4" fmla="*/ 1419027 w 1484704"/>
                <a:gd name="connsiteY4" fmla="*/ 328773 h 360364"/>
                <a:gd name="connsiteX5" fmla="*/ 1244366 w 1484704"/>
                <a:gd name="connsiteY5" fmla="*/ 174661 h 360364"/>
                <a:gd name="connsiteX6" fmla="*/ 905319 w 1484704"/>
                <a:gd name="connsiteY6" fmla="*/ 174661 h 360364"/>
                <a:gd name="connsiteX7" fmla="*/ 853948 w 1484704"/>
                <a:gd name="connsiteY7" fmla="*/ 41097 h 360364"/>
                <a:gd name="connsiteX8" fmla="*/ 473804 w 1484704"/>
                <a:gd name="connsiteY8" fmla="*/ 0 h 360364"/>
                <a:gd name="connsiteX0-1" fmla="*/ 432707 w 1488230"/>
                <a:gd name="connsiteY0-2" fmla="*/ 30822 h 360364"/>
                <a:gd name="connsiteX1-3" fmla="*/ 432707 w 1488230"/>
                <a:gd name="connsiteY1-4" fmla="*/ 174661 h 360364"/>
                <a:gd name="connsiteX2-5" fmla="*/ 145031 w 1488230"/>
                <a:gd name="connsiteY2-6" fmla="*/ 195209 h 360364"/>
                <a:gd name="connsiteX3-7" fmla="*/ 93660 w 1488230"/>
                <a:gd name="connsiteY3-8" fmla="*/ 349321 h 360364"/>
                <a:gd name="connsiteX4-9" fmla="*/ 1419027 w 1488230"/>
                <a:gd name="connsiteY4-10" fmla="*/ 328773 h 360364"/>
                <a:gd name="connsiteX5-11" fmla="*/ 1244366 w 1488230"/>
                <a:gd name="connsiteY5-12" fmla="*/ 174661 h 360364"/>
                <a:gd name="connsiteX6-13" fmla="*/ 905319 w 1488230"/>
                <a:gd name="connsiteY6-14" fmla="*/ 174661 h 360364"/>
                <a:gd name="connsiteX7-15" fmla="*/ 853948 w 1488230"/>
                <a:gd name="connsiteY7-16" fmla="*/ 41097 h 360364"/>
                <a:gd name="connsiteX8-17" fmla="*/ 473804 w 1488230"/>
                <a:gd name="connsiteY8-18" fmla="*/ 0 h 360364"/>
                <a:gd name="connsiteX0-19" fmla="*/ 448705 w 1504228"/>
                <a:gd name="connsiteY0-20" fmla="*/ 30822 h 360364"/>
                <a:gd name="connsiteX1-21" fmla="*/ 448705 w 1504228"/>
                <a:gd name="connsiteY1-22" fmla="*/ 174661 h 360364"/>
                <a:gd name="connsiteX2-23" fmla="*/ 115616 w 1504228"/>
                <a:gd name="connsiteY2-24" fmla="*/ 195209 h 360364"/>
                <a:gd name="connsiteX3-25" fmla="*/ 109658 w 1504228"/>
                <a:gd name="connsiteY3-26" fmla="*/ 349321 h 360364"/>
                <a:gd name="connsiteX4-27" fmla="*/ 1435025 w 1504228"/>
                <a:gd name="connsiteY4-28" fmla="*/ 328773 h 360364"/>
                <a:gd name="connsiteX5-29" fmla="*/ 1260364 w 1504228"/>
                <a:gd name="connsiteY5-30" fmla="*/ 174661 h 360364"/>
                <a:gd name="connsiteX6-31" fmla="*/ 921317 w 1504228"/>
                <a:gd name="connsiteY6-32" fmla="*/ 174661 h 360364"/>
                <a:gd name="connsiteX7-33" fmla="*/ 869946 w 1504228"/>
                <a:gd name="connsiteY7-34" fmla="*/ 41097 h 360364"/>
                <a:gd name="connsiteX8-35" fmla="*/ 489802 w 1504228"/>
                <a:gd name="connsiteY8-36" fmla="*/ 0 h 360364"/>
                <a:gd name="connsiteX0-37" fmla="*/ 456558 w 1512081"/>
                <a:gd name="connsiteY0-38" fmla="*/ 30822 h 360364"/>
                <a:gd name="connsiteX1-39" fmla="*/ 456558 w 1512081"/>
                <a:gd name="connsiteY1-40" fmla="*/ 174661 h 360364"/>
                <a:gd name="connsiteX2-41" fmla="*/ 123469 w 1512081"/>
                <a:gd name="connsiteY2-42" fmla="*/ 195209 h 360364"/>
                <a:gd name="connsiteX3-43" fmla="*/ 117511 w 1512081"/>
                <a:gd name="connsiteY3-44" fmla="*/ 349321 h 360364"/>
                <a:gd name="connsiteX4-45" fmla="*/ 1442878 w 1512081"/>
                <a:gd name="connsiteY4-46" fmla="*/ 328773 h 360364"/>
                <a:gd name="connsiteX5-47" fmla="*/ 1268217 w 1512081"/>
                <a:gd name="connsiteY5-48" fmla="*/ 174661 h 360364"/>
                <a:gd name="connsiteX6-49" fmla="*/ 929170 w 1512081"/>
                <a:gd name="connsiteY6-50" fmla="*/ 174661 h 360364"/>
                <a:gd name="connsiteX7-51" fmla="*/ 877799 w 1512081"/>
                <a:gd name="connsiteY7-52" fmla="*/ 41097 h 360364"/>
                <a:gd name="connsiteX8-53" fmla="*/ 497655 w 1512081"/>
                <a:gd name="connsiteY8-54" fmla="*/ 0 h 360364"/>
                <a:gd name="connsiteX0-55" fmla="*/ 460127 w 1515650"/>
                <a:gd name="connsiteY0-56" fmla="*/ 30822 h 360364"/>
                <a:gd name="connsiteX1-57" fmla="*/ 460127 w 1515650"/>
                <a:gd name="connsiteY1-58" fmla="*/ 174661 h 360364"/>
                <a:gd name="connsiteX2-59" fmla="*/ 127038 w 1515650"/>
                <a:gd name="connsiteY2-60" fmla="*/ 195209 h 360364"/>
                <a:gd name="connsiteX3-61" fmla="*/ 121080 w 1515650"/>
                <a:gd name="connsiteY3-62" fmla="*/ 349321 h 360364"/>
                <a:gd name="connsiteX4-63" fmla="*/ 1446447 w 1515650"/>
                <a:gd name="connsiteY4-64" fmla="*/ 328773 h 360364"/>
                <a:gd name="connsiteX5-65" fmla="*/ 1271786 w 1515650"/>
                <a:gd name="connsiteY5-66" fmla="*/ 174661 h 360364"/>
                <a:gd name="connsiteX6-67" fmla="*/ 932739 w 1515650"/>
                <a:gd name="connsiteY6-68" fmla="*/ 174661 h 360364"/>
                <a:gd name="connsiteX7-69" fmla="*/ 881368 w 1515650"/>
                <a:gd name="connsiteY7-70" fmla="*/ 41097 h 360364"/>
                <a:gd name="connsiteX8-71" fmla="*/ 501224 w 1515650"/>
                <a:gd name="connsiteY8-72" fmla="*/ 0 h 360364"/>
                <a:gd name="connsiteX0-73" fmla="*/ 460127 w 1541207"/>
                <a:gd name="connsiteY0-74" fmla="*/ 30822 h 359920"/>
                <a:gd name="connsiteX1-75" fmla="*/ 460127 w 1541207"/>
                <a:gd name="connsiteY1-76" fmla="*/ 174661 h 359920"/>
                <a:gd name="connsiteX2-77" fmla="*/ 127038 w 1541207"/>
                <a:gd name="connsiteY2-78" fmla="*/ 195209 h 359920"/>
                <a:gd name="connsiteX3-79" fmla="*/ 121080 w 1541207"/>
                <a:gd name="connsiteY3-80" fmla="*/ 349321 h 359920"/>
                <a:gd name="connsiteX4-81" fmla="*/ 1446447 w 1541207"/>
                <a:gd name="connsiteY4-82" fmla="*/ 328773 h 359920"/>
                <a:gd name="connsiteX5-83" fmla="*/ 1362610 w 1541207"/>
                <a:gd name="connsiteY5-84" fmla="*/ 186428 h 359920"/>
                <a:gd name="connsiteX6-85" fmla="*/ 932739 w 1541207"/>
                <a:gd name="connsiteY6-86" fmla="*/ 174661 h 359920"/>
                <a:gd name="connsiteX7-87" fmla="*/ 881368 w 1541207"/>
                <a:gd name="connsiteY7-88" fmla="*/ 41097 h 359920"/>
                <a:gd name="connsiteX8-89" fmla="*/ 501224 w 1541207"/>
                <a:gd name="connsiteY8-90" fmla="*/ 0 h 3599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541207" h="359920">
                  <a:moveTo>
                    <a:pt x="460127" y="30822"/>
                  </a:moveTo>
                  <a:cubicBezTo>
                    <a:pt x="484100" y="89042"/>
                    <a:pt x="515642" y="147263"/>
                    <a:pt x="460127" y="174661"/>
                  </a:cubicBezTo>
                  <a:cubicBezTo>
                    <a:pt x="404612" y="202059"/>
                    <a:pt x="224829" y="181787"/>
                    <a:pt x="127038" y="195209"/>
                  </a:cubicBezTo>
                  <a:cubicBezTo>
                    <a:pt x="29247" y="208631"/>
                    <a:pt x="-98822" y="327060"/>
                    <a:pt x="121080" y="349321"/>
                  </a:cubicBezTo>
                  <a:cubicBezTo>
                    <a:pt x="340982" y="371582"/>
                    <a:pt x="1239525" y="355922"/>
                    <a:pt x="1446447" y="328773"/>
                  </a:cubicBezTo>
                  <a:cubicBezTo>
                    <a:pt x="1653369" y="301624"/>
                    <a:pt x="1472997" y="204269"/>
                    <a:pt x="1362610" y="186428"/>
                  </a:cubicBezTo>
                  <a:cubicBezTo>
                    <a:pt x="1252223" y="168587"/>
                    <a:pt x="1012946" y="198883"/>
                    <a:pt x="932739" y="174661"/>
                  </a:cubicBezTo>
                  <a:cubicBezTo>
                    <a:pt x="852532" y="150439"/>
                    <a:pt x="953287" y="70207"/>
                    <a:pt x="881368" y="41097"/>
                  </a:cubicBezTo>
                  <a:cubicBezTo>
                    <a:pt x="809449" y="11987"/>
                    <a:pt x="655336" y="5993"/>
                    <a:pt x="501224" y="0"/>
                  </a:cubicBezTo>
                </a:path>
              </a:pathLst>
            </a:custGeom>
            <a:noFill/>
            <a:ln w="25400" cap="rnd" cmpd="sng" algn="ctr">
              <a:solidFill>
                <a:srgbClr val="5B9BD5">
                  <a:lumMod val="50000"/>
                </a:srgbClr>
              </a:solidFill>
              <a:prstDash val="solid"/>
              <a:roun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Microsoft YaHei UI" panose="020B0503020204020204" pitchFamily="34" charset="-122"/>
                <a:ea typeface="Microsoft YaHei UI" panose="020B0503020204020204" pitchFamily="34" charset="-122"/>
              </a:endParaRPr>
            </a:p>
          </p:txBody>
        </p:sp>
        <p:sp>
          <p:nvSpPr>
            <p:cNvPr id="29" name="任意多边形 96"/>
            <p:cNvSpPr/>
            <p:nvPr/>
          </p:nvSpPr>
          <p:spPr>
            <a:xfrm>
              <a:off x="3352257" y="8272093"/>
              <a:ext cx="2816087" cy="1897406"/>
            </a:xfrm>
            <a:custGeom>
              <a:avLst/>
              <a:gdLst>
                <a:gd name="connsiteX0" fmla="*/ 1707880 w 2861827"/>
                <a:gd name="connsiteY0" fmla="*/ 281295 h 1930288"/>
                <a:gd name="connsiteX1" fmla="*/ 215615 w 2861827"/>
                <a:gd name="connsiteY1" fmla="*/ 339692 h 1930288"/>
                <a:gd name="connsiteX2" fmla="*/ 232000 w 2861827"/>
                <a:gd name="connsiteY2" fmla="*/ 394107 h 1930288"/>
                <a:gd name="connsiteX3" fmla="*/ 215615 w 2861827"/>
                <a:gd name="connsiteY3" fmla="*/ 1373568 h 1930288"/>
                <a:gd name="connsiteX4" fmla="*/ 649803 w 2861827"/>
                <a:gd name="connsiteY4" fmla="*/ 1618433 h 1930288"/>
                <a:gd name="connsiteX5" fmla="*/ 1976943 w 2861827"/>
                <a:gd name="connsiteY5" fmla="*/ 1632037 h 1930288"/>
                <a:gd name="connsiteX6" fmla="*/ 2632321 w 2861827"/>
                <a:gd name="connsiteY6" fmla="*/ 1489914 h 1930288"/>
                <a:gd name="connsiteX7" fmla="*/ 2571218 w 2861827"/>
                <a:gd name="connsiteY7" fmla="*/ 336220 h 1930288"/>
                <a:gd name="connsiteX8" fmla="*/ 1707880 w 2861827"/>
                <a:gd name="connsiteY8" fmla="*/ 281295 h 1930288"/>
                <a:gd name="connsiteX9" fmla="*/ 1615991 w 2861827"/>
                <a:gd name="connsiteY9" fmla="*/ 30 h 1930288"/>
                <a:gd name="connsiteX10" fmla="*/ 2608370 w 2861827"/>
                <a:gd name="connsiteY10" fmla="*/ 112138 h 1930288"/>
                <a:gd name="connsiteX11" fmla="*/ 2795281 w 2861827"/>
                <a:gd name="connsiteY11" fmla="*/ 1556567 h 1930288"/>
                <a:gd name="connsiteX12" fmla="*/ 2047637 w 2861827"/>
                <a:gd name="connsiteY12" fmla="*/ 1896433 h 1930288"/>
                <a:gd name="connsiteX13" fmla="*/ 533661 w 2861827"/>
                <a:gd name="connsiteY13" fmla="*/ 1877551 h 1930288"/>
                <a:gd name="connsiteX14" fmla="*/ 38348 w 2861827"/>
                <a:gd name="connsiteY14" fmla="*/ 1537686 h 1930288"/>
                <a:gd name="connsiteX15" fmla="*/ 57038 w 2861827"/>
                <a:gd name="connsiteY15" fmla="*/ 178223 h 1930288"/>
                <a:gd name="connsiteX16" fmla="*/ 38347 w 2861827"/>
                <a:gd name="connsiteY16" fmla="*/ 102697 h 1930288"/>
                <a:gd name="connsiteX17" fmla="*/ 1615991 w 2861827"/>
                <a:gd name="connsiteY17" fmla="*/ 30 h 1930288"/>
                <a:gd name="connsiteX0-1" fmla="*/ 1718242 w 2872189"/>
                <a:gd name="connsiteY0-2" fmla="*/ 281295 h 1930288"/>
                <a:gd name="connsiteX1-3" fmla="*/ 225977 w 2872189"/>
                <a:gd name="connsiteY1-4" fmla="*/ 339692 h 1930288"/>
                <a:gd name="connsiteX2-5" fmla="*/ 242362 w 2872189"/>
                <a:gd name="connsiteY2-6" fmla="*/ 394107 h 1930288"/>
                <a:gd name="connsiteX3-7" fmla="*/ 225977 w 2872189"/>
                <a:gd name="connsiteY3-8" fmla="*/ 1373568 h 1930288"/>
                <a:gd name="connsiteX4-9" fmla="*/ 660165 w 2872189"/>
                <a:gd name="connsiteY4-10" fmla="*/ 1618433 h 1930288"/>
                <a:gd name="connsiteX5-11" fmla="*/ 1987305 w 2872189"/>
                <a:gd name="connsiteY5-12" fmla="*/ 1632037 h 1930288"/>
                <a:gd name="connsiteX6-13" fmla="*/ 2642683 w 2872189"/>
                <a:gd name="connsiteY6-14" fmla="*/ 1489914 h 1930288"/>
                <a:gd name="connsiteX7-15" fmla="*/ 2581580 w 2872189"/>
                <a:gd name="connsiteY7-16" fmla="*/ 336220 h 1930288"/>
                <a:gd name="connsiteX8-17" fmla="*/ 1718242 w 2872189"/>
                <a:gd name="connsiteY8-18" fmla="*/ 281295 h 1930288"/>
                <a:gd name="connsiteX9-19" fmla="*/ 1626353 w 2872189"/>
                <a:gd name="connsiteY9-20" fmla="*/ 30 h 1930288"/>
                <a:gd name="connsiteX10-21" fmla="*/ 2618732 w 2872189"/>
                <a:gd name="connsiteY10-22" fmla="*/ 112138 h 1930288"/>
                <a:gd name="connsiteX11-23" fmla="*/ 2805643 w 2872189"/>
                <a:gd name="connsiteY11-24" fmla="*/ 1556567 h 1930288"/>
                <a:gd name="connsiteX12-25" fmla="*/ 2057999 w 2872189"/>
                <a:gd name="connsiteY12-26" fmla="*/ 1896433 h 1930288"/>
                <a:gd name="connsiteX13-27" fmla="*/ 544023 w 2872189"/>
                <a:gd name="connsiteY13-28" fmla="*/ 1877551 h 1930288"/>
                <a:gd name="connsiteX14-29" fmla="*/ 48710 w 2872189"/>
                <a:gd name="connsiteY14-30" fmla="*/ 1537686 h 1930288"/>
                <a:gd name="connsiteX15-31" fmla="*/ 42200 w 2872189"/>
                <a:gd name="connsiteY15-32" fmla="*/ 182213 h 1930288"/>
                <a:gd name="connsiteX16-33" fmla="*/ 48709 w 2872189"/>
                <a:gd name="connsiteY16-34" fmla="*/ 102697 h 1930288"/>
                <a:gd name="connsiteX17-35" fmla="*/ 1626353 w 2872189"/>
                <a:gd name="connsiteY17-36" fmla="*/ 30 h 1930288"/>
                <a:gd name="connsiteX0-37" fmla="*/ 1718242 w 2872189"/>
                <a:gd name="connsiteY0-38" fmla="*/ 281295 h 1930288"/>
                <a:gd name="connsiteX1-39" fmla="*/ 225977 w 2872189"/>
                <a:gd name="connsiteY1-40" fmla="*/ 339692 h 1930288"/>
                <a:gd name="connsiteX2-41" fmla="*/ 242362 w 2872189"/>
                <a:gd name="connsiteY2-42" fmla="*/ 394107 h 1930288"/>
                <a:gd name="connsiteX3-43" fmla="*/ 225977 w 2872189"/>
                <a:gd name="connsiteY3-44" fmla="*/ 1373568 h 1930288"/>
                <a:gd name="connsiteX4-45" fmla="*/ 660165 w 2872189"/>
                <a:gd name="connsiteY4-46" fmla="*/ 1618433 h 1930288"/>
                <a:gd name="connsiteX5-47" fmla="*/ 1987305 w 2872189"/>
                <a:gd name="connsiteY5-48" fmla="*/ 1632037 h 1930288"/>
                <a:gd name="connsiteX6-49" fmla="*/ 2642683 w 2872189"/>
                <a:gd name="connsiteY6-50" fmla="*/ 1489914 h 1930288"/>
                <a:gd name="connsiteX7-51" fmla="*/ 2581580 w 2872189"/>
                <a:gd name="connsiteY7-52" fmla="*/ 336220 h 1930288"/>
                <a:gd name="connsiteX8-53" fmla="*/ 1718242 w 2872189"/>
                <a:gd name="connsiteY8-54" fmla="*/ 281295 h 1930288"/>
                <a:gd name="connsiteX9-55" fmla="*/ 1626353 w 2872189"/>
                <a:gd name="connsiteY9-56" fmla="*/ 30 h 1930288"/>
                <a:gd name="connsiteX10-57" fmla="*/ 2618732 w 2872189"/>
                <a:gd name="connsiteY10-58" fmla="*/ 112138 h 1930288"/>
                <a:gd name="connsiteX11-59" fmla="*/ 2805643 w 2872189"/>
                <a:gd name="connsiteY11-60" fmla="*/ 1556567 h 1930288"/>
                <a:gd name="connsiteX12-61" fmla="*/ 2057999 w 2872189"/>
                <a:gd name="connsiteY12-62" fmla="*/ 1896433 h 1930288"/>
                <a:gd name="connsiteX13-63" fmla="*/ 544023 w 2872189"/>
                <a:gd name="connsiteY13-64" fmla="*/ 1877551 h 1930288"/>
                <a:gd name="connsiteX14-65" fmla="*/ 48710 w 2872189"/>
                <a:gd name="connsiteY14-66" fmla="*/ 1537686 h 1930288"/>
                <a:gd name="connsiteX15-67" fmla="*/ 42200 w 2872189"/>
                <a:gd name="connsiteY15-68" fmla="*/ 182213 h 1930288"/>
                <a:gd name="connsiteX16-69" fmla="*/ 48709 w 2872189"/>
                <a:gd name="connsiteY16-70" fmla="*/ 102697 h 1930288"/>
                <a:gd name="connsiteX17-71" fmla="*/ 1626353 w 2872189"/>
                <a:gd name="connsiteY17-72" fmla="*/ 30 h 1930288"/>
                <a:gd name="connsiteX0-73" fmla="*/ 1716326 w 2870273"/>
                <a:gd name="connsiteY0-74" fmla="*/ 281295 h 1930288"/>
                <a:gd name="connsiteX1-75" fmla="*/ 224061 w 2870273"/>
                <a:gd name="connsiteY1-76" fmla="*/ 339692 h 1930288"/>
                <a:gd name="connsiteX2-77" fmla="*/ 240446 w 2870273"/>
                <a:gd name="connsiteY2-78" fmla="*/ 394107 h 1930288"/>
                <a:gd name="connsiteX3-79" fmla="*/ 224061 w 2870273"/>
                <a:gd name="connsiteY3-80" fmla="*/ 1373568 h 1930288"/>
                <a:gd name="connsiteX4-81" fmla="*/ 658249 w 2870273"/>
                <a:gd name="connsiteY4-82" fmla="*/ 1618433 h 1930288"/>
                <a:gd name="connsiteX5-83" fmla="*/ 1985389 w 2870273"/>
                <a:gd name="connsiteY5-84" fmla="*/ 1632037 h 1930288"/>
                <a:gd name="connsiteX6-85" fmla="*/ 2640767 w 2870273"/>
                <a:gd name="connsiteY6-86" fmla="*/ 1489914 h 1930288"/>
                <a:gd name="connsiteX7-87" fmla="*/ 2579664 w 2870273"/>
                <a:gd name="connsiteY7-88" fmla="*/ 336220 h 1930288"/>
                <a:gd name="connsiteX8-89" fmla="*/ 1716326 w 2870273"/>
                <a:gd name="connsiteY8-90" fmla="*/ 281295 h 1930288"/>
                <a:gd name="connsiteX9-91" fmla="*/ 1624437 w 2870273"/>
                <a:gd name="connsiteY9-92" fmla="*/ 30 h 1930288"/>
                <a:gd name="connsiteX10-93" fmla="*/ 2616816 w 2870273"/>
                <a:gd name="connsiteY10-94" fmla="*/ 112138 h 1930288"/>
                <a:gd name="connsiteX11-95" fmla="*/ 2803727 w 2870273"/>
                <a:gd name="connsiteY11-96" fmla="*/ 1556567 h 1930288"/>
                <a:gd name="connsiteX12-97" fmla="*/ 2056083 w 2870273"/>
                <a:gd name="connsiteY12-98" fmla="*/ 1896433 h 1930288"/>
                <a:gd name="connsiteX13-99" fmla="*/ 542107 w 2870273"/>
                <a:gd name="connsiteY13-100" fmla="*/ 1877551 h 1930288"/>
                <a:gd name="connsiteX14-101" fmla="*/ 46794 w 2870273"/>
                <a:gd name="connsiteY14-102" fmla="*/ 1537686 h 1930288"/>
                <a:gd name="connsiteX15-103" fmla="*/ 44484 w 2870273"/>
                <a:gd name="connsiteY15-104" fmla="*/ 226103 h 1930288"/>
                <a:gd name="connsiteX16-105" fmla="*/ 46793 w 2870273"/>
                <a:gd name="connsiteY16-106" fmla="*/ 102697 h 1930288"/>
                <a:gd name="connsiteX17-107" fmla="*/ 1624437 w 2870273"/>
                <a:gd name="connsiteY17-108" fmla="*/ 30 h 1930288"/>
                <a:gd name="connsiteX0-109" fmla="*/ 1716326 w 2870273"/>
                <a:gd name="connsiteY0-110" fmla="*/ 281295 h 1930288"/>
                <a:gd name="connsiteX1-111" fmla="*/ 224061 w 2870273"/>
                <a:gd name="connsiteY1-112" fmla="*/ 339692 h 1930288"/>
                <a:gd name="connsiteX2-113" fmla="*/ 240446 w 2870273"/>
                <a:gd name="connsiteY2-114" fmla="*/ 394107 h 1930288"/>
                <a:gd name="connsiteX3-115" fmla="*/ 224061 w 2870273"/>
                <a:gd name="connsiteY3-116" fmla="*/ 1373568 h 1930288"/>
                <a:gd name="connsiteX4-117" fmla="*/ 658249 w 2870273"/>
                <a:gd name="connsiteY4-118" fmla="*/ 1618433 h 1930288"/>
                <a:gd name="connsiteX5-119" fmla="*/ 1985389 w 2870273"/>
                <a:gd name="connsiteY5-120" fmla="*/ 1632037 h 1930288"/>
                <a:gd name="connsiteX6-121" fmla="*/ 2640767 w 2870273"/>
                <a:gd name="connsiteY6-122" fmla="*/ 1489914 h 1930288"/>
                <a:gd name="connsiteX7-123" fmla="*/ 2579664 w 2870273"/>
                <a:gd name="connsiteY7-124" fmla="*/ 336220 h 1930288"/>
                <a:gd name="connsiteX8-125" fmla="*/ 1716326 w 2870273"/>
                <a:gd name="connsiteY8-126" fmla="*/ 281295 h 1930288"/>
                <a:gd name="connsiteX9-127" fmla="*/ 1624437 w 2870273"/>
                <a:gd name="connsiteY9-128" fmla="*/ 30 h 1930288"/>
                <a:gd name="connsiteX10-129" fmla="*/ 2616816 w 2870273"/>
                <a:gd name="connsiteY10-130" fmla="*/ 112138 h 1930288"/>
                <a:gd name="connsiteX11-131" fmla="*/ 2803727 w 2870273"/>
                <a:gd name="connsiteY11-132" fmla="*/ 1556567 h 1930288"/>
                <a:gd name="connsiteX12-133" fmla="*/ 2056083 w 2870273"/>
                <a:gd name="connsiteY12-134" fmla="*/ 1896433 h 1930288"/>
                <a:gd name="connsiteX13-135" fmla="*/ 542107 w 2870273"/>
                <a:gd name="connsiteY13-136" fmla="*/ 1877551 h 1930288"/>
                <a:gd name="connsiteX14-137" fmla="*/ 46794 w 2870273"/>
                <a:gd name="connsiteY14-138" fmla="*/ 1537686 h 1930288"/>
                <a:gd name="connsiteX15-139" fmla="*/ 44484 w 2870273"/>
                <a:gd name="connsiteY15-140" fmla="*/ 226103 h 1930288"/>
                <a:gd name="connsiteX16-141" fmla="*/ 46793 w 2870273"/>
                <a:gd name="connsiteY16-142" fmla="*/ 102697 h 1930288"/>
                <a:gd name="connsiteX17-143" fmla="*/ 1624437 w 2870273"/>
                <a:gd name="connsiteY17-144" fmla="*/ 30 h 1930288"/>
                <a:gd name="connsiteX0-145" fmla="*/ 1716326 w 2870273"/>
                <a:gd name="connsiteY0-146" fmla="*/ 281295 h 1930288"/>
                <a:gd name="connsiteX1-147" fmla="*/ 224061 w 2870273"/>
                <a:gd name="connsiteY1-148" fmla="*/ 339692 h 1930288"/>
                <a:gd name="connsiteX2-149" fmla="*/ 240446 w 2870273"/>
                <a:gd name="connsiteY2-150" fmla="*/ 394107 h 1930288"/>
                <a:gd name="connsiteX3-151" fmla="*/ 224061 w 2870273"/>
                <a:gd name="connsiteY3-152" fmla="*/ 1373568 h 1930288"/>
                <a:gd name="connsiteX4-153" fmla="*/ 658249 w 2870273"/>
                <a:gd name="connsiteY4-154" fmla="*/ 1618433 h 1930288"/>
                <a:gd name="connsiteX5-155" fmla="*/ 1985389 w 2870273"/>
                <a:gd name="connsiteY5-156" fmla="*/ 1632037 h 1930288"/>
                <a:gd name="connsiteX6-157" fmla="*/ 2640767 w 2870273"/>
                <a:gd name="connsiteY6-158" fmla="*/ 1489914 h 1930288"/>
                <a:gd name="connsiteX7-159" fmla="*/ 2579664 w 2870273"/>
                <a:gd name="connsiteY7-160" fmla="*/ 336220 h 1930288"/>
                <a:gd name="connsiteX8-161" fmla="*/ 1716326 w 2870273"/>
                <a:gd name="connsiteY8-162" fmla="*/ 281295 h 1930288"/>
                <a:gd name="connsiteX9-163" fmla="*/ 1624437 w 2870273"/>
                <a:gd name="connsiteY9-164" fmla="*/ 30 h 1930288"/>
                <a:gd name="connsiteX10-165" fmla="*/ 2616816 w 2870273"/>
                <a:gd name="connsiteY10-166" fmla="*/ 112138 h 1930288"/>
                <a:gd name="connsiteX11-167" fmla="*/ 2803727 w 2870273"/>
                <a:gd name="connsiteY11-168" fmla="*/ 1556567 h 1930288"/>
                <a:gd name="connsiteX12-169" fmla="*/ 2056083 w 2870273"/>
                <a:gd name="connsiteY12-170" fmla="*/ 1896433 h 1930288"/>
                <a:gd name="connsiteX13-171" fmla="*/ 542107 w 2870273"/>
                <a:gd name="connsiteY13-172" fmla="*/ 1877551 h 1930288"/>
                <a:gd name="connsiteX14-173" fmla="*/ 46794 w 2870273"/>
                <a:gd name="connsiteY14-174" fmla="*/ 1537686 h 1930288"/>
                <a:gd name="connsiteX15-175" fmla="*/ 44484 w 2870273"/>
                <a:gd name="connsiteY15-176" fmla="*/ 226103 h 1930288"/>
                <a:gd name="connsiteX16-177" fmla="*/ 46793 w 2870273"/>
                <a:gd name="connsiteY16-178" fmla="*/ 102697 h 1930288"/>
                <a:gd name="connsiteX17-179" fmla="*/ 1624437 w 2870273"/>
                <a:gd name="connsiteY17-180" fmla="*/ 30 h 1930288"/>
                <a:gd name="connsiteX0-181" fmla="*/ 1718242 w 2872189"/>
                <a:gd name="connsiteY0-182" fmla="*/ 281295 h 1930288"/>
                <a:gd name="connsiteX1-183" fmla="*/ 225977 w 2872189"/>
                <a:gd name="connsiteY1-184" fmla="*/ 339692 h 1930288"/>
                <a:gd name="connsiteX2-185" fmla="*/ 242362 w 2872189"/>
                <a:gd name="connsiteY2-186" fmla="*/ 394107 h 1930288"/>
                <a:gd name="connsiteX3-187" fmla="*/ 225977 w 2872189"/>
                <a:gd name="connsiteY3-188" fmla="*/ 1373568 h 1930288"/>
                <a:gd name="connsiteX4-189" fmla="*/ 660165 w 2872189"/>
                <a:gd name="connsiteY4-190" fmla="*/ 1618433 h 1930288"/>
                <a:gd name="connsiteX5-191" fmla="*/ 1987305 w 2872189"/>
                <a:gd name="connsiteY5-192" fmla="*/ 1632037 h 1930288"/>
                <a:gd name="connsiteX6-193" fmla="*/ 2642683 w 2872189"/>
                <a:gd name="connsiteY6-194" fmla="*/ 1489914 h 1930288"/>
                <a:gd name="connsiteX7-195" fmla="*/ 2581580 w 2872189"/>
                <a:gd name="connsiteY7-196" fmla="*/ 336220 h 1930288"/>
                <a:gd name="connsiteX8-197" fmla="*/ 1718242 w 2872189"/>
                <a:gd name="connsiteY8-198" fmla="*/ 281295 h 1930288"/>
                <a:gd name="connsiteX9-199" fmla="*/ 1626353 w 2872189"/>
                <a:gd name="connsiteY9-200" fmla="*/ 30 h 1930288"/>
                <a:gd name="connsiteX10-201" fmla="*/ 2618732 w 2872189"/>
                <a:gd name="connsiteY10-202" fmla="*/ 112138 h 1930288"/>
                <a:gd name="connsiteX11-203" fmla="*/ 2805643 w 2872189"/>
                <a:gd name="connsiteY11-204" fmla="*/ 1556567 h 1930288"/>
                <a:gd name="connsiteX12-205" fmla="*/ 2057999 w 2872189"/>
                <a:gd name="connsiteY12-206" fmla="*/ 1896433 h 1930288"/>
                <a:gd name="connsiteX13-207" fmla="*/ 544023 w 2872189"/>
                <a:gd name="connsiteY13-208" fmla="*/ 1877551 h 1930288"/>
                <a:gd name="connsiteX14-209" fmla="*/ 48710 w 2872189"/>
                <a:gd name="connsiteY14-210" fmla="*/ 1537686 h 1930288"/>
                <a:gd name="connsiteX15-211" fmla="*/ 42200 w 2872189"/>
                <a:gd name="connsiteY15-212" fmla="*/ 277972 h 1930288"/>
                <a:gd name="connsiteX16-213" fmla="*/ 48709 w 2872189"/>
                <a:gd name="connsiteY16-214" fmla="*/ 102697 h 1930288"/>
                <a:gd name="connsiteX17-215" fmla="*/ 1626353 w 2872189"/>
                <a:gd name="connsiteY17-216" fmla="*/ 30 h 1930288"/>
                <a:gd name="connsiteX0-217" fmla="*/ 1710944 w 2864891"/>
                <a:gd name="connsiteY0-218" fmla="*/ 281295 h 1930288"/>
                <a:gd name="connsiteX1-219" fmla="*/ 218679 w 2864891"/>
                <a:gd name="connsiteY1-220" fmla="*/ 339692 h 1930288"/>
                <a:gd name="connsiteX2-221" fmla="*/ 235064 w 2864891"/>
                <a:gd name="connsiteY2-222" fmla="*/ 394107 h 1930288"/>
                <a:gd name="connsiteX3-223" fmla="*/ 218679 w 2864891"/>
                <a:gd name="connsiteY3-224" fmla="*/ 1373568 h 1930288"/>
                <a:gd name="connsiteX4-225" fmla="*/ 652867 w 2864891"/>
                <a:gd name="connsiteY4-226" fmla="*/ 1618433 h 1930288"/>
                <a:gd name="connsiteX5-227" fmla="*/ 1980007 w 2864891"/>
                <a:gd name="connsiteY5-228" fmla="*/ 1632037 h 1930288"/>
                <a:gd name="connsiteX6-229" fmla="*/ 2635385 w 2864891"/>
                <a:gd name="connsiteY6-230" fmla="*/ 1489914 h 1930288"/>
                <a:gd name="connsiteX7-231" fmla="*/ 2574282 w 2864891"/>
                <a:gd name="connsiteY7-232" fmla="*/ 336220 h 1930288"/>
                <a:gd name="connsiteX8-233" fmla="*/ 1710944 w 2864891"/>
                <a:gd name="connsiteY8-234" fmla="*/ 281295 h 1930288"/>
                <a:gd name="connsiteX9-235" fmla="*/ 1619055 w 2864891"/>
                <a:gd name="connsiteY9-236" fmla="*/ 30 h 1930288"/>
                <a:gd name="connsiteX10-237" fmla="*/ 2611434 w 2864891"/>
                <a:gd name="connsiteY10-238" fmla="*/ 112138 h 1930288"/>
                <a:gd name="connsiteX11-239" fmla="*/ 2798345 w 2864891"/>
                <a:gd name="connsiteY11-240" fmla="*/ 1556567 h 1930288"/>
                <a:gd name="connsiteX12-241" fmla="*/ 2050701 w 2864891"/>
                <a:gd name="connsiteY12-242" fmla="*/ 1896433 h 1930288"/>
                <a:gd name="connsiteX13-243" fmla="*/ 536725 w 2864891"/>
                <a:gd name="connsiteY13-244" fmla="*/ 1877551 h 1930288"/>
                <a:gd name="connsiteX14-245" fmla="*/ 41412 w 2864891"/>
                <a:gd name="connsiteY14-246" fmla="*/ 1537686 h 1930288"/>
                <a:gd name="connsiteX15-247" fmla="*/ 34902 w 2864891"/>
                <a:gd name="connsiteY15-248" fmla="*/ 277972 h 1930288"/>
                <a:gd name="connsiteX16-249" fmla="*/ 41411 w 2864891"/>
                <a:gd name="connsiteY16-250" fmla="*/ 102697 h 1930288"/>
                <a:gd name="connsiteX17-251" fmla="*/ 1619055 w 2864891"/>
                <a:gd name="connsiteY17-252" fmla="*/ 30 h 1930288"/>
                <a:gd name="connsiteX0-253" fmla="*/ 1710944 w 2864891"/>
                <a:gd name="connsiteY0-254" fmla="*/ 281295 h 1930288"/>
                <a:gd name="connsiteX1-255" fmla="*/ 218679 w 2864891"/>
                <a:gd name="connsiteY1-256" fmla="*/ 339692 h 1930288"/>
                <a:gd name="connsiteX2-257" fmla="*/ 235064 w 2864891"/>
                <a:gd name="connsiteY2-258" fmla="*/ 394107 h 1930288"/>
                <a:gd name="connsiteX3-259" fmla="*/ 218679 w 2864891"/>
                <a:gd name="connsiteY3-260" fmla="*/ 1373568 h 1930288"/>
                <a:gd name="connsiteX4-261" fmla="*/ 652867 w 2864891"/>
                <a:gd name="connsiteY4-262" fmla="*/ 1618433 h 1930288"/>
                <a:gd name="connsiteX5-263" fmla="*/ 1980007 w 2864891"/>
                <a:gd name="connsiteY5-264" fmla="*/ 1632037 h 1930288"/>
                <a:gd name="connsiteX6-265" fmla="*/ 2635385 w 2864891"/>
                <a:gd name="connsiteY6-266" fmla="*/ 1489914 h 1930288"/>
                <a:gd name="connsiteX7-267" fmla="*/ 2574282 w 2864891"/>
                <a:gd name="connsiteY7-268" fmla="*/ 336220 h 1930288"/>
                <a:gd name="connsiteX8-269" fmla="*/ 1710944 w 2864891"/>
                <a:gd name="connsiteY8-270" fmla="*/ 281295 h 1930288"/>
                <a:gd name="connsiteX9-271" fmla="*/ 1619055 w 2864891"/>
                <a:gd name="connsiteY9-272" fmla="*/ 30 h 1930288"/>
                <a:gd name="connsiteX10-273" fmla="*/ 2611434 w 2864891"/>
                <a:gd name="connsiteY10-274" fmla="*/ 112138 h 1930288"/>
                <a:gd name="connsiteX11-275" fmla="*/ 2798345 w 2864891"/>
                <a:gd name="connsiteY11-276" fmla="*/ 1556567 h 1930288"/>
                <a:gd name="connsiteX12-277" fmla="*/ 2050701 w 2864891"/>
                <a:gd name="connsiteY12-278" fmla="*/ 1896433 h 1930288"/>
                <a:gd name="connsiteX13-279" fmla="*/ 536725 w 2864891"/>
                <a:gd name="connsiteY13-280" fmla="*/ 1877551 h 1930288"/>
                <a:gd name="connsiteX14-281" fmla="*/ 41412 w 2864891"/>
                <a:gd name="connsiteY14-282" fmla="*/ 1537686 h 1930288"/>
                <a:gd name="connsiteX15-283" fmla="*/ 34902 w 2864891"/>
                <a:gd name="connsiteY15-284" fmla="*/ 277972 h 1930288"/>
                <a:gd name="connsiteX16-285" fmla="*/ 41411 w 2864891"/>
                <a:gd name="connsiteY16-286" fmla="*/ 102697 h 1930288"/>
                <a:gd name="connsiteX17-287" fmla="*/ 1619055 w 2864891"/>
                <a:gd name="connsiteY17-288" fmla="*/ 30 h 1930288"/>
                <a:gd name="connsiteX0-289" fmla="*/ 1710944 w 2864891"/>
                <a:gd name="connsiteY0-290" fmla="*/ 281295 h 1930288"/>
                <a:gd name="connsiteX1-291" fmla="*/ 218679 w 2864891"/>
                <a:gd name="connsiteY1-292" fmla="*/ 339692 h 1930288"/>
                <a:gd name="connsiteX2-293" fmla="*/ 209865 w 2864891"/>
                <a:gd name="connsiteY2-294" fmla="*/ 485877 h 1930288"/>
                <a:gd name="connsiteX3-295" fmla="*/ 218679 w 2864891"/>
                <a:gd name="connsiteY3-296" fmla="*/ 1373568 h 1930288"/>
                <a:gd name="connsiteX4-297" fmla="*/ 652867 w 2864891"/>
                <a:gd name="connsiteY4-298" fmla="*/ 1618433 h 1930288"/>
                <a:gd name="connsiteX5-299" fmla="*/ 1980007 w 2864891"/>
                <a:gd name="connsiteY5-300" fmla="*/ 1632037 h 1930288"/>
                <a:gd name="connsiteX6-301" fmla="*/ 2635385 w 2864891"/>
                <a:gd name="connsiteY6-302" fmla="*/ 1489914 h 1930288"/>
                <a:gd name="connsiteX7-303" fmla="*/ 2574282 w 2864891"/>
                <a:gd name="connsiteY7-304" fmla="*/ 336220 h 1930288"/>
                <a:gd name="connsiteX8-305" fmla="*/ 1710944 w 2864891"/>
                <a:gd name="connsiteY8-306" fmla="*/ 281295 h 1930288"/>
                <a:gd name="connsiteX9-307" fmla="*/ 1619055 w 2864891"/>
                <a:gd name="connsiteY9-308" fmla="*/ 30 h 1930288"/>
                <a:gd name="connsiteX10-309" fmla="*/ 2611434 w 2864891"/>
                <a:gd name="connsiteY10-310" fmla="*/ 112138 h 1930288"/>
                <a:gd name="connsiteX11-311" fmla="*/ 2798345 w 2864891"/>
                <a:gd name="connsiteY11-312" fmla="*/ 1556567 h 1930288"/>
                <a:gd name="connsiteX12-313" fmla="*/ 2050701 w 2864891"/>
                <a:gd name="connsiteY12-314" fmla="*/ 1896433 h 1930288"/>
                <a:gd name="connsiteX13-315" fmla="*/ 536725 w 2864891"/>
                <a:gd name="connsiteY13-316" fmla="*/ 1877551 h 1930288"/>
                <a:gd name="connsiteX14-317" fmla="*/ 41412 w 2864891"/>
                <a:gd name="connsiteY14-318" fmla="*/ 1537686 h 1930288"/>
                <a:gd name="connsiteX15-319" fmla="*/ 34902 w 2864891"/>
                <a:gd name="connsiteY15-320" fmla="*/ 277972 h 1930288"/>
                <a:gd name="connsiteX16-321" fmla="*/ 41411 w 2864891"/>
                <a:gd name="connsiteY16-322" fmla="*/ 102697 h 1930288"/>
                <a:gd name="connsiteX17-323" fmla="*/ 1619055 w 2864891"/>
                <a:gd name="connsiteY17-324" fmla="*/ 30 h 19302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2864891" h="1930288">
                  <a:moveTo>
                    <a:pt x="1710944" y="281295"/>
                  </a:moveTo>
                  <a:cubicBezTo>
                    <a:pt x="1258210" y="277810"/>
                    <a:pt x="700654" y="293213"/>
                    <a:pt x="218679" y="339692"/>
                  </a:cubicBezTo>
                  <a:lnTo>
                    <a:pt x="209865" y="485877"/>
                  </a:lnTo>
                  <a:cubicBezTo>
                    <a:pt x="179144" y="904188"/>
                    <a:pt x="144845" y="1184809"/>
                    <a:pt x="218679" y="1373568"/>
                  </a:cubicBezTo>
                  <a:cubicBezTo>
                    <a:pt x="292513" y="1562327"/>
                    <a:pt x="359312" y="1575355"/>
                    <a:pt x="652867" y="1618433"/>
                  </a:cubicBezTo>
                  <a:cubicBezTo>
                    <a:pt x="946421" y="1661511"/>
                    <a:pt x="1649587" y="1653457"/>
                    <a:pt x="1980007" y="1632037"/>
                  </a:cubicBezTo>
                  <a:cubicBezTo>
                    <a:pt x="2310427" y="1610617"/>
                    <a:pt x="2577437" y="1572319"/>
                    <a:pt x="2635385" y="1489914"/>
                  </a:cubicBezTo>
                  <a:cubicBezTo>
                    <a:pt x="2693333" y="1407509"/>
                    <a:pt x="2699664" y="394360"/>
                    <a:pt x="2574282" y="336220"/>
                  </a:cubicBezTo>
                  <a:cubicBezTo>
                    <a:pt x="2511591" y="307151"/>
                    <a:pt x="2163678" y="284779"/>
                    <a:pt x="1710944" y="281295"/>
                  </a:cubicBezTo>
                  <a:close/>
                  <a:moveTo>
                    <a:pt x="1619055" y="30"/>
                  </a:moveTo>
                  <a:cubicBezTo>
                    <a:pt x="2084190" y="-1151"/>
                    <a:pt x="2451781" y="33466"/>
                    <a:pt x="2611434" y="112138"/>
                  </a:cubicBezTo>
                  <a:cubicBezTo>
                    <a:pt x="2930740" y="269483"/>
                    <a:pt x="2891800" y="1259184"/>
                    <a:pt x="2798345" y="1556567"/>
                  </a:cubicBezTo>
                  <a:cubicBezTo>
                    <a:pt x="2704889" y="1853949"/>
                    <a:pt x="2427638" y="1842936"/>
                    <a:pt x="2050701" y="1896433"/>
                  </a:cubicBezTo>
                  <a:cubicBezTo>
                    <a:pt x="1673765" y="1949930"/>
                    <a:pt x="871606" y="1937342"/>
                    <a:pt x="536725" y="1877551"/>
                  </a:cubicBezTo>
                  <a:cubicBezTo>
                    <a:pt x="201843" y="1817759"/>
                    <a:pt x="125049" y="1804283"/>
                    <a:pt x="41412" y="1537686"/>
                  </a:cubicBezTo>
                  <a:cubicBezTo>
                    <a:pt x="-42225" y="1271090"/>
                    <a:pt x="25056" y="595235"/>
                    <a:pt x="34902" y="277972"/>
                  </a:cubicBezTo>
                  <a:cubicBezTo>
                    <a:pt x="37071" y="236836"/>
                    <a:pt x="35040" y="171762"/>
                    <a:pt x="41411" y="102697"/>
                  </a:cubicBezTo>
                  <a:cubicBezTo>
                    <a:pt x="591240" y="38186"/>
                    <a:pt x="1153919" y="1210"/>
                    <a:pt x="1619055" y="30"/>
                  </a:cubicBezTo>
                  <a:close/>
                </a:path>
              </a:pathLst>
            </a:custGeom>
            <a:solidFill>
              <a:sysClr val="window" lastClr="FFFFFF"/>
            </a:solidFill>
            <a:ln w="25400" cap="rnd" cmpd="sng" algn="ctr">
              <a:solidFill>
                <a:srgbClr val="5B9BD5">
                  <a:lumMod val="50000"/>
                </a:srgbClr>
              </a:solidFill>
              <a:prstDash val="solid"/>
              <a:roun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Microsoft YaHei UI" panose="020B0503020204020204" pitchFamily="34" charset="-122"/>
                <a:ea typeface="Microsoft YaHei UI" panose="020B0503020204020204" pitchFamily="34" charset="-122"/>
              </a:endParaRPr>
            </a:p>
          </p:txBody>
        </p:sp>
      </p:grpSp>
      <p:grpSp>
        <p:nvGrpSpPr>
          <p:cNvPr id="8" name="PA_库_组合 97"/>
          <p:cNvGrpSpPr/>
          <p:nvPr/>
        </p:nvGrpSpPr>
        <p:grpSpPr>
          <a:xfrm>
            <a:off x="6136705" y="4117572"/>
            <a:ext cx="4773130" cy="249370"/>
            <a:chOff x="1717000" y="5597856"/>
            <a:chExt cx="4320000" cy="156725"/>
          </a:xfrm>
        </p:grpSpPr>
        <p:sp>
          <p:nvSpPr>
            <p:cNvPr id="11" name="任意多边形 98"/>
            <p:cNvSpPr/>
            <p:nvPr/>
          </p:nvSpPr>
          <p:spPr>
            <a:xfrm>
              <a:off x="1717000" y="5597856"/>
              <a:ext cx="4320000" cy="33630"/>
            </a:xfrm>
            <a:custGeom>
              <a:avLst/>
              <a:gdLst>
                <a:gd name="connsiteX0" fmla="*/ 0 w 6074229"/>
                <a:gd name="connsiteY0" fmla="*/ 0 h 39188"/>
                <a:gd name="connsiteX1" fmla="*/ 1685109 w 6074229"/>
                <a:gd name="connsiteY1" fmla="*/ 13063 h 39188"/>
                <a:gd name="connsiteX2" fmla="*/ 3775166 w 6074229"/>
                <a:gd name="connsiteY2" fmla="*/ 39188 h 39188"/>
                <a:gd name="connsiteX3" fmla="*/ 5133703 w 6074229"/>
                <a:gd name="connsiteY3" fmla="*/ 26125 h 39188"/>
                <a:gd name="connsiteX4" fmla="*/ 6074229 w 6074229"/>
                <a:gd name="connsiteY4" fmla="*/ 13063 h 39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4229" h="39188">
                  <a:moveTo>
                    <a:pt x="0" y="0"/>
                  </a:moveTo>
                  <a:lnTo>
                    <a:pt x="1685109" y="13063"/>
                  </a:lnTo>
                  <a:lnTo>
                    <a:pt x="3775166" y="39188"/>
                  </a:lnTo>
                  <a:lnTo>
                    <a:pt x="5133703" y="26125"/>
                  </a:lnTo>
                  <a:lnTo>
                    <a:pt x="6074229" y="13063"/>
                  </a:lnTo>
                </a:path>
              </a:pathLst>
            </a:custGeom>
            <a:noFill/>
            <a:ln w="25400" cap="rnd" cmpd="sng" algn="ctr">
              <a:solidFill>
                <a:srgbClr val="5B9BD5">
                  <a:lumMod val="50000"/>
                </a:srgbClr>
              </a:solidFill>
              <a:prstDash val="solid"/>
              <a:roun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Microsoft YaHei UI" panose="020B0503020204020204" pitchFamily="34" charset="-122"/>
                <a:ea typeface="Microsoft YaHei UI" panose="020B0503020204020204" pitchFamily="34" charset="-122"/>
              </a:endParaRPr>
            </a:p>
          </p:txBody>
        </p:sp>
        <p:sp>
          <p:nvSpPr>
            <p:cNvPr id="12" name="任意多边形 99"/>
            <p:cNvSpPr/>
            <p:nvPr/>
          </p:nvSpPr>
          <p:spPr>
            <a:xfrm>
              <a:off x="1930198" y="5615641"/>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cmpd="sng" algn="ctr">
              <a:solidFill>
                <a:srgbClr val="5B9BD5">
                  <a:lumMod val="50000"/>
                </a:srgbClr>
              </a:solidFill>
              <a:prstDash val="solid"/>
              <a:roun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Microsoft YaHei UI" panose="020B0503020204020204" pitchFamily="34" charset="-122"/>
                <a:ea typeface="Microsoft YaHei UI" panose="020B0503020204020204" pitchFamily="34" charset="-122"/>
              </a:endParaRPr>
            </a:p>
          </p:txBody>
        </p:sp>
        <p:sp>
          <p:nvSpPr>
            <p:cNvPr id="13" name="任意多边形 100"/>
            <p:cNvSpPr/>
            <p:nvPr/>
          </p:nvSpPr>
          <p:spPr>
            <a:xfrm>
              <a:off x="2224383" y="5620119"/>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1" fmla="*/ 197130 w 197130"/>
                <a:gd name="connsiteY0-2" fmla="*/ 0 h 144359"/>
                <a:gd name="connsiteX1-3" fmla="*/ 1187 w 197130"/>
                <a:gd name="connsiteY1-4" fmla="*/ 143692 h 144359"/>
                <a:gd name="connsiteX2-5" fmla="*/ 115850 w 197130"/>
                <a:gd name="connsiteY2-6" fmla="*/ 51825 h 144359"/>
              </a:gdLst>
              <a:ahLst/>
              <a:cxnLst>
                <a:cxn ang="0">
                  <a:pos x="connsiteX0-1" y="connsiteY0-2"/>
                </a:cxn>
                <a:cxn ang="0">
                  <a:pos x="connsiteX1-3" y="connsiteY1-4"/>
                </a:cxn>
                <a:cxn ang="0">
                  <a:pos x="connsiteX2-5" y="connsiteY2-6"/>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cmpd="sng" algn="ctr">
              <a:solidFill>
                <a:srgbClr val="5B9BD5">
                  <a:lumMod val="50000"/>
                </a:srgbClr>
              </a:solidFill>
              <a:prstDash val="solid"/>
              <a:roun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Microsoft YaHei UI" panose="020B0503020204020204" pitchFamily="34" charset="-122"/>
                <a:ea typeface="Microsoft YaHei UI" panose="020B0503020204020204" pitchFamily="34" charset="-122"/>
              </a:endParaRPr>
            </a:p>
          </p:txBody>
        </p:sp>
        <p:sp>
          <p:nvSpPr>
            <p:cNvPr id="14" name="任意多边形 101"/>
            <p:cNvSpPr/>
            <p:nvPr/>
          </p:nvSpPr>
          <p:spPr>
            <a:xfrm>
              <a:off x="2509506" y="5604211"/>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cmpd="sng" algn="ctr">
              <a:solidFill>
                <a:srgbClr val="5B9BD5">
                  <a:lumMod val="50000"/>
                </a:srgbClr>
              </a:solidFill>
              <a:prstDash val="solid"/>
              <a:roun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Microsoft YaHei UI" panose="020B0503020204020204" pitchFamily="34" charset="-122"/>
                <a:ea typeface="Microsoft YaHei UI" panose="020B0503020204020204" pitchFamily="34" charset="-122"/>
              </a:endParaRPr>
            </a:p>
          </p:txBody>
        </p:sp>
        <p:sp>
          <p:nvSpPr>
            <p:cNvPr id="15" name="任意多边形 102"/>
            <p:cNvSpPr/>
            <p:nvPr/>
          </p:nvSpPr>
          <p:spPr>
            <a:xfrm>
              <a:off x="2742619" y="5616648"/>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cmpd="sng" algn="ctr">
              <a:solidFill>
                <a:srgbClr val="5B9BD5">
                  <a:lumMod val="50000"/>
                </a:srgbClr>
              </a:solidFill>
              <a:prstDash val="solid"/>
              <a:roun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Microsoft YaHei UI" panose="020B0503020204020204" pitchFamily="34" charset="-122"/>
                <a:ea typeface="Microsoft YaHei UI" panose="020B0503020204020204" pitchFamily="34" charset="-122"/>
              </a:endParaRPr>
            </a:p>
          </p:txBody>
        </p:sp>
        <p:grpSp>
          <p:nvGrpSpPr>
            <p:cNvPr id="16" name="组合 103"/>
            <p:cNvGrpSpPr/>
            <p:nvPr/>
          </p:nvGrpSpPr>
          <p:grpSpPr>
            <a:xfrm>
              <a:off x="3036804" y="5605218"/>
              <a:ext cx="1311708" cy="148199"/>
              <a:chOff x="3036804" y="5605218"/>
              <a:chExt cx="1311708" cy="148199"/>
            </a:xfrm>
          </p:grpSpPr>
          <p:sp>
            <p:nvSpPr>
              <p:cNvPr id="23" name="任意多边形 110"/>
              <p:cNvSpPr/>
              <p:nvPr/>
            </p:nvSpPr>
            <p:spPr>
              <a:xfrm>
                <a:off x="3036804" y="5621127"/>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1" fmla="*/ 197130 w 197130"/>
                  <a:gd name="connsiteY0-2" fmla="*/ 0 h 144359"/>
                  <a:gd name="connsiteX1-3" fmla="*/ 1187 w 197130"/>
                  <a:gd name="connsiteY1-4" fmla="*/ 143692 h 144359"/>
                  <a:gd name="connsiteX2-5" fmla="*/ 115850 w 197130"/>
                  <a:gd name="connsiteY2-6" fmla="*/ 51825 h 144359"/>
                </a:gdLst>
                <a:ahLst/>
                <a:cxnLst>
                  <a:cxn ang="0">
                    <a:pos x="connsiteX0-1" y="connsiteY0-2"/>
                  </a:cxn>
                  <a:cxn ang="0">
                    <a:pos x="connsiteX1-3" y="connsiteY1-4"/>
                  </a:cxn>
                  <a:cxn ang="0">
                    <a:pos x="connsiteX2-5" y="connsiteY2-6"/>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cmpd="sng" algn="ctr">
                <a:solidFill>
                  <a:srgbClr val="5B9BD5">
                    <a:lumMod val="50000"/>
                  </a:srgbClr>
                </a:solidFill>
                <a:prstDash val="solid"/>
                <a:roun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Microsoft YaHei UI" panose="020B0503020204020204" pitchFamily="34" charset="-122"/>
                  <a:ea typeface="Microsoft YaHei UI" panose="020B0503020204020204" pitchFamily="34" charset="-122"/>
                </a:endParaRPr>
              </a:p>
            </p:txBody>
          </p:sp>
          <p:sp>
            <p:nvSpPr>
              <p:cNvPr id="24" name="任意多边形 111"/>
              <p:cNvSpPr/>
              <p:nvPr/>
            </p:nvSpPr>
            <p:spPr>
              <a:xfrm>
                <a:off x="3321927" y="5605218"/>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cmpd="sng" algn="ctr">
                <a:solidFill>
                  <a:srgbClr val="5B9BD5">
                    <a:lumMod val="50000"/>
                  </a:srgbClr>
                </a:solidFill>
                <a:prstDash val="solid"/>
                <a:roun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Microsoft YaHei UI" panose="020B0503020204020204" pitchFamily="34" charset="-122"/>
                  <a:ea typeface="Microsoft YaHei UI" panose="020B0503020204020204" pitchFamily="34" charset="-122"/>
                </a:endParaRPr>
              </a:p>
            </p:txBody>
          </p:sp>
          <p:sp>
            <p:nvSpPr>
              <p:cNvPr id="25" name="任意多边形 112"/>
              <p:cNvSpPr/>
              <p:nvPr/>
            </p:nvSpPr>
            <p:spPr>
              <a:xfrm>
                <a:off x="3607839" y="5623735"/>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cmpd="sng" algn="ctr">
                <a:solidFill>
                  <a:srgbClr val="5B9BD5">
                    <a:lumMod val="50000"/>
                  </a:srgbClr>
                </a:solidFill>
                <a:prstDash val="solid"/>
                <a:roun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Microsoft YaHei UI" panose="020B0503020204020204" pitchFamily="34" charset="-122"/>
                  <a:ea typeface="Microsoft YaHei UI" panose="020B0503020204020204" pitchFamily="34" charset="-122"/>
                </a:endParaRPr>
              </a:p>
            </p:txBody>
          </p:sp>
          <p:sp>
            <p:nvSpPr>
              <p:cNvPr id="26" name="任意多边形 113"/>
              <p:cNvSpPr/>
              <p:nvPr/>
            </p:nvSpPr>
            <p:spPr>
              <a:xfrm>
                <a:off x="3902024" y="5628214"/>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1" fmla="*/ 197130 w 197130"/>
                  <a:gd name="connsiteY0-2" fmla="*/ 0 h 144359"/>
                  <a:gd name="connsiteX1-3" fmla="*/ 1187 w 197130"/>
                  <a:gd name="connsiteY1-4" fmla="*/ 143692 h 144359"/>
                  <a:gd name="connsiteX2-5" fmla="*/ 115850 w 197130"/>
                  <a:gd name="connsiteY2-6" fmla="*/ 51825 h 144359"/>
                </a:gdLst>
                <a:ahLst/>
                <a:cxnLst>
                  <a:cxn ang="0">
                    <a:pos x="connsiteX0-1" y="connsiteY0-2"/>
                  </a:cxn>
                  <a:cxn ang="0">
                    <a:pos x="connsiteX1-3" y="connsiteY1-4"/>
                  </a:cxn>
                  <a:cxn ang="0">
                    <a:pos x="connsiteX2-5" y="connsiteY2-6"/>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cmpd="sng" algn="ctr">
                <a:solidFill>
                  <a:srgbClr val="5B9BD5">
                    <a:lumMod val="50000"/>
                  </a:srgbClr>
                </a:solidFill>
                <a:prstDash val="solid"/>
                <a:roun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Microsoft YaHei UI" panose="020B0503020204020204" pitchFamily="34" charset="-122"/>
                  <a:ea typeface="Microsoft YaHei UI" panose="020B0503020204020204" pitchFamily="34" charset="-122"/>
                </a:endParaRPr>
              </a:p>
            </p:txBody>
          </p:sp>
          <p:sp>
            <p:nvSpPr>
              <p:cNvPr id="27" name="任意多边形 114"/>
              <p:cNvSpPr/>
              <p:nvPr/>
            </p:nvSpPr>
            <p:spPr>
              <a:xfrm>
                <a:off x="4187147" y="5612305"/>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cmpd="sng" algn="ctr">
                <a:solidFill>
                  <a:srgbClr val="5B9BD5">
                    <a:lumMod val="50000"/>
                  </a:srgbClr>
                </a:solidFill>
                <a:prstDash val="solid"/>
                <a:roun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Microsoft YaHei UI" panose="020B0503020204020204" pitchFamily="34" charset="-122"/>
                  <a:ea typeface="Microsoft YaHei UI" panose="020B0503020204020204" pitchFamily="34" charset="-122"/>
                </a:endParaRPr>
              </a:p>
            </p:txBody>
          </p:sp>
        </p:grpSp>
        <p:grpSp>
          <p:nvGrpSpPr>
            <p:cNvPr id="17" name="组合 104"/>
            <p:cNvGrpSpPr/>
            <p:nvPr/>
          </p:nvGrpSpPr>
          <p:grpSpPr>
            <a:xfrm>
              <a:off x="4461628" y="5606382"/>
              <a:ext cx="1311708" cy="148199"/>
              <a:chOff x="3036804" y="5605218"/>
              <a:chExt cx="1311708" cy="148199"/>
            </a:xfrm>
          </p:grpSpPr>
          <p:sp>
            <p:nvSpPr>
              <p:cNvPr id="18" name="任意多边形 105"/>
              <p:cNvSpPr/>
              <p:nvPr/>
            </p:nvSpPr>
            <p:spPr>
              <a:xfrm>
                <a:off x="3036804" y="5621127"/>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1" fmla="*/ 197130 w 197130"/>
                  <a:gd name="connsiteY0-2" fmla="*/ 0 h 144359"/>
                  <a:gd name="connsiteX1-3" fmla="*/ 1187 w 197130"/>
                  <a:gd name="connsiteY1-4" fmla="*/ 143692 h 144359"/>
                  <a:gd name="connsiteX2-5" fmla="*/ 115850 w 197130"/>
                  <a:gd name="connsiteY2-6" fmla="*/ 51825 h 144359"/>
                </a:gdLst>
                <a:ahLst/>
                <a:cxnLst>
                  <a:cxn ang="0">
                    <a:pos x="connsiteX0-1" y="connsiteY0-2"/>
                  </a:cxn>
                  <a:cxn ang="0">
                    <a:pos x="connsiteX1-3" y="connsiteY1-4"/>
                  </a:cxn>
                  <a:cxn ang="0">
                    <a:pos x="connsiteX2-5" y="connsiteY2-6"/>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cmpd="sng" algn="ctr">
                <a:solidFill>
                  <a:srgbClr val="5B9BD5">
                    <a:lumMod val="50000"/>
                  </a:srgbClr>
                </a:solidFill>
                <a:prstDash val="solid"/>
                <a:roun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Microsoft YaHei UI" panose="020B0503020204020204" pitchFamily="34" charset="-122"/>
                  <a:ea typeface="Microsoft YaHei UI" panose="020B0503020204020204" pitchFamily="34" charset="-122"/>
                </a:endParaRPr>
              </a:p>
            </p:txBody>
          </p:sp>
          <p:sp>
            <p:nvSpPr>
              <p:cNvPr id="19" name="任意多边形 106"/>
              <p:cNvSpPr/>
              <p:nvPr/>
            </p:nvSpPr>
            <p:spPr>
              <a:xfrm>
                <a:off x="3321927" y="5605218"/>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cmpd="sng" algn="ctr">
                <a:solidFill>
                  <a:srgbClr val="5B9BD5">
                    <a:lumMod val="50000"/>
                  </a:srgbClr>
                </a:solidFill>
                <a:prstDash val="solid"/>
                <a:roun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Microsoft YaHei UI" panose="020B0503020204020204" pitchFamily="34" charset="-122"/>
                  <a:ea typeface="Microsoft YaHei UI" panose="020B0503020204020204" pitchFamily="34" charset="-122"/>
                </a:endParaRPr>
              </a:p>
            </p:txBody>
          </p:sp>
          <p:sp>
            <p:nvSpPr>
              <p:cNvPr id="20" name="任意多边形 107"/>
              <p:cNvSpPr/>
              <p:nvPr/>
            </p:nvSpPr>
            <p:spPr>
              <a:xfrm>
                <a:off x="3607839" y="5623735"/>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cmpd="sng" algn="ctr">
                <a:solidFill>
                  <a:srgbClr val="5B9BD5">
                    <a:lumMod val="50000"/>
                  </a:srgbClr>
                </a:solidFill>
                <a:prstDash val="solid"/>
                <a:roun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Microsoft YaHei UI" panose="020B0503020204020204" pitchFamily="34" charset="-122"/>
                  <a:ea typeface="Microsoft YaHei UI" panose="020B0503020204020204" pitchFamily="34" charset="-122"/>
                </a:endParaRPr>
              </a:p>
            </p:txBody>
          </p:sp>
          <p:sp>
            <p:nvSpPr>
              <p:cNvPr id="21" name="任意多边形 108"/>
              <p:cNvSpPr/>
              <p:nvPr/>
            </p:nvSpPr>
            <p:spPr>
              <a:xfrm>
                <a:off x="3902024" y="5628214"/>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1" fmla="*/ 197130 w 197130"/>
                  <a:gd name="connsiteY0-2" fmla="*/ 0 h 144359"/>
                  <a:gd name="connsiteX1-3" fmla="*/ 1187 w 197130"/>
                  <a:gd name="connsiteY1-4" fmla="*/ 143692 h 144359"/>
                  <a:gd name="connsiteX2-5" fmla="*/ 115850 w 197130"/>
                  <a:gd name="connsiteY2-6" fmla="*/ 51825 h 144359"/>
                </a:gdLst>
                <a:ahLst/>
                <a:cxnLst>
                  <a:cxn ang="0">
                    <a:pos x="connsiteX0-1" y="connsiteY0-2"/>
                  </a:cxn>
                  <a:cxn ang="0">
                    <a:pos x="connsiteX1-3" y="connsiteY1-4"/>
                  </a:cxn>
                  <a:cxn ang="0">
                    <a:pos x="connsiteX2-5" y="connsiteY2-6"/>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cmpd="sng" algn="ctr">
                <a:solidFill>
                  <a:srgbClr val="5B9BD5">
                    <a:lumMod val="50000"/>
                  </a:srgbClr>
                </a:solidFill>
                <a:prstDash val="solid"/>
                <a:roun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Microsoft YaHei UI" panose="020B0503020204020204" pitchFamily="34" charset="-122"/>
                  <a:ea typeface="Microsoft YaHei UI" panose="020B0503020204020204" pitchFamily="34" charset="-122"/>
                </a:endParaRPr>
              </a:p>
            </p:txBody>
          </p:sp>
          <p:sp>
            <p:nvSpPr>
              <p:cNvPr id="22" name="任意多边形 109"/>
              <p:cNvSpPr/>
              <p:nvPr/>
            </p:nvSpPr>
            <p:spPr>
              <a:xfrm>
                <a:off x="4187147" y="5612305"/>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cmpd="sng" algn="ctr">
                <a:solidFill>
                  <a:srgbClr val="5B9BD5">
                    <a:lumMod val="50000"/>
                  </a:srgbClr>
                </a:solidFill>
                <a:prstDash val="solid"/>
                <a:roun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Microsoft YaHei UI" panose="020B0503020204020204" pitchFamily="34" charset="-122"/>
                  <a:ea typeface="Microsoft YaHei UI" panose="020B0503020204020204" pitchFamily="34" charset="-122"/>
                </a:endParaRPr>
              </a:p>
            </p:txBody>
          </p:sp>
        </p:grpSp>
      </p:grpSp>
      <p:sp>
        <p:nvSpPr>
          <p:cNvPr id="10" name="TextBox 115"/>
          <p:cNvSpPr txBox="1"/>
          <p:nvPr/>
        </p:nvSpPr>
        <p:spPr>
          <a:xfrm>
            <a:off x="725422" y="1420093"/>
            <a:ext cx="4643412" cy="255454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3200" b="1" i="0" dirty="0">
                <a:solidFill>
                  <a:srgbClr val="C00000"/>
                </a:solidFill>
                <a:effectLst/>
                <a:latin typeface="Calibri" panose="020F0502020204030204" pitchFamily="34" charset="0"/>
                <a:cs typeface="Calibri" panose="020F0502020204030204" pitchFamily="34" charset="0"/>
              </a:rPr>
              <a:t>Câu 1.</a:t>
            </a:r>
            <a:r>
              <a:rPr lang="vi-VN" sz="3200" i="0" dirty="0">
                <a:solidFill>
                  <a:srgbClr val="C00000"/>
                </a:solidFill>
                <a:effectLst/>
                <a:latin typeface="Calibri" panose="020F0502020204030204" pitchFamily="34" charset="0"/>
                <a:cs typeface="Calibri" panose="020F0502020204030204" pitchFamily="34" charset="0"/>
              </a:rPr>
              <a:t> </a:t>
            </a:r>
            <a:endParaRPr lang="vi-VN" sz="3200" i="0" dirty="0">
              <a:solidFill>
                <a:srgbClr val="C00000"/>
              </a:solidFill>
              <a:effectLst/>
              <a:latin typeface="Calibri" panose="020F0502020204030204" pitchFamily="34" charset="0"/>
              <a:cs typeface="Calibri" panose="020F0502020204030204" pitchFamily="34" charset="0"/>
            </a:endParaRPr>
          </a:p>
          <a:p>
            <a:pPr algn="just"/>
            <a:r>
              <a:rPr lang="vi-VN" sz="3200" i="0" dirty="0">
                <a:solidFill>
                  <a:srgbClr val="333333"/>
                </a:solidFill>
                <a:effectLst/>
                <a:latin typeface="Calibri" panose="020F0502020204030204" pitchFamily="34" charset="0"/>
                <a:cs typeface="Calibri" panose="020F0502020204030204" pitchFamily="34" charset="0"/>
              </a:rPr>
              <a:t>Kể tên 5 hoạt động hằng </a:t>
            </a:r>
            <a:r>
              <a:rPr lang="vi-VN" sz="3200" i="0" dirty="0">
                <a:solidFill>
                  <a:srgbClr val="333333"/>
                </a:solidFill>
                <a:effectLst/>
                <a:latin typeface="+mj-lt"/>
                <a:cs typeface="Calibri" panose="020F0502020204030204" pitchFamily="34" charset="0"/>
              </a:rPr>
              <a:t>ngày</a:t>
            </a:r>
            <a:r>
              <a:rPr lang="vi-VN" sz="3200" i="0" dirty="0">
                <a:solidFill>
                  <a:srgbClr val="333333"/>
                </a:solidFill>
                <a:effectLst/>
                <a:latin typeface="Calibri" panose="020F0502020204030204" pitchFamily="34" charset="0"/>
                <a:cs typeface="Calibri" panose="020F0502020204030204" pitchFamily="34" charset="0"/>
              </a:rPr>
              <a:t> cho thấy lực và tác dụng của lực tương ứng trong các hoạt động đó.</a:t>
            </a:r>
            <a:endParaRPr lang="vi-VN" sz="32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6"/>
          <p:cNvPicPr>
            <a:picLocks noChangeAspect="1"/>
          </p:cNvPicPr>
          <p:nvPr/>
        </p:nvPicPr>
        <p:blipFill>
          <a:blip r:embed="rId1" cstate="print">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a:off x="1305903" y="1144464"/>
            <a:ext cx="3173104" cy="3173104"/>
          </a:xfrm>
          <a:prstGeom prst="rect">
            <a:avLst/>
          </a:prstGeom>
        </p:spPr>
      </p:pic>
      <p:sp>
        <p:nvSpPr>
          <p:cNvPr id="5" name="文本框 68"/>
          <p:cNvSpPr txBox="1"/>
          <p:nvPr/>
        </p:nvSpPr>
        <p:spPr>
          <a:xfrm>
            <a:off x="1703418" y="2411273"/>
            <a:ext cx="2590800" cy="120032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2400" dirty="0">
                <a:latin typeface="Calibri" panose="020F0502020204030204" pitchFamily="34" charset="0"/>
                <a:cs typeface="Calibri" panose="020F0502020204030204" pitchFamily="34" charset="0"/>
              </a:rPr>
              <a:t>Tập thể dục nâng tạ, lực có tác dụng dịch chuyển quả tạ</a:t>
            </a:r>
            <a:endParaRPr lang="zh-CN" altLang="en-US" sz="1600" spc="300" dirty="0">
              <a:solidFill>
                <a:srgbClr val="152850"/>
              </a:solidFill>
              <a:latin typeface="Calibri" panose="020F0502020204030204" pitchFamily="34" charset="0"/>
              <a:ea typeface="Microsoft YaHei UI" panose="020B0503020204020204" pitchFamily="34" charset="-122"/>
              <a:cs typeface="Calibri" panose="020F0502020204030204" pitchFamily="34" charset="0"/>
            </a:endParaRPr>
          </a:p>
        </p:txBody>
      </p:sp>
      <p:pic>
        <p:nvPicPr>
          <p:cNvPr id="6" name="图片 69"/>
          <p:cNvPicPr>
            <a:picLocks noChangeAspect="1"/>
          </p:cNvPicPr>
          <p:nvPr/>
        </p:nvPicPr>
        <p:blipFill>
          <a:blip r:embed="rId1" cstate="print">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a:off x="4730414" y="1163653"/>
            <a:ext cx="3173104" cy="3229053"/>
          </a:xfrm>
          <a:prstGeom prst="rect">
            <a:avLst/>
          </a:prstGeom>
        </p:spPr>
      </p:pic>
      <p:sp>
        <p:nvSpPr>
          <p:cNvPr id="7" name="文本框 70"/>
          <p:cNvSpPr txBox="1"/>
          <p:nvPr/>
        </p:nvSpPr>
        <p:spPr>
          <a:xfrm>
            <a:off x="1051750" y="1326278"/>
            <a:ext cx="3709132"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dirty="0">
                <a:latin typeface="Calibri" panose="020F0502020204030204" pitchFamily="34" charset="0"/>
                <a:cs typeface="Calibri" panose="020F0502020204030204" pitchFamily="34" charset="0"/>
              </a:rPr>
              <a:t>1</a:t>
            </a:r>
            <a:endParaRPr lang="zh-CN" altLang="en-US" dirty="0">
              <a:solidFill>
                <a:srgbClr val="697DA9"/>
              </a:solidFill>
              <a:latin typeface="Calibri" panose="020F0502020204030204" pitchFamily="34" charset="0"/>
              <a:ea typeface="Microsoft YaHei UI" panose="020B0503020204020204" pitchFamily="34" charset="-122"/>
              <a:cs typeface="Calibri" panose="020F0502020204030204" pitchFamily="34" charset="0"/>
            </a:endParaRPr>
          </a:p>
        </p:txBody>
      </p:sp>
      <p:sp>
        <p:nvSpPr>
          <p:cNvPr id="8" name="文本框 71"/>
          <p:cNvSpPr txBox="1"/>
          <p:nvPr/>
        </p:nvSpPr>
        <p:spPr>
          <a:xfrm>
            <a:off x="5288805" y="2286810"/>
            <a:ext cx="2107353" cy="15696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400" dirty="0">
                <a:latin typeface="Calibri" panose="020F0502020204030204" pitchFamily="34" charset="0"/>
                <a:cs typeface="Calibri" panose="020F0502020204030204" pitchFamily="34" charset="0"/>
              </a:rPr>
              <a:t>Chơi đá bóng, lực có tác dụng làm quả bóng chuyển động.</a:t>
            </a:r>
            <a:endParaRPr lang="zh-CN" altLang="en-US" sz="2400" spc="300" dirty="0">
              <a:solidFill>
                <a:srgbClr val="152850"/>
              </a:solidFill>
              <a:latin typeface="Calibri" panose="020F0502020204030204" pitchFamily="34" charset="0"/>
              <a:ea typeface="Microsoft YaHei UI" panose="020B0503020204020204" pitchFamily="34" charset="-122"/>
              <a:cs typeface="Calibri" panose="020F0502020204030204" pitchFamily="34" charset="0"/>
            </a:endParaRPr>
          </a:p>
        </p:txBody>
      </p:sp>
      <p:pic>
        <p:nvPicPr>
          <p:cNvPr id="9" name="图片 72"/>
          <p:cNvPicPr>
            <a:picLocks noChangeAspect="1"/>
          </p:cNvPicPr>
          <p:nvPr/>
        </p:nvPicPr>
        <p:blipFill>
          <a:blip r:embed="rId1" cstate="print">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a:off x="7717419" y="1092215"/>
            <a:ext cx="3173104" cy="3173104"/>
          </a:xfrm>
          <a:prstGeom prst="rect">
            <a:avLst/>
          </a:prstGeom>
        </p:spPr>
      </p:pic>
      <p:sp>
        <p:nvSpPr>
          <p:cNvPr id="10" name="文本框 74"/>
          <p:cNvSpPr txBox="1"/>
          <p:nvPr/>
        </p:nvSpPr>
        <p:spPr>
          <a:xfrm>
            <a:off x="8031986" y="2230402"/>
            <a:ext cx="2543937" cy="1583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400" dirty="0">
                <a:latin typeface="Calibri" panose="020F0502020204030204" pitchFamily="34" charset="0"/>
                <a:cs typeface="Calibri" panose="020F0502020204030204" pitchFamily="34" charset="0"/>
              </a:rPr>
              <a:t>Vắt một quả chanh, lực có tác dụng làm quả chanh biến dạng</a:t>
            </a:r>
            <a:endParaRPr lang="zh-CN" altLang="en-US" sz="2400" spc="300" dirty="0">
              <a:solidFill>
                <a:srgbClr val="152850"/>
              </a:solidFill>
              <a:latin typeface="Calibri" panose="020F0502020204030204" pitchFamily="34" charset="0"/>
              <a:ea typeface="Microsoft YaHei UI" panose="020B0503020204020204" pitchFamily="34" charset="-122"/>
              <a:cs typeface="Calibri" panose="020F0502020204030204" pitchFamily="34" charset="0"/>
            </a:endParaRPr>
          </a:p>
        </p:txBody>
      </p:sp>
      <p:sp>
        <p:nvSpPr>
          <p:cNvPr id="11" name="文本框 70"/>
          <p:cNvSpPr txBox="1"/>
          <p:nvPr/>
        </p:nvSpPr>
        <p:spPr>
          <a:xfrm>
            <a:off x="4501295" y="1390582"/>
            <a:ext cx="3709132"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dirty="0">
                <a:latin typeface="Calibri" panose="020F0502020204030204" pitchFamily="34" charset="0"/>
                <a:cs typeface="Calibri" panose="020F0502020204030204" pitchFamily="34" charset="0"/>
              </a:rPr>
              <a:t>2</a:t>
            </a:r>
            <a:endParaRPr lang="zh-CN" altLang="en-US" dirty="0">
              <a:solidFill>
                <a:srgbClr val="697DA9"/>
              </a:solidFill>
              <a:latin typeface="Calibri" panose="020F0502020204030204" pitchFamily="34" charset="0"/>
              <a:ea typeface="Microsoft YaHei UI" panose="020B0503020204020204" pitchFamily="34" charset="-122"/>
              <a:cs typeface="Calibri" panose="020F0502020204030204" pitchFamily="34" charset="0"/>
            </a:endParaRPr>
          </a:p>
        </p:txBody>
      </p:sp>
      <p:sp>
        <p:nvSpPr>
          <p:cNvPr id="12" name="文本框 70"/>
          <p:cNvSpPr txBox="1"/>
          <p:nvPr/>
        </p:nvSpPr>
        <p:spPr>
          <a:xfrm>
            <a:off x="7431118" y="1404121"/>
            <a:ext cx="3709132"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dirty="0">
                <a:latin typeface="Calibri" panose="020F0502020204030204" pitchFamily="34" charset="0"/>
                <a:cs typeface="Calibri" panose="020F0502020204030204" pitchFamily="34" charset="0"/>
              </a:rPr>
              <a:t>3</a:t>
            </a:r>
            <a:endParaRPr lang="zh-CN" altLang="en-US" dirty="0">
              <a:solidFill>
                <a:srgbClr val="697DA9"/>
              </a:solidFill>
              <a:latin typeface="Calibri" panose="020F0502020204030204" pitchFamily="34" charset="0"/>
              <a:ea typeface="Microsoft YaHei UI" panose="020B0503020204020204" pitchFamily="34" charset="-122"/>
              <a:cs typeface="Calibri" panose="020F0502020204030204" pitchFamily="34" charset="0"/>
            </a:endParaRPr>
          </a:p>
        </p:txBody>
      </p:sp>
      <p:pic>
        <p:nvPicPr>
          <p:cNvPr id="13" name="图片 69"/>
          <p:cNvPicPr>
            <a:picLocks noChangeAspect="1"/>
          </p:cNvPicPr>
          <p:nvPr/>
        </p:nvPicPr>
        <p:blipFill>
          <a:blip r:embed="rId1" cstate="print">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a:off x="2922896" y="3429000"/>
            <a:ext cx="3173104" cy="3229053"/>
          </a:xfrm>
          <a:prstGeom prst="rect">
            <a:avLst/>
          </a:prstGeom>
        </p:spPr>
      </p:pic>
      <p:sp>
        <p:nvSpPr>
          <p:cNvPr id="14" name="文本框 71"/>
          <p:cNvSpPr txBox="1"/>
          <p:nvPr/>
        </p:nvSpPr>
        <p:spPr>
          <a:xfrm>
            <a:off x="3361895" y="4508352"/>
            <a:ext cx="2235280" cy="193899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400" dirty="0">
                <a:latin typeface="Calibri" panose="020F0502020204030204" pitchFamily="34" charset="0"/>
                <a:cs typeface="Calibri" panose="020F0502020204030204" pitchFamily="34" charset="0"/>
              </a:rPr>
              <a:t>Đẩy một thùng hàng, vật có tác dụng làm thùng hàng chuyển động.</a:t>
            </a:r>
            <a:endParaRPr lang="zh-CN" altLang="en-US" sz="2400" spc="300" dirty="0">
              <a:solidFill>
                <a:srgbClr val="152850"/>
              </a:solidFill>
              <a:latin typeface="Calibri" panose="020F0502020204030204" pitchFamily="34" charset="0"/>
              <a:ea typeface="Microsoft YaHei UI" panose="020B0503020204020204" pitchFamily="34" charset="-122"/>
              <a:cs typeface="Calibri" panose="020F0502020204030204" pitchFamily="34" charset="0"/>
            </a:endParaRPr>
          </a:p>
        </p:txBody>
      </p:sp>
      <p:sp>
        <p:nvSpPr>
          <p:cNvPr id="15" name="文本框 70"/>
          <p:cNvSpPr txBox="1"/>
          <p:nvPr/>
        </p:nvSpPr>
        <p:spPr>
          <a:xfrm>
            <a:off x="2702311" y="3612124"/>
            <a:ext cx="3709132"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dirty="0">
                <a:latin typeface="Calibri" panose="020F0502020204030204" pitchFamily="34" charset="0"/>
                <a:cs typeface="Calibri" panose="020F0502020204030204" pitchFamily="34" charset="0"/>
              </a:rPr>
              <a:t>4</a:t>
            </a:r>
            <a:endParaRPr lang="zh-CN" altLang="en-US" dirty="0">
              <a:solidFill>
                <a:srgbClr val="697DA9"/>
              </a:solidFill>
              <a:latin typeface="Calibri" panose="020F0502020204030204" pitchFamily="34" charset="0"/>
              <a:ea typeface="Microsoft YaHei UI" panose="020B0503020204020204" pitchFamily="34" charset="-122"/>
              <a:cs typeface="Calibri" panose="020F0502020204030204" pitchFamily="34" charset="0"/>
            </a:endParaRPr>
          </a:p>
        </p:txBody>
      </p:sp>
      <p:pic>
        <p:nvPicPr>
          <p:cNvPr id="16" name="图片 69"/>
          <p:cNvPicPr>
            <a:picLocks noChangeAspect="1"/>
          </p:cNvPicPr>
          <p:nvPr/>
        </p:nvPicPr>
        <p:blipFill>
          <a:blip r:embed="rId1" cstate="print">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a:off x="6306917" y="3463038"/>
            <a:ext cx="3173104" cy="3229053"/>
          </a:xfrm>
          <a:prstGeom prst="rect">
            <a:avLst/>
          </a:prstGeom>
        </p:spPr>
      </p:pic>
      <p:sp>
        <p:nvSpPr>
          <p:cNvPr id="17" name="文本框 71"/>
          <p:cNvSpPr txBox="1"/>
          <p:nvPr/>
        </p:nvSpPr>
        <p:spPr>
          <a:xfrm>
            <a:off x="6737382" y="4586195"/>
            <a:ext cx="2235280" cy="193899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400" dirty="0">
                <a:latin typeface="Calibri" panose="020F0502020204030204" pitchFamily="34" charset="0"/>
                <a:cs typeface="Calibri" panose="020F0502020204030204" pitchFamily="34" charset="0"/>
              </a:rPr>
              <a:t>Bấm một chiếc bút bi, lực có tác dụng làm lò xo trong bút bi biến dạng.</a:t>
            </a:r>
            <a:endParaRPr lang="zh-CN" altLang="en-US" sz="2400" spc="300" dirty="0">
              <a:solidFill>
                <a:srgbClr val="152850"/>
              </a:solidFill>
              <a:latin typeface="Calibri" panose="020F0502020204030204" pitchFamily="34" charset="0"/>
              <a:ea typeface="Microsoft YaHei UI" panose="020B0503020204020204" pitchFamily="34" charset="-122"/>
              <a:cs typeface="Calibri" panose="020F0502020204030204" pitchFamily="34" charset="0"/>
            </a:endParaRPr>
          </a:p>
        </p:txBody>
      </p:sp>
      <p:sp>
        <p:nvSpPr>
          <p:cNvPr id="18" name="文本框 70"/>
          <p:cNvSpPr txBox="1"/>
          <p:nvPr/>
        </p:nvSpPr>
        <p:spPr>
          <a:xfrm>
            <a:off x="6077798" y="3689967"/>
            <a:ext cx="3709132"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dirty="0">
                <a:latin typeface="Calibri" panose="020F0502020204030204" pitchFamily="34" charset="0"/>
                <a:cs typeface="Calibri" panose="020F0502020204030204" pitchFamily="34" charset="0"/>
              </a:rPr>
              <a:t>5</a:t>
            </a:r>
            <a:endParaRPr lang="zh-CN" altLang="en-US" dirty="0">
              <a:solidFill>
                <a:srgbClr val="697DA9"/>
              </a:solidFill>
              <a:latin typeface="Calibri" panose="020F0502020204030204" pitchFamily="34" charset="0"/>
              <a:ea typeface="Microsoft YaHei UI" panose="020B0503020204020204" pitchFamily="34" charset="-122"/>
              <a:cs typeface="Calibri" panose="020F0502020204030204" pitchFamily="34" charset="0"/>
            </a:endParaRPr>
          </a:p>
        </p:txBody>
      </p:sp>
      <p:sp>
        <p:nvSpPr>
          <p:cNvPr id="19" name="TextBox 83"/>
          <p:cNvSpPr txBox="1"/>
          <p:nvPr/>
        </p:nvSpPr>
        <p:spPr>
          <a:xfrm>
            <a:off x="2781931" y="165909"/>
            <a:ext cx="6093500" cy="707886"/>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4000" b="1" u="sng" dirty="0">
                <a:solidFill>
                  <a:srgbClr val="002060"/>
                </a:solidFill>
                <a:latin typeface="Calibri" panose="020F0502020204030204" pitchFamily="34" charset="0"/>
                <a:ea typeface="ZapfChancery-Medium" panose="00000400000000000000" pitchFamily="2" charset="-93"/>
                <a:cs typeface="Calibri" panose="020F0502020204030204" pitchFamily="34" charset="0"/>
              </a:rPr>
              <a:t>Lời giải</a:t>
            </a:r>
            <a:endParaRPr lang="vi-VN" sz="4000" b="1" u="sng" dirty="0">
              <a:solidFill>
                <a:srgbClr val="002060"/>
              </a:solidFill>
              <a:latin typeface="Calibri" panose="020F0502020204030204" pitchFamily="34" charset="0"/>
              <a:ea typeface="ZapfChancery-Medium" panose="00000400000000000000" pitchFamily="2" charset="-93"/>
              <a:cs typeface="Calibri" panose="020F0502020204030204"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454483" y="1144258"/>
            <a:ext cx="8705660" cy="402928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0" rIns="0" bIns="88872" numCol="1" anchor="ctr"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vi-VN" altLang="vi-VN" sz="32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Câu 2. </a:t>
            </a:r>
            <a:r>
              <a:rPr kumimoji="0" lang="vi-VN" altLang="vi-VN" sz="3200" b="0" i="0" u="none" strike="noStrike" kern="120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rPr>
              <a:t>Một thùng hàng đang được đẩy di chuyển trên mặt sàn nằm ngang.    </a:t>
            </a:r>
            <a:endParaRPr kumimoji="0" lang="vi-VN" altLang="vi-VN" sz="3200" b="0" i="0" u="none" strike="noStrike" kern="120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defRPr/>
            </a:pPr>
            <a:endParaRPr kumimoji="0" lang="vi-VN" altLang="vi-VN" sz="3200" b="0" i="0" u="none" strike="noStrike" kern="120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defRPr/>
            </a:pPr>
            <a:endParaRPr kumimoji="0" lang="vi-VN" altLang="vi-VN" sz="3200" b="0" i="0" u="none" strike="noStrike" kern="120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vi-VN" sz="3200" b="0" i="0" u="none" strike="noStrike" kern="1200" cap="none" spc="0" normalizeH="0" baseline="0" noProof="0" dirty="0" smtClean="0">
              <a:ln>
                <a:noFill/>
              </a:ln>
              <a:solidFill>
                <a:sysClr val="windowText" lastClr="000000"/>
              </a:solidFill>
              <a:effectLst/>
              <a:uLnTx/>
              <a:uFillTx/>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defRPr/>
            </a:pPr>
            <a:endParaRPr kumimoji="0" lang="vi-VN" altLang="vi-VN" sz="32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vi-VN" altLang="vi-VN" sz="3200" b="0" i="0" u="none" strike="noStrike" kern="120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rPr>
              <a:t>a) Kể tên các lực tác dụng lên thùng hàng.</a:t>
            </a:r>
            <a:endParaRPr kumimoji="0" lang="vi-VN" altLang="vi-VN" sz="32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vi-VN" altLang="vi-VN" sz="3200" b="0" i="0" u="none" strike="noStrike" kern="120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rPr>
              <a:t>b) Biểu diễn các lực đó bằng mũi tên.</a:t>
            </a:r>
            <a:endParaRPr kumimoji="0" lang="vi-VN" altLang="vi-VN" sz="32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pic>
        <p:nvPicPr>
          <p:cNvPr id="6"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50025" y="2263546"/>
            <a:ext cx="2314575" cy="17907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71"/>
          <p:cNvSpPr txBox="1"/>
          <p:nvPr/>
        </p:nvSpPr>
        <p:spPr>
          <a:xfrm>
            <a:off x="2511427" y="490074"/>
            <a:ext cx="6093500" cy="707886"/>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4000" b="1" u="sng" dirty="0">
                <a:solidFill>
                  <a:srgbClr val="002060"/>
                </a:solidFill>
                <a:latin typeface="Amazone" panose="03020702060507090A04" pitchFamily="66" charset="-93"/>
                <a:ea typeface="ZapfChancery-Medium" panose="00000400000000000000" pitchFamily="2" charset="-93"/>
                <a:cs typeface="ZapfChancery-Medium" panose="00000400000000000000" pitchFamily="2" charset="-93"/>
              </a:rPr>
              <a:t>Lời giải</a:t>
            </a:r>
            <a:endParaRPr lang="vi-VN" sz="4000" b="1" u="sng" dirty="0">
              <a:solidFill>
                <a:srgbClr val="002060"/>
              </a:solidFill>
              <a:latin typeface="Amazone" panose="03020702060507090A04" pitchFamily="66" charset="-93"/>
              <a:ea typeface="ZapfChancery-Medium" panose="00000400000000000000" pitchFamily="2" charset="-93"/>
              <a:cs typeface="ZapfChancery-Medium" panose="00000400000000000000" pitchFamily="2" charset="-93"/>
            </a:endParaRPr>
          </a:p>
        </p:txBody>
      </p:sp>
      <p:sp>
        <p:nvSpPr>
          <p:cNvPr id="34" name="TextBox 72"/>
          <p:cNvSpPr txBox="1"/>
          <p:nvPr/>
        </p:nvSpPr>
        <p:spPr>
          <a:xfrm>
            <a:off x="1603917" y="1319066"/>
            <a:ext cx="8984166" cy="224676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vi-VN" sz="2800" b="0" i="0" dirty="0">
                <a:solidFill>
                  <a:srgbClr val="333333"/>
                </a:solidFill>
                <a:effectLst/>
                <a:latin typeface="Calibri" panose="020F0502020204030204" pitchFamily="34" charset="0"/>
                <a:cs typeface="Calibri" panose="020F0502020204030204" pitchFamily="34" charset="0"/>
              </a:rPr>
              <a:t>a) Theo phương ngang, các lực tác dụng lên thùng hàng là:</a:t>
            </a:r>
            <a:endParaRPr lang="vi-VN" sz="2800" b="0" i="0" dirty="0">
              <a:solidFill>
                <a:srgbClr val="333333"/>
              </a:solidFill>
              <a:effectLst/>
              <a:latin typeface="Calibri" panose="020F0502020204030204" pitchFamily="34" charset="0"/>
              <a:cs typeface="Calibri" panose="020F0502020204030204" pitchFamily="34" charset="0"/>
            </a:endParaRPr>
          </a:p>
          <a:p>
            <a:pPr algn="l">
              <a:buFont typeface="Arial" panose="020B0604020202020204" pitchFamily="34" charset="0"/>
              <a:buChar char="•"/>
            </a:pPr>
            <a:r>
              <a:rPr lang="vi-VN" sz="2800" b="0" i="0" dirty="0">
                <a:solidFill>
                  <a:srgbClr val="333333"/>
                </a:solidFill>
                <a:effectLst/>
                <a:latin typeface="Calibri" panose="020F0502020204030204" pitchFamily="34" charset="0"/>
                <a:cs typeface="Calibri" panose="020F0502020204030204" pitchFamily="34" charset="0"/>
              </a:rPr>
              <a:t> Lực đẩy của người làm cho thùng hàng chuyển động.</a:t>
            </a:r>
            <a:endParaRPr lang="vi-VN" sz="2800" b="0" i="0" dirty="0">
              <a:solidFill>
                <a:srgbClr val="333333"/>
              </a:solidFill>
              <a:effectLst/>
              <a:latin typeface="Calibri" panose="020F0502020204030204" pitchFamily="34" charset="0"/>
              <a:cs typeface="Calibri" panose="020F0502020204030204" pitchFamily="34" charset="0"/>
            </a:endParaRPr>
          </a:p>
          <a:p>
            <a:pPr algn="l">
              <a:buFont typeface="Arial" panose="020B0604020202020204" pitchFamily="34" charset="0"/>
              <a:buChar char="•"/>
            </a:pPr>
            <a:r>
              <a:rPr lang="vi-VN" sz="2800" b="0" i="0" dirty="0">
                <a:solidFill>
                  <a:srgbClr val="333333"/>
                </a:solidFill>
                <a:effectLst/>
                <a:latin typeface="Calibri" panose="020F0502020204030204" pitchFamily="34" charset="0"/>
                <a:cs typeface="Calibri" panose="020F0502020204030204" pitchFamily="34" charset="0"/>
              </a:rPr>
              <a:t> Lực ma sát giữa thùng hàng với mặt sàn làm cản trở chuyển động.</a:t>
            </a:r>
            <a:endParaRPr lang="vi-VN" sz="2800" b="0" i="0" dirty="0">
              <a:solidFill>
                <a:srgbClr val="333333"/>
              </a:solidFill>
              <a:effectLst/>
              <a:latin typeface="Calibri" panose="020F0502020204030204" pitchFamily="34" charset="0"/>
              <a:cs typeface="Calibri" panose="020F0502020204030204" pitchFamily="34" charset="0"/>
            </a:endParaRPr>
          </a:p>
          <a:p>
            <a:pPr algn="l"/>
            <a:r>
              <a:rPr lang="vi-VN" sz="2800" b="0" i="0" dirty="0">
                <a:solidFill>
                  <a:srgbClr val="333333"/>
                </a:solidFill>
                <a:effectLst/>
                <a:latin typeface="Calibri" panose="020F0502020204030204" pitchFamily="34" charset="0"/>
                <a:cs typeface="Calibri" panose="020F0502020204030204" pitchFamily="34" charset="0"/>
              </a:rPr>
              <a:t>b) Biểu diễn các lực đó bằng mũi tên.</a:t>
            </a:r>
            <a:endParaRPr lang="vi-VN" sz="2800" b="0" i="0" dirty="0">
              <a:solidFill>
                <a:srgbClr val="333333"/>
              </a:solidFill>
              <a:effectLst/>
              <a:latin typeface="Calibri" panose="020F0502020204030204" pitchFamily="34" charset="0"/>
              <a:cs typeface="Calibri" panose="020F0502020204030204" pitchFamily="34" charset="0"/>
            </a:endParaRPr>
          </a:p>
        </p:txBody>
      </p:sp>
      <p:pic>
        <p:nvPicPr>
          <p:cNvPr id="35" name="Picture 3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370904" y="3565835"/>
            <a:ext cx="3500159" cy="2286536"/>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16"/>
        <p:cNvGrpSpPr/>
        <p:nvPr/>
      </p:nvGrpSpPr>
      <p:grpSpPr>
        <a:xfrm>
          <a:off x="0" y="0"/>
          <a:ext cx="0" cy="0"/>
          <a:chOff x="0" y="0"/>
          <a:chExt cx="0" cy="0"/>
        </a:xfrm>
      </p:grpSpPr>
      <p:grpSp>
        <p:nvGrpSpPr>
          <p:cNvPr id="2319" name="Google Shape;2319;p44"/>
          <p:cNvGrpSpPr/>
          <p:nvPr/>
        </p:nvGrpSpPr>
        <p:grpSpPr>
          <a:xfrm>
            <a:off x="9268920" y="1"/>
            <a:ext cx="2923080" cy="1773604"/>
            <a:chOff x="1606825" y="3214275"/>
            <a:chExt cx="529275" cy="321150"/>
          </a:xfrm>
        </p:grpSpPr>
        <p:sp>
          <p:nvSpPr>
            <p:cNvPr id="2320" name="Google Shape;2320;p44"/>
            <p:cNvSpPr/>
            <p:nvPr/>
          </p:nvSpPr>
          <p:spPr>
            <a:xfrm>
              <a:off x="1747100" y="3464800"/>
              <a:ext cx="57300" cy="64375"/>
            </a:xfrm>
            <a:custGeom>
              <a:avLst/>
              <a:gdLst/>
              <a:ahLst/>
              <a:cxnLst/>
              <a:rect l="l" t="t" r="r" b="b"/>
              <a:pathLst>
                <a:path w="2292" h="2575" extrusionOk="0">
                  <a:moveTo>
                    <a:pt x="1182" y="0"/>
                  </a:moveTo>
                  <a:cubicBezTo>
                    <a:pt x="636" y="0"/>
                    <a:pt x="1" y="40"/>
                    <a:pt x="1" y="40"/>
                  </a:cubicBezTo>
                  <a:cubicBezTo>
                    <a:pt x="1" y="40"/>
                    <a:pt x="144" y="530"/>
                    <a:pt x="367" y="1057"/>
                  </a:cubicBezTo>
                  <a:cubicBezTo>
                    <a:pt x="554" y="1503"/>
                    <a:pt x="813" y="1975"/>
                    <a:pt x="1098" y="2181"/>
                  </a:cubicBezTo>
                  <a:cubicBezTo>
                    <a:pt x="1336" y="2356"/>
                    <a:pt x="1490" y="2407"/>
                    <a:pt x="1592" y="2407"/>
                  </a:cubicBezTo>
                  <a:cubicBezTo>
                    <a:pt x="1730" y="2407"/>
                    <a:pt x="1773" y="2314"/>
                    <a:pt x="1799" y="2314"/>
                  </a:cubicBezTo>
                  <a:cubicBezTo>
                    <a:pt x="1804" y="2314"/>
                    <a:pt x="1808" y="2317"/>
                    <a:pt x="1812" y="2323"/>
                  </a:cubicBezTo>
                  <a:cubicBezTo>
                    <a:pt x="1845" y="2377"/>
                    <a:pt x="2107" y="2574"/>
                    <a:pt x="2227" y="2574"/>
                  </a:cubicBezTo>
                  <a:cubicBezTo>
                    <a:pt x="2267" y="2574"/>
                    <a:pt x="2291" y="2552"/>
                    <a:pt x="2285" y="2493"/>
                  </a:cubicBezTo>
                  <a:cubicBezTo>
                    <a:pt x="2276" y="2350"/>
                    <a:pt x="2133" y="1583"/>
                    <a:pt x="2035" y="958"/>
                  </a:cubicBezTo>
                  <a:cubicBezTo>
                    <a:pt x="1972" y="539"/>
                    <a:pt x="1928" y="182"/>
                    <a:pt x="1955" y="111"/>
                  </a:cubicBezTo>
                  <a:cubicBezTo>
                    <a:pt x="1986" y="25"/>
                    <a:pt x="1611" y="0"/>
                    <a:pt x="118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21" name="Google Shape;2321;p44"/>
            <p:cNvSpPr/>
            <p:nvPr/>
          </p:nvSpPr>
          <p:spPr>
            <a:xfrm>
              <a:off x="1900100" y="3451275"/>
              <a:ext cx="58650" cy="72625"/>
            </a:xfrm>
            <a:custGeom>
              <a:avLst/>
              <a:gdLst/>
              <a:ahLst/>
              <a:cxnLst/>
              <a:rect l="l" t="t" r="r" b="b"/>
              <a:pathLst>
                <a:path w="2346" h="2905" extrusionOk="0">
                  <a:moveTo>
                    <a:pt x="1810" y="1"/>
                  </a:moveTo>
                  <a:cubicBezTo>
                    <a:pt x="1204" y="1"/>
                    <a:pt x="1" y="224"/>
                    <a:pt x="1" y="224"/>
                  </a:cubicBezTo>
                  <a:cubicBezTo>
                    <a:pt x="1" y="224"/>
                    <a:pt x="134" y="705"/>
                    <a:pt x="357" y="1232"/>
                  </a:cubicBezTo>
                  <a:cubicBezTo>
                    <a:pt x="536" y="1633"/>
                    <a:pt x="759" y="2070"/>
                    <a:pt x="1027" y="2320"/>
                  </a:cubicBezTo>
                  <a:cubicBezTo>
                    <a:pt x="1401" y="2683"/>
                    <a:pt x="1595" y="2765"/>
                    <a:pt x="1705" y="2765"/>
                  </a:cubicBezTo>
                  <a:cubicBezTo>
                    <a:pt x="1768" y="2765"/>
                    <a:pt x="1803" y="2738"/>
                    <a:pt x="1829" y="2722"/>
                  </a:cubicBezTo>
                  <a:cubicBezTo>
                    <a:pt x="1834" y="2719"/>
                    <a:pt x="1839" y="2718"/>
                    <a:pt x="1846" y="2718"/>
                  </a:cubicBezTo>
                  <a:cubicBezTo>
                    <a:pt x="1930" y="2718"/>
                    <a:pt x="2205" y="2904"/>
                    <a:pt x="2302" y="2904"/>
                  </a:cubicBezTo>
                  <a:cubicBezTo>
                    <a:pt x="2332" y="2904"/>
                    <a:pt x="2345" y="2886"/>
                    <a:pt x="2329" y="2838"/>
                  </a:cubicBezTo>
                  <a:cubicBezTo>
                    <a:pt x="2284" y="2713"/>
                    <a:pt x="2168" y="1847"/>
                    <a:pt x="2115" y="1125"/>
                  </a:cubicBezTo>
                  <a:cubicBezTo>
                    <a:pt x="2079" y="661"/>
                    <a:pt x="2079" y="259"/>
                    <a:pt x="2142" y="126"/>
                  </a:cubicBezTo>
                  <a:cubicBezTo>
                    <a:pt x="2189" y="34"/>
                    <a:pt x="2044" y="1"/>
                    <a:pt x="1810"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22" name="Google Shape;2322;p44"/>
            <p:cNvSpPr/>
            <p:nvPr/>
          </p:nvSpPr>
          <p:spPr>
            <a:xfrm>
              <a:off x="1747100" y="3464800"/>
              <a:ext cx="50875" cy="26425"/>
            </a:xfrm>
            <a:custGeom>
              <a:avLst/>
              <a:gdLst/>
              <a:ahLst/>
              <a:cxnLst/>
              <a:rect l="l" t="t" r="r" b="b"/>
              <a:pathLst>
                <a:path w="2035" h="1057" extrusionOk="0">
                  <a:moveTo>
                    <a:pt x="1182" y="0"/>
                  </a:moveTo>
                  <a:cubicBezTo>
                    <a:pt x="636" y="0"/>
                    <a:pt x="1" y="40"/>
                    <a:pt x="1" y="40"/>
                  </a:cubicBezTo>
                  <a:cubicBezTo>
                    <a:pt x="1" y="40"/>
                    <a:pt x="144" y="530"/>
                    <a:pt x="367" y="1057"/>
                  </a:cubicBezTo>
                  <a:lnTo>
                    <a:pt x="2035" y="958"/>
                  </a:lnTo>
                  <a:cubicBezTo>
                    <a:pt x="1972" y="539"/>
                    <a:pt x="1928" y="182"/>
                    <a:pt x="1955" y="111"/>
                  </a:cubicBezTo>
                  <a:cubicBezTo>
                    <a:pt x="1986" y="25"/>
                    <a:pt x="1611" y="0"/>
                    <a:pt x="1182" y="0"/>
                  </a:cubicBezTo>
                  <a:close/>
                </a:path>
              </a:pathLst>
            </a:custGeom>
            <a:solidFill>
              <a:srgbClr val="4D1311">
                <a:alpha val="20090"/>
              </a:srgbClr>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23" name="Google Shape;2323;p44"/>
            <p:cNvSpPr/>
            <p:nvPr/>
          </p:nvSpPr>
          <p:spPr>
            <a:xfrm>
              <a:off x="1900100" y="3451275"/>
              <a:ext cx="54725" cy="30800"/>
            </a:xfrm>
            <a:custGeom>
              <a:avLst/>
              <a:gdLst/>
              <a:ahLst/>
              <a:cxnLst/>
              <a:rect l="l" t="t" r="r" b="b"/>
              <a:pathLst>
                <a:path w="2189" h="1232" extrusionOk="0">
                  <a:moveTo>
                    <a:pt x="1810" y="1"/>
                  </a:moveTo>
                  <a:cubicBezTo>
                    <a:pt x="1204" y="1"/>
                    <a:pt x="1" y="224"/>
                    <a:pt x="1" y="224"/>
                  </a:cubicBezTo>
                  <a:cubicBezTo>
                    <a:pt x="1" y="224"/>
                    <a:pt x="134" y="705"/>
                    <a:pt x="357" y="1232"/>
                  </a:cubicBezTo>
                  <a:lnTo>
                    <a:pt x="2115" y="1125"/>
                  </a:lnTo>
                  <a:cubicBezTo>
                    <a:pt x="2079" y="661"/>
                    <a:pt x="2079" y="259"/>
                    <a:pt x="2142" y="126"/>
                  </a:cubicBezTo>
                  <a:cubicBezTo>
                    <a:pt x="2189" y="34"/>
                    <a:pt x="2044" y="1"/>
                    <a:pt x="1810" y="1"/>
                  </a:cubicBezTo>
                  <a:close/>
                </a:path>
              </a:pathLst>
            </a:custGeom>
            <a:solidFill>
              <a:srgbClr val="4D1311">
                <a:alpha val="20090"/>
              </a:srgbClr>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24" name="Google Shape;2324;p44"/>
            <p:cNvSpPr/>
            <p:nvPr/>
          </p:nvSpPr>
          <p:spPr>
            <a:xfrm>
              <a:off x="1606825" y="3389150"/>
              <a:ext cx="529275" cy="86375"/>
            </a:xfrm>
            <a:custGeom>
              <a:avLst/>
              <a:gdLst/>
              <a:ahLst/>
              <a:cxnLst/>
              <a:rect l="l" t="t" r="r" b="b"/>
              <a:pathLst>
                <a:path w="21171" h="3455" extrusionOk="0">
                  <a:moveTo>
                    <a:pt x="20771" y="0"/>
                  </a:moveTo>
                  <a:cubicBezTo>
                    <a:pt x="20729" y="0"/>
                    <a:pt x="20687" y="6"/>
                    <a:pt x="20644" y="15"/>
                  </a:cubicBezTo>
                  <a:cubicBezTo>
                    <a:pt x="20563" y="32"/>
                    <a:pt x="20278" y="86"/>
                    <a:pt x="19769" y="148"/>
                  </a:cubicBezTo>
                  <a:cubicBezTo>
                    <a:pt x="19743" y="148"/>
                    <a:pt x="19707" y="157"/>
                    <a:pt x="19671" y="157"/>
                  </a:cubicBezTo>
                  <a:cubicBezTo>
                    <a:pt x="19484" y="184"/>
                    <a:pt x="19270" y="202"/>
                    <a:pt x="19029" y="229"/>
                  </a:cubicBezTo>
                  <a:cubicBezTo>
                    <a:pt x="18993" y="229"/>
                    <a:pt x="18958" y="238"/>
                    <a:pt x="18922" y="238"/>
                  </a:cubicBezTo>
                  <a:cubicBezTo>
                    <a:pt x="18886" y="238"/>
                    <a:pt x="18842" y="246"/>
                    <a:pt x="18806" y="246"/>
                  </a:cubicBezTo>
                  <a:lnTo>
                    <a:pt x="18779" y="246"/>
                  </a:lnTo>
                  <a:cubicBezTo>
                    <a:pt x="18735" y="255"/>
                    <a:pt x="18690" y="255"/>
                    <a:pt x="18645" y="264"/>
                  </a:cubicBezTo>
                  <a:cubicBezTo>
                    <a:pt x="18476" y="273"/>
                    <a:pt x="18298" y="291"/>
                    <a:pt x="18101" y="300"/>
                  </a:cubicBezTo>
                  <a:cubicBezTo>
                    <a:pt x="17950" y="309"/>
                    <a:pt x="17798" y="318"/>
                    <a:pt x="17628" y="336"/>
                  </a:cubicBezTo>
                  <a:lnTo>
                    <a:pt x="17584" y="336"/>
                  </a:lnTo>
                  <a:cubicBezTo>
                    <a:pt x="17539" y="336"/>
                    <a:pt x="17504" y="336"/>
                    <a:pt x="17468" y="345"/>
                  </a:cubicBezTo>
                  <a:cubicBezTo>
                    <a:pt x="17388" y="345"/>
                    <a:pt x="17316" y="354"/>
                    <a:pt x="17236" y="354"/>
                  </a:cubicBezTo>
                  <a:cubicBezTo>
                    <a:pt x="16995" y="362"/>
                    <a:pt x="16745" y="380"/>
                    <a:pt x="16478" y="389"/>
                  </a:cubicBezTo>
                  <a:lnTo>
                    <a:pt x="16353" y="389"/>
                  </a:lnTo>
                  <a:cubicBezTo>
                    <a:pt x="16281" y="398"/>
                    <a:pt x="16210" y="398"/>
                    <a:pt x="16148" y="398"/>
                  </a:cubicBezTo>
                  <a:cubicBezTo>
                    <a:pt x="16076" y="398"/>
                    <a:pt x="16005" y="407"/>
                    <a:pt x="15933" y="407"/>
                  </a:cubicBezTo>
                  <a:cubicBezTo>
                    <a:pt x="15746" y="416"/>
                    <a:pt x="15559" y="416"/>
                    <a:pt x="15354" y="425"/>
                  </a:cubicBezTo>
                  <a:cubicBezTo>
                    <a:pt x="15095" y="425"/>
                    <a:pt x="14800" y="434"/>
                    <a:pt x="14479" y="443"/>
                  </a:cubicBezTo>
                  <a:lnTo>
                    <a:pt x="14203" y="443"/>
                  </a:lnTo>
                  <a:cubicBezTo>
                    <a:pt x="14149" y="452"/>
                    <a:pt x="14087" y="452"/>
                    <a:pt x="14015" y="452"/>
                  </a:cubicBezTo>
                  <a:lnTo>
                    <a:pt x="13855" y="452"/>
                  </a:lnTo>
                  <a:cubicBezTo>
                    <a:pt x="13783" y="461"/>
                    <a:pt x="13712" y="461"/>
                    <a:pt x="13632" y="461"/>
                  </a:cubicBezTo>
                  <a:cubicBezTo>
                    <a:pt x="13569" y="461"/>
                    <a:pt x="13498" y="461"/>
                    <a:pt x="13427" y="470"/>
                  </a:cubicBezTo>
                  <a:cubicBezTo>
                    <a:pt x="13302" y="470"/>
                    <a:pt x="13177" y="470"/>
                    <a:pt x="13043" y="478"/>
                  </a:cubicBezTo>
                  <a:cubicBezTo>
                    <a:pt x="12927" y="478"/>
                    <a:pt x="12811" y="478"/>
                    <a:pt x="12686" y="487"/>
                  </a:cubicBezTo>
                  <a:cubicBezTo>
                    <a:pt x="12365" y="496"/>
                    <a:pt x="12026" y="505"/>
                    <a:pt x="11678" y="514"/>
                  </a:cubicBezTo>
                  <a:cubicBezTo>
                    <a:pt x="11509" y="514"/>
                    <a:pt x="11348" y="514"/>
                    <a:pt x="11187" y="523"/>
                  </a:cubicBezTo>
                  <a:lnTo>
                    <a:pt x="11143" y="523"/>
                  </a:lnTo>
                  <a:cubicBezTo>
                    <a:pt x="11018" y="523"/>
                    <a:pt x="10884" y="532"/>
                    <a:pt x="10750" y="532"/>
                  </a:cubicBezTo>
                  <a:cubicBezTo>
                    <a:pt x="10599" y="541"/>
                    <a:pt x="10456" y="541"/>
                    <a:pt x="10304" y="541"/>
                  </a:cubicBezTo>
                  <a:cubicBezTo>
                    <a:pt x="10224" y="541"/>
                    <a:pt x="10144" y="550"/>
                    <a:pt x="10063" y="550"/>
                  </a:cubicBezTo>
                  <a:cubicBezTo>
                    <a:pt x="9965" y="550"/>
                    <a:pt x="9876" y="550"/>
                    <a:pt x="9787" y="559"/>
                  </a:cubicBezTo>
                  <a:lnTo>
                    <a:pt x="9591" y="559"/>
                  </a:lnTo>
                  <a:cubicBezTo>
                    <a:pt x="9439" y="568"/>
                    <a:pt x="9287" y="568"/>
                    <a:pt x="9136" y="568"/>
                  </a:cubicBezTo>
                  <a:cubicBezTo>
                    <a:pt x="9002" y="577"/>
                    <a:pt x="8868" y="577"/>
                    <a:pt x="8734" y="585"/>
                  </a:cubicBezTo>
                  <a:lnTo>
                    <a:pt x="8672" y="585"/>
                  </a:lnTo>
                  <a:cubicBezTo>
                    <a:pt x="8547" y="585"/>
                    <a:pt x="8413" y="585"/>
                    <a:pt x="8279" y="594"/>
                  </a:cubicBezTo>
                  <a:cubicBezTo>
                    <a:pt x="8110" y="594"/>
                    <a:pt x="7940" y="603"/>
                    <a:pt x="7771" y="603"/>
                  </a:cubicBezTo>
                  <a:cubicBezTo>
                    <a:pt x="7610" y="612"/>
                    <a:pt x="7450" y="612"/>
                    <a:pt x="7298" y="612"/>
                  </a:cubicBezTo>
                  <a:cubicBezTo>
                    <a:pt x="7182" y="621"/>
                    <a:pt x="7066" y="621"/>
                    <a:pt x="6950" y="621"/>
                  </a:cubicBezTo>
                  <a:cubicBezTo>
                    <a:pt x="6879" y="621"/>
                    <a:pt x="6807" y="630"/>
                    <a:pt x="6727" y="630"/>
                  </a:cubicBezTo>
                  <a:cubicBezTo>
                    <a:pt x="6584" y="630"/>
                    <a:pt x="6441" y="630"/>
                    <a:pt x="6299" y="639"/>
                  </a:cubicBezTo>
                  <a:cubicBezTo>
                    <a:pt x="6201" y="639"/>
                    <a:pt x="6102" y="639"/>
                    <a:pt x="6004" y="648"/>
                  </a:cubicBezTo>
                  <a:lnTo>
                    <a:pt x="5844" y="648"/>
                  </a:lnTo>
                  <a:cubicBezTo>
                    <a:pt x="5576" y="657"/>
                    <a:pt x="5317" y="657"/>
                    <a:pt x="5068" y="666"/>
                  </a:cubicBezTo>
                  <a:lnTo>
                    <a:pt x="4791" y="666"/>
                  </a:lnTo>
                  <a:cubicBezTo>
                    <a:pt x="4051" y="684"/>
                    <a:pt x="3390" y="693"/>
                    <a:pt x="2846" y="693"/>
                  </a:cubicBezTo>
                  <a:cubicBezTo>
                    <a:pt x="2565" y="696"/>
                    <a:pt x="2318" y="698"/>
                    <a:pt x="2110" y="698"/>
                  </a:cubicBezTo>
                  <a:cubicBezTo>
                    <a:pt x="1817" y="698"/>
                    <a:pt x="1602" y="694"/>
                    <a:pt x="1481" y="684"/>
                  </a:cubicBezTo>
                  <a:cubicBezTo>
                    <a:pt x="1454" y="682"/>
                    <a:pt x="1428" y="681"/>
                    <a:pt x="1402" y="681"/>
                  </a:cubicBezTo>
                  <a:cubicBezTo>
                    <a:pt x="941" y="681"/>
                    <a:pt x="736" y="980"/>
                    <a:pt x="652" y="1335"/>
                  </a:cubicBezTo>
                  <a:cubicBezTo>
                    <a:pt x="652" y="1371"/>
                    <a:pt x="643" y="1406"/>
                    <a:pt x="634" y="1442"/>
                  </a:cubicBezTo>
                  <a:cubicBezTo>
                    <a:pt x="580" y="1745"/>
                    <a:pt x="598" y="2075"/>
                    <a:pt x="598" y="2280"/>
                  </a:cubicBezTo>
                  <a:cubicBezTo>
                    <a:pt x="598" y="2753"/>
                    <a:pt x="0" y="3280"/>
                    <a:pt x="2766" y="3422"/>
                  </a:cubicBezTo>
                  <a:cubicBezTo>
                    <a:pt x="3195" y="3445"/>
                    <a:pt x="3650" y="3455"/>
                    <a:pt x="4123" y="3455"/>
                  </a:cubicBezTo>
                  <a:cubicBezTo>
                    <a:pt x="4939" y="3455"/>
                    <a:pt x="5812" y="3426"/>
                    <a:pt x="6709" y="3387"/>
                  </a:cubicBezTo>
                  <a:cubicBezTo>
                    <a:pt x="6772" y="3378"/>
                    <a:pt x="6825" y="3378"/>
                    <a:pt x="6888" y="3378"/>
                  </a:cubicBezTo>
                  <a:cubicBezTo>
                    <a:pt x="8003" y="3315"/>
                    <a:pt x="9153" y="3244"/>
                    <a:pt x="10260" y="3164"/>
                  </a:cubicBezTo>
                  <a:cubicBezTo>
                    <a:pt x="10304" y="3164"/>
                    <a:pt x="10340" y="3155"/>
                    <a:pt x="10376" y="3155"/>
                  </a:cubicBezTo>
                  <a:cubicBezTo>
                    <a:pt x="10474" y="3146"/>
                    <a:pt x="10563" y="3146"/>
                    <a:pt x="10661" y="3137"/>
                  </a:cubicBezTo>
                  <a:cubicBezTo>
                    <a:pt x="10777" y="3128"/>
                    <a:pt x="10902" y="3119"/>
                    <a:pt x="11027" y="3110"/>
                  </a:cubicBezTo>
                  <a:cubicBezTo>
                    <a:pt x="11259" y="3092"/>
                    <a:pt x="11482" y="3074"/>
                    <a:pt x="11714" y="3066"/>
                  </a:cubicBezTo>
                  <a:cubicBezTo>
                    <a:pt x="11830" y="3057"/>
                    <a:pt x="11955" y="3048"/>
                    <a:pt x="12071" y="3039"/>
                  </a:cubicBezTo>
                  <a:lnTo>
                    <a:pt x="12106" y="3039"/>
                  </a:lnTo>
                  <a:cubicBezTo>
                    <a:pt x="12133" y="3039"/>
                    <a:pt x="12151" y="3039"/>
                    <a:pt x="12178" y="3030"/>
                  </a:cubicBezTo>
                  <a:cubicBezTo>
                    <a:pt x="12267" y="3030"/>
                    <a:pt x="12365" y="3021"/>
                    <a:pt x="12454" y="3012"/>
                  </a:cubicBezTo>
                  <a:cubicBezTo>
                    <a:pt x="12633" y="3003"/>
                    <a:pt x="12811" y="2994"/>
                    <a:pt x="12990" y="2985"/>
                  </a:cubicBezTo>
                  <a:cubicBezTo>
                    <a:pt x="13034" y="2976"/>
                    <a:pt x="13070" y="2976"/>
                    <a:pt x="13105" y="2976"/>
                  </a:cubicBezTo>
                  <a:cubicBezTo>
                    <a:pt x="13427" y="2950"/>
                    <a:pt x="13748" y="2932"/>
                    <a:pt x="14069" y="2905"/>
                  </a:cubicBezTo>
                  <a:lnTo>
                    <a:pt x="14122" y="2905"/>
                  </a:lnTo>
                  <a:cubicBezTo>
                    <a:pt x="14310" y="2887"/>
                    <a:pt x="14488" y="2878"/>
                    <a:pt x="14676" y="2860"/>
                  </a:cubicBezTo>
                  <a:cubicBezTo>
                    <a:pt x="14711" y="2860"/>
                    <a:pt x="14747" y="2851"/>
                    <a:pt x="14783" y="2851"/>
                  </a:cubicBezTo>
                  <a:cubicBezTo>
                    <a:pt x="14970" y="2834"/>
                    <a:pt x="15157" y="2825"/>
                    <a:pt x="15345" y="2807"/>
                  </a:cubicBezTo>
                  <a:cubicBezTo>
                    <a:pt x="15398" y="2798"/>
                    <a:pt x="15452" y="2798"/>
                    <a:pt x="15505" y="2789"/>
                  </a:cubicBezTo>
                  <a:cubicBezTo>
                    <a:pt x="16192" y="2735"/>
                    <a:pt x="16843" y="2673"/>
                    <a:pt x="17441" y="2619"/>
                  </a:cubicBezTo>
                  <a:cubicBezTo>
                    <a:pt x="17655" y="2602"/>
                    <a:pt x="17860" y="2575"/>
                    <a:pt x="18057" y="2557"/>
                  </a:cubicBezTo>
                  <a:cubicBezTo>
                    <a:pt x="18173" y="2548"/>
                    <a:pt x="18289" y="2530"/>
                    <a:pt x="18396" y="2521"/>
                  </a:cubicBezTo>
                  <a:cubicBezTo>
                    <a:pt x="18449" y="2521"/>
                    <a:pt x="18494" y="2512"/>
                    <a:pt x="18538" y="2504"/>
                  </a:cubicBezTo>
                  <a:cubicBezTo>
                    <a:pt x="18583" y="2504"/>
                    <a:pt x="18637" y="2495"/>
                    <a:pt x="18681" y="2495"/>
                  </a:cubicBezTo>
                  <a:cubicBezTo>
                    <a:pt x="18690" y="2495"/>
                    <a:pt x="18690" y="2486"/>
                    <a:pt x="18699" y="2486"/>
                  </a:cubicBezTo>
                  <a:cubicBezTo>
                    <a:pt x="18752" y="2486"/>
                    <a:pt x="18806" y="2477"/>
                    <a:pt x="18851" y="2468"/>
                  </a:cubicBezTo>
                  <a:lnTo>
                    <a:pt x="18931" y="2468"/>
                  </a:lnTo>
                  <a:cubicBezTo>
                    <a:pt x="18931" y="2468"/>
                    <a:pt x="18940" y="2459"/>
                    <a:pt x="18940" y="2459"/>
                  </a:cubicBezTo>
                  <a:cubicBezTo>
                    <a:pt x="18984" y="2459"/>
                    <a:pt x="19020" y="2450"/>
                    <a:pt x="19065" y="2450"/>
                  </a:cubicBezTo>
                  <a:cubicBezTo>
                    <a:pt x="19475" y="2396"/>
                    <a:pt x="19787" y="2361"/>
                    <a:pt x="19948" y="2325"/>
                  </a:cubicBezTo>
                  <a:cubicBezTo>
                    <a:pt x="20679" y="2182"/>
                    <a:pt x="20894" y="2156"/>
                    <a:pt x="21018" y="1933"/>
                  </a:cubicBezTo>
                  <a:cubicBezTo>
                    <a:pt x="21018" y="1924"/>
                    <a:pt x="21018" y="1924"/>
                    <a:pt x="21018" y="1924"/>
                  </a:cubicBezTo>
                  <a:cubicBezTo>
                    <a:pt x="21036" y="1897"/>
                    <a:pt x="21045" y="1870"/>
                    <a:pt x="21054" y="1834"/>
                  </a:cubicBezTo>
                  <a:cubicBezTo>
                    <a:pt x="21090" y="1710"/>
                    <a:pt x="21125" y="1504"/>
                    <a:pt x="21143" y="1290"/>
                  </a:cubicBezTo>
                  <a:cubicBezTo>
                    <a:pt x="21143" y="1255"/>
                    <a:pt x="21152" y="1219"/>
                    <a:pt x="21152" y="1183"/>
                  </a:cubicBezTo>
                  <a:cubicBezTo>
                    <a:pt x="21161" y="1103"/>
                    <a:pt x="21161" y="1014"/>
                    <a:pt x="21161" y="933"/>
                  </a:cubicBezTo>
                  <a:cubicBezTo>
                    <a:pt x="21170" y="898"/>
                    <a:pt x="21170" y="862"/>
                    <a:pt x="21170" y="835"/>
                  </a:cubicBezTo>
                  <a:cubicBezTo>
                    <a:pt x="21170" y="719"/>
                    <a:pt x="21170" y="612"/>
                    <a:pt x="21161" y="514"/>
                  </a:cubicBezTo>
                  <a:cubicBezTo>
                    <a:pt x="21152" y="478"/>
                    <a:pt x="21152" y="452"/>
                    <a:pt x="21143" y="425"/>
                  </a:cubicBezTo>
                  <a:cubicBezTo>
                    <a:pt x="21143" y="407"/>
                    <a:pt x="21143" y="389"/>
                    <a:pt x="21143" y="371"/>
                  </a:cubicBezTo>
                  <a:cubicBezTo>
                    <a:pt x="21086" y="86"/>
                    <a:pt x="20938" y="0"/>
                    <a:pt x="20771"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25" name="Google Shape;2325;p44"/>
            <p:cNvSpPr/>
            <p:nvPr/>
          </p:nvSpPr>
          <p:spPr>
            <a:xfrm>
              <a:off x="1677975" y="3394850"/>
              <a:ext cx="406375" cy="72725"/>
            </a:xfrm>
            <a:custGeom>
              <a:avLst/>
              <a:gdLst/>
              <a:ahLst/>
              <a:cxnLst/>
              <a:rect l="l" t="t" r="r" b="b"/>
              <a:pathLst>
                <a:path w="16255" h="2909" extrusionOk="0">
                  <a:moveTo>
                    <a:pt x="16183" y="1"/>
                  </a:moveTo>
                  <a:cubicBezTo>
                    <a:pt x="16147" y="1"/>
                    <a:pt x="16112" y="10"/>
                    <a:pt x="16076" y="10"/>
                  </a:cubicBezTo>
                  <a:cubicBezTo>
                    <a:pt x="16040" y="10"/>
                    <a:pt x="15996" y="18"/>
                    <a:pt x="15960" y="18"/>
                  </a:cubicBezTo>
                  <a:lnTo>
                    <a:pt x="15933" y="18"/>
                  </a:lnTo>
                  <a:cubicBezTo>
                    <a:pt x="15889" y="27"/>
                    <a:pt x="15844" y="27"/>
                    <a:pt x="15799" y="36"/>
                  </a:cubicBezTo>
                  <a:cubicBezTo>
                    <a:pt x="15630" y="45"/>
                    <a:pt x="15452" y="63"/>
                    <a:pt x="15255" y="72"/>
                  </a:cubicBezTo>
                  <a:cubicBezTo>
                    <a:pt x="15104" y="81"/>
                    <a:pt x="14952" y="90"/>
                    <a:pt x="14782" y="108"/>
                  </a:cubicBezTo>
                  <a:lnTo>
                    <a:pt x="14738" y="108"/>
                  </a:lnTo>
                  <a:cubicBezTo>
                    <a:pt x="14693" y="108"/>
                    <a:pt x="14658" y="108"/>
                    <a:pt x="14622" y="117"/>
                  </a:cubicBezTo>
                  <a:cubicBezTo>
                    <a:pt x="14542" y="117"/>
                    <a:pt x="14470" y="126"/>
                    <a:pt x="14390" y="126"/>
                  </a:cubicBezTo>
                  <a:cubicBezTo>
                    <a:pt x="14149" y="134"/>
                    <a:pt x="13899" y="152"/>
                    <a:pt x="13632" y="161"/>
                  </a:cubicBezTo>
                  <a:lnTo>
                    <a:pt x="13507" y="161"/>
                  </a:lnTo>
                  <a:cubicBezTo>
                    <a:pt x="13435" y="170"/>
                    <a:pt x="13364" y="170"/>
                    <a:pt x="13302" y="170"/>
                  </a:cubicBezTo>
                  <a:cubicBezTo>
                    <a:pt x="13230" y="170"/>
                    <a:pt x="13159" y="179"/>
                    <a:pt x="13087" y="179"/>
                  </a:cubicBezTo>
                  <a:cubicBezTo>
                    <a:pt x="12900" y="188"/>
                    <a:pt x="12713" y="188"/>
                    <a:pt x="12508" y="197"/>
                  </a:cubicBezTo>
                  <a:cubicBezTo>
                    <a:pt x="12249" y="197"/>
                    <a:pt x="11954" y="206"/>
                    <a:pt x="11633" y="215"/>
                  </a:cubicBezTo>
                  <a:cubicBezTo>
                    <a:pt x="11544" y="215"/>
                    <a:pt x="11455" y="215"/>
                    <a:pt x="11357" y="224"/>
                  </a:cubicBezTo>
                  <a:lnTo>
                    <a:pt x="11009" y="224"/>
                  </a:lnTo>
                  <a:cubicBezTo>
                    <a:pt x="10937" y="233"/>
                    <a:pt x="10866" y="233"/>
                    <a:pt x="10786" y="233"/>
                  </a:cubicBezTo>
                  <a:cubicBezTo>
                    <a:pt x="10723" y="233"/>
                    <a:pt x="10652" y="233"/>
                    <a:pt x="10581" y="242"/>
                  </a:cubicBezTo>
                  <a:cubicBezTo>
                    <a:pt x="10456" y="242"/>
                    <a:pt x="10331" y="242"/>
                    <a:pt x="10197" y="250"/>
                  </a:cubicBezTo>
                  <a:cubicBezTo>
                    <a:pt x="10081" y="250"/>
                    <a:pt x="9965" y="250"/>
                    <a:pt x="9840" y="259"/>
                  </a:cubicBezTo>
                  <a:cubicBezTo>
                    <a:pt x="9519" y="268"/>
                    <a:pt x="9180" y="277"/>
                    <a:pt x="8832" y="286"/>
                  </a:cubicBezTo>
                  <a:cubicBezTo>
                    <a:pt x="8663" y="286"/>
                    <a:pt x="8502" y="286"/>
                    <a:pt x="8341" y="295"/>
                  </a:cubicBezTo>
                  <a:lnTo>
                    <a:pt x="8297" y="295"/>
                  </a:lnTo>
                  <a:cubicBezTo>
                    <a:pt x="8172" y="295"/>
                    <a:pt x="8038" y="304"/>
                    <a:pt x="7904" y="304"/>
                  </a:cubicBezTo>
                  <a:cubicBezTo>
                    <a:pt x="7753" y="313"/>
                    <a:pt x="7610" y="313"/>
                    <a:pt x="7458" y="313"/>
                  </a:cubicBezTo>
                  <a:cubicBezTo>
                    <a:pt x="7378" y="313"/>
                    <a:pt x="7298" y="322"/>
                    <a:pt x="7217" y="322"/>
                  </a:cubicBezTo>
                  <a:cubicBezTo>
                    <a:pt x="7119" y="322"/>
                    <a:pt x="7030" y="322"/>
                    <a:pt x="6941" y="331"/>
                  </a:cubicBezTo>
                  <a:lnTo>
                    <a:pt x="6745" y="331"/>
                  </a:lnTo>
                  <a:cubicBezTo>
                    <a:pt x="6593" y="340"/>
                    <a:pt x="6441" y="340"/>
                    <a:pt x="6290" y="340"/>
                  </a:cubicBezTo>
                  <a:cubicBezTo>
                    <a:pt x="6156" y="349"/>
                    <a:pt x="6022" y="349"/>
                    <a:pt x="5888" y="357"/>
                  </a:cubicBezTo>
                  <a:lnTo>
                    <a:pt x="5826" y="357"/>
                  </a:lnTo>
                  <a:cubicBezTo>
                    <a:pt x="5701" y="357"/>
                    <a:pt x="5567" y="357"/>
                    <a:pt x="5433" y="366"/>
                  </a:cubicBezTo>
                  <a:cubicBezTo>
                    <a:pt x="5264" y="366"/>
                    <a:pt x="5094" y="375"/>
                    <a:pt x="4925" y="375"/>
                  </a:cubicBezTo>
                  <a:cubicBezTo>
                    <a:pt x="4764" y="384"/>
                    <a:pt x="4604" y="384"/>
                    <a:pt x="4452" y="384"/>
                  </a:cubicBezTo>
                  <a:cubicBezTo>
                    <a:pt x="4336" y="393"/>
                    <a:pt x="4220" y="393"/>
                    <a:pt x="4104" y="393"/>
                  </a:cubicBezTo>
                  <a:cubicBezTo>
                    <a:pt x="4033" y="393"/>
                    <a:pt x="3961" y="402"/>
                    <a:pt x="3881" y="402"/>
                  </a:cubicBezTo>
                  <a:cubicBezTo>
                    <a:pt x="3738" y="402"/>
                    <a:pt x="3595" y="411"/>
                    <a:pt x="3453" y="411"/>
                  </a:cubicBezTo>
                  <a:cubicBezTo>
                    <a:pt x="3355" y="411"/>
                    <a:pt x="3256" y="411"/>
                    <a:pt x="3158" y="420"/>
                  </a:cubicBezTo>
                  <a:lnTo>
                    <a:pt x="2998" y="420"/>
                  </a:lnTo>
                  <a:cubicBezTo>
                    <a:pt x="2730" y="429"/>
                    <a:pt x="2471" y="429"/>
                    <a:pt x="2222" y="438"/>
                  </a:cubicBezTo>
                  <a:lnTo>
                    <a:pt x="1945" y="438"/>
                  </a:lnTo>
                  <a:cubicBezTo>
                    <a:pt x="1205" y="456"/>
                    <a:pt x="544" y="465"/>
                    <a:pt x="0" y="465"/>
                  </a:cubicBezTo>
                  <a:cubicBezTo>
                    <a:pt x="63" y="536"/>
                    <a:pt x="143" y="625"/>
                    <a:pt x="241" y="714"/>
                  </a:cubicBezTo>
                  <a:cubicBezTo>
                    <a:pt x="277" y="750"/>
                    <a:pt x="313" y="786"/>
                    <a:pt x="348" y="821"/>
                  </a:cubicBezTo>
                  <a:cubicBezTo>
                    <a:pt x="536" y="973"/>
                    <a:pt x="759" y="1151"/>
                    <a:pt x="1062" y="1330"/>
                  </a:cubicBezTo>
                  <a:cubicBezTo>
                    <a:pt x="1258" y="1446"/>
                    <a:pt x="1472" y="1553"/>
                    <a:pt x="1722" y="1660"/>
                  </a:cubicBezTo>
                  <a:cubicBezTo>
                    <a:pt x="2034" y="1794"/>
                    <a:pt x="2391" y="1910"/>
                    <a:pt x="2793" y="1999"/>
                  </a:cubicBezTo>
                  <a:cubicBezTo>
                    <a:pt x="2828" y="2008"/>
                    <a:pt x="2855" y="2017"/>
                    <a:pt x="2891" y="2026"/>
                  </a:cubicBezTo>
                  <a:cubicBezTo>
                    <a:pt x="3140" y="2079"/>
                    <a:pt x="3399" y="2124"/>
                    <a:pt x="3676" y="2151"/>
                  </a:cubicBezTo>
                  <a:cubicBezTo>
                    <a:pt x="3694" y="2160"/>
                    <a:pt x="3711" y="2160"/>
                    <a:pt x="3729" y="2160"/>
                  </a:cubicBezTo>
                  <a:cubicBezTo>
                    <a:pt x="3747" y="2160"/>
                    <a:pt x="3765" y="2168"/>
                    <a:pt x="3783" y="2168"/>
                  </a:cubicBezTo>
                  <a:cubicBezTo>
                    <a:pt x="4229" y="2213"/>
                    <a:pt x="4648" y="2231"/>
                    <a:pt x="5023" y="2231"/>
                  </a:cubicBezTo>
                  <a:lnTo>
                    <a:pt x="5166" y="2231"/>
                  </a:lnTo>
                  <a:cubicBezTo>
                    <a:pt x="5665" y="2222"/>
                    <a:pt x="6102" y="2168"/>
                    <a:pt x="6468" y="2106"/>
                  </a:cubicBezTo>
                  <a:cubicBezTo>
                    <a:pt x="6513" y="2097"/>
                    <a:pt x="6548" y="2088"/>
                    <a:pt x="6593" y="2088"/>
                  </a:cubicBezTo>
                  <a:cubicBezTo>
                    <a:pt x="7547" y="1901"/>
                    <a:pt x="8029" y="1606"/>
                    <a:pt x="8029" y="1606"/>
                  </a:cubicBezTo>
                  <a:lnTo>
                    <a:pt x="8029" y="1606"/>
                  </a:lnTo>
                  <a:lnTo>
                    <a:pt x="7815" y="2909"/>
                  </a:lnTo>
                  <a:cubicBezTo>
                    <a:pt x="7931" y="2900"/>
                    <a:pt x="8056" y="2891"/>
                    <a:pt x="8181" y="2882"/>
                  </a:cubicBezTo>
                  <a:cubicBezTo>
                    <a:pt x="8413" y="2864"/>
                    <a:pt x="8636" y="2855"/>
                    <a:pt x="8868" y="2838"/>
                  </a:cubicBezTo>
                  <a:cubicBezTo>
                    <a:pt x="8984" y="2829"/>
                    <a:pt x="9109" y="2820"/>
                    <a:pt x="9225" y="2811"/>
                  </a:cubicBezTo>
                  <a:lnTo>
                    <a:pt x="9260" y="2811"/>
                  </a:lnTo>
                  <a:cubicBezTo>
                    <a:pt x="9269" y="2775"/>
                    <a:pt x="9269" y="2739"/>
                    <a:pt x="9278" y="2704"/>
                  </a:cubicBezTo>
                  <a:cubicBezTo>
                    <a:pt x="9332" y="2311"/>
                    <a:pt x="9403" y="1821"/>
                    <a:pt x="9474" y="1758"/>
                  </a:cubicBezTo>
                  <a:cubicBezTo>
                    <a:pt x="9510" y="1722"/>
                    <a:pt x="9760" y="1696"/>
                    <a:pt x="10144" y="1669"/>
                  </a:cubicBezTo>
                  <a:cubicBezTo>
                    <a:pt x="10188" y="1669"/>
                    <a:pt x="10224" y="1669"/>
                    <a:pt x="10268" y="1660"/>
                  </a:cubicBezTo>
                  <a:cubicBezTo>
                    <a:pt x="10509" y="1642"/>
                    <a:pt x="10804" y="1633"/>
                    <a:pt x="11125" y="1606"/>
                  </a:cubicBezTo>
                  <a:cubicBezTo>
                    <a:pt x="11178" y="1606"/>
                    <a:pt x="11232" y="1598"/>
                    <a:pt x="11285" y="1598"/>
                  </a:cubicBezTo>
                  <a:cubicBezTo>
                    <a:pt x="11517" y="1580"/>
                    <a:pt x="11758" y="1562"/>
                    <a:pt x="12017" y="1544"/>
                  </a:cubicBezTo>
                  <a:cubicBezTo>
                    <a:pt x="12070" y="1535"/>
                    <a:pt x="12124" y="1535"/>
                    <a:pt x="12177" y="1526"/>
                  </a:cubicBezTo>
                  <a:cubicBezTo>
                    <a:pt x="12383" y="1508"/>
                    <a:pt x="12597" y="1490"/>
                    <a:pt x="12811" y="1464"/>
                  </a:cubicBezTo>
                  <a:cubicBezTo>
                    <a:pt x="12847" y="1464"/>
                    <a:pt x="12882" y="1455"/>
                    <a:pt x="12909" y="1455"/>
                  </a:cubicBezTo>
                  <a:cubicBezTo>
                    <a:pt x="13070" y="1437"/>
                    <a:pt x="13221" y="1419"/>
                    <a:pt x="13382" y="1392"/>
                  </a:cubicBezTo>
                  <a:cubicBezTo>
                    <a:pt x="13520" y="1375"/>
                    <a:pt x="13643" y="1367"/>
                    <a:pt x="13754" y="1367"/>
                  </a:cubicBezTo>
                  <a:cubicBezTo>
                    <a:pt x="14708" y="1367"/>
                    <a:pt x="14691" y="1976"/>
                    <a:pt x="14595" y="2391"/>
                  </a:cubicBezTo>
                  <a:cubicBezTo>
                    <a:pt x="14809" y="2374"/>
                    <a:pt x="15014" y="2347"/>
                    <a:pt x="15211" y="2329"/>
                  </a:cubicBezTo>
                  <a:cubicBezTo>
                    <a:pt x="15327" y="2320"/>
                    <a:pt x="15443" y="2302"/>
                    <a:pt x="15550" y="2293"/>
                  </a:cubicBezTo>
                  <a:cubicBezTo>
                    <a:pt x="15603" y="2293"/>
                    <a:pt x="15648" y="2284"/>
                    <a:pt x="15692" y="2276"/>
                  </a:cubicBezTo>
                  <a:cubicBezTo>
                    <a:pt x="15737" y="2276"/>
                    <a:pt x="15791" y="2267"/>
                    <a:pt x="15835" y="2267"/>
                  </a:cubicBezTo>
                  <a:cubicBezTo>
                    <a:pt x="15844" y="2267"/>
                    <a:pt x="15844" y="2258"/>
                    <a:pt x="15853" y="2258"/>
                  </a:cubicBezTo>
                  <a:cubicBezTo>
                    <a:pt x="15906" y="2258"/>
                    <a:pt x="15960" y="2249"/>
                    <a:pt x="16005" y="2249"/>
                  </a:cubicBezTo>
                  <a:cubicBezTo>
                    <a:pt x="16031" y="2240"/>
                    <a:pt x="16058" y="2240"/>
                    <a:pt x="16085" y="2240"/>
                  </a:cubicBezTo>
                  <a:cubicBezTo>
                    <a:pt x="16085" y="2240"/>
                    <a:pt x="16094" y="2231"/>
                    <a:pt x="16094" y="2231"/>
                  </a:cubicBezTo>
                  <a:cubicBezTo>
                    <a:pt x="16094" y="2231"/>
                    <a:pt x="16094" y="2222"/>
                    <a:pt x="16094" y="2213"/>
                  </a:cubicBezTo>
                  <a:cubicBezTo>
                    <a:pt x="16156" y="1937"/>
                    <a:pt x="16219" y="1562"/>
                    <a:pt x="16237" y="1143"/>
                  </a:cubicBezTo>
                  <a:cubicBezTo>
                    <a:pt x="16237" y="1107"/>
                    <a:pt x="16245" y="1071"/>
                    <a:pt x="16245" y="1035"/>
                  </a:cubicBezTo>
                  <a:cubicBezTo>
                    <a:pt x="16254" y="705"/>
                    <a:pt x="16237" y="349"/>
                    <a:pt x="16183" y="1"/>
                  </a:cubicBezTo>
                  <a:close/>
                </a:path>
              </a:pathLst>
            </a:custGeom>
            <a:solidFill>
              <a:srgbClr val="4D1311">
                <a:alpha val="31700"/>
              </a:srgbClr>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26" name="Google Shape;2326;p44"/>
            <p:cNvSpPr/>
            <p:nvPr/>
          </p:nvSpPr>
          <p:spPr>
            <a:xfrm>
              <a:off x="1627125" y="3412700"/>
              <a:ext cx="124250" cy="51750"/>
            </a:xfrm>
            <a:custGeom>
              <a:avLst/>
              <a:gdLst/>
              <a:ahLst/>
              <a:cxnLst/>
              <a:rect l="l" t="t" r="r" b="b"/>
              <a:pathLst>
                <a:path w="4970" h="2070" extrusionOk="0">
                  <a:moveTo>
                    <a:pt x="2266" y="0"/>
                  </a:moveTo>
                  <a:cubicBezTo>
                    <a:pt x="1900" y="9"/>
                    <a:pt x="1437" y="72"/>
                    <a:pt x="1330" y="384"/>
                  </a:cubicBezTo>
                  <a:cubicBezTo>
                    <a:pt x="1258" y="571"/>
                    <a:pt x="1276" y="866"/>
                    <a:pt x="1758" y="1142"/>
                  </a:cubicBezTo>
                  <a:cubicBezTo>
                    <a:pt x="2223" y="1408"/>
                    <a:pt x="3016" y="1580"/>
                    <a:pt x="3548" y="1580"/>
                  </a:cubicBezTo>
                  <a:cubicBezTo>
                    <a:pt x="3802" y="1580"/>
                    <a:pt x="3996" y="1541"/>
                    <a:pt x="4068" y="1454"/>
                  </a:cubicBezTo>
                  <a:cubicBezTo>
                    <a:pt x="4104" y="1410"/>
                    <a:pt x="4131" y="1330"/>
                    <a:pt x="4059" y="1214"/>
                  </a:cubicBezTo>
                  <a:cubicBezTo>
                    <a:pt x="3861" y="899"/>
                    <a:pt x="2948" y="492"/>
                    <a:pt x="2596" y="492"/>
                  </a:cubicBezTo>
                  <a:cubicBezTo>
                    <a:pt x="2569" y="492"/>
                    <a:pt x="2545" y="495"/>
                    <a:pt x="2525" y="500"/>
                  </a:cubicBezTo>
                  <a:cubicBezTo>
                    <a:pt x="2445" y="518"/>
                    <a:pt x="2436" y="580"/>
                    <a:pt x="2436" y="607"/>
                  </a:cubicBezTo>
                  <a:cubicBezTo>
                    <a:pt x="2409" y="928"/>
                    <a:pt x="3212" y="1187"/>
                    <a:pt x="3301" y="1214"/>
                  </a:cubicBezTo>
                  <a:cubicBezTo>
                    <a:pt x="3308" y="1216"/>
                    <a:pt x="3314" y="1217"/>
                    <a:pt x="3321" y="1217"/>
                  </a:cubicBezTo>
                  <a:cubicBezTo>
                    <a:pt x="3340" y="1217"/>
                    <a:pt x="3357" y="1207"/>
                    <a:pt x="3364" y="1187"/>
                  </a:cubicBezTo>
                  <a:cubicBezTo>
                    <a:pt x="3372" y="1160"/>
                    <a:pt x="3355" y="1133"/>
                    <a:pt x="3328" y="1124"/>
                  </a:cubicBezTo>
                  <a:cubicBezTo>
                    <a:pt x="3016" y="1026"/>
                    <a:pt x="2516" y="794"/>
                    <a:pt x="2534" y="607"/>
                  </a:cubicBezTo>
                  <a:cubicBezTo>
                    <a:pt x="2534" y="607"/>
                    <a:pt x="2534" y="598"/>
                    <a:pt x="2552" y="598"/>
                  </a:cubicBezTo>
                  <a:cubicBezTo>
                    <a:pt x="2567" y="594"/>
                    <a:pt x="2586" y="592"/>
                    <a:pt x="2608" y="592"/>
                  </a:cubicBezTo>
                  <a:cubicBezTo>
                    <a:pt x="2919" y="592"/>
                    <a:pt x="3804" y="992"/>
                    <a:pt x="3979" y="1267"/>
                  </a:cubicBezTo>
                  <a:cubicBezTo>
                    <a:pt x="4024" y="1347"/>
                    <a:pt x="3997" y="1374"/>
                    <a:pt x="3988" y="1392"/>
                  </a:cubicBezTo>
                  <a:cubicBezTo>
                    <a:pt x="3938" y="1453"/>
                    <a:pt x="3778" y="1483"/>
                    <a:pt x="3559" y="1483"/>
                  </a:cubicBezTo>
                  <a:cubicBezTo>
                    <a:pt x="3074" y="1483"/>
                    <a:pt x="2303" y="1336"/>
                    <a:pt x="1811" y="1053"/>
                  </a:cubicBezTo>
                  <a:cubicBezTo>
                    <a:pt x="1463" y="857"/>
                    <a:pt x="1338" y="643"/>
                    <a:pt x="1419" y="411"/>
                  </a:cubicBezTo>
                  <a:cubicBezTo>
                    <a:pt x="1490" y="214"/>
                    <a:pt x="1793" y="107"/>
                    <a:pt x="2266" y="98"/>
                  </a:cubicBezTo>
                  <a:lnTo>
                    <a:pt x="2293" y="98"/>
                  </a:lnTo>
                  <a:cubicBezTo>
                    <a:pt x="3265" y="98"/>
                    <a:pt x="4604" y="545"/>
                    <a:pt x="4809" y="1071"/>
                  </a:cubicBezTo>
                  <a:cubicBezTo>
                    <a:pt x="4880" y="1240"/>
                    <a:pt x="4818" y="1410"/>
                    <a:pt x="4639" y="1570"/>
                  </a:cubicBezTo>
                  <a:cubicBezTo>
                    <a:pt x="4318" y="1864"/>
                    <a:pt x="3823" y="1970"/>
                    <a:pt x="3276" y="1970"/>
                  </a:cubicBezTo>
                  <a:cubicBezTo>
                    <a:pt x="1862" y="1970"/>
                    <a:pt x="97" y="1262"/>
                    <a:pt x="72" y="1249"/>
                  </a:cubicBezTo>
                  <a:cubicBezTo>
                    <a:pt x="67" y="1247"/>
                    <a:pt x="62" y="1246"/>
                    <a:pt x="56" y="1246"/>
                  </a:cubicBezTo>
                  <a:cubicBezTo>
                    <a:pt x="38" y="1246"/>
                    <a:pt x="16" y="1256"/>
                    <a:pt x="9" y="1276"/>
                  </a:cubicBezTo>
                  <a:cubicBezTo>
                    <a:pt x="0" y="1303"/>
                    <a:pt x="18" y="1330"/>
                    <a:pt x="36" y="1338"/>
                  </a:cubicBezTo>
                  <a:cubicBezTo>
                    <a:pt x="45" y="1347"/>
                    <a:pt x="910" y="1695"/>
                    <a:pt x="1909" y="1909"/>
                  </a:cubicBezTo>
                  <a:cubicBezTo>
                    <a:pt x="2427" y="2016"/>
                    <a:pt x="2882" y="2070"/>
                    <a:pt x="3283" y="2070"/>
                  </a:cubicBezTo>
                  <a:cubicBezTo>
                    <a:pt x="3917" y="2070"/>
                    <a:pt x="4398" y="1927"/>
                    <a:pt x="4711" y="1642"/>
                  </a:cubicBezTo>
                  <a:cubicBezTo>
                    <a:pt x="4969" y="1401"/>
                    <a:pt x="4960" y="1178"/>
                    <a:pt x="4907" y="1035"/>
                  </a:cubicBezTo>
                  <a:cubicBezTo>
                    <a:pt x="4675" y="464"/>
                    <a:pt x="3301" y="0"/>
                    <a:pt x="2293"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27" name="Google Shape;2327;p44"/>
            <p:cNvSpPr/>
            <p:nvPr/>
          </p:nvSpPr>
          <p:spPr>
            <a:xfrm>
              <a:off x="1622650" y="3422500"/>
              <a:ext cx="35950" cy="19650"/>
            </a:xfrm>
            <a:custGeom>
              <a:avLst/>
              <a:gdLst/>
              <a:ahLst/>
              <a:cxnLst/>
              <a:rect l="l" t="t" r="r" b="b"/>
              <a:pathLst>
                <a:path w="1438" h="786" extrusionOk="0">
                  <a:moveTo>
                    <a:pt x="19" y="1"/>
                  </a:moveTo>
                  <a:cubicBezTo>
                    <a:pt x="19" y="37"/>
                    <a:pt x="10" y="72"/>
                    <a:pt x="1" y="108"/>
                  </a:cubicBezTo>
                  <a:cubicBezTo>
                    <a:pt x="411" y="358"/>
                    <a:pt x="955" y="643"/>
                    <a:pt x="1366" y="786"/>
                  </a:cubicBezTo>
                  <a:lnTo>
                    <a:pt x="1384" y="786"/>
                  </a:lnTo>
                  <a:cubicBezTo>
                    <a:pt x="1410" y="786"/>
                    <a:pt x="1428" y="777"/>
                    <a:pt x="1428" y="750"/>
                  </a:cubicBezTo>
                  <a:cubicBezTo>
                    <a:pt x="1437" y="723"/>
                    <a:pt x="1428" y="697"/>
                    <a:pt x="1401" y="688"/>
                  </a:cubicBezTo>
                  <a:cubicBezTo>
                    <a:pt x="964" y="545"/>
                    <a:pt x="420" y="251"/>
                    <a:pt x="19"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28" name="Google Shape;2328;p44"/>
            <p:cNvSpPr/>
            <p:nvPr/>
          </p:nvSpPr>
          <p:spPr>
            <a:xfrm>
              <a:off x="1752900" y="3405325"/>
              <a:ext cx="26125" cy="68500"/>
            </a:xfrm>
            <a:custGeom>
              <a:avLst/>
              <a:gdLst/>
              <a:ahLst/>
              <a:cxnLst/>
              <a:rect l="l" t="t" r="r" b="b"/>
              <a:pathLst>
                <a:path w="1045" h="2740" extrusionOk="0">
                  <a:moveTo>
                    <a:pt x="1" y="1"/>
                  </a:moveTo>
                  <a:cubicBezTo>
                    <a:pt x="304" y="206"/>
                    <a:pt x="652" y="518"/>
                    <a:pt x="786" y="902"/>
                  </a:cubicBezTo>
                  <a:cubicBezTo>
                    <a:pt x="875" y="1170"/>
                    <a:pt x="839" y="1446"/>
                    <a:pt x="688" y="1723"/>
                  </a:cubicBezTo>
                  <a:cubicBezTo>
                    <a:pt x="688" y="1723"/>
                    <a:pt x="688" y="1732"/>
                    <a:pt x="679" y="1732"/>
                  </a:cubicBezTo>
                  <a:cubicBezTo>
                    <a:pt x="509" y="2044"/>
                    <a:pt x="500" y="2320"/>
                    <a:pt x="652" y="2534"/>
                  </a:cubicBezTo>
                  <a:cubicBezTo>
                    <a:pt x="706" y="2615"/>
                    <a:pt x="777" y="2677"/>
                    <a:pt x="866" y="2740"/>
                  </a:cubicBezTo>
                  <a:cubicBezTo>
                    <a:pt x="929" y="2731"/>
                    <a:pt x="982" y="2731"/>
                    <a:pt x="1045" y="2731"/>
                  </a:cubicBezTo>
                  <a:cubicBezTo>
                    <a:pt x="911" y="2659"/>
                    <a:pt x="804" y="2579"/>
                    <a:pt x="732" y="2481"/>
                  </a:cubicBezTo>
                  <a:cubicBezTo>
                    <a:pt x="607" y="2294"/>
                    <a:pt x="616" y="2053"/>
                    <a:pt x="777" y="1767"/>
                  </a:cubicBezTo>
                  <a:cubicBezTo>
                    <a:pt x="777" y="1758"/>
                    <a:pt x="786" y="1749"/>
                    <a:pt x="786" y="1749"/>
                  </a:cubicBezTo>
                  <a:cubicBezTo>
                    <a:pt x="946" y="1455"/>
                    <a:pt x="973" y="1161"/>
                    <a:pt x="875" y="866"/>
                  </a:cubicBezTo>
                  <a:cubicBezTo>
                    <a:pt x="750" y="509"/>
                    <a:pt x="456" y="215"/>
                    <a:pt x="16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29" name="Google Shape;2329;p44"/>
            <p:cNvSpPr/>
            <p:nvPr/>
          </p:nvSpPr>
          <p:spPr>
            <a:xfrm>
              <a:off x="1828950" y="3403100"/>
              <a:ext cx="37275" cy="65150"/>
            </a:xfrm>
            <a:custGeom>
              <a:avLst/>
              <a:gdLst/>
              <a:ahLst/>
              <a:cxnLst/>
              <a:rect l="l" t="t" r="r" b="b"/>
              <a:pathLst>
                <a:path w="1491" h="2606" extrusionOk="0">
                  <a:moveTo>
                    <a:pt x="706" y="1"/>
                  </a:moveTo>
                  <a:cubicBezTo>
                    <a:pt x="545" y="108"/>
                    <a:pt x="411" y="215"/>
                    <a:pt x="295" y="340"/>
                  </a:cubicBezTo>
                  <a:cubicBezTo>
                    <a:pt x="90" y="563"/>
                    <a:pt x="1" y="786"/>
                    <a:pt x="19" y="1018"/>
                  </a:cubicBezTo>
                  <a:cubicBezTo>
                    <a:pt x="37" y="1294"/>
                    <a:pt x="206" y="1553"/>
                    <a:pt x="429" y="1776"/>
                  </a:cubicBezTo>
                  <a:cubicBezTo>
                    <a:pt x="599" y="1946"/>
                    <a:pt x="786" y="2097"/>
                    <a:pt x="964" y="2240"/>
                  </a:cubicBezTo>
                  <a:cubicBezTo>
                    <a:pt x="1125" y="2374"/>
                    <a:pt x="1285" y="2499"/>
                    <a:pt x="1375" y="2606"/>
                  </a:cubicBezTo>
                  <a:cubicBezTo>
                    <a:pt x="1419" y="2606"/>
                    <a:pt x="1455" y="2597"/>
                    <a:pt x="1491" y="2597"/>
                  </a:cubicBezTo>
                  <a:cubicBezTo>
                    <a:pt x="1410" y="2472"/>
                    <a:pt x="1232" y="2329"/>
                    <a:pt x="1027" y="2160"/>
                  </a:cubicBezTo>
                  <a:cubicBezTo>
                    <a:pt x="866" y="2035"/>
                    <a:pt x="706" y="1901"/>
                    <a:pt x="554" y="1758"/>
                  </a:cubicBezTo>
                  <a:cubicBezTo>
                    <a:pt x="322" y="1535"/>
                    <a:pt x="135" y="1285"/>
                    <a:pt x="117" y="1018"/>
                  </a:cubicBezTo>
                  <a:cubicBezTo>
                    <a:pt x="99" y="804"/>
                    <a:pt x="179" y="607"/>
                    <a:pt x="367" y="402"/>
                  </a:cubicBezTo>
                  <a:cubicBezTo>
                    <a:pt x="509" y="251"/>
                    <a:pt x="688" y="117"/>
                    <a:pt x="902" y="1"/>
                  </a:cubicBezTo>
                  <a:close/>
                </a:path>
              </a:pathLst>
            </a:custGeom>
            <a:solidFill>
              <a:srgbClr val="B36157"/>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30" name="Google Shape;2330;p44"/>
            <p:cNvSpPr/>
            <p:nvPr/>
          </p:nvSpPr>
          <p:spPr>
            <a:xfrm>
              <a:off x="1901000" y="3400425"/>
              <a:ext cx="56225" cy="64700"/>
            </a:xfrm>
            <a:custGeom>
              <a:avLst/>
              <a:gdLst/>
              <a:ahLst/>
              <a:cxnLst/>
              <a:rect l="l" t="t" r="r" b="b"/>
              <a:pathLst>
                <a:path w="2249" h="2588" extrusionOk="0">
                  <a:moveTo>
                    <a:pt x="2088" y="1"/>
                  </a:moveTo>
                  <a:cubicBezTo>
                    <a:pt x="1909" y="126"/>
                    <a:pt x="1669" y="242"/>
                    <a:pt x="1428" y="358"/>
                  </a:cubicBezTo>
                  <a:cubicBezTo>
                    <a:pt x="875" y="625"/>
                    <a:pt x="241" y="928"/>
                    <a:pt x="90" y="1490"/>
                  </a:cubicBezTo>
                  <a:cubicBezTo>
                    <a:pt x="0" y="1803"/>
                    <a:pt x="72" y="2168"/>
                    <a:pt x="304" y="2588"/>
                  </a:cubicBezTo>
                  <a:lnTo>
                    <a:pt x="339" y="2588"/>
                  </a:lnTo>
                  <a:cubicBezTo>
                    <a:pt x="366" y="2588"/>
                    <a:pt x="384" y="2588"/>
                    <a:pt x="411" y="2579"/>
                  </a:cubicBezTo>
                  <a:cubicBezTo>
                    <a:pt x="393" y="2552"/>
                    <a:pt x="375" y="2516"/>
                    <a:pt x="357" y="2481"/>
                  </a:cubicBezTo>
                  <a:cubicBezTo>
                    <a:pt x="161" y="2106"/>
                    <a:pt x="107" y="1794"/>
                    <a:pt x="188" y="1517"/>
                  </a:cubicBezTo>
                  <a:cubicBezTo>
                    <a:pt x="321" y="1000"/>
                    <a:pt x="910" y="714"/>
                    <a:pt x="1472" y="447"/>
                  </a:cubicBezTo>
                  <a:cubicBezTo>
                    <a:pt x="1767" y="304"/>
                    <a:pt x="2052" y="170"/>
                    <a:pt x="224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31" name="Google Shape;2331;p44"/>
            <p:cNvSpPr/>
            <p:nvPr/>
          </p:nvSpPr>
          <p:spPr>
            <a:xfrm>
              <a:off x="1948950" y="3429525"/>
              <a:ext cx="36375" cy="32425"/>
            </a:xfrm>
            <a:custGeom>
              <a:avLst/>
              <a:gdLst/>
              <a:ahLst/>
              <a:cxnLst/>
              <a:rect l="l" t="t" r="r" b="b"/>
              <a:pathLst>
                <a:path w="1455" h="1297" extrusionOk="0">
                  <a:moveTo>
                    <a:pt x="863" y="0"/>
                  </a:moveTo>
                  <a:cubicBezTo>
                    <a:pt x="639" y="0"/>
                    <a:pt x="422" y="77"/>
                    <a:pt x="286" y="219"/>
                  </a:cubicBezTo>
                  <a:cubicBezTo>
                    <a:pt x="277" y="228"/>
                    <a:pt x="277" y="228"/>
                    <a:pt x="268" y="237"/>
                  </a:cubicBezTo>
                  <a:cubicBezTo>
                    <a:pt x="152" y="380"/>
                    <a:pt x="0" y="701"/>
                    <a:pt x="366" y="1272"/>
                  </a:cubicBezTo>
                  <a:cubicBezTo>
                    <a:pt x="375" y="1281"/>
                    <a:pt x="375" y="1290"/>
                    <a:pt x="384" y="1290"/>
                  </a:cubicBezTo>
                  <a:cubicBezTo>
                    <a:pt x="393" y="1294"/>
                    <a:pt x="402" y="1297"/>
                    <a:pt x="411" y="1297"/>
                  </a:cubicBezTo>
                  <a:cubicBezTo>
                    <a:pt x="420" y="1297"/>
                    <a:pt x="429" y="1294"/>
                    <a:pt x="437" y="1290"/>
                  </a:cubicBezTo>
                  <a:cubicBezTo>
                    <a:pt x="464" y="1272"/>
                    <a:pt x="464" y="1245"/>
                    <a:pt x="446" y="1219"/>
                  </a:cubicBezTo>
                  <a:cubicBezTo>
                    <a:pt x="206" y="844"/>
                    <a:pt x="161" y="514"/>
                    <a:pt x="348" y="300"/>
                  </a:cubicBezTo>
                  <a:cubicBezTo>
                    <a:pt x="375" y="264"/>
                    <a:pt x="411" y="237"/>
                    <a:pt x="446" y="211"/>
                  </a:cubicBezTo>
                  <a:cubicBezTo>
                    <a:pt x="562" y="137"/>
                    <a:pt x="709" y="97"/>
                    <a:pt x="861" y="97"/>
                  </a:cubicBezTo>
                  <a:cubicBezTo>
                    <a:pt x="967" y="97"/>
                    <a:pt x="1075" y="117"/>
                    <a:pt x="1178" y="157"/>
                  </a:cubicBezTo>
                  <a:cubicBezTo>
                    <a:pt x="1187" y="157"/>
                    <a:pt x="1196" y="166"/>
                    <a:pt x="1205" y="166"/>
                  </a:cubicBezTo>
                  <a:cubicBezTo>
                    <a:pt x="1249" y="184"/>
                    <a:pt x="1276" y="219"/>
                    <a:pt x="1294" y="255"/>
                  </a:cubicBezTo>
                  <a:cubicBezTo>
                    <a:pt x="1347" y="407"/>
                    <a:pt x="1223" y="701"/>
                    <a:pt x="1115" y="942"/>
                  </a:cubicBezTo>
                  <a:cubicBezTo>
                    <a:pt x="1062" y="1058"/>
                    <a:pt x="1017" y="1156"/>
                    <a:pt x="991" y="1245"/>
                  </a:cubicBezTo>
                  <a:cubicBezTo>
                    <a:pt x="1026" y="1245"/>
                    <a:pt x="1062" y="1236"/>
                    <a:pt x="1098" y="1236"/>
                  </a:cubicBezTo>
                  <a:cubicBezTo>
                    <a:pt x="1124" y="1156"/>
                    <a:pt x="1169" y="1058"/>
                    <a:pt x="1205" y="978"/>
                  </a:cubicBezTo>
                  <a:cubicBezTo>
                    <a:pt x="1321" y="710"/>
                    <a:pt x="1454" y="416"/>
                    <a:pt x="1383" y="219"/>
                  </a:cubicBezTo>
                  <a:cubicBezTo>
                    <a:pt x="1374" y="193"/>
                    <a:pt x="1356" y="166"/>
                    <a:pt x="1338" y="139"/>
                  </a:cubicBezTo>
                  <a:cubicBezTo>
                    <a:pt x="1312" y="112"/>
                    <a:pt x="1285" y="95"/>
                    <a:pt x="1240" y="77"/>
                  </a:cubicBezTo>
                  <a:cubicBezTo>
                    <a:pt x="1121" y="25"/>
                    <a:pt x="991" y="0"/>
                    <a:pt x="863"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32" name="Google Shape;2332;p44"/>
            <p:cNvSpPr/>
            <p:nvPr/>
          </p:nvSpPr>
          <p:spPr>
            <a:xfrm>
              <a:off x="1927975" y="3408150"/>
              <a:ext cx="73625" cy="55650"/>
            </a:xfrm>
            <a:custGeom>
              <a:avLst/>
              <a:gdLst/>
              <a:ahLst/>
              <a:cxnLst/>
              <a:rect l="l" t="t" r="r" b="b"/>
              <a:pathLst>
                <a:path w="2945" h="2226" extrusionOk="0">
                  <a:moveTo>
                    <a:pt x="1859" y="0"/>
                  </a:moveTo>
                  <a:cubicBezTo>
                    <a:pt x="1545" y="0"/>
                    <a:pt x="1196" y="133"/>
                    <a:pt x="839" y="396"/>
                  </a:cubicBezTo>
                  <a:cubicBezTo>
                    <a:pt x="518" y="637"/>
                    <a:pt x="286" y="887"/>
                    <a:pt x="144" y="1137"/>
                  </a:cubicBezTo>
                  <a:cubicBezTo>
                    <a:pt x="45" y="1333"/>
                    <a:pt x="1" y="1520"/>
                    <a:pt x="10" y="1717"/>
                  </a:cubicBezTo>
                  <a:cubicBezTo>
                    <a:pt x="10" y="1904"/>
                    <a:pt x="72" y="2074"/>
                    <a:pt x="144" y="2225"/>
                  </a:cubicBezTo>
                  <a:cubicBezTo>
                    <a:pt x="188" y="2216"/>
                    <a:pt x="224" y="2216"/>
                    <a:pt x="259" y="2216"/>
                  </a:cubicBezTo>
                  <a:cubicBezTo>
                    <a:pt x="170" y="2065"/>
                    <a:pt x="108" y="1895"/>
                    <a:pt x="108" y="1717"/>
                  </a:cubicBezTo>
                  <a:cubicBezTo>
                    <a:pt x="99" y="1520"/>
                    <a:pt x="152" y="1324"/>
                    <a:pt x="268" y="1128"/>
                  </a:cubicBezTo>
                  <a:cubicBezTo>
                    <a:pt x="393" y="905"/>
                    <a:pt x="607" y="691"/>
                    <a:pt x="902" y="477"/>
                  </a:cubicBezTo>
                  <a:cubicBezTo>
                    <a:pt x="1287" y="192"/>
                    <a:pt x="1604" y="97"/>
                    <a:pt x="1854" y="97"/>
                  </a:cubicBezTo>
                  <a:cubicBezTo>
                    <a:pt x="2026" y="97"/>
                    <a:pt x="2166" y="142"/>
                    <a:pt x="2276" y="200"/>
                  </a:cubicBezTo>
                  <a:cubicBezTo>
                    <a:pt x="2543" y="334"/>
                    <a:pt x="2740" y="611"/>
                    <a:pt x="2811" y="932"/>
                  </a:cubicBezTo>
                  <a:cubicBezTo>
                    <a:pt x="2838" y="1039"/>
                    <a:pt x="2847" y="1146"/>
                    <a:pt x="2847" y="1253"/>
                  </a:cubicBezTo>
                  <a:cubicBezTo>
                    <a:pt x="2847" y="1583"/>
                    <a:pt x="2722" y="1868"/>
                    <a:pt x="2499" y="2047"/>
                  </a:cubicBezTo>
                  <a:cubicBezTo>
                    <a:pt x="2552" y="2038"/>
                    <a:pt x="2606" y="2038"/>
                    <a:pt x="2650" y="2029"/>
                  </a:cubicBezTo>
                  <a:lnTo>
                    <a:pt x="2659" y="2029"/>
                  </a:lnTo>
                  <a:cubicBezTo>
                    <a:pt x="2838" y="1833"/>
                    <a:pt x="2945" y="1565"/>
                    <a:pt x="2945" y="1253"/>
                  </a:cubicBezTo>
                  <a:cubicBezTo>
                    <a:pt x="2945" y="1146"/>
                    <a:pt x="2936" y="1030"/>
                    <a:pt x="2909" y="923"/>
                  </a:cubicBezTo>
                  <a:cubicBezTo>
                    <a:pt x="2829" y="566"/>
                    <a:pt x="2615" y="263"/>
                    <a:pt x="2320" y="111"/>
                  </a:cubicBezTo>
                  <a:cubicBezTo>
                    <a:pt x="2179" y="37"/>
                    <a:pt x="2024" y="0"/>
                    <a:pt x="1859"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33" name="Google Shape;2333;p44"/>
            <p:cNvSpPr/>
            <p:nvPr/>
          </p:nvSpPr>
          <p:spPr>
            <a:xfrm>
              <a:off x="2118675" y="3393725"/>
              <a:ext cx="17200" cy="8425"/>
            </a:xfrm>
            <a:custGeom>
              <a:avLst/>
              <a:gdLst/>
              <a:ahLst/>
              <a:cxnLst/>
              <a:rect l="l" t="t" r="r" b="b"/>
              <a:pathLst>
                <a:path w="688" h="337" extrusionOk="0">
                  <a:moveTo>
                    <a:pt x="63" y="0"/>
                  </a:moveTo>
                  <a:cubicBezTo>
                    <a:pt x="47" y="0"/>
                    <a:pt x="29" y="8"/>
                    <a:pt x="18" y="19"/>
                  </a:cubicBezTo>
                  <a:cubicBezTo>
                    <a:pt x="0" y="37"/>
                    <a:pt x="0" y="72"/>
                    <a:pt x="27" y="90"/>
                  </a:cubicBezTo>
                  <a:cubicBezTo>
                    <a:pt x="214" y="254"/>
                    <a:pt x="409" y="336"/>
                    <a:pt x="604" y="336"/>
                  </a:cubicBezTo>
                  <a:cubicBezTo>
                    <a:pt x="631" y="336"/>
                    <a:pt x="659" y="334"/>
                    <a:pt x="687" y="331"/>
                  </a:cubicBezTo>
                  <a:cubicBezTo>
                    <a:pt x="678" y="295"/>
                    <a:pt x="678" y="269"/>
                    <a:pt x="669" y="242"/>
                  </a:cubicBezTo>
                  <a:cubicBezTo>
                    <a:pt x="652" y="244"/>
                    <a:pt x="635" y="244"/>
                    <a:pt x="618" y="244"/>
                  </a:cubicBezTo>
                  <a:cubicBezTo>
                    <a:pt x="445" y="244"/>
                    <a:pt x="260" y="164"/>
                    <a:pt x="89" y="10"/>
                  </a:cubicBezTo>
                  <a:cubicBezTo>
                    <a:pt x="83" y="3"/>
                    <a:pt x="73" y="0"/>
                    <a:pt x="63"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34" name="Google Shape;2334;p44"/>
            <p:cNvSpPr/>
            <p:nvPr/>
          </p:nvSpPr>
          <p:spPr>
            <a:xfrm>
              <a:off x="2070950" y="3395075"/>
              <a:ext cx="64700" cy="30575"/>
            </a:xfrm>
            <a:custGeom>
              <a:avLst/>
              <a:gdLst/>
              <a:ahLst/>
              <a:cxnLst/>
              <a:rect l="l" t="t" r="r" b="b"/>
              <a:pathLst>
                <a:path w="2588" h="1223" extrusionOk="0">
                  <a:moveTo>
                    <a:pt x="357" y="1"/>
                  </a:moveTo>
                  <a:cubicBezTo>
                    <a:pt x="321" y="1"/>
                    <a:pt x="277" y="9"/>
                    <a:pt x="241" y="9"/>
                  </a:cubicBezTo>
                  <a:cubicBezTo>
                    <a:pt x="107" y="286"/>
                    <a:pt x="0" y="634"/>
                    <a:pt x="179" y="893"/>
                  </a:cubicBezTo>
                  <a:cubicBezTo>
                    <a:pt x="250" y="1000"/>
                    <a:pt x="366" y="1080"/>
                    <a:pt x="518" y="1134"/>
                  </a:cubicBezTo>
                  <a:cubicBezTo>
                    <a:pt x="687" y="1196"/>
                    <a:pt x="910" y="1223"/>
                    <a:pt x="1187" y="1223"/>
                  </a:cubicBezTo>
                  <a:cubicBezTo>
                    <a:pt x="1561" y="1223"/>
                    <a:pt x="2025" y="1169"/>
                    <a:pt x="2578" y="1053"/>
                  </a:cubicBezTo>
                  <a:cubicBezTo>
                    <a:pt x="2578" y="1018"/>
                    <a:pt x="2587" y="982"/>
                    <a:pt x="2587" y="946"/>
                  </a:cubicBezTo>
                  <a:lnTo>
                    <a:pt x="2578" y="946"/>
                  </a:lnTo>
                  <a:cubicBezTo>
                    <a:pt x="1977" y="1074"/>
                    <a:pt x="1524" y="1124"/>
                    <a:pt x="1184" y="1124"/>
                  </a:cubicBezTo>
                  <a:cubicBezTo>
                    <a:pt x="884" y="1124"/>
                    <a:pt x="673" y="1085"/>
                    <a:pt x="526" y="1026"/>
                  </a:cubicBezTo>
                  <a:cubicBezTo>
                    <a:pt x="393" y="973"/>
                    <a:pt x="312" y="911"/>
                    <a:pt x="259" y="839"/>
                  </a:cubicBezTo>
                  <a:cubicBezTo>
                    <a:pt x="98" y="598"/>
                    <a:pt x="223" y="259"/>
                    <a:pt x="357"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35" name="Google Shape;2335;p44"/>
            <p:cNvSpPr/>
            <p:nvPr/>
          </p:nvSpPr>
          <p:spPr>
            <a:xfrm>
              <a:off x="2097475" y="3392850"/>
              <a:ext cx="38625" cy="19825"/>
            </a:xfrm>
            <a:custGeom>
              <a:avLst/>
              <a:gdLst/>
              <a:ahLst/>
              <a:cxnLst/>
              <a:rect l="l" t="t" r="r" b="b"/>
              <a:pathLst>
                <a:path w="1545" h="793" extrusionOk="0">
                  <a:moveTo>
                    <a:pt x="143" y="0"/>
                  </a:moveTo>
                  <a:cubicBezTo>
                    <a:pt x="117" y="0"/>
                    <a:pt x="81" y="9"/>
                    <a:pt x="45" y="9"/>
                  </a:cubicBezTo>
                  <a:cubicBezTo>
                    <a:pt x="1" y="197"/>
                    <a:pt x="28" y="348"/>
                    <a:pt x="126" y="464"/>
                  </a:cubicBezTo>
                  <a:cubicBezTo>
                    <a:pt x="334" y="724"/>
                    <a:pt x="815" y="793"/>
                    <a:pt x="1268" y="793"/>
                  </a:cubicBezTo>
                  <a:cubicBezTo>
                    <a:pt x="1359" y="793"/>
                    <a:pt x="1449" y="790"/>
                    <a:pt x="1535" y="785"/>
                  </a:cubicBezTo>
                  <a:cubicBezTo>
                    <a:pt x="1544" y="750"/>
                    <a:pt x="1544" y="714"/>
                    <a:pt x="1544" y="687"/>
                  </a:cubicBezTo>
                  <a:lnTo>
                    <a:pt x="1544" y="687"/>
                  </a:lnTo>
                  <a:cubicBezTo>
                    <a:pt x="1457" y="692"/>
                    <a:pt x="1366" y="695"/>
                    <a:pt x="1275" y="695"/>
                  </a:cubicBezTo>
                  <a:cubicBezTo>
                    <a:pt x="838" y="695"/>
                    <a:pt x="391" y="631"/>
                    <a:pt x="206" y="402"/>
                  </a:cubicBezTo>
                  <a:cubicBezTo>
                    <a:pt x="126" y="304"/>
                    <a:pt x="99" y="161"/>
                    <a:pt x="143"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36" name="Google Shape;2336;p44"/>
            <p:cNvSpPr/>
            <p:nvPr/>
          </p:nvSpPr>
          <p:spPr>
            <a:xfrm>
              <a:off x="2080075" y="3434575"/>
              <a:ext cx="53125" cy="16275"/>
            </a:xfrm>
            <a:custGeom>
              <a:avLst/>
              <a:gdLst/>
              <a:ahLst/>
              <a:cxnLst/>
              <a:rect l="l" t="t" r="r" b="b"/>
              <a:pathLst>
                <a:path w="2125" h="651" extrusionOk="0">
                  <a:moveTo>
                    <a:pt x="1709" y="1"/>
                  </a:moveTo>
                  <a:cubicBezTo>
                    <a:pt x="880" y="1"/>
                    <a:pt x="302" y="216"/>
                    <a:pt x="10" y="624"/>
                  </a:cubicBezTo>
                  <a:cubicBezTo>
                    <a:pt x="10" y="633"/>
                    <a:pt x="1" y="642"/>
                    <a:pt x="1" y="651"/>
                  </a:cubicBezTo>
                  <a:cubicBezTo>
                    <a:pt x="1" y="651"/>
                    <a:pt x="10" y="642"/>
                    <a:pt x="10" y="642"/>
                  </a:cubicBezTo>
                  <a:cubicBezTo>
                    <a:pt x="54" y="642"/>
                    <a:pt x="90" y="633"/>
                    <a:pt x="135" y="633"/>
                  </a:cubicBezTo>
                  <a:cubicBezTo>
                    <a:pt x="414" y="284"/>
                    <a:pt x="963" y="103"/>
                    <a:pt x="1730" y="103"/>
                  </a:cubicBezTo>
                  <a:cubicBezTo>
                    <a:pt x="1844" y="103"/>
                    <a:pt x="1964" y="107"/>
                    <a:pt x="2088" y="116"/>
                  </a:cubicBezTo>
                  <a:cubicBezTo>
                    <a:pt x="2088" y="107"/>
                    <a:pt x="2088" y="107"/>
                    <a:pt x="2088" y="107"/>
                  </a:cubicBezTo>
                  <a:cubicBezTo>
                    <a:pt x="2106" y="80"/>
                    <a:pt x="2115" y="53"/>
                    <a:pt x="2124" y="17"/>
                  </a:cubicBezTo>
                  <a:cubicBezTo>
                    <a:pt x="1979" y="6"/>
                    <a:pt x="1841" y="1"/>
                    <a:pt x="1709"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37" name="Google Shape;2337;p44"/>
            <p:cNvSpPr/>
            <p:nvPr/>
          </p:nvSpPr>
          <p:spPr>
            <a:xfrm>
              <a:off x="1795050" y="3422875"/>
              <a:ext cx="39050" cy="35125"/>
            </a:xfrm>
            <a:custGeom>
              <a:avLst/>
              <a:gdLst/>
              <a:ahLst/>
              <a:cxnLst/>
              <a:rect l="l" t="t" r="r" b="b"/>
              <a:pathLst>
                <a:path w="1562" h="1405" extrusionOk="0">
                  <a:moveTo>
                    <a:pt x="58" y="0"/>
                  </a:moveTo>
                  <a:cubicBezTo>
                    <a:pt x="51" y="0"/>
                    <a:pt x="44" y="1"/>
                    <a:pt x="37" y="4"/>
                  </a:cubicBezTo>
                  <a:cubicBezTo>
                    <a:pt x="10" y="22"/>
                    <a:pt x="1" y="48"/>
                    <a:pt x="19" y="75"/>
                  </a:cubicBezTo>
                  <a:cubicBezTo>
                    <a:pt x="19" y="84"/>
                    <a:pt x="28" y="146"/>
                    <a:pt x="37" y="209"/>
                  </a:cubicBezTo>
                  <a:cubicBezTo>
                    <a:pt x="63" y="468"/>
                    <a:pt x="108" y="958"/>
                    <a:pt x="474" y="1226"/>
                  </a:cubicBezTo>
                  <a:cubicBezTo>
                    <a:pt x="634" y="1342"/>
                    <a:pt x="839" y="1404"/>
                    <a:pt x="1089" y="1404"/>
                  </a:cubicBezTo>
                  <a:cubicBezTo>
                    <a:pt x="1223" y="1404"/>
                    <a:pt x="1366" y="1386"/>
                    <a:pt x="1517" y="1351"/>
                  </a:cubicBezTo>
                  <a:cubicBezTo>
                    <a:pt x="1544" y="1351"/>
                    <a:pt x="1562" y="1324"/>
                    <a:pt x="1553" y="1297"/>
                  </a:cubicBezTo>
                  <a:cubicBezTo>
                    <a:pt x="1553" y="1275"/>
                    <a:pt x="1535" y="1259"/>
                    <a:pt x="1514" y="1259"/>
                  </a:cubicBezTo>
                  <a:cubicBezTo>
                    <a:pt x="1509" y="1259"/>
                    <a:pt x="1504" y="1260"/>
                    <a:pt x="1500" y="1262"/>
                  </a:cubicBezTo>
                  <a:cubicBezTo>
                    <a:pt x="1352" y="1293"/>
                    <a:pt x="1215" y="1309"/>
                    <a:pt x="1090" y="1309"/>
                  </a:cubicBezTo>
                  <a:cubicBezTo>
                    <a:pt x="861" y="1309"/>
                    <a:pt x="672" y="1255"/>
                    <a:pt x="527" y="1146"/>
                  </a:cubicBezTo>
                  <a:cubicBezTo>
                    <a:pt x="197" y="905"/>
                    <a:pt x="152" y="450"/>
                    <a:pt x="135" y="200"/>
                  </a:cubicBezTo>
                  <a:cubicBezTo>
                    <a:pt x="126" y="102"/>
                    <a:pt x="117" y="57"/>
                    <a:pt x="99" y="22"/>
                  </a:cubicBezTo>
                  <a:cubicBezTo>
                    <a:pt x="92" y="8"/>
                    <a:pt x="76" y="0"/>
                    <a:pt x="5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38" name="Google Shape;2338;p44"/>
            <p:cNvSpPr/>
            <p:nvPr/>
          </p:nvSpPr>
          <p:spPr>
            <a:xfrm>
              <a:off x="1826275" y="3231975"/>
              <a:ext cx="246775" cy="290325"/>
            </a:xfrm>
            <a:custGeom>
              <a:avLst/>
              <a:gdLst/>
              <a:ahLst/>
              <a:cxnLst/>
              <a:rect l="l" t="t" r="r" b="b"/>
              <a:pathLst>
                <a:path w="9871" h="11613" extrusionOk="0">
                  <a:moveTo>
                    <a:pt x="3375" y="1"/>
                  </a:moveTo>
                  <a:cubicBezTo>
                    <a:pt x="3145" y="1"/>
                    <a:pt x="2271" y="556"/>
                    <a:pt x="1651" y="967"/>
                  </a:cubicBezTo>
                  <a:cubicBezTo>
                    <a:pt x="1624" y="985"/>
                    <a:pt x="1607" y="1002"/>
                    <a:pt x="1580" y="1020"/>
                  </a:cubicBezTo>
                  <a:cubicBezTo>
                    <a:pt x="1259" y="1234"/>
                    <a:pt x="1027" y="1404"/>
                    <a:pt x="1027" y="1404"/>
                  </a:cubicBezTo>
                  <a:cubicBezTo>
                    <a:pt x="1027" y="1404"/>
                    <a:pt x="1" y="5615"/>
                    <a:pt x="170" y="6070"/>
                  </a:cubicBezTo>
                  <a:cubicBezTo>
                    <a:pt x="170" y="6079"/>
                    <a:pt x="170" y="6087"/>
                    <a:pt x="179" y="6096"/>
                  </a:cubicBezTo>
                  <a:cubicBezTo>
                    <a:pt x="233" y="6230"/>
                    <a:pt x="304" y="6409"/>
                    <a:pt x="438" y="6596"/>
                  </a:cubicBezTo>
                  <a:cubicBezTo>
                    <a:pt x="625" y="6846"/>
                    <a:pt x="911" y="7122"/>
                    <a:pt x="1384" y="7336"/>
                  </a:cubicBezTo>
                  <a:cubicBezTo>
                    <a:pt x="1749" y="7506"/>
                    <a:pt x="2222" y="7640"/>
                    <a:pt x="2829" y="7711"/>
                  </a:cubicBezTo>
                  <a:cubicBezTo>
                    <a:pt x="3220" y="7755"/>
                    <a:pt x="3596" y="7772"/>
                    <a:pt x="3949" y="7772"/>
                  </a:cubicBezTo>
                  <a:cubicBezTo>
                    <a:pt x="5468" y="7772"/>
                    <a:pt x="6549" y="7443"/>
                    <a:pt x="6549" y="7443"/>
                  </a:cubicBezTo>
                  <a:cubicBezTo>
                    <a:pt x="7423" y="8300"/>
                    <a:pt x="7066" y="10539"/>
                    <a:pt x="6808" y="10824"/>
                  </a:cubicBezTo>
                  <a:cubicBezTo>
                    <a:pt x="6570" y="11086"/>
                    <a:pt x="6686" y="11550"/>
                    <a:pt x="6912" y="11550"/>
                  </a:cubicBezTo>
                  <a:cubicBezTo>
                    <a:pt x="6933" y="11550"/>
                    <a:pt x="6955" y="11546"/>
                    <a:pt x="6977" y="11538"/>
                  </a:cubicBezTo>
                  <a:cubicBezTo>
                    <a:pt x="7054" y="11510"/>
                    <a:pt x="7085" y="11498"/>
                    <a:pt x="7099" y="11498"/>
                  </a:cubicBezTo>
                  <a:cubicBezTo>
                    <a:pt x="7127" y="11498"/>
                    <a:pt x="7073" y="11549"/>
                    <a:pt x="7200" y="11592"/>
                  </a:cubicBezTo>
                  <a:cubicBezTo>
                    <a:pt x="7218" y="11601"/>
                    <a:pt x="7236" y="11610"/>
                    <a:pt x="7262" y="11610"/>
                  </a:cubicBezTo>
                  <a:cubicBezTo>
                    <a:pt x="7271" y="11612"/>
                    <a:pt x="7280" y="11613"/>
                    <a:pt x="7290" y="11613"/>
                  </a:cubicBezTo>
                  <a:cubicBezTo>
                    <a:pt x="7624" y="11613"/>
                    <a:pt x="8892" y="10448"/>
                    <a:pt x="9377" y="8300"/>
                  </a:cubicBezTo>
                  <a:cubicBezTo>
                    <a:pt x="9870" y="6115"/>
                    <a:pt x="9024" y="3330"/>
                    <a:pt x="9157" y="3330"/>
                  </a:cubicBezTo>
                  <a:cubicBezTo>
                    <a:pt x="9159" y="3330"/>
                    <a:pt x="9161" y="3330"/>
                    <a:pt x="9163" y="3331"/>
                  </a:cubicBezTo>
                  <a:cubicBezTo>
                    <a:pt x="9172" y="3335"/>
                    <a:pt x="9182" y="3337"/>
                    <a:pt x="9192" y="3337"/>
                  </a:cubicBezTo>
                  <a:cubicBezTo>
                    <a:pt x="9369" y="3337"/>
                    <a:pt x="9627" y="2735"/>
                    <a:pt x="7762" y="1065"/>
                  </a:cubicBezTo>
                  <a:cubicBezTo>
                    <a:pt x="6906" y="302"/>
                    <a:pt x="5974" y="86"/>
                    <a:pt x="5193" y="86"/>
                  </a:cubicBezTo>
                  <a:cubicBezTo>
                    <a:pt x="4932" y="86"/>
                    <a:pt x="4689" y="110"/>
                    <a:pt x="4470" y="146"/>
                  </a:cubicBezTo>
                  <a:cubicBezTo>
                    <a:pt x="3846" y="244"/>
                    <a:pt x="3426" y="440"/>
                    <a:pt x="3409" y="449"/>
                  </a:cubicBezTo>
                  <a:cubicBezTo>
                    <a:pt x="3418" y="432"/>
                    <a:pt x="3560" y="226"/>
                    <a:pt x="3426" y="21"/>
                  </a:cubicBezTo>
                  <a:cubicBezTo>
                    <a:pt x="3418" y="7"/>
                    <a:pt x="3400" y="1"/>
                    <a:pt x="3375"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39" name="Google Shape;2339;p44"/>
            <p:cNvSpPr/>
            <p:nvPr/>
          </p:nvSpPr>
          <p:spPr>
            <a:xfrm>
              <a:off x="1813225" y="3388975"/>
              <a:ext cx="89125" cy="146450"/>
            </a:xfrm>
            <a:custGeom>
              <a:avLst/>
              <a:gdLst/>
              <a:ahLst/>
              <a:cxnLst/>
              <a:rect l="l" t="t" r="r" b="b"/>
              <a:pathLst>
                <a:path w="3565" h="5858" extrusionOk="0">
                  <a:moveTo>
                    <a:pt x="2037" y="1"/>
                  </a:moveTo>
                  <a:cubicBezTo>
                    <a:pt x="1058" y="1"/>
                    <a:pt x="0" y="225"/>
                    <a:pt x="496" y="1288"/>
                  </a:cubicBezTo>
                  <a:cubicBezTo>
                    <a:pt x="1352" y="3117"/>
                    <a:pt x="621" y="5669"/>
                    <a:pt x="781" y="5785"/>
                  </a:cubicBezTo>
                  <a:cubicBezTo>
                    <a:pt x="810" y="5804"/>
                    <a:pt x="839" y="5812"/>
                    <a:pt x="868" y="5812"/>
                  </a:cubicBezTo>
                  <a:cubicBezTo>
                    <a:pt x="1009" y="5812"/>
                    <a:pt x="1138" y="5615"/>
                    <a:pt x="1138" y="5615"/>
                  </a:cubicBezTo>
                  <a:lnTo>
                    <a:pt x="1263" y="5811"/>
                  </a:lnTo>
                  <a:cubicBezTo>
                    <a:pt x="1281" y="5841"/>
                    <a:pt x="1312" y="5857"/>
                    <a:pt x="1353" y="5857"/>
                  </a:cubicBezTo>
                  <a:cubicBezTo>
                    <a:pt x="1576" y="5857"/>
                    <a:pt x="2118" y="5374"/>
                    <a:pt x="2780" y="3786"/>
                  </a:cubicBezTo>
                  <a:cubicBezTo>
                    <a:pt x="3565" y="1904"/>
                    <a:pt x="3422" y="120"/>
                    <a:pt x="3422" y="120"/>
                  </a:cubicBezTo>
                  <a:cubicBezTo>
                    <a:pt x="3422" y="120"/>
                    <a:pt x="2751" y="1"/>
                    <a:pt x="2037"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40" name="Google Shape;2340;p44"/>
            <p:cNvSpPr/>
            <p:nvPr/>
          </p:nvSpPr>
          <p:spPr>
            <a:xfrm>
              <a:off x="1826275" y="3257475"/>
              <a:ext cx="73175" cy="151900"/>
            </a:xfrm>
            <a:custGeom>
              <a:avLst/>
              <a:gdLst/>
              <a:ahLst/>
              <a:cxnLst/>
              <a:rect l="l" t="t" r="r" b="b"/>
              <a:pathLst>
                <a:path w="2927" h="6076" extrusionOk="0">
                  <a:moveTo>
                    <a:pt x="1580" y="0"/>
                  </a:moveTo>
                  <a:cubicBezTo>
                    <a:pt x="1259" y="214"/>
                    <a:pt x="1027" y="384"/>
                    <a:pt x="1027" y="384"/>
                  </a:cubicBezTo>
                  <a:cubicBezTo>
                    <a:pt x="1027" y="384"/>
                    <a:pt x="1" y="4595"/>
                    <a:pt x="170" y="5050"/>
                  </a:cubicBezTo>
                  <a:cubicBezTo>
                    <a:pt x="170" y="5059"/>
                    <a:pt x="170" y="5067"/>
                    <a:pt x="179" y="5076"/>
                  </a:cubicBezTo>
                  <a:cubicBezTo>
                    <a:pt x="233" y="5237"/>
                    <a:pt x="286" y="5406"/>
                    <a:pt x="438" y="5576"/>
                  </a:cubicBezTo>
                  <a:cubicBezTo>
                    <a:pt x="581" y="5737"/>
                    <a:pt x="804" y="5897"/>
                    <a:pt x="1196" y="6076"/>
                  </a:cubicBezTo>
                  <a:cubicBezTo>
                    <a:pt x="1669" y="5852"/>
                    <a:pt x="2517" y="4951"/>
                    <a:pt x="2668" y="3872"/>
                  </a:cubicBezTo>
                  <a:cubicBezTo>
                    <a:pt x="2927" y="2061"/>
                    <a:pt x="2258" y="669"/>
                    <a:pt x="1580" y="0"/>
                  </a:cubicBezTo>
                  <a:close/>
                </a:path>
              </a:pathLst>
            </a:custGeom>
            <a:solidFill>
              <a:srgbClr val="4D1311">
                <a:alpha val="20090"/>
              </a:srgbClr>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41" name="Google Shape;2341;p44"/>
            <p:cNvSpPr/>
            <p:nvPr/>
          </p:nvSpPr>
          <p:spPr>
            <a:xfrm>
              <a:off x="1938025" y="3234125"/>
              <a:ext cx="135025" cy="288175"/>
            </a:xfrm>
            <a:custGeom>
              <a:avLst/>
              <a:gdLst/>
              <a:ahLst/>
              <a:cxnLst/>
              <a:rect l="l" t="t" r="r" b="b"/>
              <a:pathLst>
                <a:path w="5401" h="11527" extrusionOk="0">
                  <a:moveTo>
                    <a:pt x="723" y="0"/>
                  </a:moveTo>
                  <a:cubicBezTo>
                    <a:pt x="462" y="0"/>
                    <a:pt x="219" y="24"/>
                    <a:pt x="0" y="60"/>
                  </a:cubicBezTo>
                  <a:cubicBezTo>
                    <a:pt x="758" y="176"/>
                    <a:pt x="1677" y="479"/>
                    <a:pt x="2694" y="1220"/>
                  </a:cubicBezTo>
                  <a:cubicBezTo>
                    <a:pt x="3952" y="2148"/>
                    <a:pt x="4247" y="2986"/>
                    <a:pt x="4059" y="3013"/>
                  </a:cubicBezTo>
                  <a:cubicBezTo>
                    <a:pt x="3881" y="3049"/>
                    <a:pt x="3952" y="3200"/>
                    <a:pt x="4398" y="4806"/>
                  </a:cubicBezTo>
                  <a:cubicBezTo>
                    <a:pt x="4835" y="6421"/>
                    <a:pt x="4452" y="9391"/>
                    <a:pt x="3470" y="10676"/>
                  </a:cubicBezTo>
                  <a:cubicBezTo>
                    <a:pt x="3194" y="11033"/>
                    <a:pt x="2935" y="11301"/>
                    <a:pt x="2730" y="11506"/>
                  </a:cubicBezTo>
                  <a:cubicBezTo>
                    <a:pt x="2748" y="11515"/>
                    <a:pt x="2766" y="11524"/>
                    <a:pt x="2792" y="11524"/>
                  </a:cubicBezTo>
                  <a:cubicBezTo>
                    <a:pt x="2801" y="11526"/>
                    <a:pt x="2810" y="11527"/>
                    <a:pt x="2820" y="11527"/>
                  </a:cubicBezTo>
                  <a:cubicBezTo>
                    <a:pt x="3154" y="11527"/>
                    <a:pt x="4422" y="10362"/>
                    <a:pt x="4907" y="8214"/>
                  </a:cubicBezTo>
                  <a:cubicBezTo>
                    <a:pt x="5400" y="6029"/>
                    <a:pt x="4554" y="3244"/>
                    <a:pt x="4687" y="3244"/>
                  </a:cubicBezTo>
                  <a:cubicBezTo>
                    <a:pt x="4689" y="3244"/>
                    <a:pt x="4691" y="3244"/>
                    <a:pt x="4693" y="3245"/>
                  </a:cubicBezTo>
                  <a:cubicBezTo>
                    <a:pt x="4702" y="3249"/>
                    <a:pt x="4712" y="3251"/>
                    <a:pt x="4722" y="3251"/>
                  </a:cubicBezTo>
                  <a:cubicBezTo>
                    <a:pt x="4899" y="3251"/>
                    <a:pt x="5157" y="2649"/>
                    <a:pt x="3292" y="979"/>
                  </a:cubicBezTo>
                  <a:cubicBezTo>
                    <a:pt x="2436" y="216"/>
                    <a:pt x="1504" y="0"/>
                    <a:pt x="723" y="0"/>
                  </a:cubicBezTo>
                  <a:close/>
                </a:path>
              </a:pathLst>
            </a:custGeom>
            <a:solidFill>
              <a:srgbClr val="4D1311">
                <a:alpha val="20090"/>
              </a:srgbClr>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42" name="Google Shape;2342;p44"/>
            <p:cNvSpPr/>
            <p:nvPr/>
          </p:nvSpPr>
          <p:spPr>
            <a:xfrm>
              <a:off x="1676400" y="3214275"/>
              <a:ext cx="213000" cy="222975"/>
            </a:xfrm>
            <a:custGeom>
              <a:avLst/>
              <a:gdLst/>
              <a:ahLst/>
              <a:cxnLst/>
              <a:rect l="l" t="t" r="r" b="b"/>
              <a:pathLst>
                <a:path w="8520" h="8919" extrusionOk="0">
                  <a:moveTo>
                    <a:pt x="4321" y="0"/>
                  </a:moveTo>
                  <a:cubicBezTo>
                    <a:pt x="3762" y="0"/>
                    <a:pt x="276" y="2041"/>
                    <a:pt x="72" y="4940"/>
                  </a:cubicBezTo>
                  <a:cubicBezTo>
                    <a:pt x="1" y="5877"/>
                    <a:pt x="322" y="6778"/>
                    <a:pt x="955" y="7482"/>
                  </a:cubicBezTo>
                  <a:cubicBezTo>
                    <a:pt x="1732" y="8339"/>
                    <a:pt x="2980" y="8919"/>
                    <a:pt x="4568" y="8919"/>
                  </a:cubicBezTo>
                  <a:cubicBezTo>
                    <a:pt x="5478" y="8919"/>
                    <a:pt x="6817" y="8437"/>
                    <a:pt x="7637" y="7259"/>
                  </a:cubicBezTo>
                  <a:cubicBezTo>
                    <a:pt x="8065" y="6653"/>
                    <a:pt x="8360" y="5868"/>
                    <a:pt x="8396" y="4869"/>
                  </a:cubicBezTo>
                  <a:cubicBezTo>
                    <a:pt x="8519" y="1944"/>
                    <a:pt x="5413" y="559"/>
                    <a:pt x="5146" y="559"/>
                  </a:cubicBezTo>
                  <a:cubicBezTo>
                    <a:pt x="5144" y="559"/>
                    <a:pt x="5141" y="559"/>
                    <a:pt x="5139" y="560"/>
                  </a:cubicBezTo>
                  <a:cubicBezTo>
                    <a:pt x="5127" y="561"/>
                    <a:pt x="5117" y="562"/>
                    <a:pt x="5109" y="562"/>
                  </a:cubicBezTo>
                  <a:cubicBezTo>
                    <a:pt x="4978" y="562"/>
                    <a:pt x="5394" y="360"/>
                    <a:pt x="5327" y="158"/>
                  </a:cubicBezTo>
                  <a:cubicBezTo>
                    <a:pt x="5314" y="119"/>
                    <a:pt x="5285" y="103"/>
                    <a:pt x="5245" y="103"/>
                  </a:cubicBezTo>
                  <a:cubicBezTo>
                    <a:pt x="5068" y="103"/>
                    <a:pt x="4677" y="425"/>
                    <a:pt x="4524" y="462"/>
                  </a:cubicBezTo>
                  <a:cubicBezTo>
                    <a:pt x="4507" y="466"/>
                    <a:pt x="4495" y="468"/>
                    <a:pt x="4485" y="468"/>
                  </a:cubicBezTo>
                  <a:cubicBezTo>
                    <a:pt x="4375" y="468"/>
                    <a:pt x="4618" y="212"/>
                    <a:pt x="4381" y="15"/>
                  </a:cubicBezTo>
                  <a:cubicBezTo>
                    <a:pt x="4368" y="5"/>
                    <a:pt x="4348" y="0"/>
                    <a:pt x="4321"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43" name="Google Shape;2343;p44"/>
            <p:cNvSpPr/>
            <p:nvPr/>
          </p:nvSpPr>
          <p:spPr>
            <a:xfrm>
              <a:off x="1694475" y="3262575"/>
              <a:ext cx="178675" cy="174675"/>
            </a:xfrm>
            <a:custGeom>
              <a:avLst/>
              <a:gdLst/>
              <a:ahLst/>
              <a:cxnLst/>
              <a:rect l="l" t="t" r="r" b="b"/>
              <a:pathLst>
                <a:path w="7147" h="6987" extrusionOk="0">
                  <a:moveTo>
                    <a:pt x="4752" y="1"/>
                  </a:moveTo>
                  <a:cubicBezTo>
                    <a:pt x="3862" y="1"/>
                    <a:pt x="3462" y="822"/>
                    <a:pt x="3462" y="822"/>
                  </a:cubicBezTo>
                  <a:cubicBezTo>
                    <a:pt x="3462" y="822"/>
                    <a:pt x="3074" y="108"/>
                    <a:pt x="2401" y="108"/>
                  </a:cubicBezTo>
                  <a:cubicBezTo>
                    <a:pt x="2389" y="108"/>
                    <a:pt x="2377" y="108"/>
                    <a:pt x="2365" y="109"/>
                  </a:cubicBezTo>
                  <a:cubicBezTo>
                    <a:pt x="1820" y="126"/>
                    <a:pt x="973" y="537"/>
                    <a:pt x="455" y="1688"/>
                  </a:cubicBezTo>
                  <a:cubicBezTo>
                    <a:pt x="322" y="1982"/>
                    <a:pt x="215" y="2312"/>
                    <a:pt x="134" y="2696"/>
                  </a:cubicBezTo>
                  <a:cubicBezTo>
                    <a:pt x="63" y="3017"/>
                    <a:pt x="27" y="3320"/>
                    <a:pt x="9" y="3614"/>
                  </a:cubicBezTo>
                  <a:cubicBezTo>
                    <a:pt x="9" y="3686"/>
                    <a:pt x="9" y="3757"/>
                    <a:pt x="9" y="3829"/>
                  </a:cubicBezTo>
                  <a:cubicBezTo>
                    <a:pt x="0" y="4542"/>
                    <a:pt x="116" y="5140"/>
                    <a:pt x="232" y="5550"/>
                  </a:cubicBezTo>
                  <a:cubicBezTo>
                    <a:pt x="1009" y="6407"/>
                    <a:pt x="2257" y="6987"/>
                    <a:pt x="3845" y="6987"/>
                  </a:cubicBezTo>
                  <a:cubicBezTo>
                    <a:pt x="4755" y="6987"/>
                    <a:pt x="6094" y="6505"/>
                    <a:pt x="6914" y="5327"/>
                  </a:cubicBezTo>
                  <a:cubicBezTo>
                    <a:pt x="7084" y="4739"/>
                    <a:pt x="7146" y="4185"/>
                    <a:pt x="7146" y="3677"/>
                  </a:cubicBezTo>
                  <a:cubicBezTo>
                    <a:pt x="7146" y="3588"/>
                    <a:pt x="7146" y="3499"/>
                    <a:pt x="7137" y="3409"/>
                  </a:cubicBezTo>
                  <a:cubicBezTo>
                    <a:pt x="7102" y="2606"/>
                    <a:pt x="6879" y="1928"/>
                    <a:pt x="6584" y="1393"/>
                  </a:cubicBezTo>
                  <a:cubicBezTo>
                    <a:pt x="6156" y="608"/>
                    <a:pt x="5549" y="135"/>
                    <a:pt x="5085" y="37"/>
                  </a:cubicBezTo>
                  <a:cubicBezTo>
                    <a:pt x="4967" y="12"/>
                    <a:pt x="4856" y="1"/>
                    <a:pt x="4752"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44" name="Google Shape;2344;p44"/>
            <p:cNvSpPr/>
            <p:nvPr/>
          </p:nvSpPr>
          <p:spPr>
            <a:xfrm>
              <a:off x="1789475" y="3292850"/>
              <a:ext cx="83675" cy="61650"/>
            </a:xfrm>
            <a:custGeom>
              <a:avLst/>
              <a:gdLst/>
              <a:ahLst/>
              <a:cxnLst/>
              <a:rect l="l" t="t" r="r" b="b"/>
              <a:pathLst>
                <a:path w="3347" h="2466" extrusionOk="0">
                  <a:moveTo>
                    <a:pt x="1394" y="0"/>
                  </a:moveTo>
                  <a:cubicBezTo>
                    <a:pt x="800" y="0"/>
                    <a:pt x="282" y="144"/>
                    <a:pt x="188" y="610"/>
                  </a:cubicBezTo>
                  <a:cubicBezTo>
                    <a:pt x="1" y="1556"/>
                    <a:pt x="2374" y="2234"/>
                    <a:pt x="3346" y="2466"/>
                  </a:cubicBezTo>
                  <a:cubicBezTo>
                    <a:pt x="3346" y="2377"/>
                    <a:pt x="3346" y="2288"/>
                    <a:pt x="3337" y="2198"/>
                  </a:cubicBezTo>
                  <a:cubicBezTo>
                    <a:pt x="3302" y="1395"/>
                    <a:pt x="3079" y="717"/>
                    <a:pt x="2784" y="182"/>
                  </a:cubicBezTo>
                  <a:cubicBezTo>
                    <a:pt x="2389" y="91"/>
                    <a:pt x="1867" y="0"/>
                    <a:pt x="1394"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45" name="Google Shape;2345;p44"/>
            <p:cNvSpPr/>
            <p:nvPr/>
          </p:nvSpPr>
          <p:spPr>
            <a:xfrm>
              <a:off x="1811350" y="3306750"/>
              <a:ext cx="12050" cy="17425"/>
            </a:xfrm>
            <a:custGeom>
              <a:avLst/>
              <a:gdLst/>
              <a:ahLst/>
              <a:cxnLst/>
              <a:rect l="l" t="t" r="r" b="b"/>
              <a:pathLst>
                <a:path w="482" h="697" extrusionOk="0">
                  <a:moveTo>
                    <a:pt x="241" y="1"/>
                  </a:moveTo>
                  <a:cubicBezTo>
                    <a:pt x="107" y="1"/>
                    <a:pt x="0" y="161"/>
                    <a:pt x="0" y="349"/>
                  </a:cubicBezTo>
                  <a:cubicBezTo>
                    <a:pt x="0" y="536"/>
                    <a:pt x="107" y="697"/>
                    <a:pt x="241" y="697"/>
                  </a:cubicBezTo>
                  <a:cubicBezTo>
                    <a:pt x="375" y="697"/>
                    <a:pt x="482" y="536"/>
                    <a:pt x="482" y="349"/>
                  </a:cubicBezTo>
                  <a:cubicBezTo>
                    <a:pt x="482" y="161"/>
                    <a:pt x="375" y="1"/>
                    <a:pt x="241"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46" name="Google Shape;2346;p44"/>
            <p:cNvSpPr/>
            <p:nvPr/>
          </p:nvSpPr>
          <p:spPr>
            <a:xfrm>
              <a:off x="1694700" y="3292475"/>
              <a:ext cx="78300" cy="65825"/>
            </a:xfrm>
            <a:custGeom>
              <a:avLst/>
              <a:gdLst/>
              <a:ahLst/>
              <a:cxnLst/>
              <a:rect l="l" t="t" r="r" b="b"/>
              <a:pathLst>
                <a:path w="3132" h="2633" extrusionOk="0">
                  <a:moveTo>
                    <a:pt x="2075" y="1"/>
                  </a:moveTo>
                  <a:cubicBezTo>
                    <a:pt x="1543" y="1"/>
                    <a:pt x="874" y="283"/>
                    <a:pt x="446" y="492"/>
                  </a:cubicBezTo>
                  <a:cubicBezTo>
                    <a:pt x="313" y="786"/>
                    <a:pt x="206" y="1116"/>
                    <a:pt x="125" y="1500"/>
                  </a:cubicBezTo>
                  <a:cubicBezTo>
                    <a:pt x="54" y="1821"/>
                    <a:pt x="18" y="2124"/>
                    <a:pt x="0" y="2418"/>
                  </a:cubicBezTo>
                  <a:cubicBezTo>
                    <a:pt x="0" y="2490"/>
                    <a:pt x="0" y="2561"/>
                    <a:pt x="0" y="2633"/>
                  </a:cubicBezTo>
                  <a:cubicBezTo>
                    <a:pt x="839" y="2401"/>
                    <a:pt x="3132" y="1642"/>
                    <a:pt x="2864" y="554"/>
                  </a:cubicBezTo>
                  <a:cubicBezTo>
                    <a:pt x="2760" y="143"/>
                    <a:pt x="2452" y="1"/>
                    <a:pt x="207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47" name="Google Shape;2347;p44"/>
            <p:cNvSpPr/>
            <p:nvPr/>
          </p:nvSpPr>
          <p:spPr>
            <a:xfrm>
              <a:off x="1735725" y="3306750"/>
              <a:ext cx="12075" cy="17425"/>
            </a:xfrm>
            <a:custGeom>
              <a:avLst/>
              <a:gdLst/>
              <a:ahLst/>
              <a:cxnLst/>
              <a:rect l="l" t="t" r="r" b="b"/>
              <a:pathLst>
                <a:path w="483" h="697" extrusionOk="0">
                  <a:moveTo>
                    <a:pt x="242" y="1"/>
                  </a:moveTo>
                  <a:cubicBezTo>
                    <a:pt x="108" y="1"/>
                    <a:pt x="1" y="161"/>
                    <a:pt x="1" y="349"/>
                  </a:cubicBezTo>
                  <a:cubicBezTo>
                    <a:pt x="1" y="536"/>
                    <a:pt x="108" y="697"/>
                    <a:pt x="242" y="697"/>
                  </a:cubicBezTo>
                  <a:cubicBezTo>
                    <a:pt x="376" y="697"/>
                    <a:pt x="483" y="536"/>
                    <a:pt x="483" y="349"/>
                  </a:cubicBezTo>
                  <a:cubicBezTo>
                    <a:pt x="483" y="161"/>
                    <a:pt x="376" y="1"/>
                    <a:pt x="242"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48" name="Google Shape;2348;p44"/>
            <p:cNvSpPr/>
            <p:nvPr/>
          </p:nvSpPr>
          <p:spPr>
            <a:xfrm>
              <a:off x="1674400" y="3345850"/>
              <a:ext cx="23225" cy="12000"/>
            </a:xfrm>
            <a:custGeom>
              <a:avLst/>
              <a:gdLst/>
              <a:ahLst/>
              <a:cxnLst/>
              <a:rect l="l" t="t" r="r" b="b"/>
              <a:pathLst>
                <a:path w="929" h="480" extrusionOk="0">
                  <a:moveTo>
                    <a:pt x="113" y="0"/>
                  </a:moveTo>
                  <a:cubicBezTo>
                    <a:pt x="74" y="0"/>
                    <a:pt x="41" y="20"/>
                    <a:pt x="27" y="60"/>
                  </a:cubicBezTo>
                  <a:cubicBezTo>
                    <a:pt x="1" y="114"/>
                    <a:pt x="27" y="168"/>
                    <a:pt x="81" y="185"/>
                  </a:cubicBezTo>
                  <a:lnTo>
                    <a:pt x="777" y="471"/>
                  </a:lnTo>
                  <a:cubicBezTo>
                    <a:pt x="795" y="480"/>
                    <a:pt x="803" y="480"/>
                    <a:pt x="812" y="480"/>
                  </a:cubicBezTo>
                  <a:cubicBezTo>
                    <a:pt x="857" y="480"/>
                    <a:pt x="893" y="453"/>
                    <a:pt x="910" y="417"/>
                  </a:cubicBezTo>
                  <a:cubicBezTo>
                    <a:pt x="928" y="364"/>
                    <a:pt x="902" y="310"/>
                    <a:pt x="857" y="292"/>
                  </a:cubicBezTo>
                  <a:lnTo>
                    <a:pt x="152" y="7"/>
                  </a:lnTo>
                  <a:cubicBezTo>
                    <a:pt x="139" y="2"/>
                    <a:pt x="125" y="0"/>
                    <a:pt x="113"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49" name="Google Shape;2349;p44"/>
            <p:cNvSpPr/>
            <p:nvPr/>
          </p:nvSpPr>
          <p:spPr>
            <a:xfrm>
              <a:off x="1870225" y="3338050"/>
              <a:ext cx="19875" cy="14675"/>
            </a:xfrm>
            <a:custGeom>
              <a:avLst/>
              <a:gdLst/>
              <a:ahLst/>
              <a:cxnLst/>
              <a:rect l="l" t="t" r="r" b="b"/>
              <a:pathLst>
                <a:path w="795" h="587" extrusionOk="0">
                  <a:moveTo>
                    <a:pt x="680" y="1"/>
                  </a:moveTo>
                  <a:cubicBezTo>
                    <a:pt x="661" y="1"/>
                    <a:pt x="641" y="6"/>
                    <a:pt x="625" y="16"/>
                  </a:cubicBezTo>
                  <a:lnTo>
                    <a:pt x="54" y="408"/>
                  </a:lnTo>
                  <a:cubicBezTo>
                    <a:pt x="9" y="435"/>
                    <a:pt x="0" y="497"/>
                    <a:pt x="27" y="542"/>
                  </a:cubicBezTo>
                  <a:cubicBezTo>
                    <a:pt x="45" y="569"/>
                    <a:pt x="81" y="587"/>
                    <a:pt x="107" y="587"/>
                  </a:cubicBezTo>
                  <a:cubicBezTo>
                    <a:pt x="125" y="587"/>
                    <a:pt x="143" y="578"/>
                    <a:pt x="161" y="569"/>
                  </a:cubicBezTo>
                  <a:lnTo>
                    <a:pt x="741" y="176"/>
                  </a:lnTo>
                  <a:cubicBezTo>
                    <a:pt x="785" y="149"/>
                    <a:pt x="794" y="87"/>
                    <a:pt x="767" y="42"/>
                  </a:cubicBezTo>
                  <a:cubicBezTo>
                    <a:pt x="745" y="15"/>
                    <a:pt x="712" y="1"/>
                    <a:pt x="680"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50" name="Google Shape;2350;p44"/>
            <p:cNvSpPr/>
            <p:nvPr/>
          </p:nvSpPr>
          <p:spPr>
            <a:xfrm>
              <a:off x="1694700" y="3323275"/>
              <a:ext cx="178675" cy="113975"/>
            </a:xfrm>
            <a:custGeom>
              <a:avLst/>
              <a:gdLst/>
              <a:ahLst/>
              <a:cxnLst/>
              <a:rect l="l" t="t" r="r" b="b"/>
              <a:pathLst>
                <a:path w="7147" h="4559" extrusionOk="0">
                  <a:moveTo>
                    <a:pt x="3565" y="0"/>
                  </a:moveTo>
                  <a:cubicBezTo>
                    <a:pt x="3356" y="0"/>
                    <a:pt x="3111" y="34"/>
                    <a:pt x="2855" y="89"/>
                  </a:cubicBezTo>
                  <a:cubicBezTo>
                    <a:pt x="1793" y="321"/>
                    <a:pt x="464" y="955"/>
                    <a:pt x="0" y="1186"/>
                  </a:cubicBezTo>
                  <a:cubicBezTo>
                    <a:pt x="0" y="1320"/>
                    <a:pt x="0" y="1454"/>
                    <a:pt x="0" y="1579"/>
                  </a:cubicBezTo>
                  <a:cubicBezTo>
                    <a:pt x="0" y="1838"/>
                    <a:pt x="27" y="2070"/>
                    <a:pt x="54" y="2293"/>
                  </a:cubicBezTo>
                  <a:cubicBezTo>
                    <a:pt x="90" y="2587"/>
                    <a:pt x="152" y="2846"/>
                    <a:pt x="206" y="3060"/>
                  </a:cubicBezTo>
                  <a:cubicBezTo>
                    <a:pt x="214" y="3078"/>
                    <a:pt x="214" y="3096"/>
                    <a:pt x="223" y="3122"/>
                  </a:cubicBezTo>
                  <a:cubicBezTo>
                    <a:pt x="366" y="3274"/>
                    <a:pt x="518" y="3426"/>
                    <a:pt x="696" y="3559"/>
                  </a:cubicBezTo>
                  <a:cubicBezTo>
                    <a:pt x="866" y="3702"/>
                    <a:pt x="1062" y="3827"/>
                    <a:pt x="1267" y="3943"/>
                  </a:cubicBezTo>
                  <a:cubicBezTo>
                    <a:pt x="1553" y="4104"/>
                    <a:pt x="1874" y="4229"/>
                    <a:pt x="2213" y="4336"/>
                  </a:cubicBezTo>
                  <a:cubicBezTo>
                    <a:pt x="2703" y="4478"/>
                    <a:pt x="3248" y="4559"/>
                    <a:pt x="3836" y="4559"/>
                  </a:cubicBezTo>
                  <a:cubicBezTo>
                    <a:pt x="4309" y="4559"/>
                    <a:pt x="4889" y="4425"/>
                    <a:pt x="5460" y="4139"/>
                  </a:cubicBezTo>
                  <a:cubicBezTo>
                    <a:pt x="5692" y="4023"/>
                    <a:pt x="5933" y="3872"/>
                    <a:pt x="6147" y="3702"/>
                  </a:cubicBezTo>
                  <a:cubicBezTo>
                    <a:pt x="6299" y="3577"/>
                    <a:pt x="6441" y="3452"/>
                    <a:pt x="6575" y="3301"/>
                  </a:cubicBezTo>
                  <a:cubicBezTo>
                    <a:pt x="6700" y="3176"/>
                    <a:pt x="6807" y="3042"/>
                    <a:pt x="6905" y="2899"/>
                  </a:cubicBezTo>
                  <a:cubicBezTo>
                    <a:pt x="6914" y="2873"/>
                    <a:pt x="6923" y="2855"/>
                    <a:pt x="6923" y="2837"/>
                  </a:cubicBezTo>
                  <a:cubicBezTo>
                    <a:pt x="6977" y="2632"/>
                    <a:pt x="7021" y="2435"/>
                    <a:pt x="7057" y="2239"/>
                  </a:cubicBezTo>
                  <a:cubicBezTo>
                    <a:pt x="7057" y="2212"/>
                    <a:pt x="7066" y="2186"/>
                    <a:pt x="7066" y="2150"/>
                  </a:cubicBezTo>
                  <a:cubicBezTo>
                    <a:pt x="7093" y="1972"/>
                    <a:pt x="7119" y="1793"/>
                    <a:pt x="7128" y="1615"/>
                  </a:cubicBezTo>
                  <a:cubicBezTo>
                    <a:pt x="7137" y="1401"/>
                    <a:pt x="7146" y="1186"/>
                    <a:pt x="7128" y="981"/>
                  </a:cubicBezTo>
                  <a:cubicBezTo>
                    <a:pt x="6459" y="732"/>
                    <a:pt x="4711" y="125"/>
                    <a:pt x="3738" y="9"/>
                  </a:cubicBezTo>
                  <a:cubicBezTo>
                    <a:pt x="3684" y="3"/>
                    <a:pt x="3626" y="0"/>
                    <a:pt x="3565"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51" name="Google Shape;2351;p44"/>
            <p:cNvSpPr/>
            <p:nvPr/>
          </p:nvSpPr>
          <p:spPr>
            <a:xfrm>
              <a:off x="1694700" y="3338300"/>
              <a:ext cx="178225" cy="42300"/>
            </a:xfrm>
            <a:custGeom>
              <a:avLst/>
              <a:gdLst/>
              <a:ahLst/>
              <a:cxnLst/>
              <a:rect l="l" t="t" r="r" b="b"/>
              <a:pathLst>
                <a:path w="7129" h="1692" extrusionOk="0">
                  <a:moveTo>
                    <a:pt x="3537" y="0"/>
                  </a:moveTo>
                  <a:cubicBezTo>
                    <a:pt x="3331" y="0"/>
                    <a:pt x="3116" y="18"/>
                    <a:pt x="2900" y="50"/>
                  </a:cubicBezTo>
                  <a:cubicBezTo>
                    <a:pt x="1776" y="193"/>
                    <a:pt x="607" y="693"/>
                    <a:pt x="0" y="978"/>
                  </a:cubicBezTo>
                  <a:cubicBezTo>
                    <a:pt x="0" y="1237"/>
                    <a:pt x="27" y="1469"/>
                    <a:pt x="54" y="1692"/>
                  </a:cubicBezTo>
                  <a:cubicBezTo>
                    <a:pt x="714" y="1362"/>
                    <a:pt x="1767" y="924"/>
                    <a:pt x="3007" y="800"/>
                  </a:cubicBezTo>
                  <a:cubicBezTo>
                    <a:pt x="3167" y="782"/>
                    <a:pt x="3337" y="773"/>
                    <a:pt x="3497" y="764"/>
                  </a:cubicBezTo>
                  <a:cubicBezTo>
                    <a:pt x="3559" y="762"/>
                    <a:pt x="3620" y="761"/>
                    <a:pt x="3681" y="761"/>
                  </a:cubicBezTo>
                  <a:cubicBezTo>
                    <a:pt x="5134" y="761"/>
                    <a:pt x="6345" y="1261"/>
                    <a:pt x="7021" y="1620"/>
                  </a:cubicBezTo>
                  <a:cubicBezTo>
                    <a:pt x="7039" y="1629"/>
                    <a:pt x="7048" y="1629"/>
                    <a:pt x="7057" y="1638"/>
                  </a:cubicBezTo>
                  <a:cubicBezTo>
                    <a:pt x="7057" y="1611"/>
                    <a:pt x="7066" y="1585"/>
                    <a:pt x="7066" y="1549"/>
                  </a:cubicBezTo>
                  <a:cubicBezTo>
                    <a:pt x="7093" y="1371"/>
                    <a:pt x="7119" y="1192"/>
                    <a:pt x="7128" y="1014"/>
                  </a:cubicBezTo>
                  <a:cubicBezTo>
                    <a:pt x="6468" y="728"/>
                    <a:pt x="5291" y="273"/>
                    <a:pt x="4095" y="50"/>
                  </a:cubicBezTo>
                  <a:cubicBezTo>
                    <a:pt x="3918" y="16"/>
                    <a:pt x="3731" y="0"/>
                    <a:pt x="3537"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52" name="Google Shape;2352;p44"/>
            <p:cNvSpPr/>
            <p:nvPr/>
          </p:nvSpPr>
          <p:spPr>
            <a:xfrm>
              <a:off x="1699825" y="3374075"/>
              <a:ext cx="167975" cy="38200"/>
            </a:xfrm>
            <a:custGeom>
              <a:avLst/>
              <a:gdLst/>
              <a:ahLst/>
              <a:cxnLst/>
              <a:rect l="l" t="t" r="r" b="b"/>
              <a:pathLst>
                <a:path w="6719" h="1528" extrusionOk="0">
                  <a:moveTo>
                    <a:pt x="3652" y="0"/>
                  </a:moveTo>
                  <a:cubicBezTo>
                    <a:pt x="3422" y="0"/>
                    <a:pt x="3185" y="21"/>
                    <a:pt x="2944" y="56"/>
                  </a:cubicBezTo>
                  <a:cubicBezTo>
                    <a:pt x="1776" y="216"/>
                    <a:pt x="563" y="760"/>
                    <a:pt x="1" y="1028"/>
                  </a:cubicBezTo>
                  <a:cubicBezTo>
                    <a:pt x="9" y="1046"/>
                    <a:pt x="9" y="1064"/>
                    <a:pt x="18" y="1090"/>
                  </a:cubicBezTo>
                  <a:cubicBezTo>
                    <a:pt x="161" y="1242"/>
                    <a:pt x="313" y="1394"/>
                    <a:pt x="491" y="1527"/>
                  </a:cubicBezTo>
                  <a:cubicBezTo>
                    <a:pt x="1160" y="1224"/>
                    <a:pt x="2106" y="885"/>
                    <a:pt x="3185" y="787"/>
                  </a:cubicBezTo>
                  <a:cubicBezTo>
                    <a:pt x="3328" y="778"/>
                    <a:pt x="3462" y="769"/>
                    <a:pt x="3605" y="760"/>
                  </a:cubicBezTo>
                  <a:cubicBezTo>
                    <a:pt x="3666" y="758"/>
                    <a:pt x="3727" y="758"/>
                    <a:pt x="3788" y="758"/>
                  </a:cubicBezTo>
                  <a:cubicBezTo>
                    <a:pt x="4633" y="758"/>
                    <a:pt x="5389" y="927"/>
                    <a:pt x="6013" y="1135"/>
                  </a:cubicBezTo>
                  <a:cubicBezTo>
                    <a:pt x="6138" y="1180"/>
                    <a:pt x="6263" y="1224"/>
                    <a:pt x="6370" y="1269"/>
                  </a:cubicBezTo>
                  <a:cubicBezTo>
                    <a:pt x="6495" y="1144"/>
                    <a:pt x="6602" y="1010"/>
                    <a:pt x="6700" y="867"/>
                  </a:cubicBezTo>
                  <a:cubicBezTo>
                    <a:pt x="6709" y="841"/>
                    <a:pt x="6718" y="823"/>
                    <a:pt x="6718" y="805"/>
                  </a:cubicBezTo>
                  <a:cubicBezTo>
                    <a:pt x="6629" y="769"/>
                    <a:pt x="6540" y="734"/>
                    <a:pt x="6442" y="698"/>
                  </a:cubicBezTo>
                  <a:cubicBezTo>
                    <a:pt x="5799" y="457"/>
                    <a:pt x="5005" y="198"/>
                    <a:pt x="4202" y="47"/>
                  </a:cubicBezTo>
                  <a:cubicBezTo>
                    <a:pt x="4025" y="14"/>
                    <a:pt x="3841" y="0"/>
                    <a:pt x="3652"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53" name="Google Shape;2353;p44"/>
            <p:cNvSpPr/>
            <p:nvPr/>
          </p:nvSpPr>
          <p:spPr>
            <a:xfrm>
              <a:off x="1726375" y="3404950"/>
              <a:ext cx="122000" cy="26725"/>
            </a:xfrm>
            <a:custGeom>
              <a:avLst/>
              <a:gdLst/>
              <a:ahLst/>
              <a:cxnLst/>
              <a:rect l="l" t="t" r="r" b="b"/>
              <a:pathLst>
                <a:path w="4880" h="1069" extrusionOk="0">
                  <a:moveTo>
                    <a:pt x="2828" y="1"/>
                  </a:moveTo>
                  <a:cubicBezTo>
                    <a:pt x="2679" y="1"/>
                    <a:pt x="2527" y="9"/>
                    <a:pt x="2373" y="25"/>
                  </a:cubicBezTo>
                  <a:cubicBezTo>
                    <a:pt x="1543" y="114"/>
                    <a:pt x="669" y="400"/>
                    <a:pt x="0" y="676"/>
                  </a:cubicBezTo>
                  <a:cubicBezTo>
                    <a:pt x="286" y="837"/>
                    <a:pt x="607" y="962"/>
                    <a:pt x="946" y="1069"/>
                  </a:cubicBezTo>
                  <a:cubicBezTo>
                    <a:pt x="1508" y="908"/>
                    <a:pt x="2132" y="783"/>
                    <a:pt x="2810" y="765"/>
                  </a:cubicBezTo>
                  <a:cubicBezTo>
                    <a:pt x="2883" y="763"/>
                    <a:pt x="2954" y="761"/>
                    <a:pt x="3026" y="761"/>
                  </a:cubicBezTo>
                  <a:cubicBezTo>
                    <a:pt x="3437" y="761"/>
                    <a:pt x="3828" y="804"/>
                    <a:pt x="4193" y="872"/>
                  </a:cubicBezTo>
                  <a:cubicBezTo>
                    <a:pt x="4425" y="756"/>
                    <a:pt x="4666" y="614"/>
                    <a:pt x="4880" y="435"/>
                  </a:cubicBezTo>
                  <a:cubicBezTo>
                    <a:pt x="4737" y="391"/>
                    <a:pt x="4586" y="337"/>
                    <a:pt x="4434" y="301"/>
                  </a:cubicBezTo>
                  <a:cubicBezTo>
                    <a:pt x="4104" y="203"/>
                    <a:pt x="3756" y="114"/>
                    <a:pt x="3399" y="52"/>
                  </a:cubicBezTo>
                  <a:cubicBezTo>
                    <a:pt x="3216" y="16"/>
                    <a:pt x="3025" y="1"/>
                    <a:pt x="2828"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54" name="Google Shape;2354;p44"/>
            <p:cNvSpPr/>
            <p:nvPr/>
          </p:nvSpPr>
          <p:spPr>
            <a:xfrm>
              <a:off x="1694700" y="3325500"/>
              <a:ext cx="176650" cy="111750"/>
            </a:xfrm>
            <a:custGeom>
              <a:avLst/>
              <a:gdLst/>
              <a:ahLst/>
              <a:cxnLst/>
              <a:rect l="l" t="t" r="r" b="b"/>
              <a:pathLst>
                <a:path w="7066" h="4470" extrusionOk="0">
                  <a:moveTo>
                    <a:pt x="2855" y="0"/>
                  </a:moveTo>
                  <a:cubicBezTo>
                    <a:pt x="1793" y="232"/>
                    <a:pt x="464" y="866"/>
                    <a:pt x="0" y="1097"/>
                  </a:cubicBezTo>
                  <a:cubicBezTo>
                    <a:pt x="0" y="1231"/>
                    <a:pt x="0" y="1365"/>
                    <a:pt x="0" y="1490"/>
                  </a:cubicBezTo>
                  <a:cubicBezTo>
                    <a:pt x="0" y="1749"/>
                    <a:pt x="27" y="1981"/>
                    <a:pt x="54" y="2204"/>
                  </a:cubicBezTo>
                  <a:cubicBezTo>
                    <a:pt x="90" y="2498"/>
                    <a:pt x="152" y="2757"/>
                    <a:pt x="206" y="2971"/>
                  </a:cubicBezTo>
                  <a:cubicBezTo>
                    <a:pt x="214" y="2989"/>
                    <a:pt x="214" y="3007"/>
                    <a:pt x="223" y="3033"/>
                  </a:cubicBezTo>
                  <a:cubicBezTo>
                    <a:pt x="366" y="3185"/>
                    <a:pt x="518" y="3337"/>
                    <a:pt x="696" y="3470"/>
                  </a:cubicBezTo>
                  <a:cubicBezTo>
                    <a:pt x="866" y="3613"/>
                    <a:pt x="1062" y="3738"/>
                    <a:pt x="1267" y="3854"/>
                  </a:cubicBezTo>
                  <a:cubicBezTo>
                    <a:pt x="1553" y="4015"/>
                    <a:pt x="1874" y="4140"/>
                    <a:pt x="2213" y="4247"/>
                  </a:cubicBezTo>
                  <a:cubicBezTo>
                    <a:pt x="2703" y="4389"/>
                    <a:pt x="3248" y="4470"/>
                    <a:pt x="3836" y="4470"/>
                  </a:cubicBezTo>
                  <a:cubicBezTo>
                    <a:pt x="4309" y="4470"/>
                    <a:pt x="4889" y="4336"/>
                    <a:pt x="5460" y="4050"/>
                  </a:cubicBezTo>
                  <a:cubicBezTo>
                    <a:pt x="5692" y="3934"/>
                    <a:pt x="5924" y="3783"/>
                    <a:pt x="6147" y="3613"/>
                  </a:cubicBezTo>
                  <a:cubicBezTo>
                    <a:pt x="6299" y="3488"/>
                    <a:pt x="6441" y="3363"/>
                    <a:pt x="6575" y="3212"/>
                  </a:cubicBezTo>
                  <a:cubicBezTo>
                    <a:pt x="6700" y="3087"/>
                    <a:pt x="6807" y="2953"/>
                    <a:pt x="6905" y="2810"/>
                  </a:cubicBezTo>
                  <a:cubicBezTo>
                    <a:pt x="6914" y="2784"/>
                    <a:pt x="6923" y="2766"/>
                    <a:pt x="6923" y="2748"/>
                  </a:cubicBezTo>
                  <a:cubicBezTo>
                    <a:pt x="6977" y="2543"/>
                    <a:pt x="7021" y="2346"/>
                    <a:pt x="7057" y="2150"/>
                  </a:cubicBezTo>
                  <a:cubicBezTo>
                    <a:pt x="7057" y="2123"/>
                    <a:pt x="7066" y="2097"/>
                    <a:pt x="7066" y="2061"/>
                  </a:cubicBezTo>
                  <a:lnTo>
                    <a:pt x="7066" y="2061"/>
                  </a:lnTo>
                  <a:cubicBezTo>
                    <a:pt x="7057" y="2088"/>
                    <a:pt x="7039" y="2114"/>
                    <a:pt x="7021" y="2132"/>
                  </a:cubicBezTo>
                  <a:cubicBezTo>
                    <a:pt x="6923" y="2284"/>
                    <a:pt x="6789" y="2462"/>
                    <a:pt x="6647" y="2641"/>
                  </a:cubicBezTo>
                  <a:cubicBezTo>
                    <a:pt x="6522" y="2784"/>
                    <a:pt x="6379" y="2935"/>
                    <a:pt x="6218" y="3078"/>
                  </a:cubicBezTo>
                  <a:cubicBezTo>
                    <a:pt x="6058" y="3230"/>
                    <a:pt x="5888" y="3363"/>
                    <a:pt x="5701" y="3479"/>
                  </a:cubicBezTo>
                  <a:cubicBezTo>
                    <a:pt x="5373" y="3673"/>
                    <a:pt x="5013" y="3811"/>
                    <a:pt x="4613" y="3811"/>
                  </a:cubicBezTo>
                  <a:cubicBezTo>
                    <a:pt x="4589" y="3811"/>
                    <a:pt x="4565" y="3810"/>
                    <a:pt x="4541" y="3809"/>
                  </a:cubicBezTo>
                  <a:cubicBezTo>
                    <a:pt x="4166" y="3792"/>
                    <a:pt x="3872" y="3560"/>
                    <a:pt x="3640" y="3203"/>
                  </a:cubicBezTo>
                  <a:cubicBezTo>
                    <a:pt x="3551" y="3060"/>
                    <a:pt x="3462" y="2900"/>
                    <a:pt x="3390" y="2730"/>
                  </a:cubicBezTo>
                  <a:cubicBezTo>
                    <a:pt x="3301" y="2498"/>
                    <a:pt x="3212" y="2248"/>
                    <a:pt x="3149" y="1999"/>
                  </a:cubicBezTo>
                  <a:cubicBezTo>
                    <a:pt x="3096" y="1767"/>
                    <a:pt x="3042" y="1535"/>
                    <a:pt x="3007" y="1312"/>
                  </a:cubicBezTo>
                  <a:cubicBezTo>
                    <a:pt x="2962" y="1044"/>
                    <a:pt x="2926" y="785"/>
                    <a:pt x="2900" y="562"/>
                  </a:cubicBezTo>
                  <a:cubicBezTo>
                    <a:pt x="2873" y="339"/>
                    <a:pt x="2864" y="152"/>
                    <a:pt x="2855" y="0"/>
                  </a:cubicBezTo>
                  <a:close/>
                </a:path>
              </a:pathLst>
            </a:custGeom>
            <a:solidFill>
              <a:srgbClr val="4D1311">
                <a:alpha val="20090"/>
              </a:srgbClr>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43" name="Google Shape;2101;p42"/>
          <p:cNvGrpSpPr/>
          <p:nvPr/>
        </p:nvGrpSpPr>
        <p:grpSpPr>
          <a:xfrm>
            <a:off x="4773603" y="3811077"/>
            <a:ext cx="2644794" cy="2772603"/>
            <a:chOff x="6475106" y="1415132"/>
            <a:chExt cx="1964874" cy="3255396"/>
          </a:xfrm>
        </p:grpSpPr>
        <p:grpSp>
          <p:nvGrpSpPr>
            <p:cNvPr id="44" name="Google Shape;2102;p42"/>
            <p:cNvGrpSpPr/>
            <p:nvPr/>
          </p:nvGrpSpPr>
          <p:grpSpPr>
            <a:xfrm>
              <a:off x="6764010" y="2283507"/>
              <a:ext cx="1675970" cy="2387021"/>
              <a:chOff x="529925" y="4108382"/>
              <a:chExt cx="388100" cy="552743"/>
            </a:xfrm>
          </p:grpSpPr>
          <p:sp>
            <p:nvSpPr>
              <p:cNvPr id="101" name="Google Shape;2103;p42"/>
              <p:cNvSpPr/>
              <p:nvPr/>
            </p:nvSpPr>
            <p:spPr>
              <a:xfrm>
                <a:off x="540400" y="4619126"/>
                <a:ext cx="377625" cy="41999"/>
              </a:xfrm>
              <a:custGeom>
                <a:avLst/>
                <a:gdLst/>
                <a:ahLst/>
                <a:cxnLst/>
                <a:rect l="l" t="t" r="r" b="b"/>
                <a:pathLst>
                  <a:path w="9225" h="1026" extrusionOk="0">
                    <a:moveTo>
                      <a:pt x="4612" y="0"/>
                    </a:moveTo>
                    <a:cubicBezTo>
                      <a:pt x="2061" y="0"/>
                      <a:pt x="0" y="232"/>
                      <a:pt x="0" y="517"/>
                    </a:cubicBezTo>
                    <a:cubicBezTo>
                      <a:pt x="0" y="794"/>
                      <a:pt x="2061" y="1026"/>
                      <a:pt x="4612" y="1026"/>
                    </a:cubicBezTo>
                    <a:cubicBezTo>
                      <a:pt x="7155" y="1026"/>
                      <a:pt x="9225" y="794"/>
                      <a:pt x="9225" y="517"/>
                    </a:cubicBezTo>
                    <a:cubicBezTo>
                      <a:pt x="9225" y="232"/>
                      <a:pt x="7155" y="0"/>
                      <a:pt x="4612" y="0"/>
                    </a:cubicBezTo>
                    <a:close/>
                  </a:path>
                </a:pathLst>
              </a:custGeom>
              <a:solidFill>
                <a:srgbClr val="7F3DEC">
                  <a:alpha val="16520"/>
                </a:srgbClr>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 name="Google Shape;2104;p42"/>
              <p:cNvSpPr/>
              <p:nvPr/>
            </p:nvSpPr>
            <p:spPr>
              <a:xfrm>
                <a:off x="665850" y="4584875"/>
                <a:ext cx="10950" cy="42000"/>
              </a:xfrm>
              <a:custGeom>
                <a:avLst/>
                <a:gdLst/>
                <a:ahLst/>
                <a:cxnLst/>
                <a:rect l="l" t="t" r="r" b="b"/>
                <a:pathLst>
                  <a:path w="438" h="1680" extrusionOk="0">
                    <a:moveTo>
                      <a:pt x="332" y="1"/>
                    </a:moveTo>
                    <a:cubicBezTo>
                      <a:pt x="285" y="1"/>
                      <a:pt x="241" y="34"/>
                      <a:pt x="233" y="82"/>
                    </a:cubicBezTo>
                    <a:lnTo>
                      <a:pt x="1" y="1563"/>
                    </a:lnTo>
                    <a:cubicBezTo>
                      <a:pt x="1" y="1617"/>
                      <a:pt x="37" y="1670"/>
                      <a:pt x="90" y="1679"/>
                    </a:cubicBezTo>
                    <a:lnTo>
                      <a:pt x="99" y="1679"/>
                    </a:lnTo>
                    <a:cubicBezTo>
                      <a:pt x="152" y="1679"/>
                      <a:pt x="188" y="1644"/>
                      <a:pt x="197" y="1599"/>
                    </a:cubicBezTo>
                    <a:lnTo>
                      <a:pt x="429" y="118"/>
                    </a:lnTo>
                    <a:cubicBezTo>
                      <a:pt x="438" y="65"/>
                      <a:pt x="402" y="11"/>
                      <a:pt x="349" y="2"/>
                    </a:cubicBezTo>
                    <a:cubicBezTo>
                      <a:pt x="343" y="1"/>
                      <a:pt x="338" y="1"/>
                      <a:pt x="332"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 name="Google Shape;2105;p42"/>
              <p:cNvSpPr/>
              <p:nvPr/>
            </p:nvSpPr>
            <p:spPr>
              <a:xfrm>
                <a:off x="643775" y="4621050"/>
                <a:ext cx="44825" cy="37275"/>
              </a:xfrm>
              <a:custGeom>
                <a:avLst/>
                <a:gdLst/>
                <a:ahLst/>
                <a:cxnLst/>
                <a:rect l="l" t="t" r="r" b="b"/>
                <a:pathLst>
                  <a:path w="1793" h="1491" extrusionOk="0">
                    <a:moveTo>
                      <a:pt x="985" y="0"/>
                    </a:moveTo>
                    <a:cubicBezTo>
                      <a:pt x="984" y="0"/>
                      <a:pt x="983" y="0"/>
                      <a:pt x="982" y="0"/>
                    </a:cubicBezTo>
                    <a:cubicBezTo>
                      <a:pt x="982" y="0"/>
                      <a:pt x="1" y="821"/>
                      <a:pt x="108" y="973"/>
                    </a:cubicBezTo>
                    <a:cubicBezTo>
                      <a:pt x="122" y="992"/>
                      <a:pt x="142" y="1001"/>
                      <a:pt x="167" y="1001"/>
                    </a:cubicBezTo>
                    <a:cubicBezTo>
                      <a:pt x="323" y="1001"/>
                      <a:pt x="659" y="686"/>
                      <a:pt x="749" y="686"/>
                    </a:cubicBezTo>
                    <a:cubicBezTo>
                      <a:pt x="758" y="686"/>
                      <a:pt x="764" y="689"/>
                      <a:pt x="768" y="696"/>
                    </a:cubicBezTo>
                    <a:cubicBezTo>
                      <a:pt x="821" y="776"/>
                      <a:pt x="663" y="1490"/>
                      <a:pt x="871" y="1490"/>
                    </a:cubicBezTo>
                    <a:cubicBezTo>
                      <a:pt x="872" y="1490"/>
                      <a:pt x="874" y="1490"/>
                      <a:pt x="875" y="1490"/>
                    </a:cubicBezTo>
                    <a:cubicBezTo>
                      <a:pt x="1079" y="1482"/>
                      <a:pt x="1000" y="699"/>
                      <a:pt x="1068" y="699"/>
                    </a:cubicBezTo>
                    <a:cubicBezTo>
                      <a:pt x="1072" y="699"/>
                      <a:pt x="1076" y="701"/>
                      <a:pt x="1080" y="705"/>
                    </a:cubicBezTo>
                    <a:cubicBezTo>
                      <a:pt x="1168" y="777"/>
                      <a:pt x="1454" y="1160"/>
                      <a:pt x="1610" y="1160"/>
                    </a:cubicBezTo>
                    <a:cubicBezTo>
                      <a:pt x="1628" y="1160"/>
                      <a:pt x="1645" y="1155"/>
                      <a:pt x="1660" y="1142"/>
                    </a:cubicBezTo>
                    <a:cubicBezTo>
                      <a:pt x="1793" y="1036"/>
                      <a:pt x="1092" y="0"/>
                      <a:pt x="985"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 name="Google Shape;2106;p42"/>
              <p:cNvSpPr/>
              <p:nvPr/>
            </p:nvSpPr>
            <p:spPr>
              <a:xfrm>
                <a:off x="770900" y="4584875"/>
                <a:ext cx="11175" cy="42000"/>
              </a:xfrm>
              <a:custGeom>
                <a:avLst/>
                <a:gdLst/>
                <a:ahLst/>
                <a:cxnLst/>
                <a:rect l="l" t="t" r="r" b="b"/>
                <a:pathLst>
                  <a:path w="447" h="1680" extrusionOk="0">
                    <a:moveTo>
                      <a:pt x="115" y="1"/>
                    </a:moveTo>
                    <a:cubicBezTo>
                      <a:pt x="110" y="1"/>
                      <a:pt x="104" y="1"/>
                      <a:pt x="99" y="2"/>
                    </a:cubicBezTo>
                    <a:cubicBezTo>
                      <a:pt x="45" y="11"/>
                      <a:pt x="1" y="65"/>
                      <a:pt x="10" y="118"/>
                    </a:cubicBezTo>
                    <a:lnTo>
                      <a:pt x="242" y="1599"/>
                    </a:lnTo>
                    <a:cubicBezTo>
                      <a:pt x="250" y="1644"/>
                      <a:pt x="295" y="1679"/>
                      <a:pt x="340" y="1679"/>
                    </a:cubicBezTo>
                    <a:lnTo>
                      <a:pt x="357" y="1679"/>
                    </a:lnTo>
                    <a:cubicBezTo>
                      <a:pt x="411" y="1670"/>
                      <a:pt x="447" y="1617"/>
                      <a:pt x="438" y="1563"/>
                    </a:cubicBezTo>
                    <a:lnTo>
                      <a:pt x="206" y="82"/>
                    </a:lnTo>
                    <a:cubicBezTo>
                      <a:pt x="198" y="34"/>
                      <a:pt x="161" y="1"/>
                      <a:pt x="115"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5" name="Google Shape;2107;p42"/>
              <p:cNvSpPr/>
              <p:nvPr/>
            </p:nvSpPr>
            <p:spPr>
              <a:xfrm>
                <a:off x="759325" y="4621050"/>
                <a:ext cx="44825" cy="37275"/>
              </a:xfrm>
              <a:custGeom>
                <a:avLst/>
                <a:gdLst/>
                <a:ahLst/>
                <a:cxnLst/>
                <a:rect l="l" t="t" r="r" b="b"/>
                <a:pathLst>
                  <a:path w="1793" h="1491" extrusionOk="0">
                    <a:moveTo>
                      <a:pt x="800" y="0"/>
                    </a:moveTo>
                    <a:cubicBezTo>
                      <a:pt x="693" y="0"/>
                      <a:pt x="1" y="1036"/>
                      <a:pt x="125" y="1142"/>
                    </a:cubicBezTo>
                    <a:cubicBezTo>
                      <a:pt x="139" y="1155"/>
                      <a:pt x="156" y="1160"/>
                      <a:pt x="175" y="1160"/>
                    </a:cubicBezTo>
                    <a:cubicBezTo>
                      <a:pt x="333" y="1160"/>
                      <a:pt x="625" y="777"/>
                      <a:pt x="705" y="705"/>
                    </a:cubicBezTo>
                    <a:cubicBezTo>
                      <a:pt x="709" y="701"/>
                      <a:pt x="713" y="699"/>
                      <a:pt x="716" y="699"/>
                    </a:cubicBezTo>
                    <a:cubicBezTo>
                      <a:pt x="785" y="699"/>
                      <a:pt x="706" y="1482"/>
                      <a:pt x="910" y="1490"/>
                    </a:cubicBezTo>
                    <a:cubicBezTo>
                      <a:pt x="911" y="1490"/>
                      <a:pt x="912" y="1490"/>
                      <a:pt x="914" y="1490"/>
                    </a:cubicBezTo>
                    <a:cubicBezTo>
                      <a:pt x="1122" y="1490"/>
                      <a:pt x="972" y="776"/>
                      <a:pt x="1017" y="696"/>
                    </a:cubicBezTo>
                    <a:cubicBezTo>
                      <a:pt x="1021" y="689"/>
                      <a:pt x="1028" y="686"/>
                      <a:pt x="1038" y="686"/>
                    </a:cubicBezTo>
                    <a:cubicBezTo>
                      <a:pt x="1134" y="686"/>
                      <a:pt x="1471" y="1001"/>
                      <a:pt x="1626" y="1001"/>
                    </a:cubicBezTo>
                    <a:cubicBezTo>
                      <a:pt x="1651" y="1001"/>
                      <a:pt x="1672" y="992"/>
                      <a:pt x="1686" y="973"/>
                    </a:cubicBezTo>
                    <a:cubicBezTo>
                      <a:pt x="1793" y="821"/>
                      <a:pt x="803" y="0"/>
                      <a:pt x="803" y="0"/>
                    </a:cubicBezTo>
                    <a:cubicBezTo>
                      <a:pt x="802" y="0"/>
                      <a:pt x="801" y="0"/>
                      <a:pt x="800"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 name="Google Shape;2108;p42"/>
              <p:cNvSpPr/>
              <p:nvPr/>
            </p:nvSpPr>
            <p:spPr>
              <a:xfrm>
                <a:off x="535400" y="4390250"/>
                <a:ext cx="86100" cy="91650"/>
              </a:xfrm>
              <a:custGeom>
                <a:avLst/>
                <a:gdLst/>
                <a:ahLst/>
                <a:cxnLst/>
                <a:rect l="l" t="t" r="r" b="b"/>
                <a:pathLst>
                  <a:path w="3444" h="3666" extrusionOk="0">
                    <a:moveTo>
                      <a:pt x="406" y="0"/>
                    </a:moveTo>
                    <a:cubicBezTo>
                      <a:pt x="149" y="0"/>
                      <a:pt x="0" y="178"/>
                      <a:pt x="18" y="463"/>
                    </a:cubicBezTo>
                    <a:cubicBezTo>
                      <a:pt x="62" y="1034"/>
                      <a:pt x="642" y="1730"/>
                      <a:pt x="642" y="1730"/>
                    </a:cubicBezTo>
                    <a:cubicBezTo>
                      <a:pt x="642" y="1730"/>
                      <a:pt x="585" y="1706"/>
                      <a:pt x="513" y="1706"/>
                    </a:cubicBezTo>
                    <a:cubicBezTo>
                      <a:pt x="424" y="1706"/>
                      <a:pt x="313" y="1742"/>
                      <a:pt x="259" y="1899"/>
                    </a:cubicBezTo>
                    <a:cubicBezTo>
                      <a:pt x="232" y="1980"/>
                      <a:pt x="214" y="2095"/>
                      <a:pt x="223" y="2247"/>
                    </a:cubicBezTo>
                    <a:cubicBezTo>
                      <a:pt x="286" y="2961"/>
                      <a:pt x="2560" y="3666"/>
                      <a:pt x="2560" y="3666"/>
                    </a:cubicBezTo>
                    <a:lnTo>
                      <a:pt x="3444" y="2220"/>
                    </a:lnTo>
                    <a:cubicBezTo>
                      <a:pt x="3444" y="2220"/>
                      <a:pt x="3140" y="2024"/>
                      <a:pt x="2739" y="1721"/>
                    </a:cubicBezTo>
                    <a:cubicBezTo>
                      <a:pt x="2346" y="1426"/>
                      <a:pt x="1865" y="1034"/>
                      <a:pt x="1454" y="615"/>
                    </a:cubicBezTo>
                    <a:cubicBezTo>
                      <a:pt x="1034" y="181"/>
                      <a:pt x="665" y="0"/>
                      <a:pt x="406"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 name="Google Shape;2109;p42"/>
              <p:cNvSpPr/>
              <p:nvPr/>
            </p:nvSpPr>
            <p:spPr>
              <a:xfrm>
                <a:off x="540750" y="4433250"/>
                <a:ext cx="80750" cy="48650"/>
              </a:xfrm>
              <a:custGeom>
                <a:avLst/>
                <a:gdLst/>
                <a:ahLst/>
                <a:cxnLst/>
                <a:rect l="l" t="t" r="r" b="b"/>
                <a:pathLst>
                  <a:path w="3230" h="1946" extrusionOk="0">
                    <a:moveTo>
                      <a:pt x="2525" y="1"/>
                    </a:moveTo>
                    <a:cubicBezTo>
                      <a:pt x="2155" y="431"/>
                      <a:pt x="1824" y="1109"/>
                      <a:pt x="1385" y="1109"/>
                    </a:cubicBezTo>
                    <a:cubicBezTo>
                      <a:pt x="1305" y="1109"/>
                      <a:pt x="1221" y="1087"/>
                      <a:pt x="1133" y="1036"/>
                    </a:cubicBezTo>
                    <a:cubicBezTo>
                      <a:pt x="598" y="723"/>
                      <a:pt x="196" y="367"/>
                      <a:pt x="45" y="179"/>
                    </a:cubicBezTo>
                    <a:cubicBezTo>
                      <a:pt x="18" y="260"/>
                      <a:pt x="0" y="375"/>
                      <a:pt x="9" y="527"/>
                    </a:cubicBezTo>
                    <a:cubicBezTo>
                      <a:pt x="72" y="1241"/>
                      <a:pt x="2346" y="1946"/>
                      <a:pt x="2346" y="1946"/>
                    </a:cubicBezTo>
                    <a:lnTo>
                      <a:pt x="3230" y="500"/>
                    </a:lnTo>
                    <a:cubicBezTo>
                      <a:pt x="3230" y="500"/>
                      <a:pt x="2926" y="304"/>
                      <a:pt x="2525" y="1"/>
                    </a:cubicBezTo>
                    <a:close/>
                  </a:path>
                </a:pathLst>
              </a:custGeom>
              <a:solidFill>
                <a:srgbClr val="78433F">
                  <a:alpha val="12050"/>
                </a:srgbClr>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 name="Google Shape;2110;p42"/>
              <p:cNvSpPr/>
              <p:nvPr/>
            </p:nvSpPr>
            <p:spPr>
              <a:xfrm>
                <a:off x="799225" y="4397925"/>
                <a:ext cx="115100" cy="90050"/>
              </a:xfrm>
              <a:custGeom>
                <a:avLst/>
                <a:gdLst/>
                <a:ahLst/>
                <a:cxnLst/>
                <a:rect l="l" t="t" r="r" b="b"/>
                <a:pathLst>
                  <a:path w="4604" h="3602" extrusionOk="0">
                    <a:moveTo>
                      <a:pt x="4069" y="0"/>
                    </a:moveTo>
                    <a:cubicBezTo>
                      <a:pt x="3517" y="0"/>
                      <a:pt x="2150" y="922"/>
                      <a:pt x="1419" y="1449"/>
                    </a:cubicBezTo>
                    <a:cubicBezTo>
                      <a:pt x="1125" y="1655"/>
                      <a:pt x="937" y="1806"/>
                      <a:pt x="937" y="1806"/>
                    </a:cubicBezTo>
                    <a:cubicBezTo>
                      <a:pt x="937" y="1806"/>
                      <a:pt x="1" y="3136"/>
                      <a:pt x="1044" y="3528"/>
                    </a:cubicBezTo>
                    <a:cubicBezTo>
                      <a:pt x="1179" y="3579"/>
                      <a:pt x="1332" y="3601"/>
                      <a:pt x="1495" y="3601"/>
                    </a:cubicBezTo>
                    <a:cubicBezTo>
                      <a:pt x="2598" y="3601"/>
                      <a:pt x="4188" y="2567"/>
                      <a:pt x="4033" y="2101"/>
                    </a:cubicBezTo>
                    <a:cubicBezTo>
                      <a:pt x="4024" y="2056"/>
                      <a:pt x="4006" y="2020"/>
                      <a:pt x="3988" y="1994"/>
                    </a:cubicBezTo>
                    <a:cubicBezTo>
                      <a:pt x="3919" y="1884"/>
                      <a:pt x="3825" y="1846"/>
                      <a:pt x="3727" y="1846"/>
                    </a:cubicBezTo>
                    <a:cubicBezTo>
                      <a:pt x="3524" y="1846"/>
                      <a:pt x="3308" y="2011"/>
                      <a:pt x="3284" y="2029"/>
                    </a:cubicBezTo>
                    <a:cubicBezTo>
                      <a:pt x="3337" y="1967"/>
                      <a:pt x="4604" y="709"/>
                      <a:pt x="4283" y="102"/>
                    </a:cubicBezTo>
                    <a:cubicBezTo>
                      <a:pt x="4245" y="32"/>
                      <a:pt x="4171" y="0"/>
                      <a:pt x="4069"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9" name="Google Shape;2111;p42"/>
              <p:cNvSpPr/>
              <p:nvPr/>
            </p:nvSpPr>
            <p:spPr>
              <a:xfrm>
                <a:off x="799225" y="4434150"/>
                <a:ext cx="104725" cy="53825"/>
              </a:xfrm>
              <a:custGeom>
                <a:avLst/>
                <a:gdLst/>
                <a:ahLst/>
                <a:cxnLst/>
                <a:rect l="l" t="t" r="r" b="b"/>
                <a:pathLst>
                  <a:path w="4189" h="2153" extrusionOk="0">
                    <a:moveTo>
                      <a:pt x="1419" y="0"/>
                    </a:moveTo>
                    <a:cubicBezTo>
                      <a:pt x="1125" y="206"/>
                      <a:pt x="937" y="357"/>
                      <a:pt x="937" y="357"/>
                    </a:cubicBezTo>
                    <a:cubicBezTo>
                      <a:pt x="937" y="357"/>
                      <a:pt x="1" y="1687"/>
                      <a:pt x="1044" y="2079"/>
                    </a:cubicBezTo>
                    <a:cubicBezTo>
                      <a:pt x="1179" y="2130"/>
                      <a:pt x="1332" y="2152"/>
                      <a:pt x="1495" y="2152"/>
                    </a:cubicBezTo>
                    <a:cubicBezTo>
                      <a:pt x="2598" y="2152"/>
                      <a:pt x="4188" y="1118"/>
                      <a:pt x="4033" y="652"/>
                    </a:cubicBezTo>
                    <a:cubicBezTo>
                      <a:pt x="4024" y="607"/>
                      <a:pt x="4006" y="571"/>
                      <a:pt x="3988" y="545"/>
                    </a:cubicBezTo>
                    <a:cubicBezTo>
                      <a:pt x="3756" y="848"/>
                      <a:pt x="3292" y="1312"/>
                      <a:pt x="2499" y="1419"/>
                    </a:cubicBezTo>
                    <a:cubicBezTo>
                      <a:pt x="2463" y="1424"/>
                      <a:pt x="2429" y="1426"/>
                      <a:pt x="2395" y="1426"/>
                    </a:cubicBezTo>
                    <a:cubicBezTo>
                      <a:pt x="1800" y="1426"/>
                      <a:pt x="1537" y="693"/>
                      <a:pt x="1419" y="0"/>
                    </a:cubicBezTo>
                    <a:close/>
                  </a:path>
                </a:pathLst>
              </a:custGeom>
              <a:solidFill>
                <a:srgbClr val="78433F">
                  <a:alpha val="12050"/>
                </a:srgbClr>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0" name="Google Shape;2112;p42"/>
              <p:cNvSpPr/>
              <p:nvPr/>
            </p:nvSpPr>
            <p:spPr>
              <a:xfrm>
                <a:off x="578200" y="4426800"/>
                <a:ext cx="274125" cy="178225"/>
              </a:xfrm>
              <a:custGeom>
                <a:avLst/>
                <a:gdLst/>
                <a:ahLst/>
                <a:cxnLst/>
                <a:rect l="l" t="t" r="r" b="b"/>
                <a:pathLst>
                  <a:path w="10965" h="7129" extrusionOk="0">
                    <a:moveTo>
                      <a:pt x="1749" y="0"/>
                    </a:moveTo>
                    <a:cubicBezTo>
                      <a:pt x="1749" y="0"/>
                      <a:pt x="1" y="2034"/>
                      <a:pt x="723" y="4398"/>
                    </a:cubicBezTo>
                    <a:cubicBezTo>
                      <a:pt x="875" y="4889"/>
                      <a:pt x="1107" y="5290"/>
                      <a:pt x="1401" y="5629"/>
                    </a:cubicBezTo>
                    <a:cubicBezTo>
                      <a:pt x="2341" y="6723"/>
                      <a:pt x="3945" y="7128"/>
                      <a:pt x="5626" y="7128"/>
                    </a:cubicBezTo>
                    <a:cubicBezTo>
                      <a:pt x="5989" y="7128"/>
                      <a:pt x="6355" y="7109"/>
                      <a:pt x="6718" y="7074"/>
                    </a:cubicBezTo>
                    <a:cubicBezTo>
                      <a:pt x="7744" y="6976"/>
                      <a:pt x="8859" y="6789"/>
                      <a:pt x="9653" y="6236"/>
                    </a:cubicBezTo>
                    <a:cubicBezTo>
                      <a:pt x="9992" y="6004"/>
                      <a:pt x="10269" y="5710"/>
                      <a:pt x="10465" y="5326"/>
                    </a:cubicBezTo>
                    <a:cubicBezTo>
                      <a:pt x="10965" y="4371"/>
                      <a:pt x="10902" y="2873"/>
                      <a:pt x="9814" y="518"/>
                    </a:cubicBezTo>
                    <a:lnTo>
                      <a:pt x="3230" y="89"/>
                    </a:lnTo>
                    <a:lnTo>
                      <a:pt x="1749"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 name="Google Shape;2113;p42"/>
              <p:cNvSpPr/>
              <p:nvPr/>
            </p:nvSpPr>
            <p:spPr>
              <a:xfrm>
                <a:off x="613225" y="4482450"/>
                <a:ext cx="206550" cy="122575"/>
              </a:xfrm>
              <a:custGeom>
                <a:avLst/>
                <a:gdLst/>
                <a:ahLst/>
                <a:cxnLst/>
                <a:rect l="l" t="t" r="r" b="b"/>
                <a:pathLst>
                  <a:path w="8262" h="4903" extrusionOk="0">
                    <a:moveTo>
                      <a:pt x="3897" y="1"/>
                    </a:moveTo>
                    <a:cubicBezTo>
                      <a:pt x="3092" y="1"/>
                      <a:pt x="2455" y="170"/>
                      <a:pt x="1945" y="433"/>
                    </a:cubicBezTo>
                    <a:cubicBezTo>
                      <a:pt x="536" y="1155"/>
                      <a:pt x="116" y="2618"/>
                      <a:pt x="0" y="3403"/>
                    </a:cubicBezTo>
                    <a:cubicBezTo>
                      <a:pt x="940" y="4497"/>
                      <a:pt x="2544" y="4902"/>
                      <a:pt x="4225" y="4902"/>
                    </a:cubicBezTo>
                    <a:cubicBezTo>
                      <a:pt x="4588" y="4902"/>
                      <a:pt x="4954" y="4883"/>
                      <a:pt x="5317" y="4848"/>
                    </a:cubicBezTo>
                    <a:cubicBezTo>
                      <a:pt x="6343" y="4750"/>
                      <a:pt x="7458" y="4563"/>
                      <a:pt x="8252" y="4010"/>
                    </a:cubicBezTo>
                    <a:cubicBezTo>
                      <a:pt x="8261" y="3903"/>
                      <a:pt x="8261" y="3787"/>
                      <a:pt x="8261" y="3662"/>
                    </a:cubicBezTo>
                    <a:cubicBezTo>
                      <a:pt x="8244" y="2297"/>
                      <a:pt x="7592" y="210"/>
                      <a:pt x="4283" y="13"/>
                    </a:cubicBezTo>
                    <a:cubicBezTo>
                      <a:pt x="4150" y="5"/>
                      <a:pt x="4021" y="1"/>
                      <a:pt x="389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 name="Google Shape;2114;p42"/>
              <p:cNvSpPr/>
              <p:nvPr/>
            </p:nvSpPr>
            <p:spPr>
              <a:xfrm>
                <a:off x="578213" y="4370862"/>
                <a:ext cx="261650" cy="178225"/>
              </a:xfrm>
              <a:custGeom>
                <a:avLst/>
                <a:gdLst/>
                <a:ahLst/>
                <a:cxnLst/>
                <a:rect l="l" t="t" r="r" b="b"/>
                <a:pathLst>
                  <a:path w="10466" h="7129" extrusionOk="0">
                    <a:moveTo>
                      <a:pt x="1749" y="0"/>
                    </a:moveTo>
                    <a:cubicBezTo>
                      <a:pt x="1749" y="0"/>
                      <a:pt x="1" y="2034"/>
                      <a:pt x="723" y="4398"/>
                    </a:cubicBezTo>
                    <a:cubicBezTo>
                      <a:pt x="875" y="4889"/>
                      <a:pt x="1107" y="5290"/>
                      <a:pt x="1401" y="5629"/>
                    </a:cubicBezTo>
                    <a:cubicBezTo>
                      <a:pt x="2341" y="6723"/>
                      <a:pt x="3945" y="7128"/>
                      <a:pt x="5626" y="7128"/>
                    </a:cubicBezTo>
                    <a:cubicBezTo>
                      <a:pt x="5989" y="7128"/>
                      <a:pt x="6355" y="7109"/>
                      <a:pt x="6718" y="7074"/>
                    </a:cubicBezTo>
                    <a:cubicBezTo>
                      <a:pt x="7744" y="6976"/>
                      <a:pt x="8859" y="6789"/>
                      <a:pt x="9653" y="6236"/>
                    </a:cubicBezTo>
                    <a:cubicBezTo>
                      <a:pt x="9992" y="6004"/>
                      <a:pt x="10269" y="5710"/>
                      <a:pt x="10465" y="5326"/>
                    </a:cubicBezTo>
                    <a:lnTo>
                      <a:pt x="10465" y="5326"/>
                    </a:lnTo>
                    <a:cubicBezTo>
                      <a:pt x="10215" y="5531"/>
                      <a:pt x="9948" y="5718"/>
                      <a:pt x="9662" y="5888"/>
                    </a:cubicBezTo>
                    <a:cubicBezTo>
                      <a:pt x="8963" y="6304"/>
                      <a:pt x="8152" y="6595"/>
                      <a:pt x="7262" y="6595"/>
                    </a:cubicBezTo>
                    <a:cubicBezTo>
                      <a:pt x="6891" y="6595"/>
                      <a:pt x="6507" y="6545"/>
                      <a:pt x="6112" y="6432"/>
                    </a:cubicBezTo>
                    <a:cubicBezTo>
                      <a:pt x="4328" y="5915"/>
                      <a:pt x="3614" y="4238"/>
                      <a:pt x="3346" y="2659"/>
                    </a:cubicBezTo>
                    <a:cubicBezTo>
                      <a:pt x="3177" y="1659"/>
                      <a:pt x="3195" y="705"/>
                      <a:pt x="3230" y="89"/>
                    </a:cubicBezTo>
                    <a:lnTo>
                      <a:pt x="1749" y="0"/>
                    </a:lnTo>
                    <a:close/>
                  </a:path>
                </a:pathLst>
              </a:custGeom>
              <a:solidFill>
                <a:srgbClr val="78433F">
                  <a:alpha val="12050"/>
                </a:srgbClr>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4" name="Google Shape;2116;p42"/>
              <p:cNvSpPr/>
              <p:nvPr/>
            </p:nvSpPr>
            <p:spPr>
              <a:xfrm>
                <a:off x="529925" y="4108382"/>
                <a:ext cx="318500" cy="291150"/>
              </a:xfrm>
              <a:custGeom>
                <a:avLst/>
                <a:gdLst/>
                <a:ahLst/>
                <a:cxnLst/>
                <a:rect l="l" t="t" r="r" b="b"/>
                <a:pathLst>
                  <a:path w="12740" h="11646" extrusionOk="0">
                    <a:moveTo>
                      <a:pt x="5550" y="1"/>
                    </a:moveTo>
                    <a:cubicBezTo>
                      <a:pt x="3962" y="821"/>
                      <a:pt x="741" y="3221"/>
                      <a:pt x="420" y="6058"/>
                    </a:cubicBezTo>
                    <a:cubicBezTo>
                      <a:pt x="1" y="9725"/>
                      <a:pt x="3185" y="11411"/>
                      <a:pt x="6531" y="11598"/>
                    </a:cubicBezTo>
                    <a:cubicBezTo>
                      <a:pt x="6904" y="11619"/>
                      <a:pt x="7325" y="11645"/>
                      <a:pt x="7776" y="11645"/>
                    </a:cubicBezTo>
                    <a:cubicBezTo>
                      <a:pt x="9029" y="11645"/>
                      <a:pt x="10511" y="11443"/>
                      <a:pt x="11830" y="10367"/>
                    </a:cubicBezTo>
                    <a:cubicBezTo>
                      <a:pt x="12249" y="10028"/>
                      <a:pt x="12544" y="9609"/>
                      <a:pt x="12740" y="9127"/>
                    </a:cubicBezTo>
                    <a:lnTo>
                      <a:pt x="12740" y="9127"/>
                    </a:lnTo>
                    <a:cubicBezTo>
                      <a:pt x="11697" y="10161"/>
                      <a:pt x="9400" y="11145"/>
                      <a:pt x="7508" y="11145"/>
                    </a:cubicBezTo>
                    <a:cubicBezTo>
                      <a:pt x="7459" y="11145"/>
                      <a:pt x="7409" y="11144"/>
                      <a:pt x="7360" y="11143"/>
                    </a:cubicBezTo>
                    <a:cubicBezTo>
                      <a:pt x="4747" y="11063"/>
                      <a:pt x="1027" y="9742"/>
                      <a:pt x="1383" y="6370"/>
                    </a:cubicBezTo>
                    <a:cubicBezTo>
                      <a:pt x="1633" y="3970"/>
                      <a:pt x="4113" y="1357"/>
                      <a:pt x="5550" y="1"/>
                    </a:cubicBezTo>
                    <a:close/>
                  </a:path>
                </a:pathLst>
              </a:custGeom>
              <a:solidFill>
                <a:srgbClr val="78433F">
                  <a:alpha val="12050"/>
                </a:srgbClr>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 name="Google Shape;2117;p42"/>
              <p:cNvSpPr/>
              <p:nvPr/>
            </p:nvSpPr>
            <p:spPr>
              <a:xfrm>
                <a:off x="694312" y="4143396"/>
                <a:ext cx="82775" cy="47750"/>
              </a:xfrm>
              <a:custGeom>
                <a:avLst/>
                <a:gdLst/>
                <a:ahLst/>
                <a:cxnLst/>
                <a:rect l="l" t="t" r="r" b="b"/>
                <a:pathLst>
                  <a:path w="3311" h="1910" extrusionOk="0">
                    <a:moveTo>
                      <a:pt x="1651" y="775"/>
                    </a:moveTo>
                    <a:cubicBezTo>
                      <a:pt x="1695" y="775"/>
                      <a:pt x="1731" y="793"/>
                      <a:pt x="1776" y="829"/>
                    </a:cubicBezTo>
                    <a:cubicBezTo>
                      <a:pt x="1829" y="882"/>
                      <a:pt x="1847" y="954"/>
                      <a:pt x="1820" y="1043"/>
                    </a:cubicBezTo>
                    <a:cubicBezTo>
                      <a:pt x="1785" y="1159"/>
                      <a:pt x="1687" y="1302"/>
                      <a:pt x="1544" y="1418"/>
                    </a:cubicBezTo>
                    <a:cubicBezTo>
                      <a:pt x="1463" y="1310"/>
                      <a:pt x="1446" y="1212"/>
                      <a:pt x="1446" y="1150"/>
                    </a:cubicBezTo>
                    <a:cubicBezTo>
                      <a:pt x="1428" y="971"/>
                      <a:pt x="1508" y="829"/>
                      <a:pt x="1588" y="784"/>
                    </a:cubicBezTo>
                    <a:cubicBezTo>
                      <a:pt x="1615" y="775"/>
                      <a:pt x="1633" y="775"/>
                      <a:pt x="1651" y="775"/>
                    </a:cubicBezTo>
                    <a:close/>
                    <a:moveTo>
                      <a:pt x="607" y="1"/>
                    </a:moveTo>
                    <a:cubicBezTo>
                      <a:pt x="592" y="1"/>
                      <a:pt x="577" y="6"/>
                      <a:pt x="562" y="17"/>
                    </a:cubicBezTo>
                    <a:cubicBezTo>
                      <a:pt x="545" y="35"/>
                      <a:pt x="63" y="409"/>
                      <a:pt x="27" y="900"/>
                    </a:cubicBezTo>
                    <a:cubicBezTo>
                      <a:pt x="0" y="1141"/>
                      <a:pt x="90" y="1355"/>
                      <a:pt x="268" y="1560"/>
                    </a:cubicBezTo>
                    <a:cubicBezTo>
                      <a:pt x="422" y="1734"/>
                      <a:pt x="625" y="1822"/>
                      <a:pt x="856" y="1822"/>
                    </a:cubicBezTo>
                    <a:cubicBezTo>
                      <a:pt x="934" y="1822"/>
                      <a:pt x="1015" y="1812"/>
                      <a:pt x="1098" y="1792"/>
                    </a:cubicBezTo>
                    <a:cubicBezTo>
                      <a:pt x="1240" y="1757"/>
                      <a:pt x="1392" y="1685"/>
                      <a:pt x="1517" y="1596"/>
                    </a:cubicBezTo>
                    <a:cubicBezTo>
                      <a:pt x="1615" y="1694"/>
                      <a:pt x="1767" y="1792"/>
                      <a:pt x="1972" y="1855"/>
                    </a:cubicBezTo>
                    <a:cubicBezTo>
                      <a:pt x="2079" y="1881"/>
                      <a:pt x="2177" y="1899"/>
                      <a:pt x="2266" y="1908"/>
                    </a:cubicBezTo>
                    <a:cubicBezTo>
                      <a:pt x="2286" y="1909"/>
                      <a:pt x="2305" y="1910"/>
                      <a:pt x="2324" y="1910"/>
                    </a:cubicBezTo>
                    <a:cubicBezTo>
                      <a:pt x="2612" y="1910"/>
                      <a:pt x="2801" y="1785"/>
                      <a:pt x="2927" y="1667"/>
                    </a:cubicBezTo>
                    <a:cubicBezTo>
                      <a:pt x="3221" y="1382"/>
                      <a:pt x="3310" y="882"/>
                      <a:pt x="3230" y="579"/>
                    </a:cubicBezTo>
                    <a:cubicBezTo>
                      <a:pt x="3222" y="548"/>
                      <a:pt x="3194" y="524"/>
                      <a:pt x="3164" y="524"/>
                    </a:cubicBezTo>
                    <a:cubicBezTo>
                      <a:pt x="3159" y="524"/>
                      <a:pt x="3154" y="524"/>
                      <a:pt x="3150" y="525"/>
                    </a:cubicBezTo>
                    <a:cubicBezTo>
                      <a:pt x="3114" y="534"/>
                      <a:pt x="3096" y="570"/>
                      <a:pt x="3105" y="606"/>
                    </a:cubicBezTo>
                    <a:cubicBezTo>
                      <a:pt x="3167" y="838"/>
                      <a:pt x="3105" y="1310"/>
                      <a:pt x="2828" y="1578"/>
                    </a:cubicBezTo>
                    <a:cubicBezTo>
                      <a:pt x="2690" y="1710"/>
                      <a:pt x="2520" y="1778"/>
                      <a:pt x="2320" y="1778"/>
                    </a:cubicBezTo>
                    <a:cubicBezTo>
                      <a:pt x="2222" y="1778"/>
                      <a:pt x="2118" y="1762"/>
                      <a:pt x="2008" y="1730"/>
                    </a:cubicBezTo>
                    <a:cubicBezTo>
                      <a:pt x="1829" y="1676"/>
                      <a:pt x="1713" y="1596"/>
                      <a:pt x="1624" y="1516"/>
                    </a:cubicBezTo>
                    <a:cubicBezTo>
                      <a:pt x="1785" y="1391"/>
                      <a:pt x="1910" y="1230"/>
                      <a:pt x="1945" y="1070"/>
                    </a:cubicBezTo>
                    <a:cubicBezTo>
                      <a:pt x="1981" y="936"/>
                      <a:pt x="1954" y="820"/>
                      <a:pt x="1865" y="740"/>
                    </a:cubicBezTo>
                    <a:cubicBezTo>
                      <a:pt x="1794" y="675"/>
                      <a:pt x="1720" y="641"/>
                      <a:pt x="1646" y="641"/>
                    </a:cubicBezTo>
                    <a:cubicBezTo>
                      <a:pt x="1609" y="641"/>
                      <a:pt x="1571" y="650"/>
                      <a:pt x="1535" y="668"/>
                    </a:cubicBezTo>
                    <a:cubicBezTo>
                      <a:pt x="1383" y="740"/>
                      <a:pt x="1294" y="945"/>
                      <a:pt x="1312" y="1159"/>
                    </a:cubicBezTo>
                    <a:cubicBezTo>
                      <a:pt x="1321" y="1239"/>
                      <a:pt x="1339" y="1364"/>
                      <a:pt x="1437" y="1498"/>
                    </a:cubicBezTo>
                    <a:cubicBezTo>
                      <a:pt x="1321" y="1569"/>
                      <a:pt x="1196" y="1632"/>
                      <a:pt x="1062" y="1667"/>
                    </a:cubicBezTo>
                    <a:cubicBezTo>
                      <a:pt x="1000" y="1681"/>
                      <a:pt x="930" y="1692"/>
                      <a:pt x="857" y="1692"/>
                    </a:cubicBezTo>
                    <a:cubicBezTo>
                      <a:pt x="697" y="1692"/>
                      <a:pt x="519" y="1642"/>
                      <a:pt x="366" y="1471"/>
                    </a:cubicBezTo>
                    <a:cubicBezTo>
                      <a:pt x="206" y="1302"/>
                      <a:pt x="134" y="1114"/>
                      <a:pt x="152" y="918"/>
                    </a:cubicBezTo>
                    <a:cubicBezTo>
                      <a:pt x="197" y="481"/>
                      <a:pt x="643" y="124"/>
                      <a:pt x="643" y="115"/>
                    </a:cubicBezTo>
                    <a:cubicBezTo>
                      <a:pt x="678" y="97"/>
                      <a:pt x="678" y="53"/>
                      <a:pt x="661" y="26"/>
                    </a:cubicBezTo>
                    <a:cubicBezTo>
                      <a:pt x="645" y="10"/>
                      <a:pt x="626" y="1"/>
                      <a:pt x="60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 name="Google Shape;2118;p42"/>
              <p:cNvSpPr/>
              <p:nvPr/>
            </p:nvSpPr>
            <p:spPr>
              <a:xfrm>
                <a:off x="646675" y="4291250"/>
                <a:ext cx="30575" cy="32750"/>
              </a:xfrm>
              <a:custGeom>
                <a:avLst/>
                <a:gdLst/>
                <a:ahLst/>
                <a:cxnLst/>
                <a:rect l="l" t="t" r="r" b="b"/>
                <a:pathLst>
                  <a:path w="1223" h="1310" extrusionOk="0">
                    <a:moveTo>
                      <a:pt x="749" y="1"/>
                    </a:moveTo>
                    <a:cubicBezTo>
                      <a:pt x="573" y="1"/>
                      <a:pt x="403" y="198"/>
                      <a:pt x="233" y="587"/>
                    </a:cubicBezTo>
                    <a:cubicBezTo>
                      <a:pt x="99" y="881"/>
                      <a:pt x="18" y="1185"/>
                      <a:pt x="10" y="1202"/>
                    </a:cubicBezTo>
                    <a:cubicBezTo>
                      <a:pt x="1" y="1238"/>
                      <a:pt x="27" y="1274"/>
                      <a:pt x="63" y="1283"/>
                    </a:cubicBezTo>
                    <a:lnTo>
                      <a:pt x="72" y="1283"/>
                    </a:lnTo>
                    <a:cubicBezTo>
                      <a:pt x="108" y="1283"/>
                      <a:pt x="134" y="1265"/>
                      <a:pt x="143" y="1238"/>
                    </a:cubicBezTo>
                    <a:cubicBezTo>
                      <a:pt x="264" y="763"/>
                      <a:pt x="544" y="130"/>
                      <a:pt x="756" y="130"/>
                    </a:cubicBezTo>
                    <a:cubicBezTo>
                      <a:pt x="763" y="130"/>
                      <a:pt x="770" y="131"/>
                      <a:pt x="777" y="132"/>
                    </a:cubicBezTo>
                    <a:cubicBezTo>
                      <a:pt x="1009" y="185"/>
                      <a:pt x="1080" y="837"/>
                      <a:pt x="1062" y="1247"/>
                    </a:cubicBezTo>
                    <a:cubicBezTo>
                      <a:pt x="1062" y="1283"/>
                      <a:pt x="1089" y="1310"/>
                      <a:pt x="1125" y="1310"/>
                    </a:cubicBezTo>
                    <a:cubicBezTo>
                      <a:pt x="1160" y="1310"/>
                      <a:pt x="1187" y="1283"/>
                      <a:pt x="1196" y="1247"/>
                    </a:cubicBezTo>
                    <a:cubicBezTo>
                      <a:pt x="1196" y="1131"/>
                      <a:pt x="1223" y="96"/>
                      <a:pt x="804" y="7"/>
                    </a:cubicBezTo>
                    <a:cubicBezTo>
                      <a:pt x="785" y="3"/>
                      <a:pt x="767" y="1"/>
                      <a:pt x="74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 name="Google Shape;2119;p42"/>
              <p:cNvSpPr/>
              <p:nvPr/>
            </p:nvSpPr>
            <p:spPr>
              <a:xfrm>
                <a:off x="759075" y="4293925"/>
                <a:ext cx="34150" cy="38775"/>
              </a:xfrm>
              <a:custGeom>
                <a:avLst/>
                <a:gdLst/>
                <a:ahLst/>
                <a:cxnLst/>
                <a:rect l="l" t="t" r="r" b="b"/>
                <a:pathLst>
                  <a:path w="1366" h="1551" extrusionOk="0">
                    <a:moveTo>
                      <a:pt x="810" y="1"/>
                    </a:moveTo>
                    <a:cubicBezTo>
                      <a:pt x="292" y="1"/>
                      <a:pt x="35" y="1200"/>
                      <a:pt x="10" y="1345"/>
                    </a:cubicBezTo>
                    <a:cubicBezTo>
                      <a:pt x="1" y="1381"/>
                      <a:pt x="19" y="1417"/>
                      <a:pt x="54" y="1426"/>
                    </a:cubicBezTo>
                    <a:cubicBezTo>
                      <a:pt x="60" y="1427"/>
                      <a:pt x="66" y="1427"/>
                      <a:pt x="71" y="1427"/>
                    </a:cubicBezTo>
                    <a:cubicBezTo>
                      <a:pt x="106" y="1427"/>
                      <a:pt x="127" y="1403"/>
                      <a:pt x="135" y="1372"/>
                    </a:cubicBezTo>
                    <a:cubicBezTo>
                      <a:pt x="203" y="1020"/>
                      <a:pt x="463" y="137"/>
                      <a:pt x="809" y="137"/>
                    </a:cubicBezTo>
                    <a:cubicBezTo>
                      <a:pt x="822" y="137"/>
                      <a:pt x="835" y="138"/>
                      <a:pt x="848" y="141"/>
                    </a:cubicBezTo>
                    <a:cubicBezTo>
                      <a:pt x="1223" y="203"/>
                      <a:pt x="1241" y="1131"/>
                      <a:pt x="1214" y="1479"/>
                    </a:cubicBezTo>
                    <a:cubicBezTo>
                      <a:pt x="1214" y="1515"/>
                      <a:pt x="1241" y="1542"/>
                      <a:pt x="1277" y="1550"/>
                    </a:cubicBezTo>
                    <a:cubicBezTo>
                      <a:pt x="1312" y="1550"/>
                      <a:pt x="1339" y="1524"/>
                      <a:pt x="1348" y="1488"/>
                    </a:cubicBezTo>
                    <a:cubicBezTo>
                      <a:pt x="1348" y="1470"/>
                      <a:pt x="1366" y="1149"/>
                      <a:pt x="1330" y="810"/>
                    </a:cubicBezTo>
                    <a:cubicBezTo>
                      <a:pt x="1268" y="319"/>
                      <a:pt x="1116" y="52"/>
                      <a:pt x="875" y="7"/>
                    </a:cubicBezTo>
                    <a:cubicBezTo>
                      <a:pt x="853" y="3"/>
                      <a:pt x="831" y="1"/>
                      <a:pt x="810"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8" name="Google Shape;2120;p42"/>
              <p:cNvSpPr/>
              <p:nvPr/>
            </p:nvSpPr>
            <p:spPr>
              <a:xfrm>
                <a:off x="766000" y="4340800"/>
                <a:ext cx="61125" cy="22350"/>
              </a:xfrm>
              <a:custGeom>
                <a:avLst/>
                <a:gdLst/>
                <a:ahLst/>
                <a:cxnLst/>
                <a:rect l="l" t="t" r="r" b="b"/>
                <a:pathLst>
                  <a:path w="2445" h="894" extrusionOk="0">
                    <a:moveTo>
                      <a:pt x="1073" y="1"/>
                    </a:moveTo>
                    <a:cubicBezTo>
                      <a:pt x="486" y="1"/>
                      <a:pt x="26" y="161"/>
                      <a:pt x="18" y="380"/>
                    </a:cubicBezTo>
                    <a:cubicBezTo>
                      <a:pt x="0" y="621"/>
                      <a:pt x="527" y="844"/>
                      <a:pt x="1196" y="889"/>
                    </a:cubicBezTo>
                    <a:cubicBezTo>
                      <a:pt x="1256" y="892"/>
                      <a:pt x="1315" y="893"/>
                      <a:pt x="1373" y="893"/>
                    </a:cubicBezTo>
                    <a:cubicBezTo>
                      <a:pt x="1960" y="893"/>
                      <a:pt x="2419" y="733"/>
                      <a:pt x="2427" y="514"/>
                    </a:cubicBezTo>
                    <a:cubicBezTo>
                      <a:pt x="2445" y="273"/>
                      <a:pt x="1909" y="41"/>
                      <a:pt x="1249" y="6"/>
                    </a:cubicBezTo>
                    <a:cubicBezTo>
                      <a:pt x="1189" y="2"/>
                      <a:pt x="1130" y="1"/>
                      <a:pt x="1073"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9" name="Google Shape;2121;p42"/>
              <p:cNvSpPr/>
              <p:nvPr/>
            </p:nvSpPr>
            <p:spPr>
              <a:xfrm>
                <a:off x="603850" y="4331875"/>
                <a:ext cx="61150" cy="22125"/>
              </a:xfrm>
              <a:custGeom>
                <a:avLst/>
                <a:gdLst/>
                <a:ahLst/>
                <a:cxnLst/>
                <a:rect l="l" t="t" r="r" b="b"/>
                <a:pathLst>
                  <a:path w="2446" h="885" extrusionOk="0">
                    <a:moveTo>
                      <a:pt x="1066" y="1"/>
                    </a:moveTo>
                    <a:cubicBezTo>
                      <a:pt x="482" y="1"/>
                      <a:pt x="27" y="154"/>
                      <a:pt x="19" y="380"/>
                    </a:cubicBezTo>
                    <a:cubicBezTo>
                      <a:pt x="1" y="621"/>
                      <a:pt x="536" y="844"/>
                      <a:pt x="1196" y="880"/>
                    </a:cubicBezTo>
                    <a:cubicBezTo>
                      <a:pt x="1259" y="883"/>
                      <a:pt x="1320" y="885"/>
                      <a:pt x="1380" y="885"/>
                    </a:cubicBezTo>
                    <a:cubicBezTo>
                      <a:pt x="1964" y="885"/>
                      <a:pt x="2419" y="733"/>
                      <a:pt x="2427" y="514"/>
                    </a:cubicBezTo>
                    <a:cubicBezTo>
                      <a:pt x="2445" y="264"/>
                      <a:pt x="1910" y="41"/>
                      <a:pt x="1250" y="6"/>
                    </a:cubicBezTo>
                    <a:cubicBezTo>
                      <a:pt x="1187" y="2"/>
                      <a:pt x="1126" y="1"/>
                      <a:pt x="106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0" name="Google Shape;2122;p42"/>
              <p:cNvSpPr/>
              <p:nvPr/>
            </p:nvSpPr>
            <p:spPr>
              <a:xfrm>
                <a:off x="683025" y="4363900"/>
                <a:ext cx="49550" cy="19200"/>
              </a:xfrm>
              <a:custGeom>
                <a:avLst/>
                <a:gdLst/>
                <a:ahLst/>
                <a:cxnLst/>
                <a:rect l="l" t="t" r="r" b="b"/>
                <a:pathLst>
                  <a:path w="1982" h="768" extrusionOk="0">
                    <a:moveTo>
                      <a:pt x="1" y="0"/>
                    </a:moveTo>
                    <a:cubicBezTo>
                      <a:pt x="1" y="0"/>
                      <a:pt x="117" y="214"/>
                      <a:pt x="429" y="411"/>
                    </a:cubicBezTo>
                    <a:cubicBezTo>
                      <a:pt x="706" y="598"/>
                      <a:pt x="1134" y="768"/>
                      <a:pt x="1776" y="768"/>
                    </a:cubicBezTo>
                    <a:cubicBezTo>
                      <a:pt x="1892" y="768"/>
                      <a:pt x="1954" y="643"/>
                      <a:pt x="1972" y="509"/>
                    </a:cubicBezTo>
                    <a:cubicBezTo>
                      <a:pt x="1981" y="357"/>
                      <a:pt x="1937" y="188"/>
                      <a:pt x="1812" y="170"/>
                    </a:cubicBezTo>
                    <a:cubicBezTo>
                      <a:pt x="1473" y="134"/>
                      <a:pt x="1" y="0"/>
                      <a:pt x="1" y="0"/>
                    </a:cubicBezTo>
                    <a:close/>
                  </a:path>
                </a:pathLst>
              </a:custGeom>
              <a:solidFill>
                <a:srgbClr val="DC9A0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1" name="Google Shape;2123;p42"/>
              <p:cNvSpPr/>
              <p:nvPr/>
            </p:nvSpPr>
            <p:spPr>
              <a:xfrm>
                <a:off x="683025" y="4363900"/>
                <a:ext cx="49550" cy="13550"/>
              </a:xfrm>
              <a:custGeom>
                <a:avLst/>
                <a:gdLst/>
                <a:ahLst/>
                <a:cxnLst/>
                <a:rect l="l" t="t" r="r" b="b"/>
                <a:pathLst>
                  <a:path w="1982" h="542" extrusionOk="0">
                    <a:moveTo>
                      <a:pt x="1" y="0"/>
                    </a:moveTo>
                    <a:cubicBezTo>
                      <a:pt x="1" y="0"/>
                      <a:pt x="117" y="214"/>
                      <a:pt x="429" y="411"/>
                    </a:cubicBezTo>
                    <a:cubicBezTo>
                      <a:pt x="690" y="481"/>
                      <a:pt x="1064" y="542"/>
                      <a:pt x="1472" y="542"/>
                    </a:cubicBezTo>
                    <a:cubicBezTo>
                      <a:pt x="1635" y="542"/>
                      <a:pt x="1804" y="532"/>
                      <a:pt x="1972" y="509"/>
                    </a:cubicBezTo>
                    <a:cubicBezTo>
                      <a:pt x="1981" y="357"/>
                      <a:pt x="1937" y="188"/>
                      <a:pt x="1812" y="170"/>
                    </a:cubicBezTo>
                    <a:cubicBezTo>
                      <a:pt x="1473" y="134"/>
                      <a:pt x="1" y="0"/>
                      <a:pt x="1" y="0"/>
                    </a:cubicBezTo>
                    <a:close/>
                  </a:path>
                </a:pathLst>
              </a:custGeom>
              <a:solidFill>
                <a:srgbClr val="ECAF0B"/>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45" name="Google Shape;2124;p42"/>
            <p:cNvGrpSpPr/>
            <p:nvPr/>
          </p:nvGrpSpPr>
          <p:grpSpPr>
            <a:xfrm>
              <a:off x="6905222" y="3214701"/>
              <a:ext cx="1366562" cy="587158"/>
              <a:chOff x="196875" y="2966137"/>
              <a:chExt cx="316451" cy="135963"/>
            </a:xfrm>
          </p:grpSpPr>
          <p:sp>
            <p:nvSpPr>
              <p:cNvPr id="86" name="Google Shape;2125;p42"/>
              <p:cNvSpPr/>
              <p:nvPr/>
            </p:nvSpPr>
            <p:spPr>
              <a:xfrm>
                <a:off x="404925" y="2981750"/>
                <a:ext cx="108401" cy="22400"/>
              </a:xfrm>
              <a:custGeom>
                <a:avLst/>
                <a:gdLst/>
                <a:ahLst/>
                <a:cxnLst/>
                <a:rect l="l" t="t" r="r" b="b"/>
                <a:pathLst>
                  <a:path w="3008" h="896" extrusionOk="0">
                    <a:moveTo>
                      <a:pt x="2917" y="1"/>
                    </a:moveTo>
                    <a:cubicBezTo>
                      <a:pt x="2896" y="1"/>
                      <a:pt x="2873" y="8"/>
                      <a:pt x="2856" y="21"/>
                    </a:cubicBezTo>
                    <a:lnTo>
                      <a:pt x="37" y="761"/>
                    </a:lnTo>
                    <a:cubicBezTo>
                      <a:pt x="1" y="788"/>
                      <a:pt x="1" y="833"/>
                      <a:pt x="28" y="869"/>
                    </a:cubicBezTo>
                    <a:cubicBezTo>
                      <a:pt x="46" y="886"/>
                      <a:pt x="72" y="895"/>
                      <a:pt x="90" y="895"/>
                    </a:cubicBezTo>
                    <a:cubicBezTo>
                      <a:pt x="117" y="895"/>
                      <a:pt x="135" y="886"/>
                      <a:pt x="153" y="869"/>
                    </a:cubicBezTo>
                    <a:lnTo>
                      <a:pt x="2972" y="137"/>
                    </a:lnTo>
                    <a:cubicBezTo>
                      <a:pt x="3007" y="101"/>
                      <a:pt x="3007" y="57"/>
                      <a:pt x="2972" y="21"/>
                    </a:cubicBezTo>
                    <a:cubicBezTo>
                      <a:pt x="2958" y="8"/>
                      <a:pt x="2938" y="1"/>
                      <a:pt x="2917"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7" name="Google Shape;2126;p42"/>
              <p:cNvSpPr/>
              <p:nvPr/>
            </p:nvSpPr>
            <p:spPr>
              <a:xfrm>
                <a:off x="417200" y="3046000"/>
                <a:ext cx="86103" cy="45125"/>
              </a:xfrm>
              <a:custGeom>
                <a:avLst/>
                <a:gdLst/>
                <a:ahLst/>
                <a:cxnLst/>
                <a:rect l="l" t="t" r="r" b="b"/>
                <a:pathLst>
                  <a:path w="3498" h="1805" extrusionOk="0">
                    <a:moveTo>
                      <a:pt x="3408" y="0"/>
                    </a:moveTo>
                    <a:cubicBezTo>
                      <a:pt x="3386" y="0"/>
                      <a:pt x="3364" y="7"/>
                      <a:pt x="3346" y="20"/>
                    </a:cubicBezTo>
                    <a:lnTo>
                      <a:pt x="45" y="1671"/>
                    </a:lnTo>
                    <a:cubicBezTo>
                      <a:pt x="9" y="1697"/>
                      <a:pt x="1" y="1742"/>
                      <a:pt x="36" y="1778"/>
                    </a:cubicBezTo>
                    <a:cubicBezTo>
                      <a:pt x="54" y="1796"/>
                      <a:pt x="81" y="1804"/>
                      <a:pt x="99" y="1804"/>
                    </a:cubicBezTo>
                    <a:cubicBezTo>
                      <a:pt x="125" y="1804"/>
                      <a:pt x="143" y="1796"/>
                      <a:pt x="161" y="1778"/>
                    </a:cubicBezTo>
                    <a:lnTo>
                      <a:pt x="3462" y="136"/>
                    </a:lnTo>
                    <a:cubicBezTo>
                      <a:pt x="3498" y="101"/>
                      <a:pt x="3498" y="56"/>
                      <a:pt x="3471" y="20"/>
                    </a:cubicBezTo>
                    <a:cubicBezTo>
                      <a:pt x="3453" y="7"/>
                      <a:pt x="3431" y="0"/>
                      <a:pt x="3408"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8" name="Google Shape;2127;p42"/>
              <p:cNvSpPr/>
              <p:nvPr/>
            </p:nvSpPr>
            <p:spPr>
              <a:xfrm rot="445973">
                <a:off x="197300" y="2972001"/>
                <a:ext cx="91474" cy="12525"/>
              </a:xfrm>
              <a:custGeom>
                <a:avLst/>
                <a:gdLst/>
                <a:ahLst/>
                <a:cxnLst/>
                <a:rect l="l" t="t" r="r" b="b"/>
                <a:pathLst>
                  <a:path w="1465" h="501" extrusionOk="0">
                    <a:moveTo>
                      <a:pt x="90" y="1"/>
                    </a:moveTo>
                    <a:cubicBezTo>
                      <a:pt x="68" y="1"/>
                      <a:pt x="46" y="10"/>
                      <a:pt x="28" y="28"/>
                    </a:cubicBezTo>
                    <a:cubicBezTo>
                      <a:pt x="1" y="54"/>
                      <a:pt x="1" y="108"/>
                      <a:pt x="37" y="135"/>
                    </a:cubicBezTo>
                    <a:lnTo>
                      <a:pt x="1312" y="483"/>
                    </a:lnTo>
                    <a:cubicBezTo>
                      <a:pt x="1330" y="501"/>
                      <a:pt x="1348" y="501"/>
                      <a:pt x="1375" y="501"/>
                    </a:cubicBezTo>
                    <a:cubicBezTo>
                      <a:pt x="1393" y="501"/>
                      <a:pt x="1419" y="492"/>
                      <a:pt x="1437" y="483"/>
                    </a:cubicBezTo>
                    <a:cubicBezTo>
                      <a:pt x="1464" y="447"/>
                      <a:pt x="1464" y="402"/>
                      <a:pt x="1428" y="367"/>
                    </a:cubicBezTo>
                    <a:lnTo>
                      <a:pt x="153" y="28"/>
                    </a:lnTo>
                    <a:cubicBezTo>
                      <a:pt x="135" y="10"/>
                      <a:pt x="112" y="1"/>
                      <a:pt x="90"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9" name="Google Shape;2128;p42"/>
              <p:cNvSpPr/>
              <p:nvPr/>
            </p:nvSpPr>
            <p:spPr>
              <a:xfrm>
                <a:off x="220950" y="3046875"/>
                <a:ext cx="55551" cy="29525"/>
              </a:xfrm>
              <a:custGeom>
                <a:avLst/>
                <a:gdLst/>
                <a:ahLst/>
                <a:cxnLst/>
                <a:rect l="l" t="t" r="r" b="b"/>
                <a:pathLst>
                  <a:path w="2276" h="1181" extrusionOk="0">
                    <a:moveTo>
                      <a:pt x="99" y="1"/>
                    </a:moveTo>
                    <a:cubicBezTo>
                      <a:pt x="76" y="1"/>
                      <a:pt x="54" y="8"/>
                      <a:pt x="36" y="21"/>
                    </a:cubicBezTo>
                    <a:cubicBezTo>
                      <a:pt x="1" y="57"/>
                      <a:pt x="9" y="101"/>
                      <a:pt x="45" y="137"/>
                    </a:cubicBezTo>
                    <a:lnTo>
                      <a:pt x="2115" y="1163"/>
                    </a:lnTo>
                    <a:cubicBezTo>
                      <a:pt x="2133" y="1181"/>
                      <a:pt x="2150" y="1181"/>
                      <a:pt x="2177" y="1181"/>
                    </a:cubicBezTo>
                    <a:cubicBezTo>
                      <a:pt x="2195" y="1181"/>
                      <a:pt x="2222" y="1172"/>
                      <a:pt x="2240" y="1154"/>
                    </a:cubicBezTo>
                    <a:cubicBezTo>
                      <a:pt x="2275" y="1127"/>
                      <a:pt x="2266" y="1074"/>
                      <a:pt x="2231" y="1047"/>
                    </a:cubicBezTo>
                    <a:lnTo>
                      <a:pt x="161" y="21"/>
                    </a:lnTo>
                    <a:cubicBezTo>
                      <a:pt x="143" y="8"/>
                      <a:pt x="121" y="1"/>
                      <a:pt x="99"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0" name="Google Shape;2129;p42"/>
              <p:cNvSpPr/>
              <p:nvPr/>
            </p:nvSpPr>
            <p:spPr>
              <a:xfrm>
                <a:off x="255050" y="2982125"/>
                <a:ext cx="168650" cy="119975"/>
              </a:xfrm>
              <a:custGeom>
                <a:avLst/>
                <a:gdLst/>
                <a:ahLst/>
                <a:cxnLst/>
                <a:rect l="l" t="t" r="r" b="b"/>
                <a:pathLst>
                  <a:path w="6746" h="4799" extrusionOk="0">
                    <a:moveTo>
                      <a:pt x="3011" y="1"/>
                    </a:moveTo>
                    <a:cubicBezTo>
                      <a:pt x="2114" y="1"/>
                      <a:pt x="1399" y="122"/>
                      <a:pt x="1260" y="122"/>
                    </a:cubicBezTo>
                    <a:cubicBezTo>
                      <a:pt x="1256" y="122"/>
                      <a:pt x="1253" y="122"/>
                      <a:pt x="1250" y="122"/>
                    </a:cubicBezTo>
                    <a:cubicBezTo>
                      <a:pt x="1249" y="122"/>
                      <a:pt x="1248" y="122"/>
                      <a:pt x="1247" y="122"/>
                    </a:cubicBezTo>
                    <a:cubicBezTo>
                      <a:pt x="1174" y="122"/>
                      <a:pt x="1024" y="414"/>
                      <a:pt x="848" y="818"/>
                    </a:cubicBezTo>
                    <a:cubicBezTo>
                      <a:pt x="822" y="880"/>
                      <a:pt x="795" y="943"/>
                      <a:pt x="768" y="1005"/>
                    </a:cubicBezTo>
                    <a:cubicBezTo>
                      <a:pt x="706" y="1148"/>
                      <a:pt x="652" y="1300"/>
                      <a:pt x="590" y="1451"/>
                    </a:cubicBezTo>
                    <a:cubicBezTo>
                      <a:pt x="572" y="1505"/>
                      <a:pt x="554" y="1549"/>
                      <a:pt x="536" y="1603"/>
                    </a:cubicBezTo>
                    <a:cubicBezTo>
                      <a:pt x="322" y="2165"/>
                      <a:pt x="126" y="2754"/>
                      <a:pt x="46" y="3075"/>
                    </a:cubicBezTo>
                    <a:cubicBezTo>
                      <a:pt x="37" y="3093"/>
                      <a:pt x="37" y="3119"/>
                      <a:pt x="28" y="3137"/>
                    </a:cubicBezTo>
                    <a:cubicBezTo>
                      <a:pt x="19" y="3173"/>
                      <a:pt x="10" y="3209"/>
                      <a:pt x="10" y="3235"/>
                    </a:cubicBezTo>
                    <a:cubicBezTo>
                      <a:pt x="1" y="3280"/>
                      <a:pt x="1" y="3307"/>
                      <a:pt x="1" y="3316"/>
                    </a:cubicBezTo>
                    <a:cubicBezTo>
                      <a:pt x="10" y="3334"/>
                      <a:pt x="28" y="3342"/>
                      <a:pt x="37" y="3360"/>
                    </a:cubicBezTo>
                    <a:cubicBezTo>
                      <a:pt x="964" y="4470"/>
                      <a:pt x="2750" y="4798"/>
                      <a:pt x="4240" y="4798"/>
                    </a:cubicBezTo>
                    <a:cubicBezTo>
                      <a:pt x="5517" y="4798"/>
                      <a:pt x="6576" y="4557"/>
                      <a:pt x="6692" y="4359"/>
                    </a:cubicBezTo>
                    <a:cubicBezTo>
                      <a:pt x="6736" y="4279"/>
                      <a:pt x="6745" y="4119"/>
                      <a:pt x="6736" y="3905"/>
                    </a:cubicBezTo>
                    <a:cubicBezTo>
                      <a:pt x="6736" y="3869"/>
                      <a:pt x="6727" y="3824"/>
                      <a:pt x="6727" y="3780"/>
                    </a:cubicBezTo>
                    <a:cubicBezTo>
                      <a:pt x="6727" y="3771"/>
                      <a:pt x="6727" y="3762"/>
                      <a:pt x="6727" y="3753"/>
                    </a:cubicBezTo>
                    <a:cubicBezTo>
                      <a:pt x="6719" y="3690"/>
                      <a:pt x="6710" y="3637"/>
                      <a:pt x="6710" y="3574"/>
                    </a:cubicBezTo>
                    <a:cubicBezTo>
                      <a:pt x="6701" y="3521"/>
                      <a:pt x="6692" y="3467"/>
                      <a:pt x="6683" y="3414"/>
                    </a:cubicBezTo>
                    <a:cubicBezTo>
                      <a:pt x="6629" y="3048"/>
                      <a:pt x="6549" y="2629"/>
                      <a:pt x="6460" y="2236"/>
                    </a:cubicBezTo>
                    <a:cubicBezTo>
                      <a:pt x="6451" y="2183"/>
                      <a:pt x="6442" y="2129"/>
                      <a:pt x="6433" y="2085"/>
                    </a:cubicBezTo>
                    <a:cubicBezTo>
                      <a:pt x="6380" y="1862"/>
                      <a:pt x="6335" y="1648"/>
                      <a:pt x="6290" y="1451"/>
                    </a:cubicBezTo>
                    <a:cubicBezTo>
                      <a:pt x="6272" y="1389"/>
                      <a:pt x="6255" y="1317"/>
                      <a:pt x="6237" y="1255"/>
                    </a:cubicBezTo>
                    <a:cubicBezTo>
                      <a:pt x="6165" y="943"/>
                      <a:pt x="6112" y="746"/>
                      <a:pt x="6112" y="746"/>
                    </a:cubicBezTo>
                    <a:cubicBezTo>
                      <a:pt x="5389" y="274"/>
                      <a:pt x="4488" y="86"/>
                      <a:pt x="3668" y="24"/>
                    </a:cubicBezTo>
                    <a:cubicBezTo>
                      <a:pt x="3442" y="7"/>
                      <a:pt x="3221" y="1"/>
                      <a:pt x="301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1" name="Google Shape;2130;p42"/>
              <p:cNvSpPr/>
              <p:nvPr/>
            </p:nvSpPr>
            <p:spPr>
              <a:xfrm>
                <a:off x="274250" y="3002550"/>
                <a:ext cx="138075" cy="16425"/>
              </a:xfrm>
              <a:custGeom>
                <a:avLst/>
                <a:gdLst/>
                <a:ahLst/>
                <a:cxnLst/>
                <a:rect l="l" t="t" r="r" b="b"/>
                <a:pathLst>
                  <a:path w="5523" h="657" extrusionOk="0">
                    <a:moveTo>
                      <a:pt x="80" y="1"/>
                    </a:moveTo>
                    <a:cubicBezTo>
                      <a:pt x="54" y="63"/>
                      <a:pt x="27" y="126"/>
                      <a:pt x="0" y="188"/>
                    </a:cubicBezTo>
                    <a:cubicBezTo>
                      <a:pt x="776" y="340"/>
                      <a:pt x="1784" y="492"/>
                      <a:pt x="2891" y="581"/>
                    </a:cubicBezTo>
                    <a:cubicBezTo>
                      <a:pt x="3444" y="628"/>
                      <a:pt x="4025" y="656"/>
                      <a:pt x="4620" y="656"/>
                    </a:cubicBezTo>
                    <a:cubicBezTo>
                      <a:pt x="4918" y="656"/>
                      <a:pt x="5219" y="649"/>
                      <a:pt x="5522" y="634"/>
                    </a:cubicBezTo>
                    <a:cubicBezTo>
                      <a:pt x="5504" y="572"/>
                      <a:pt x="5487" y="500"/>
                      <a:pt x="5469" y="438"/>
                    </a:cubicBezTo>
                    <a:cubicBezTo>
                      <a:pt x="5225" y="448"/>
                      <a:pt x="4982" y="452"/>
                      <a:pt x="4740" y="452"/>
                    </a:cubicBezTo>
                    <a:cubicBezTo>
                      <a:pt x="4098" y="452"/>
                      <a:pt x="3469" y="421"/>
                      <a:pt x="2873" y="376"/>
                    </a:cubicBezTo>
                    <a:cubicBezTo>
                      <a:pt x="1802" y="286"/>
                      <a:pt x="839" y="144"/>
                      <a:pt x="8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2" name="Google Shape;2131;p42"/>
              <p:cNvSpPr/>
              <p:nvPr/>
            </p:nvSpPr>
            <p:spPr>
              <a:xfrm>
                <a:off x="255050" y="3060550"/>
                <a:ext cx="168200" cy="21625"/>
              </a:xfrm>
              <a:custGeom>
                <a:avLst/>
                <a:gdLst/>
                <a:ahLst/>
                <a:cxnLst/>
                <a:rect l="l" t="t" r="r" b="b"/>
                <a:pathLst>
                  <a:path w="6728" h="865" extrusionOk="0">
                    <a:moveTo>
                      <a:pt x="28" y="0"/>
                    </a:moveTo>
                    <a:cubicBezTo>
                      <a:pt x="19" y="36"/>
                      <a:pt x="10" y="72"/>
                      <a:pt x="10" y="98"/>
                    </a:cubicBezTo>
                    <a:cubicBezTo>
                      <a:pt x="1" y="143"/>
                      <a:pt x="1" y="170"/>
                      <a:pt x="1" y="179"/>
                    </a:cubicBezTo>
                    <a:cubicBezTo>
                      <a:pt x="10" y="197"/>
                      <a:pt x="28" y="205"/>
                      <a:pt x="37" y="223"/>
                    </a:cubicBezTo>
                    <a:cubicBezTo>
                      <a:pt x="1361" y="704"/>
                      <a:pt x="2762" y="865"/>
                      <a:pt x="4037" y="865"/>
                    </a:cubicBezTo>
                    <a:cubicBezTo>
                      <a:pt x="4205" y="865"/>
                      <a:pt x="4370" y="862"/>
                      <a:pt x="4533" y="857"/>
                    </a:cubicBezTo>
                    <a:cubicBezTo>
                      <a:pt x="5354" y="830"/>
                      <a:pt x="6103" y="741"/>
                      <a:pt x="6727" y="643"/>
                    </a:cubicBezTo>
                    <a:cubicBezTo>
                      <a:pt x="6727" y="634"/>
                      <a:pt x="6727" y="625"/>
                      <a:pt x="6727" y="616"/>
                    </a:cubicBezTo>
                    <a:cubicBezTo>
                      <a:pt x="6719" y="553"/>
                      <a:pt x="6710" y="500"/>
                      <a:pt x="6710" y="437"/>
                    </a:cubicBezTo>
                    <a:cubicBezTo>
                      <a:pt x="5964" y="560"/>
                      <a:pt x="5029" y="666"/>
                      <a:pt x="4012" y="666"/>
                    </a:cubicBezTo>
                    <a:cubicBezTo>
                      <a:pt x="2740" y="666"/>
                      <a:pt x="1341" y="501"/>
                      <a:pt x="28"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3" name="Google Shape;2132;p42"/>
              <p:cNvSpPr/>
              <p:nvPr/>
            </p:nvSpPr>
            <p:spPr>
              <a:xfrm>
                <a:off x="383525" y="3052975"/>
                <a:ext cx="23450" cy="14625"/>
              </a:xfrm>
              <a:custGeom>
                <a:avLst/>
                <a:gdLst/>
                <a:ahLst/>
                <a:cxnLst/>
                <a:rect l="l" t="t" r="r" b="b"/>
                <a:pathLst>
                  <a:path w="938" h="585" extrusionOk="0">
                    <a:moveTo>
                      <a:pt x="273" y="1"/>
                    </a:moveTo>
                    <a:cubicBezTo>
                      <a:pt x="247" y="1"/>
                      <a:pt x="215" y="9"/>
                      <a:pt x="179" y="27"/>
                    </a:cubicBezTo>
                    <a:cubicBezTo>
                      <a:pt x="0" y="107"/>
                      <a:pt x="286" y="446"/>
                      <a:pt x="393" y="571"/>
                    </a:cubicBezTo>
                    <a:cubicBezTo>
                      <a:pt x="402" y="580"/>
                      <a:pt x="415" y="584"/>
                      <a:pt x="430" y="584"/>
                    </a:cubicBezTo>
                    <a:cubicBezTo>
                      <a:pt x="444" y="584"/>
                      <a:pt x="460" y="580"/>
                      <a:pt x="473" y="571"/>
                    </a:cubicBezTo>
                    <a:cubicBezTo>
                      <a:pt x="589" y="464"/>
                      <a:pt x="937" y="161"/>
                      <a:pt x="768" y="45"/>
                    </a:cubicBezTo>
                    <a:cubicBezTo>
                      <a:pt x="733" y="23"/>
                      <a:pt x="700" y="14"/>
                      <a:pt x="670" y="14"/>
                    </a:cubicBezTo>
                    <a:cubicBezTo>
                      <a:pt x="523" y="14"/>
                      <a:pt x="438" y="223"/>
                      <a:pt x="438" y="223"/>
                    </a:cubicBezTo>
                    <a:cubicBezTo>
                      <a:pt x="438" y="223"/>
                      <a:pt x="419" y="1"/>
                      <a:pt x="27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4" name="Google Shape;2133;p42"/>
              <p:cNvSpPr/>
              <p:nvPr/>
            </p:nvSpPr>
            <p:spPr>
              <a:xfrm>
                <a:off x="346500" y="3052775"/>
                <a:ext cx="23450" cy="14600"/>
              </a:xfrm>
              <a:custGeom>
                <a:avLst/>
                <a:gdLst/>
                <a:ahLst/>
                <a:cxnLst/>
                <a:rect l="l" t="t" r="r" b="b"/>
                <a:pathLst>
                  <a:path w="938" h="584" extrusionOk="0">
                    <a:moveTo>
                      <a:pt x="274" y="0"/>
                    </a:moveTo>
                    <a:cubicBezTo>
                      <a:pt x="247" y="0"/>
                      <a:pt x="215" y="8"/>
                      <a:pt x="179" y="26"/>
                    </a:cubicBezTo>
                    <a:cubicBezTo>
                      <a:pt x="1" y="106"/>
                      <a:pt x="295" y="445"/>
                      <a:pt x="402" y="570"/>
                    </a:cubicBezTo>
                    <a:cubicBezTo>
                      <a:pt x="411" y="579"/>
                      <a:pt x="424" y="583"/>
                      <a:pt x="438" y="583"/>
                    </a:cubicBezTo>
                    <a:cubicBezTo>
                      <a:pt x="451" y="583"/>
                      <a:pt x="464" y="579"/>
                      <a:pt x="473" y="570"/>
                    </a:cubicBezTo>
                    <a:cubicBezTo>
                      <a:pt x="598" y="463"/>
                      <a:pt x="937" y="160"/>
                      <a:pt x="768" y="44"/>
                    </a:cubicBezTo>
                    <a:cubicBezTo>
                      <a:pt x="734" y="22"/>
                      <a:pt x="703" y="14"/>
                      <a:pt x="673" y="14"/>
                    </a:cubicBezTo>
                    <a:cubicBezTo>
                      <a:pt x="530" y="14"/>
                      <a:pt x="438" y="222"/>
                      <a:pt x="438" y="222"/>
                    </a:cubicBezTo>
                    <a:cubicBezTo>
                      <a:pt x="438" y="222"/>
                      <a:pt x="419" y="0"/>
                      <a:pt x="274"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5" name="Google Shape;2134;p42"/>
              <p:cNvSpPr/>
              <p:nvPr/>
            </p:nvSpPr>
            <p:spPr>
              <a:xfrm>
                <a:off x="308800" y="3049875"/>
                <a:ext cx="23675" cy="14600"/>
              </a:xfrm>
              <a:custGeom>
                <a:avLst/>
                <a:gdLst/>
                <a:ahLst/>
                <a:cxnLst/>
                <a:rect l="l" t="t" r="r" b="b"/>
                <a:pathLst>
                  <a:path w="947" h="584" extrusionOk="0">
                    <a:moveTo>
                      <a:pt x="277" y="0"/>
                    </a:moveTo>
                    <a:cubicBezTo>
                      <a:pt x="250" y="0"/>
                      <a:pt x="217" y="8"/>
                      <a:pt x="179" y="26"/>
                    </a:cubicBezTo>
                    <a:cubicBezTo>
                      <a:pt x="1" y="106"/>
                      <a:pt x="295" y="445"/>
                      <a:pt x="402" y="570"/>
                    </a:cubicBezTo>
                    <a:cubicBezTo>
                      <a:pt x="411" y="579"/>
                      <a:pt x="425" y="583"/>
                      <a:pt x="438" y="583"/>
                    </a:cubicBezTo>
                    <a:cubicBezTo>
                      <a:pt x="451" y="583"/>
                      <a:pt x="465" y="579"/>
                      <a:pt x="474" y="570"/>
                    </a:cubicBezTo>
                    <a:cubicBezTo>
                      <a:pt x="599" y="463"/>
                      <a:pt x="947" y="160"/>
                      <a:pt x="777" y="53"/>
                    </a:cubicBezTo>
                    <a:cubicBezTo>
                      <a:pt x="740" y="28"/>
                      <a:pt x="706" y="19"/>
                      <a:pt x="674" y="19"/>
                    </a:cubicBezTo>
                    <a:cubicBezTo>
                      <a:pt x="531" y="19"/>
                      <a:pt x="447" y="222"/>
                      <a:pt x="447" y="222"/>
                    </a:cubicBezTo>
                    <a:cubicBezTo>
                      <a:pt x="447" y="222"/>
                      <a:pt x="428" y="0"/>
                      <a:pt x="277"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6" name="Google Shape;2135;p42"/>
              <p:cNvSpPr/>
              <p:nvPr/>
            </p:nvSpPr>
            <p:spPr>
              <a:xfrm>
                <a:off x="273350" y="3045625"/>
                <a:ext cx="23450" cy="14575"/>
              </a:xfrm>
              <a:custGeom>
                <a:avLst/>
                <a:gdLst/>
                <a:ahLst/>
                <a:cxnLst/>
                <a:rect l="l" t="t" r="r" b="b"/>
                <a:pathLst>
                  <a:path w="938" h="583" extrusionOk="0">
                    <a:moveTo>
                      <a:pt x="276" y="1"/>
                    </a:moveTo>
                    <a:cubicBezTo>
                      <a:pt x="249" y="1"/>
                      <a:pt x="217" y="8"/>
                      <a:pt x="179" y="26"/>
                    </a:cubicBezTo>
                    <a:cubicBezTo>
                      <a:pt x="0" y="107"/>
                      <a:pt x="295" y="437"/>
                      <a:pt x="402" y="562"/>
                    </a:cubicBezTo>
                    <a:cubicBezTo>
                      <a:pt x="412" y="576"/>
                      <a:pt x="427" y="583"/>
                      <a:pt x="442" y="583"/>
                    </a:cubicBezTo>
                    <a:cubicBezTo>
                      <a:pt x="454" y="583"/>
                      <a:pt x="465" y="579"/>
                      <a:pt x="473" y="571"/>
                    </a:cubicBezTo>
                    <a:cubicBezTo>
                      <a:pt x="598" y="464"/>
                      <a:pt x="937" y="151"/>
                      <a:pt x="777" y="44"/>
                    </a:cubicBezTo>
                    <a:cubicBezTo>
                      <a:pt x="742" y="23"/>
                      <a:pt x="709" y="14"/>
                      <a:pt x="678" y="14"/>
                    </a:cubicBezTo>
                    <a:cubicBezTo>
                      <a:pt x="530" y="14"/>
                      <a:pt x="438" y="223"/>
                      <a:pt x="438" y="223"/>
                    </a:cubicBezTo>
                    <a:cubicBezTo>
                      <a:pt x="438" y="223"/>
                      <a:pt x="425" y="1"/>
                      <a:pt x="27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7" name="Google Shape;2136;p42"/>
              <p:cNvSpPr/>
              <p:nvPr/>
            </p:nvSpPr>
            <p:spPr>
              <a:xfrm>
                <a:off x="386200" y="3028325"/>
                <a:ext cx="23450" cy="14650"/>
              </a:xfrm>
              <a:custGeom>
                <a:avLst/>
                <a:gdLst/>
                <a:ahLst/>
                <a:cxnLst/>
                <a:rect l="l" t="t" r="r" b="b"/>
                <a:pathLst>
                  <a:path w="938" h="586" extrusionOk="0">
                    <a:moveTo>
                      <a:pt x="268" y="0"/>
                    </a:moveTo>
                    <a:cubicBezTo>
                      <a:pt x="242" y="0"/>
                      <a:pt x="213" y="7"/>
                      <a:pt x="179" y="23"/>
                    </a:cubicBezTo>
                    <a:cubicBezTo>
                      <a:pt x="1" y="112"/>
                      <a:pt x="295" y="442"/>
                      <a:pt x="402" y="567"/>
                    </a:cubicBezTo>
                    <a:cubicBezTo>
                      <a:pt x="413" y="578"/>
                      <a:pt x="431" y="585"/>
                      <a:pt x="447" y="585"/>
                    </a:cubicBezTo>
                    <a:cubicBezTo>
                      <a:pt x="457" y="585"/>
                      <a:pt x="467" y="582"/>
                      <a:pt x="473" y="576"/>
                    </a:cubicBezTo>
                    <a:cubicBezTo>
                      <a:pt x="598" y="469"/>
                      <a:pt x="937" y="156"/>
                      <a:pt x="768" y="49"/>
                    </a:cubicBezTo>
                    <a:cubicBezTo>
                      <a:pt x="734" y="28"/>
                      <a:pt x="703" y="19"/>
                      <a:pt x="673" y="19"/>
                    </a:cubicBezTo>
                    <a:cubicBezTo>
                      <a:pt x="530" y="19"/>
                      <a:pt x="438" y="228"/>
                      <a:pt x="438" y="228"/>
                    </a:cubicBezTo>
                    <a:cubicBezTo>
                      <a:pt x="438" y="228"/>
                      <a:pt x="418" y="0"/>
                      <a:pt x="268"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 name="Google Shape;2137;p42"/>
              <p:cNvSpPr/>
              <p:nvPr/>
            </p:nvSpPr>
            <p:spPr>
              <a:xfrm>
                <a:off x="349400" y="3028100"/>
                <a:ext cx="23450" cy="14650"/>
              </a:xfrm>
              <a:custGeom>
                <a:avLst/>
                <a:gdLst/>
                <a:ahLst/>
                <a:cxnLst/>
                <a:rect l="l" t="t" r="r" b="b"/>
                <a:pathLst>
                  <a:path w="938" h="586" extrusionOk="0">
                    <a:moveTo>
                      <a:pt x="268" y="0"/>
                    </a:moveTo>
                    <a:cubicBezTo>
                      <a:pt x="242" y="0"/>
                      <a:pt x="213" y="7"/>
                      <a:pt x="179" y="23"/>
                    </a:cubicBezTo>
                    <a:cubicBezTo>
                      <a:pt x="1" y="112"/>
                      <a:pt x="286" y="442"/>
                      <a:pt x="402" y="567"/>
                    </a:cubicBezTo>
                    <a:cubicBezTo>
                      <a:pt x="413" y="578"/>
                      <a:pt x="427" y="585"/>
                      <a:pt x="443" y="585"/>
                    </a:cubicBezTo>
                    <a:cubicBezTo>
                      <a:pt x="453" y="585"/>
                      <a:pt x="463" y="583"/>
                      <a:pt x="473" y="576"/>
                    </a:cubicBezTo>
                    <a:cubicBezTo>
                      <a:pt x="589" y="469"/>
                      <a:pt x="937" y="156"/>
                      <a:pt x="768" y="49"/>
                    </a:cubicBezTo>
                    <a:cubicBezTo>
                      <a:pt x="733" y="28"/>
                      <a:pt x="700" y="19"/>
                      <a:pt x="670" y="19"/>
                    </a:cubicBezTo>
                    <a:cubicBezTo>
                      <a:pt x="524" y="19"/>
                      <a:pt x="438" y="228"/>
                      <a:pt x="438" y="228"/>
                    </a:cubicBezTo>
                    <a:cubicBezTo>
                      <a:pt x="438" y="228"/>
                      <a:pt x="418" y="0"/>
                      <a:pt x="268"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9" name="Google Shape;2138;p42"/>
              <p:cNvSpPr/>
              <p:nvPr/>
            </p:nvSpPr>
            <p:spPr>
              <a:xfrm>
                <a:off x="311700" y="3025200"/>
                <a:ext cx="23450" cy="14725"/>
              </a:xfrm>
              <a:custGeom>
                <a:avLst/>
                <a:gdLst/>
                <a:ahLst/>
                <a:cxnLst/>
                <a:rect l="l" t="t" r="r" b="b"/>
                <a:pathLst>
                  <a:path w="938" h="589" extrusionOk="0">
                    <a:moveTo>
                      <a:pt x="269" y="0"/>
                    </a:moveTo>
                    <a:cubicBezTo>
                      <a:pt x="243" y="0"/>
                      <a:pt x="213" y="7"/>
                      <a:pt x="179" y="23"/>
                    </a:cubicBezTo>
                    <a:cubicBezTo>
                      <a:pt x="1" y="112"/>
                      <a:pt x="286" y="442"/>
                      <a:pt x="402" y="567"/>
                    </a:cubicBezTo>
                    <a:cubicBezTo>
                      <a:pt x="412" y="582"/>
                      <a:pt x="427" y="588"/>
                      <a:pt x="442" y="588"/>
                    </a:cubicBezTo>
                    <a:cubicBezTo>
                      <a:pt x="454" y="588"/>
                      <a:pt x="466" y="584"/>
                      <a:pt x="474" y="576"/>
                    </a:cubicBezTo>
                    <a:cubicBezTo>
                      <a:pt x="599" y="469"/>
                      <a:pt x="938" y="156"/>
                      <a:pt x="768" y="49"/>
                    </a:cubicBezTo>
                    <a:cubicBezTo>
                      <a:pt x="735" y="28"/>
                      <a:pt x="703" y="19"/>
                      <a:pt x="673" y="19"/>
                    </a:cubicBezTo>
                    <a:cubicBezTo>
                      <a:pt x="530" y="19"/>
                      <a:pt x="438" y="228"/>
                      <a:pt x="438" y="228"/>
                    </a:cubicBezTo>
                    <a:cubicBezTo>
                      <a:pt x="438" y="228"/>
                      <a:pt x="419" y="0"/>
                      <a:pt x="269"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0" name="Google Shape;2139;p42"/>
              <p:cNvSpPr/>
              <p:nvPr/>
            </p:nvSpPr>
            <p:spPr>
              <a:xfrm>
                <a:off x="276250" y="3020950"/>
                <a:ext cx="23450" cy="14525"/>
              </a:xfrm>
              <a:custGeom>
                <a:avLst/>
                <a:gdLst/>
                <a:ahLst/>
                <a:cxnLst/>
                <a:rect l="l" t="t" r="r" b="b"/>
                <a:pathLst>
                  <a:path w="938" h="581" extrusionOk="0">
                    <a:moveTo>
                      <a:pt x="268" y="1"/>
                    </a:moveTo>
                    <a:cubicBezTo>
                      <a:pt x="242" y="1"/>
                      <a:pt x="213" y="7"/>
                      <a:pt x="179" y="23"/>
                    </a:cubicBezTo>
                    <a:cubicBezTo>
                      <a:pt x="0" y="112"/>
                      <a:pt x="286" y="442"/>
                      <a:pt x="402" y="567"/>
                    </a:cubicBezTo>
                    <a:cubicBezTo>
                      <a:pt x="411" y="576"/>
                      <a:pt x="424" y="581"/>
                      <a:pt x="438" y="581"/>
                    </a:cubicBezTo>
                    <a:cubicBezTo>
                      <a:pt x="451" y="581"/>
                      <a:pt x="464" y="576"/>
                      <a:pt x="473" y="567"/>
                    </a:cubicBezTo>
                    <a:cubicBezTo>
                      <a:pt x="598" y="469"/>
                      <a:pt x="937" y="157"/>
                      <a:pt x="768" y="50"/>
                    </a:cubicBezTo>
                    <a:cubicBezTo>
                      <a:pt x="733" y="26"/>
                      <a:pt x="700" y="17"/>
                      <a:pt x="670" y="17"/>
                    </a:cubicBezTo>
                    <a:cubicBezTo>
                      <a:pt x="528" y="17"/>
                      <a:pt x="438" y="228"/>
                      <a:pt x="438" y="228"/>
                    </a:cubicBezTo>
                    <a:cubicBezTo>
                      <a:pt x="438" y="228"/>
                      <a:pt x="418" y="1"/>
                      <a:pt x="26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46" name="Google Shape;2140;p42"/>
            <p:cNvGrpSpPr/>
            <p:nvPr/>
          </p:nvGrpSpPr>
          <p:grpSpPr>
            <a:xfrm>
              <a:off x="7274933" y="1415132"/>
              <a:ext cx="356709" cy="339268"/>
              <a:chOff x="6111062" y="2333232"/>
              <a:chExt cx="336772" cy="320306"/>
            </a:xfrm>
          </p:grpSpPr>
          <p:sp>
            <p:nvSpPr>
              <p:cNvPr id="74" name="Google Shape;2141;p42"/>
              <p:cNvSpPr/>
              <p:nvPr/>
            </p:nvSpPr>
            <p:spPr>
              <a:xfrm>
                <a:off x="6135580" y="2381068"/>
                <a:ext cx="85695" cy="66225"/>
              </a:xfrm>
              <a:custGeom>
                <a:avLst/>
                <a:gdLst/>
                <a:ahLst/>
                <a:cxnLst/>
                <a:rect l="l" t="t" r="r" b="b"/>
                <a:pathLst>
                  <a:path w="713" h="551" extrusionOk="0">
                    <a:moveTo>
                      <a:pt x="206" y="1"/>
                    </a:moveTo>
                    <a:cubicBezTo>
                      <a:pt x="88" y="1"/>
                      <a:pt x="0" y="201"/>
                      <a:pt x="106" y="274"/>
                    </a:cubicBezTo>
                    <a:cubicBezTo>
                      <a:pt x="139" y="296"/>
                      <a:pt x="168" y="304"/>
                      <a:pt x="191" y="304"/>
                    </a:cubicBezTo>
                    <a:cubicBezTo>
                      <a:pt x="237" y="304"/>
                      <a:pt x="262" y="273"/>
                      <a:pt x="266" y="273"/>
                    </a:cubicBezTo>
                    <a:cubicBezTo>
                      <a:pt x="266" y="273"/>
                      <a:pt x="267" y="274"/>
                      <a:pt x="267" y="274"/>
                    </a:cubicBezTo>
                    <a:cubicBezTo>
                      <a:pt x="347" y="328"/>
                      <a:pt x="632" y="551"/>
                      <a:pt x="632" y="551"/>
                    </a:cubicBezTo>
                    <a:lnTo>
                      <a:pt x="713" y="453"/>
                    </a:lnTo>
                    <a:cubicBezTo>
                      <a:pt x="713" y="453"/>
                      <a:pt x="391" y="221"/>
                      <a:pt x="347" y="185"/>
                    </a:cubicBezTo>
                    <a:cubicBezTo>
                      <a:pt x="329" y="176"/>
                      <a:pt x="409" y="51"/>
                      <a:pt x="240" y="6"/>
                    </a:cubicBezTo>
                    <a:cubicBezTo>
                      <a:pt x="228" y="3"/>
                      <a:pt x="217" y="1"/>
                      <a:pt x="206"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 name="Google Shape;2142;p42"/>
              <p:cNvSpPr/>
              <p:nvPr/>
            </p:nvSpPr>
            <p:spPr>
              <a:xfrm>
                <a:off x="6111062" y="2469528"/>
                <a:ext cx="94109" cy="37860"/>
              </a:xfrm>
              <a:custGeom>
                <a:avLst/>
                <a:gdLst/>
                <a:ahLst/>
                <a:cxnLst/>
                <a:rect l="l" t="t" r="r" b="b"/>
                <a:pathLst>
                  <a:path w="783" h="315" extrusionOk="0">
                    <a:moveTo>
                      <a:pt x="209" y="1"/>
                    </a:moveTo>
                    <a:cubicBezTo>
                      <a:pt x="188" y="1"/>
                      <a:pt x="162" y="6"/>
                      <a:pt x="132" y="20"/>
                    </a:cubicBezTo>
                    <a:cubicBezTo>
                      <a:pt x="0" y="72"/>
                      <a:pt x="49" y="314"/>
                      <a:pt x="187" y="314"/>
                    </a:cubicBezTo>
                    <a:cubicBezTo>
                      <a:pt x="189" y="314"/>
                      <a:pt x="191" y="314"/>
                      <a:pt x="194" y="314"/>
                    </a:cubicBezTo>
                    <a:cubicBezTo>
                      <a:pt x="319" y="305"/>
                      <a:pt x="310" y="216"/>
                      <a:pt x="319" y="216"/>
                    </a:cubicBezTo>
                    <a:cubicBezTo>
                      <a:pt x="408" y="207"/>
                      <a:pt x="774" y="207"/>
                      <a:pt x="774" y="207"/>
                    </a:cubicBezTo>
                    <a:lnTo>
                      <a:pt x="783" y="82"/>
                    </a:lnTo>
                    <a:lnTo>
                      <a:pt x="783" y="82"/>
                    </a:lnTo>
                    <a:cubicBezTo>
                      <a:pt x="783" y="82"/>
                      <a:pt x="381" y="100"/>
                      <a:pt x="328" y="100"/>
                    </a:cubicBezTo>
                    <a:cubicBezTo>
                      <a:pt x="313" y="100"/>
                      <a:pt x="299" y="1"/>
                      <a:pt x="209"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6" name="Google Shape;2143;p42"/>
              <p:cNvSpPr/>
              <p:nvPr/>
            </p:nvSpPr>
            <p:spPr>
              <a:xfrm>
                <a:off x="6139306" y="2529743"/>
                <a:ext cx="85215" cy="62980"/>
              </a:xfrm>
              <a:custGeom>
                <a:avLst/>
                <a:gdLst/>
                <a:ahLst/>
                <a:cxnLst/>
                <a:rect l="l" t="t" r="r" b="b"/>
                <a:pathLst>
                  <a:path w="709" h="524" extrusionOk="0">
                    <a:moveTo>
                      <a:pt x="646" y="1"/>
                    </a:moveTo>
                    <a:cubicBezTo>
                      <a:pt x="646" y="1"/>
                      <a:pt x="316" y="224"/>
                      <a:pt x="271" y="259"/>
                    </a:cubicBezTo>
                    <a:cubicBezTo>
                      <a:pt x="271" y="260"/>
                      <a:pt x="270" y="260"/>
                      <a:pt x="270" y="260"/>
                    </a:cubicBezTo>
                    <a:cubicBezTo>
                      <a:pt x="261" y="260"/>
                      <a:pt x="221" y="217"/>
                      <a:pt x="170" y="217"/>
                    </a:cubicBezTo>
                    <a:cubicBezTo>
                      <a:pt x="138" y="217"/>
                      <a:pt x="102" y="233"/>
                      <a:pt x="66" y="286"/>
                    </a:cubicBezTo>
                    <a:cubicBezTo>
                      <a:pt x="0" y="381"/>
                      <a:pt x="102" y="523"/>
                      <a:pt x="204" y="523"/>
                    </a:cubicBezTo>
                    <a:cubicBezTo>
                      <a:pt x="227" y="523"/>
                      <a:pt x="250" y="516"/>
                      <a:pt x="271" y="500"/>
                    </a:cubicBezTo>
                    <a:cubicBezTo>
                      <a:pt x="378" y="429"/>
                      <a:pt x="316" y="357"/>
                      <a:pt x="325" y="357"/>
                    </a:cubicBezTo>
                    <a:cubicBezTo>
                      <a:pt x="405" y="304"/>
                      <a:pt x="708" y="108"/>
                      <a:pt x="708" y="108"/>
                    </a:cubicBezTo>
                    <a:lnTo>
                      <a:pt x="646" y="1"/>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7" name="Google Shape;2144;p42"/>
              <p:cNvSpPr/>
              <p:nvPr/>
            </p:nvSpPr>
            <p:spPr>
              <a:xfrm>
                <a:off x="6217910" y="2558709"/>
                <a:ext cx="50600" cy="85455"/>
              </a:xfrm>
              <a:custGeom>
                <a:avLst/>
                <a:gdLst/>
                <a:ahLst/>
                <a:cxnLst/>
                <a:rect l="l" t="t" r="r" b="b"/>
                <a:pathLst>
                  <a:path w="421" h="711" extrusionOk="0">
                    <a:moveTo>
                      <a:pt x="304" y="0"/>
                    </a:moveTo>
                    <a:cubicBezTo>
                      <a:pt x="304" y="0"/>
                      <a:pt x="170" y="375"/>
                      <a:pt x="144" y="429"/>
                    </a:cubicBezTo>
                    <a:cubicBezTo>
                      <a:pt x="144" y="446"/>
                      <a:pt x="1" y="402"/>
                      <a:pt x="1" y="571"/>
                    </a:cubicBezTo>
                    <a:cubicBezTo>
                      <a:pt x="1" y="657"/>
                      <a:pt x="88" y="711"/>
                      <a:pt x="167" y="711"/>
                    </a:cubicBezTo>
                    <a:cubicBezTo>
                      <a:pt x="220" y="711"/>
                      <a:pt x="269" y="687"/>
                      <a:pt x="286" y="634"/>
                    </a:cubicBezTo>
                    <a:cubicBezTo>
                      <a:pt x="331" y="509"/>
                      <a:pt x="242" y="482"/>
                      <a:pt x="251" y="482"/>
                    </a:cubicBezTo>
                    <a:cubicBezTo>
                      <a:pt x="277" y="393"/>
                      <a:pt x="420" y="45"/>
                      <a:pt x="420" y="45"/>
                    </a:cubicBezTo>
                    <a:lnTo>
                      <a:pt x="304" y="0"/>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8" name="Google Shape;2145;p42"/>
              <p:cNvSpPr/>
              <p:nvPr/>
            </p:nvSpPr>
            <p:spPr>
              <a:xfrm>
                <a:off x="6345552" y="2529743"/>
                <a:ext cx="89421" cy="58292"/>
              </a:xfrm>
              <a:custGeom>
                <a:avLst/>
                <a:gdLst/>
                <a:ahLst/>
                <a:cxnLst/>
                <a:rect l="l" t="t" r="r" b="b"/>
                <a:pathLst>
                  <a:path w="744" h="485" extrusionOk="0">
                    <a:moveTo>
                      <a:pt x="63" y="1"/>
                    </a:moveTo>
                    <a:lnTo>
                      <a:pt x="0" y="108"/>
                    </a:lnTo>
                    <a:cubicBezTo>
                      <a:pt x="0" y="108"/>
                      <a:pt x="348" y="295"/>
                      <a:pt x="402" y="322"/>
                    </a:cubicBezTo>
                    <a:cubicBezTo>
                      <a:pt x="420" y="331"/>
                      <a:pt x="357" y="464"/>
                      <a:pt x="527" y="482"/>
                    </a:cubicBezTo>
                    <a:cubicBezTo>
                      <a:pt x="534" y="484"/>
                      <a:pt x="542" y="484"/>
                      <a:pt x="549" y="484"/>
                    </a:cubicBezTo>
                    <a:cubicBezTo>
                      <a:pt x="677" y="484"/>
                      <a:pt x="743" y="265"/>
                      <a:pt x="625" y="206"/>
                    </a:cubicBezTo>
                    <a:cubicBezTo>
                      <a:pt x="592" y="189"/>
                      <a:pt x="566" y="183"/>
                      <a:pt x="545" y="183"/>
                    </a:cubicBezTo>
                    <a:cubicBezTo>
                      <a:pt x="491" y="183"/>
                      <a:pt x="473" y="224"/>
                      <a:pt x="466" y="224"/>
                    </a:cubicBezTo>
                    <a:cubicBezTo>
                      <a:pt x="465" y="224"/>
                      <a:pt x="465" y="224"/>
                      <a:pt x="464" y="224"/>
                    </a:cubicBezTo>
                    <a:cubicBezTo>
                      <a:pt x="375" y="179"/>
                      <a:pt x="63" y="1"/>
                      <a:pt x="63"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9" name="Google Shape;2146;p42"/>
              <p:cNvSpPr/>
              <p:nvPr/>
            </p:nvSpPr>
            <p:spPr>
              <a:xfrm>
                <a:off x="6353004" y="2459792"/>
                <a:ext cx="94830" cy="37139"/>
              </a:xfrm>
              <a:custGeom>
                <a:avLst/>
                <a:gdLst/>
                <a:ahLst/>
                <a:cxnLst/>
                <a:rect l="l" t="t" r="r" b="b"/>
                <a:pathLst>
                  <a:path w="789" h="309" extrusionOk="0">
                    <a:moveTo>
                      <a:pt x="593" y="1"/>
                    </a:moveTo>
                    <a:cubicBezTo>
                      <a:pt x="586" y="1"/>
                      <a:pt x="579" y="1"/>
                      <a:pt x="572" y="3"/>
                    </a:cubicBezTo>
                    <a:cubicBezTo>
                      <a:pt x="447" y="29"/>
                      <a:pt x="465" y="110"/>
                      <a:pt x="456" y="119"/>
                    </a:cubicBezTo>
                    <a:cubicBezTo>
                      <a:pt x="367" y="128"/>
                      <a:pt x="1" y="181"/>
                      <a:pt x="1" y="181"/>
                    </a:cubicBezTo>
                    <a:lnTo>
                      <a:pt x="19" y="306"/>
                    </a:lnTo>
                    <a:cubicBezTo>
                      <a:pt x="19" y="306"/>
                      <a:pt x="411" y="235"/>
                      <a:pt x="465" y="226"/>
                    </a:cubicBezTo>
                    <a:cubicBezTo>
                      <a:pt x="478" y="226"/>
                      <a:pt x="502" y="309"/>
                      <a:pt x="580" y="309"/>
                    </a:cubicBezTo>
                    <a:cubicBezTo>
                      <a:pt x="604" y="309"/>
                      <a:pt x="634" y="301"/>
                      <a:pt x="670" y="279"/>
                    </a:cubicBezTo>
                    <a:cubicBezTo>
                      <a:pt x="788" y="212"/>
                      <a:pt x="715" y="1"/>
                      <a:pt x="593"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0" name="Google Shape;2147;p42"/>
              <p:cNvSpPr/>
              <p:nvPr/>
            </p:nvSpPr>
            <p:spPr>
              <a:xfrm>
                <a:off x="6326202" y="2379145"/>
                <a:ext cx="80768" cy="69229"/>
              </a:xfrm>
              <a:custGeom>
                <a:avLst/>
                <a:gdLst/>
                <a:ahLst/>
                <a:cxnLst/>
                <a:rect l="l" t="t" r="r" b="b"/>
                <a:pathLst>
                  <a:path w="672" h="576" extrusionOk="0">
                    <a:moveTo>
                      <a:pt x="462" y="0"/>
                    </a:moveTo>
                    <a:cubicBezTo>
                      <a:pt x="434" y="0"/>
                      <a:pt x="406" y="10"/>
                      <a:pt x="384" y="31"/>
                    </a:cubicBezTo>
                    <a:cubicBezTo>
                      <a:pt x="295" y="121"/>
                      <a:pt x="358" y="183"/>
                      <a:pt x="349" y="183"/>
                    </a:cubicBezTo>
                    <a:cubicBezTo>
                      <a:pt x="286" y="246"/>
                      <a:pt x="1" y="486"/>
                      <a:pt x="1" y="486"/>
                    </a:cubicBezTo>
                    <a:lnTo>
                      <a:pt x="81" y="576"/>
                    </a:lnTo>
                    <a:cubicBezTo>
                      <a:pt x="81" y="576"/>
                      <a:pt x="376" y="308"/>
                      <a:pt x="420" y="272"/>
                    </a:cubicBezTo>
                    <a:cubicBezTo>
                      <a:pt x="421" y="272"/>
                      <a:pt x="421" y="272"/>
                      <a:pt x="422" y="272"/>
                    </a:cubicBezTo>
                    <a:cubicBezTo>
                      <a:pt x="431" y="272"/>
                      <a:pt x="466" y="297"/>
                      <a:pt x="508" y="297"/>
                    </a:cubicBezTo>
                    <a:cubicBezTo>
                      <a:pt x="542" y="297"/>
                      <a:pt x="582" y="280"/>
                      <a:pt x="616" y="219"/>
                    </a:cubicBezTo>
                    <a:cubicBezTo>
                      <a:pt x="672" y="115"/>
                      <a:pt x="560" y="0"/>
                      <a:pt x="462"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1" name="Google Shape;2148;p42"/>
              <p:cNvSpPr/>
              <p:nvPr/>
            </p:nvSpPr>
            <p:spPr>
              <a:xfrm>
                <a:off x="6281251" y="2338160"/>
                <a:ext cx="43990" cy="86657"/>
              </a:xfrm>
              <a:custGeom>
                <a:avLst/>
                <a:gdLst/>
                <a:ahLst/>
                <a:cxnLst/>
                <a:rect l="l" t="t" r="r" b="b"/>
                <a:pathLst>
                  <a:path w="366" h="721" extrusionOk="0">
                    <a:moveTo>
                      <a:pt x="181" y="1"/>
                    </a:moveTo>
                    <a:cubicBezTo>
                      <a:pt x="114" y="1"/>
                      <a:pt x="49" y="32"/>
                      <a:pt x="36" y="96"/>
                    </a:cubicBezTo>
                    <a:cubicBezTo>
                      <a:pt x="18" y="230"/>
                      <a:pt x="107" y="239"/>
                      <a:pt x="107" y="248"/>
                    </a:cubicBezTo>
                    <a:cubicBezTo>
                      <a:pt x="89" y="337"/>
                      <a:pt x="0" y="694"/>
                      <a:pt x="0" y="694"/>
                    </a:cubicBezTo>
                    <a:lnTo>
                      <a:pt x="116" y="720"/>
                    </a:lnTo>
                    <a:cubicBezTo>
                      <a:pt x="116" y="720"/>
                      <a:pt x="196" y="337"/>
                      <a:pt x="205" y="283"/>
                    </a:cubicBezTo>
                    <a:cubicBezTo>
                      <a:pt x="214" y="265"/>
                      <a:pt x="366" y="283"/>
                      <a:pt x="339" y="114"/>
                    </a:cubicBezTo>
                    <a:cubicBezTo>
                      <a:pt x="330" y="39"/>
                      <a:pt x="254" y="1"/>
                      <a:pt x="181"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2" name="Google Shape;2149;p42"/>
              <p:cNvSpPr/>
              <p:nvPr/>
            </p:nvSpPr>
            <p:spPr>
              <a:xfrm>
                <a:off x="6311178" y="2567242"/>
                <a:ext cx="47956" cy="86296"/>
              </a:xfrm>
              <a:custGeom>
                <a:avLst/>
                <a:gdLst/>
                <a:ahLst/>
                <a:cxnLst/>
                <a:rect l="l" t="t" r="r" b="b"/>
                <a:pathLst>
                  <a:path w="399" h="718" extrusionOk="0">
                    <a:moveTo>
                      <a:pt x="117" y="1"/>
                    </a:moveTo>
                    <a:lnTo>
                      <a:pt x="1" y="28"/>
                    </a:lnTo>
                    <a:cubicBezTo>
                      <a:pt x="1" y="28"/>
                      <a:pt x="117" y="411"/>
                      <a:pt x="135" y="465"/>
                    </a:cubicBezTo>
                    <a:cubicBezTo>
                      <a:pt x="135" y="483"/>
                      <a:pt x="1" y="536"/>
                      <a:pt x="99" y="670"/>
                    </a:cubicBezTo>
                    <a:cubicBezTo>
                      <a:pt x="125" y="703"/>
                      <a:pt x="162" y="717"/>
                      <a:pt x="200" y="717"/>
                    </a:cubicBezTo>
                    <a:cubicBezTo>
                      <a:pt x="295" y="717"/>
                      <a:pt x="398" y="631"/>
                      <a:pt x="367" y="536"/>
                    </a:cubicBezTo>
                    <a:cubicBezTo>
                      <a:pt x="342" y="457"/>
                      <a:pt x="293" y="444"/>
                      <a:pt x="264" y="444"/>
                    </a:cubicBezTo>
                    <a:cubicBezTo>
                      <a:pt x="251" y="444"/>
                      <a:pt x="242" y="447"/>
                      <a:pt x="242" y="447"/>
                    </a:cubicBezTo>
                    <a:cubicBezTo>
                      <a:pt x="215" y="358"/>
                      <a:pt x="117" y="1"/>
                      <a:pt x="117"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3" name="Google Shape;2150;p42"/>
              <p:cNvSpPr/>
              <p:nvPr/>
            </p:nvSpPr>
            <p:spPr>
              <a:xfrm>
                <a:off x="6208776" y="2333232"/>
                <a:ext cx="48917" cy="87258"/>
              </a:xfrm>
              <a:custGeom>
                <a:avLst/>
                <a:gdLst/>
                <a:ahLst/>
                <a:cxnLst/>
                <a:rect l="l" t="t" r="r" b="b"/>
                <a:pathLst>
                  <a:path w="407" h="726" extrusionOk="0">
                    <a:moveTo>
                      <a:pt x="199" y="0"/>
                    </a:moveTo>
                    <a:cubicBezTo>
                      <a:pt x="104" y="0"/>
                      <a:pt x="0" y="86"/>
                      <a:pt x="32" y="181"/>
                    </a:cubicBezTo>
                    <a:cubicBezTo>
                      <a:pt x="64" y="272"/>
                      <a:pt x="115" y="278"/>
                      <a:pt x="141" y="278"/>
                    </a:cubicBezTo>
                    <a:cubicBezTo>
                      <a:pt x="145" y="278"/>
                      <a:pt x="149" y="278"/>
                      <a:pt x="152" y="278"/>
                    </a:cubicBezTo>
                    <a:cubicBezTo>
                      <a:pt x="155" y="278"/>
                      <a:pt x="157" y="278"/>
                      <a:pt x="157" y="280"/>
                    </a:cubicBezTo>
                    <a:cubicBezTo>
                      <a:pt x="193" y="369"/>
                      <a:pt x="282" y="726"/>
                      <a:pt x="282" y="726"/>
                    </a:cubicBezTo>
                    <a:lnTo>
                      <a:pt x="407" y="690"/>
                    </a:lnTo>
                    <a:cubicBezTo>
                      <a:pt x="407" y="690"/>
                      <a:pt x="282" y="306"/>
                      <a:pt x="273" y="262"/>
                    </a:cubicBezTo>
                    <a:cubicBezTo>
                      <a:pt x="264" y="244"/>
                      <a:pt x="407" y="190"/>
                      <a:pt x="300" y="48"/>
                    </a:cubicBezTo>
                    <a:cubicBezTo>
                      <a:pt x="274" y="14"/>
                      <a:pt x="237" y="0"/>
                      <a:pt x="199"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4" name="Google Shape;2151;p42"/>
              <p:cNvSpPr/>
              <p:nvPr/>
            </p:nvSpPr>
            <p:spPr>
              <a:xfrm>
                <a:off x="6186901" y="2395971"/>
                <a:ext cx="194107" cy="182929"/>
              </a:xfrm>
              <a:custGeom>
                <a:avLst/>
                <a:gdLst/>
                <a:ahLst/>
                <a:cxnLst/>
                <a:rect l="l" t="t" r="r" b="b"/>
                <a:pathLst>
                  <a:path w="1615" h="1522" extrusionOk="0">
                    <a:moveTo>
                      <a:pt x="816" y="0"/>
                    </a:moveTo>
                    <a:cubicBezTo>
                      <a:pt x="753" y="0"/>
                      <a:pt x="689" y="8"/>
                      <a:pt x="625" y="25"/>
                    </a:cubicBezTo>
                    <a:cubicBezTo>
                      <a:pt x="473" y="61"/>
                      <a:pt x="339" y="141"/>
                      <a:pt x="241" y="248"/>
                    </a:cubicBezTo>
                    <a:cubicBezTo>
                      <a:pt x="80" y="427"/>
                      <a:pt x="0" y="685"/>
                      <a:pt x="63" y="944"/>
                    </a:cubicBezTo>
                    <a:cubicBezTo>
                      <a:pt x="153" y="1290"/>
                      <a:pt x="459" y="1522"/>
                      <a:pt x="799" y="1522"/>
                    </a:cubicBezTo>
                    <a:cubicBezTo>
                      <a:pt x="862" y="1522"/>
                      <a:pt x="926" y="1514"/>
                      <a:pt x="990" y="1497"/>
                    </a:cubicBezTo>
                    <a:cubicBezTo>
                      <a:pt x="1133" y="1462"/>
                      <a:pt x="1258" y="1390"/>
                      <a:pt x="1356" y="1292"/>
                    </a:cubicBezTo>
                    <a:cubicBezTo>
                      <a:pt x="1535" y="1105"/>
                      <a:pt x="1615" y="846"/>
                      <a:pt x="1543" y="578"/>
                    </a:cubicBezTo>
                    <a:cubicBezTo>
                      <a:pt x="1461" y="232"/>
                      <a:pt x="1156" y="0"/>
                      <a:pt x="816"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5" name="Google Shape;2152;p42"/>
              <p:cNvSpPr/>
              <p:nvPr/>
            </p:nvSpPr>
            <p:spPr>
              <a:xfrm>
                <a:off x="6186901" y="2425778"/>
                <a:ext cx="163098" cy="153122"/>
              </a:xfrm>
              <a:custGeom>
                <a:avLst/>
                <a:gdLst/>
                <a:ahLst/>
                <a:cxnLst/>
                <a:rect l="l" t="t" r="r" b="b"/>
                <a:pathLst>
                  <a:path w="1357" h="1274" extrusionOk="0">
                    <a:moveTo>
                      <a:pt x="241" y="0"/>
                    </a:moveTo>
                    <a:lnTo>
                      <a:pt x="241" y="0"/>
                    </a:lnTo>
                    <a:cubicBezTo>
                      <a:pt x="80" y="179"/>
                      <a:pt x="0" y="437"/>
                      <a:pt x="63" y="696"/>
                    </a:cubicBezTo>
                    <a:cubicBezTo>
                      <a:pt x="153" y="1042"/>
                      <a:pt x="459" y="1274"/>
                      <a:pt x="799" y="1274"/>
                    </a:cubicBezTo>
                    <a:cubicBezTo>
                      <a:pt x="862" y="1274"/>
                      <a:pt x="926" y="1266"/>
                      <a:pt x="990" y="1249"/>
                    </a:cubicBezTo>
                    <a:cubicBezTo>
                      <a:pt x="1133" y="1214"/>
                      <a:pt x="1258" y="1142"/>
                      <a:pt x="1356" y="1044"/>
                    </a:cubicBezTo>
                    <a:lnTo>
                      <a:pt x="1356" y="1044"/>
                    </a:lnTo>
                    <a:cubicBezTo>
                      <a:pt x="1261" y="1070"/>
                      <a:pt x="1160" y="1088"/>
                      <a:pt x="1058" y="1088"/>
                    </a:cubicBezTo>
                    <a:cubicBezTo>
                      <a:pt x="883" y="1088"/>
                      <a:pt x="705" y="1036"/>
                      <a:pt x="553" y="883"/>
                    </a:cubicBezTo>
                    <a:cubicBezTo>
                      <a:pt x="259" y="589"/>
                      <a:pt x="223" y="241"/>
                      <a:pt x="241" y="0"/>
                    </a:cubicBezTo>
                    <a:close/>
                  </a:path>
                </a:pathLst>
              </a:custGeom>
              <a:solidFill>
                <a:srgbClr val="4D2392">
                  <a:alpha val="52040"/>
                </a:srgbClr>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47" name="Google Shape;2153;p42"/>
            <p:cNvGrpSpPr/>
            <p:nvPr/>
          </p:nvGrpSpPr>
          <p:grpSpPr>
            <a:xfrm>
              <a:off x="6475106" y="3936180"/>
              <a:ext cx="312534" cy="285037"/>
              <a:chOff x="6129210" y="2823487"/>
              <a:chExt cx="295066" cy="269106"/>
            </a:xfrm>
          </p:grpSpPr>
          <p:sp>
            <p:nvSpPr>
              <p:cNvPr id="62" name="Google Shape;2154;p42"/>
              <p:cNvSpPr/>
              <p:nvPr/>
            </p:nvSpPr>
            <p:spPr>
              <a:xfrm>
                <a:off x="6150243" y="2861587"/>
                <a:ext cx="75359" cy="57451"/>
              </a:xfrm>
              <a:custGeom>
                <a:avLst/>
                <a:gdLst/>
                <a:ahLst/>
                <a:cxnLst/>
                <a:rect l="l" t="t" r="r" b="b"/>
                <a:pathLst>
                  <a:path w="627" h="478" extrusionOk="0">
                    <a:moveTo>
                      <a:pt x="186" y="1"/>
                    </a:moveTo>
                    <a:cubicBezTo>
                      <a:pt x="76" y="1"/>
                      <a:pt x="1" y="172"/>
                      <a:pt x="91" y="237"/>
                    </a:cubicBezTo>
                    <a:cubicBezTo>
                      <a:pt x="121" y="256"/>
                      <a:pt x="147" y="263"/>
                      <a:pt x="167" y="263"/>
                    </a:cubicBezTo>
                    <a:cubicBezTo>
                      <a:pt x="209" y="263"/>
                      <a:pt x="230" y="236"/>
                      <a:pt x="233" y="236"/>
                    </a:cubicBezTo>
                    <a:cubicBezTo>
                      <a:pt x="234" y="236"/>
                      <a:pt x="234" y="236"/>
                      <a:pt x="234" y="237"/>
                    </a:cubicBezTo>
                    <a:cubicBezTo>
                      <a:pt x="305" y="282"/>
                      <a:pt x="564" y="478"/>
                      <a:pt x="564" y="478"/>
                    </a:cubicBezTo>
                    <a:lnTo>
                      <a:pt x="626" y="398"/>
                    </a:lnTo>
                    <a:cubicBezTo>
                      <a:pt x="626" y="398"/>
                      <a:pt x="341" y="192"/>
                      <a:pt x="305" y="166"/>
                    </a:cubicBezTo>
                    <a:cubicBezTo>
                      <a:pt x="287" y="157"/>
                      <a:pt x="359" y="41"/>
                      <a:pt x="216" y="5"/>
                    </a:cubicBezTo>
                    <a:cubicBezTo>
                      <a:pt x="206" y="2"/>
                      <a:pt x="196" y="1"/>
                      <a:pt x="186"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 name="Google Shape;2155;p42"/>
              <p:cNvSpPr/>
              <p:nvPr/>
            </p:nvSpPr>
            <p:spPr>
              <a:xfrm>
                <a:off x="6129210" y="2938870"/>
                <a:ext cx="81369" cy="32812"/>
              </a:xfrm>
              <a:custGeom>
                <a:avLst/>
                <a:gdLst/>
                <a:ahLst/>
                <a:cxnLst/>
                <a:rect l="l" t="t" r="r" b="b"/>
                <a:pathLst>
                  <a:path w="677" h="273" extrusionOk="0">
                    <a:moveTo>
                      <a:pt x="172" y="1"/>
                    </a:moveTo>
                    <a:cubicBezTo>
                      <a:pt x="156" y="1"/>
                      <a:pt x="137" y="4"/>
                      <a:pt x="114" y="13"/>
                    </a:cubicBezTo>
                    <a:cubicBezTo>
                      <a:pt x="1" y="66"/>
                      <a:pt x="41" y="272"/>
                      <a:pt x="152" y="272"/>
                    </a:cubicBezTo>
                    <a:cubicBezTo>
                      <a:pt x="154" y="272"/>
                      <a:pt x="157" y="272"/>
                      <a:pt x="159" y="272"/>
                    </a:cubicBezTo>
                    <a:cubicBezTo>
                      <a:pt x="275" y="272"/>
                      <a:pt x="266" y="192"/>
                      <a:pt x="275" y="192"/>
                    </a:cubicBezTo>
                    <a:cubicBezTo>
                      <a:pt x="355" y="183"/>
                      <a:pt x="676" y="183"/>
                      <a:pt x="676" y="183"/>
                    </a:cubicBezTo>
                    <a:lnTo>
                      <a:pt x="676" y="76"/>
                    </a:lnTo>
                    <a:cubicBezTo>
                      <a:pt x="676" y="76"/>
                      <a:pt x="328" y="94"/>
                      <a:pt x="284" y="94"/>
                    </a:cubicBezTo>
                    <a:cubicBezTo>
                      <a:pt x="269" y="94"/>
                      <a:pt x="254" y="1"/>
                      <a:pt x="17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 name="Google Shape;2156;p42"/>
              <p:cNvSpPr/>
              <p:nvPr/>
            </p:nvSpPr>
            <p:spPr>
              <a:xfrm>
                <a:off x="6153008" y="2991873"/>
                <a:ext cx="75840" cy="55888"/>
              </a:xfrm>
              <a:custGeom>
                <a:avLst/>
                <a:gdLst/>
                <a:ahLst/>
                <a:cxnLst/>
                <a:rect l="l" t="t" r="r" b="b"/>
                <a:pathLst>
                  <a:path w="631" h="465" extrusionOk="0">
                    <a:moveTo>
                      <a:pt x="577" y="1"/>
                    </a:moveTo>
                    <a:cubicBezTo>
                      <a:pt x="577" y="1"/>
                      <a:pt x="282" y="197"/>
                      <a:pt x="246" y="224"/>
                    </a:cubicBezTo>
                    <a:cubicBezTo>
                      <a:pt x="246" y="224"/>
                      <a:pt x="245" y="224"/>
                      <a:pt x="244" y="224"/>
                    </a:cubicBezTo>
                    <a:cubicBezTo>
                      <a:pt x="230" y="224"/>
                      <a:pt x="197" y="193"/>
                      <a:pt x="154" y="193"/>
                    </a:cubicBezTo>
                    <a:cubicBezTo>
                      <a:pt x="125" y="193"/>
                      <a:pt x="93" y="206"/>
                      <a:pt x="59" y="250"/>
                    </a:cubicBezTo>
                    <a:cubicBezTo>
                      <a:pt x="0" y="339"/>
                      <a:pt x="94" y="464"/>
                      <a:pt x="184" y="464"/>
                    </a:cubicBezTo>
                    <a:cubicBezTo>
                      <a:pt x="202" y="464"/>
                      <a:pt x="221" y="459"/>
                      <a:pt x="238" y="447"/>
                    </a:cubicBezTo>
                    <a:cubicBezTo>
                      <a:pt x="336" y="375"/>
                      <a:pt x="282" y="313"/>
                      <a:pt x="291" y="313"/>
                    </a:cubicBezTo>
                    <a:cubicBezTo>
                      <a:pt x="353" y="268"/>
                      <a:pt x="630" y="90"/>
                      <a:pt x="630" y="90"/>
                    </a:cubicBezTo>
                    <a:lnTo>
                      <a:pt x="577" y="1"/>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 name="Google Shape;2157;p42"/>
              <p:cNvSpPr/>
              <p:nvPr/>
            </p:nvSpPr>
            <p:spPr>
              <a:xfrm>
                <a:off x="6222237" y="3017594"/>
                <a:ext cx="44110" cy="74999"/>
              </a:xfrm>
              <a:custGeom>
                <a:avLst/>
                <a:gdLst/>
                <a:ahLst/>
                <a:cxnLst/>
                <a:rect l="l" t="t" r="r" b="b"/>
                <a:pathLst>
                  <a:path w="367" h="624" extrusionOk="0">
                    <a:moveTo>
                      <a:pt x="268" y="1"/>
                    </a:moveTo>
                    <a:cubicBezTo>
                      <a:pt x="268" y="1"/>
                      <a:pt x="152" y="331"/>
                      <a:pt x="134" y="375"/>
                    </a:cubicBezTo>
                    <a:cubicBezTo>
                      <a:pt x="125" y="393"/>
                      <a:pt x="1" y="357"/>
                      <a:pt x="1" y="500"/>
                    </a:cubicBezTo>
                    <a:cubicBezTo>
                      <a:pt x="1" y="579"/>
                      <a:pt x="78" y="624"/>
                      <a:pt x="148" y="624"/>
                    </a:cubicBezTo>
                    <a:cubicBezTo>
                      <a:pt x="198" y="624"/>
                      <a:pt x="245" y="602"/>
                      <a:pt x="259" y="554"/>
                    </a:cubicBezTo>
                    <a:cubicBezTo>
                      <a:pt x="295" y="447"/>
                      <a:pt x="215" y="429"/>
                      <a:pt x="224" y="420"/>
                    </a:cubicBezTo>
                    <a:cubicBezTo>
                      <a:pt x="250" y="340"/>
                      <a:pt x="366" y="45"/>
                      <a:pt x="366" y="45"/>
                    </a:cubicBezTo>
                    <a:lnTo>
                      <a:pt x="268" y="1"/>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6" name="Google Shape;2158;p42"/>
              <p:cNvSpPr/>
              <p:nvPr/>
            </p:nvSpPr>
            <p:spPr>
              <a:xfrm>
                <a:off x="6334855" y="2991873"/>
                <a:ext cx="78845" cy="51682"/>
              </a:xfrm>
              <a:custGeom>
                <a:avLst/>
                <a:gdLst/>
                <a:ahLst/>
                <a:cxnLst/>
                <a:rect l="l" t="t" r="r" b="b"/>
                <a:pathLst>
                  <a:path w="656" h="430" extrusionOk="0">
                    <a:moveTo>
                      <a:pt x="54" y="1"/>
                    </a:moveTo>
                    <a:lnTo>
                      <a:pt x="0" y="99"/>
                    </a:lnTo>
                    <a:cubicBezTo>
                      <a:pt x="0" y="99"/>
                      <a:pt x="312" y="259"/>
                      <a:pt x="348" y="286"/>
                    </a:cubicBezTo>
                    <a:cubicBezTo>
                      <a:pt x="366" y="286"/>
                      <a:pt x="312" y="411"/>
                      <a:pt x="464" y="429"/>
                    </a:cubicBezTo>
                    <a:cubicBezTo>
                      <a:pt x="469" y="429"/>
                      <a:pt x="474" y="430"/>
                      <a:pt x="479" y="430"/>
                    </a:cubicBezTo>
                    <a:cubicBezTo>
                      <a:pt x="594" y="430"/>
                      <a:pt x="656" y="230"/>
                      <a:pt x="544" y="179"/>
                    </a:cubicBezTo>
                    <a:cubicBezTo>
                      <a:pt x="521" y="168"/>
                      <a:pt x="501" y="164"/>
                      <a:pt x="484" y="164"/>
                    </a:cubicBezTo>
                    <a:cubicBezTo>
                      <a:pt x="435" y="164"/>
                      <a:pt x="414" y="198"/>
                      <a:pt x="411" y="198"/>
                    </a:cubicBezTo>
                    <a:cubicBezTo>
                      <a:pt x="411" y="198"/>
                      <a:pt x="411" y="197"/>
                      <a:pt x="411" y="197"/>
                    </a:cubicBezTo>
                    <a:cubicBezTo>
                      <a:pt x="330" y="161"/>
                      <a:pt x="54" y="1"/>
                      <a:pt x="54"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 name="Google Shape;2159;p42"/>
              <p:cNvSpPr/>
              <p:nvPr/>
            </p:nvSpPr>
            <p:spPr>
              <a:xfrm>
                <a:off x="6341225" y="2930456"/>
                <a:ext cx="83051" cy="33052"/>
              </a:xfrm>
              <a:custGeom>
                <a:avLst/>
                <a:gdLst/>
                <a:ahLst/>
                <a:cxnLst/>
                <a:rect l="l" t="t" r="r" b="b"/>
                <a:pathLst>
                  <a:path w="691" h="275" extrusionOk="0">
                    <a:moveTo>
                      <a:pt x="522" y="1"/>
                    </a:moveTo>
                    <a:cubicBezTo>
                      <a:pt x="515" y="1"/>
                      <a:pt x="508" y="1"/>
                      <a:pt x="500" y="3"/>
                    </a:cubicBezTo>
                    <a:cubicBezTo>
                      <a:pt x="393" y="21"/>
                      <a:pt x="411" y="101"/>
                      <a:pt x="402" y="101"/>
                    </a:cubicBezTo>
                    <a:cubicBezTo>
                      <a:pt x="322" y="119"/>
                      <a:pt x="1" y="164"/>
                      <a:pt x="1" y="164"/>
                    </a:cubicBezTo>
                    <a:lnTo>
                      <a:pt x="19" y="271"/>
                    </a:lnTo>
                    <a:cubicBezTo>
                      <a:pt x="19" y="271"/>
                      <a:pt x="367" y="208"/>
                      <a:pt x="411" y="199"/>
                    </a:cubicBezTo>
                    <a:cubicBezTo>
                      <a:pt x="425" y="199"/>
                      <a:pt x="444" y="275"/>
                      <a:pt x="515" y="275"/>
                    </a:cubicBezTo>
                    <a:cubicBezTo>
                      <a:pt x="535" y="275"/>
                      <a:pt x="560" y="269"/>
                      <a:pt x="590" y="253"/>
                    </a:cubicBezTo>
                    <a:cubicBezTo>
                      <a:pt x="690" y="194"/>
                      <a:pt x="633" y="1"/>
                      <a:pt x="52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 name="Google Shape;2160;p42"/>
              <p:cNvSpPr/>
              <p:nvPr/>
            </p:nvSpPr>
            <p:spPr>
              <a:xfrm>
                <a:off x="6317668" y="2859184"/>
                <a:ext cx="70552" cy="62018"/>
              </a:xfrm>
              <a:custGeom>
                <a:avLst/>
                <a:gdLst/>
                <a:ahLst/>
                <a:cxnLst/>
                <a:rect l="l" t="t" r="r" b="b"/>
                <a:pathLst>
                  <a:path w="587" h="516" extrusionOk="0">
                    <a:moveTo>
                      <a:pt x="404" y="1"/>
                    </a:moveTo>
                    <a:cubicBezTo>
                      <a:pt x="381" y="1"/>
                      <a:pt x="358" y="8"/>
                      <a:pt x="339" y="25"/>
                    </a:cubicBezTo>
                    <a:cubicBezTo>
                      <a:pt x="259" y="105"/>
                      <a:pt x="313" y="159"/>
                      <a:pt x="313" y="168"/>
                    </a:cubicBezTo>
                    <a:cubicBezTo>
                      <a:pt x="250" y="221"/>
                      <a:pt x="0" y="435"/>
                      <a:pt x="0" y="435"/>
                    </a:cubicBezTo>
                    <a:lnTo>
                      <a:pt x="72" y="516"/>
                    </a:lnTo>
                    <a:cubicBezTo>
                      <a:pt x="72" y="516"/>
                      <a:pt x="331" y="275"/>
                      <a:pt x="366" y="248"/>
                    </a:cubicBezTo>
                    <a:cubicBezTo>
                      <a:pt x="367" y="248"/>
                      <a:pt x="367" y="247"/>
                      <a:pt x="368" y="247"/>
                    </a:cubicBezTo>
                    <a:cubicBezTo>
                      <a:pt x="377" y="247"/>
                      <a:pt x="408" y="269"/>
                      <a:pt x="445" y="269"/>
                    </a:cubicBezTo>
                    <a:cubicBezTo>
                      <a:pt x="477" y="269"/>
                      <a:pt x="513" y="253"/>
                      <a:pt x="545" y="195"/>
                    </a:cubicBezTo>
                    <a:cubicBezTo>
                      <a:pt x="587" y="103"/>
                      <a:pt x="490" y="1"/>
                      <a:pt x="404"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 name="Google Shape;2161;p42"/>
              <p:cNvSpPr/>
              <p:nvPr/>
            </p:nvSpPr>
            <p:spPr>
              <a:xfrm>
                <a:off x="6278005" y="2823487"/>
                <a:ext cx="38701" cy="76321"/>
              </a:xfrm>
              <a:custGeom>
                <a:avLst/>
                <a:gdLst/>
                <a:ahLst/>
                <a:cxnLst/>
                <a:rect l="l" t="t" r="r" b="b"/>
                <a:pathLst>
                  <a:path w="322" h="635" extrusionOk="0">
                    <a:moveTo>
                      <a:pt x="163" y="1"/>
                    </a:moveTo>
                    <a:cubicBezTo>
                      <a:pt x="105" y="1"/>
                      <a:pt x="49" y="30"/>
                      <a:pt x="36" y="90"/>
                    </a:cubicBezTo>
                    <a:cubicBezTo>
                      <a:pt x="18" y="197"/>
                      <a:pt x="99" y="206"/>
                      <a:pt x="90" y="215"/>
                    </a:cubicBezTo>
                    <a:cubicBezTo>
                      <a:pt x="81" y="295"/>
                      <a:pt x="0" y="608"/>
                      <a:pt x="0" y="608"/>
                    </a:cubicBezTo>
                    <a:lnTo>
                      <a:pt x="107" y="634"/>
                    </a:lnTo>
                    <a:cubicBezTo>
                      <a:pt x="107" y="634"/>
                      <a:pt x="179" y="295"/>
                      <a:pt x="188" y="251"/>
                    </a:cubicBezTo>
                    <a:cubicBezTo>
                      <a:pt x="188" y="233"/>
                      <a:pt x="322" y="251"/>
                      <a:pt x="304" y="99"/>
                    </a:cubicBezTo>
                    <a:cubicBezTo>
                      <a:pt x="290" y="34"/>
                      <a:pt x="226" y="1"/>
                      <a:pt x="163"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48" name="Google Shape;2166;p42"/>
            <p:cNvGrpSpPr/>
            <p:nvPr/>
          </p:nvGrpSpPr>
          <p:grpSpPr>
            <a:xfrm>
              <a:off x="8111461" y="2204525"/>
              <a:ext cx="312534" cy="298149"/>
              <a:chOff x="8128931" y="2944158"/>
              <a:chExt cx="295066" cy="281485"/>
            </a:xfrm>
          </p:grpSpPr>
          <p:sp>
            <p:nvSpPr>
              <p:cNvPr id="50" name="Google Shape;2167;p42"/>
              <p:cNvSpPr/>
              <p:nvPr/>
            </p:nvSpPr>
            <p:spPr>
              <a:xfrm>
                <a:off x="8150085" y="2985984"/>
                <a:ext cx="75239" cy="57451"/>
              </a:xfrm>
              <a:custGeom>
                <a:avLst/>
                <a:gdLst/>
                <a:ahLst/>
                <a:cxnLst/>
                <a:rect l="l" t="t" r="r" b="b"/>
                <a:pathLst>
                  <a:path w="626" h="478" extrusionOk="0">
                    <a:moveTo>
                      <a:pt x="185" y="1"/>
                    </a:moveTo>
                    <a:cubicBezTo>
                      <a:pt x="75" y="1"/>
                      <a:pt x="0" y="171"/>
                      <a:pt x="99" y="237"/>
                    </a:cubicBezTo>
                    <a:cubicBezTo>
                      <a:pt x="128" y="258"/>
                      <a:pt x="153" y="265"/>
                      <a:pt x="173" y="265"/>
                    </a:cubicBezTo>
                    <a:cubicBezTo>
                      <a:pt x="213" y="265"/>
                      <a:pt x="233" y="237"/>
                      <a:pt x="233" y="237"/>
                    </a:cubicBezTo>
                    <a:cubicBezTo>
                      <a:pt x="304" y="281"/>
                      <a:pt x="563" y="478"/>
                      <a:pt x="563" y="478"/>
                    </a:cubicBezTo>
                    <a:lnTo>
                      <a:pt x="625" y="397"/>
                    </a:lnTo>
                    <a:cubicBezTo>
                      <a:pt x="625" y="397"/>
                      <a:pt x="340" y="192"/>
                      <a:pt x="304" y="166"/>
                    </a:cubicBezTo>
                    <a:cubicBezTo>
                      <a:pt x="286" y="157"/>
                      <a:pt x="357" y="41"/>
                      <a:pt x="215" y="5"/>
                    </a:cubicBezTo>
                    <a:cubicBezTo>
                      <a:pt x="204" y="2"/>
                      <a:pt x="194" y="1"/>
                      <a:pt x="185"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 name="Google Shape;2168;p42"/>
              <p:cNvSpPr/>
              <p:nvPr/>
            </p:nvSpPr>
            <p:spPr>
              <a:xfrm>
                <a:off x="8128931" y="3063867"/>
                <a:ext cx="82450" cy="32211"/>
              </a:xfrm>
              <a:custGeom>
                <a:avLst/>
                <a:gdLst/>
                <a:ahLst/>
                <a:cxnLst/>
                <a:rect l="l" t="t" r="r" b="b"/>
                <a:pathLst>
                  <a:path w="686" h="268" extrusionOk="0">
                    <a:moveTo>
                      <a:pt x="182" y="0"/>
                    </a:moveTo>
                    <a:cubicBezTo>
                      <a:pt x="163" y="0"/>
                      <a:pt x="141" y="5"/>
                      <a:pt x="114" y="17"/>
                    </a:cubicBezTo>
                    <a:cubicBezTo>
                      <a:pt x="0" y="61"/>
                      <a:pt x="41" y="267"/>
                      <a:pt x="160" y="267"/>
                    </a:cubicBezTo>
                    <a:cubicBezTo>
                      <a:pt x="163" y="267"/>
                      <a:pt x="165" y="267"/>
                      <a:pt x="168" y="267"/>
                    </a:cubicBezTo>
                    <a:cubicBezTo>
                      <a:pt x="275" y="267"/>
                      <a:pt x="266" y="187"/>
                      <a:pt x="275" y="187"/>
                    </a:cubicBezTo>
                    <a:cubicBezTo>
                      <a:pt x="355" y="178"/>
                      <a:pt x="676" y="178"/>
                      <a:pt x="676" y="178"/>
                    </a:cubicBezTo>
                    <a:lnTo>
                      <a:pt x="685" y="71"/>
                    </a:lnTo>
                    <a:lnTo>
                      <a:pt x="685" y="71"/>
                    </a:lnTo>
                    <a:cubicBezTo>
                      <a:pt x="685" y="71"/>
                      <a:pt x="328" y="88"/>
                      <a:pt x="284" y="88"/>
                    </a:cubicBezTo>
                    <a:cubicBezTo>
                      <a:pt x="269" y="88"/>
                      <a:pt x="261" y="0"/>
                      <a:pt x="182"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 name="Google Shape;2169;p42"/>
              <p:cNvSpPr/>
              <p:nvPr/>
            </p:nvSpPr>
            <p:spPr>
              <a:xfrm>
                <a:off x="8152849" y="3116270"/>
                <a:ext cx="75600" cy="55888"/>
              </a:xfrm>
              <a:custGeom>
                <a:avLst/>
                <a:gdLst/>
                <a:ahLst/>
                <a:cxnLst/>
                <a:rect l="l" t="t" r="r" b="b"/>
                <a:pathLst>
                  <a:path w="629" h="465" extrusionOk="0">
                    <a:moveTo>
                      <a:pt x="575" y="0"/>
                    </a:moveTo>
                    <a:cubicBezTo>
                      <a:pt x="575" y="0"/>
                      <a:pt x="281" y="197"/>
                      <a:pt x="245" y="223"/>
                    </a:cubicBezTo>
                    <a:cubicBezTo>
                      <a:pt x="244" y="224"/>
                      <a:pt x="243" y="224"/>
                      <a:pt x="242" y="224"/>
                    </a:cubicBezTo>
                    <a:cubicBezTo>
                      <a:pt x="229" y="224"/>
                      <a:pt x="196" y="193"/>
                      <a:pt x="154" y="193"/>
                    </a:cubicBezTo>
                    <a:cubicBezTo>
                      <a:pt x="127" y="193"/>
                      <a:pt x="97" y="206"/>
                      <a:pt x="67" y="250"/>
                    </a:cubicBezTo>
                    <a:cubicBezTo>
                      <a:pt x="0" y="339"/>
                      <a:pt x="93" y="464"/>
                      <a:pt x="187" y="464"/>
                    </a:cubicBezTo>
                    <a:cubicBezTo>
                      <a:pt x="207" y="464"/>
                      <a:pt x="227" y="459"/>
                      <a:pt x="245" y="446"/>
                    </a:cubicBezTo>
                    <a:cubicBezTo>
                      <a:pt x="334" y="384"/>
                      <a:pt x="281" y="322"/>
                      <a:pt x="290" y="313"/>
                    </a:cubicBezTo>
                    <a:cubicBezTo>
                      <a:pt x="361" y="268"/>
                      <a:pt x="629" y="98"/>
                      <a:pt x="629" y="98"/>
                    </a:cubicBezTo>
                    <a:lnTo>
                      <a:pt x="575" y="0"/>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 name="Google Shape;2170;p42"/>
              <p:cNvSpPr/>
              <p:nvPr/>
            </p:nvSpPr>
            <p:spPr>
              <a:xfrm>
                <a:off x="8221959" y="3141991"/>
                <a:ext cx="44110" cy="75119"/>
              </a:xfrm>
              <a:custGeom>
                <a:avLst/>
                <a:gdLst/>
                <a:ahLst/>
                <a:cxnLst/>
                <a:rect l="l" t="t" r="r" b="b"/>
                <a:pathLst>
                  <a:path w="367" h="625" extrusionOk="0">
                    <a:moveTo>
                      <a:pt x="268" y="0"/>
                    </a:moveTo>
                    <a:cubicBezTo>
                      <a:pt x="268" y="0"/>
                      <a:pt x="152" y="331"/>
                      <a:pt x="134" y="375"/>
                    </a:cubicBezTo>
                    <a:cubicBezTo>
                      <a:pt x="125" y="393"/>
                      <a:pt x="0" y="357"/>
                      <a:pt x="0" y="509"/>
                    </a:cubicBezTo>
                    <a:cubicBezTo>
                      <a:pt x="0" y="582"/>
                      <a:pt x="76" y="624"/>
                      <a:pt x="146" y="624"/>
                    </a:cubicBezTo>
                    <a:cubicBezTo>
                      <a:pt x="196" y="624"/>
                      <a:pt x="244" y="602"/>
                      <a:pt x="259" y="554"/>
                    </a:cubicBezTo>
                    <a:cubicBezTo>
                      <a:pt x="295" y="447"/>
                      <a:pt x="223" y="429"/>
                      <a:pt x="223" y="420"/>
                    </a:cubicBezTo>
                    <a:cubicBezTo>
                      <a:pt x="250" y="339"/>
                      <a:pt x="366" y="45"/>
                      <a:pt x="366" y="45"/>
                    </a:cubicBezTo>
                    <a:lnTo>
                      <a:pt x="268" y="0"/>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 name="Google Shape;2171;p42"/>
              <p:cNvSpPr/>
              <p:nvPr/>
            </p:nvSpPr>
            <p:spPr>
              <a:xfrm>
                <a:off x="8334456" y="3117352"/>
                <a:ext cx="78965" cy="50600"/>
              </a:xfrm>
              <a:custGeom>
                <a:avLst/>
                <a:gdLst/>
                <a:ahLst/>
                <a:cxnLst/>
                <a:rect l="l" t="t" r="r" b="b"/>
                <a:pathLst>
                  <a:path w="657" h="421" extrusionOk="0">
                    <a:moveTo>
                      <a:pt x="54" y="0"/>
                    </a:moveTo>
                    <a:lnTo>
                      <a:pt x="1" y="89"/>
                    </a:lnTo>
                    <a:cubicBezTo>
                      <a:pt x="1" y="89"/>
                      <a:pt x="313" y="250"/>
                      <a:pt x="358" y="277"/>
                    </a:cubicBezTo>
                    <a:cubicBezTo>
                      <a:pt x="367" y="286"/>
                      <a:pt x="313" y="402"/>
                      <a:pt x="465" y="420"/>
                    </a:cubicBezTo>
                    <a:cubicBezTo>
                      <a:pt x="470" y="420"/>
                      <a:pt x="475" y="421"/>
                      <a:pt x="480" y="421"/>
                    </a:cubicBezTo>
                    <a:cubicBezTo>
                      <a:pt x="595" y="421"/>
                      <a:pt x="657" y="221"/>
                      <a:pt x="545" y="170"/>
                    </a:cubicBezTo>
                    <a:cubicBezTo>
                      <a:pt x="522" y="159"/>
                      <a:pt x="502" y="155"/>
                      <a:pt x="485" y="155"/>
                    </a:cubicBezTo>
                    <a:cubicBezTo>
                      <a:pt x="432" y="155"/>
                      <a:pt x="411" y="197"/>
                      <a:pt x="411" y="197"/>
                    </a:cubicBezTo>
                    <a:cubicBezTo>
                      <a:pt x="331" y="152"/>
                      <a:pt x="54" y="0"/>
                      <a:pt x="54"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 name="Google Shape;2172;p42"/>
              <p:cNvSpPr/>
              <p:nvPr/>
            </p:nvSpPr>
            <p:spPr>
              <a:xfrm>
                <a:off x="8342028" y="3054853"/>
                <a:ext cx="81970" cy="33052"/>
              </a:xfrm>
              <a:custGeom>
                <a:avLst/>
                <a:gdLst/>
                <a:ahLst/>
                <a:cxnLst/>
                <a:rect l="l" t="t" r="r" b="b"/>
                <a:pathLst>
                  <a:path w="682" h="275" extrusionOk="0">
                    <a:moveTo>
                      <a:pt x="520" y="1"/>
                    </a:moveTo>
                    <a:cubicBezTo>
                      <a:pt x="513" y="1"/>
                      <a:pt x="507" y="1"/>
                      <a:pt x="500" y="3"/>
                    </a:cubicBezTo>
                    <a:cubicBezTo>
                      <a:pt x="384" y="21"/>
                      <a:pt x="402" y="101"/>
                      <a:pt x="402" y="101"/>
                    </a:cubicBezTo>
                    <a:cubicBezTo>
                      <a:pt x="313" y="119"/>
                      <a:pt x="0" y="163"/>
                      <a:pt x="0" y="163"/>
                    </a:cubicBezTo>
                    <a:lnTo>
                      <a:pt x="9" y="271"/>
                    </a:lnTo>
                    <a:cubicBezTo>
                      <a:pt x="9" y="271"/>
                      <a:pt x="357" y="208"/>
                      <a:pt x="402" y="199"/>
                    </a:cubicBezTo>
                    <a:cubicBezTo>
                      <a:pt x="416" y="199"/>
                      <a:pt x="440" y="275"/>
                      <a:pt x="509" y="275"/>
                    </a:cubicBezTo>
                    <a:cubicBezTo>
                      <a:pt x="529" y="275"/>
                      <a:pt x="553" y="269"/>
                      <a:pt x="580" y="253"/>
                    </a:cubicBezTo>
                    <a:cubicBezTo>
                      <a:pt x="681" y="194"/>
                      <a:pt x="624" y="1"/>
                      <a:pt x="520"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 name="Google Shape;2173;p42"/>
              <p:cNvSpPr/>
              <p:nvPr/>
            </p:nvSpPr>
            <p:spPr>
              <a:xfrm>
                <a:off x="8318471" y="2983580"/>
                <a:ext cx="70311" cy="62018"/>
              </a:xfrm>
              <a:custGeom>
                <a:avLst/>
                <a:gdLst/>
                <a:ahLst/>
                <a:cxnLst/>
                <a:rect l="l" t="t" r="r" b="b"/>
                <a:pathLst>
                  <a:path w="585" h="516" extrusionOk="0">
                    <a:moveTo>
                      <a:pt x="396" y="1"/>
                    </a:moveTo>
                    <a:cubicBezTo>
                      <a:pt x="372" y="1"/>
                      <a:pt x="349" y="8"/>
                      <a:pt x="330" y="25"/>
                    </a:cubicBezTo>
                    <a:cubicBezTo>
                      <a:pt x="250" y="105"/>
                      <a:pt x="303" y="159"/>
                      <a:pt x="303" y="168"/>
                    </a:cubicBezTo>
                    <a:cubicBezTo>
                      <a:pt x="241" y="221"/>
                      <a:pt x="0" y="435"/>
                      <a:pt x="0" y="435"/>
                    </a:cubicBezTo>
                    <a:lnTo>
                      <a:pt x="63" y="516"/>
                    </a:lnTo>
                    <a:cubicBezTo>
                      <a:pt x="63" y="516"/>
                      <a:pt x="321" y="275"/>
                      <a:pt x="357" y="248"/>
                    </a:cubicBezTo>
                    <a:cubicBezTo>
                      <a:pt x="358" y="248"/>
                      <a:pt x="359" y="247"/>
                      <a:pt x="360" y="247"/>
                    </a:cubicBezTo>
                    <a:cubicBezTo>
                      <a:pt x="373" y="247"/>
                      <a:pt x="403" y="269"/>
                      <a:pt x="439" y="269"/>
                    </a:cubicBezTo>
                    <a:cubicBezTo>
                      <a:pt x="469" y="269"/>
                      <a:pt x="504" y="253"/>
                      <a:pt x="535" y="194"/>
                    </a:cubicBezTo>
                    <a:cubicBezTo>
                      <a:pt x="585" y="103"/>
                      <a:pt x="484" y="1"/>
                      <a:pt x="396"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 name="Google Shape;2174;p42"/>
              <p:cNvSpPr/>
              <p:nvPr/>
            </p:nvSpPr>
            <p:spPr>
              <a:xfrm>
                <a:off x="8277727" y="2948004"/>
                <a:ext cx="38701" cy="76200"/>
              </a:xfrm>
              <a:custGeom>
                <a:avLst/>
                <a:gdLst/>
                <a:ahLst/>
                <a:cxnLst/>
                <a:rect l="l" t="t" r="r" b="b"/>
                <a:pathLst>
                  <a:path w="322" h="634" extrusionOk="0">
                    <a:moveTo>
                      <a:pt x="163" y="1"/>
                    </a:moveTo>
                    <a:cubicBezTo>
                      <a:pt x="105" y="1"/>
                      <a:pt x="49" y="30"/>
                      <a:pt x="36" y="89"/>
                    </a:cubicBezTo>
                    <a:cubicBezTo>
                      <a:pt x="18" y="196"/>
                      <a:pt x="98" y="214"/>
                      <a:pt x="98" y="214"/>
                    </a:cubicBezTo>
                    <a:cubicBezTo>
                      <a:pt x="80" y="294"/>
                      <a:pt x="0" y="606"/>
                      <a:pt x="0" y="606"/>
                    </a:cubicBezTo>
                    <a:lnTo>
                      <a:pt x="107" y="633"/>
                    </a:lnTo>
                    <a:cubicBezTo>
                      <a:pt x="107" y="633"/>
                      <a:pt x="179" y="294"/>
                      <a:pt x="187" y="250"/>
                    </a:cubicBezTo>
                    <a:cubicBezTo>
                      <a:pt x="187" y="232"/>
                      <a:pt x="321" y="250"/>
                      <a:pt x="303" y="107"/>
                    </a:cubicBezTo>
                    <a:cubicBezTo>
                      <a:pt x="294" y="36"/>
                      <a:pt x="228" y="1"/>
                      <a:pt x="163"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8" name="Google Shape;2175;p42"/>
              <p:cNvSpPr/>
              <p:nvPr/>
            </p:nvSpPr>
            <p:spPr>
              <a:xfrm>
                <a:off x="8304529" y="3149442"/>
                <a:ext cx="42427" cy="76200"/>
              </a:xfrm>
              <a:custGeom>
                <a:avLst/>
                <a:gdLst/>
                <a:ahLst/>
                <a:cxnLst/>
                <a:rect l="l" t="t" r="r" b="b"/>
                <a:pathLst>
                  <a:path w="353" h="634" extrusionOk="0">
                    <a:moveTo>
                      <a:pt x="98" y="1"/>
                    </a:moveTo>
                    <a:lnTo>
                      <a:pt x="0" y="28"/>
                    </a:lnTo>
                    <a:cubicBezTo>
                      <a:pt x="0" y="28"/>
                      <a:pt x="98" y="367"/>
                      <a:pt x="116" y="411"/>
                    </a:cubicBezTo>
                    <a:cubicBezTo>
                      <a:pt x="116" y="429"/>
                      <a:pt x="0" y="474"/>
                      <a:pt x="89" y="590"/>
                    </a:cubicBezTo>
                    <a:cubicBezTo>
                      <a:pt x="110" y="621"/>
                      <a:pt x="142" y="634"/>
                      <a:pt x="176" y="634"/>
                    </a:cubicBezTo>
                    <a:cubicBezTo>
                      <a:pt x="259" y="634"/>
                      <a:pt x="353" y="556"/>
                      <a:pt x="321" y="474"/>
                    </a:cubicBezTo>
                    <a:cubicBezTo>
                      <a:pt x="298" y="402"/>
                      <a:pt x="258" y="390"/>
                      <a:pt x="234" y="390"/>
                    </a:cubicBezTo>
                    <a:cubicBezTo>
                      <a:pt x="222" y="390"/>
                      <a:pt x="214" y="393"/>
                      <a:pt x="214" y="393"/>
                    </a:cubicBezTo>
                    <a:cubicBezTo>
                      <a:pt x="188" y="313"/>
                      <a:pt x="98" y="1"/>
                      <a:pt x="98"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 name="Google Shape;2176;p42"/>
              <p:cNvSpPr/>
              <p:nvPr/>
            </p:nvSpPr>
            <p:spPr>
              <a:xfrm>
                <a:off x="8214627" y="2944158"/>
                <a:ext cx="42788" cy="75720"/>
              </a:xfrm>
              <a:custGeom>
                <a:avLst/>
                <a:gdLst/>
                <a:ahLst/>
                <a:cxnLst/>
                <a:rect l="l" t="t" r="r" b="b"/>
                <a:pathLst>
                  <a:path w="356" h="630" extrusionOk="0">
                    <a:moveTo>
                      <a:pt x="177" y="0"/>
                    </a:moveTo>
                    <a:cubicBezTo>
                      <a:pt x="92" y="0"/>
                      <a:pt x="0" y="74"/>
                      <a:pt x="26" y="157"/>
                    </a:cubicBezTo>
                    <a:cubicBezTo>
                      <a:pt x="61" y="264"/>
                      <a:pt x="142" y="237"/>
                      <a:pt x="142" y="246"/>
                    </a:cubicBezTo>
                    <a:cubicBezTo>
                      <a:pt x="168" y="317"/>
                      <a:pt x="249" y="629"/>
                      <a:pt x="249" y="629"/>
                    </a:cubicBezTo>
                    <a:lnTo>
                      <a:pt x="356" y="603"/>
                    </a:lnTo>
                    <a:cubicBezTo>
                      <a:pt x="356" y="603"/>
                      <a:pt x="249" y="273"/>
                      <a:pt x="240" y="228"/>
                    </a:cubicBezTo>
                    <a:cubicBezTo>
                      <a:pt x="231" y="210"/>
                      <a:pt x="356" y="166"/>
                      <a:pt x="266" y="41"/>
                    </a:cubicBezTo>
                    <a:cubicBezTo>
                      <a:pt x="243" y="12"/>
                      <a:pt x="211" y="0"/>
                      <a:pt x="177"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 name="Google Shape;2177;p42"/>
              <p:cNvSpPr/>
              <p:nvPr/>
            </p:nvSpPr>
            <p:spPr>
              <a:xfrm>
                <a:off x="8195156" y="2999085"/>
                <a:ext cx="170550" cy="161175"/>
              </a:xfrm>
              <a:custGeom>
                <a:avLst/>
                <a:gdLst/>
                <a:ahLst/>
                <a:cxnLst/>
                <a:rect l="l" t="t" r="r" b="b"/>
                <a:pathLst>
                  <a:path w="1419" h="1341" extrusionOk="0">
                    <a:moveTo>
                      <a:pt x="716" y="1"/>
                    </a:moveTo>
                    <a:cubicBezTo>
                      <a:pt x="662" y="1"/>
                      <a:pt x="608" y="7"/>
                      <a:pt x="553" y="21"/>
                    </a:cubicBezTo>
                    <a:cubicBezTo>
                      <a:pt x="420" y="48"/>
                      <a:pt x="304" y="119"/>
                      <a:pt x="214" y="217"/>
                    </a:cubicBezTo>
                    <a:cubicBezTo>
                      <a:pt x="72" y="378"/>
                      <a:pt x="0" y="601"/>
                      <a:pt x="63" y="833"/>
                    </a:cubicBezTo>
                    <a:cubicBezTo>
                      <a:pt x="139" y="1139"/>
                      <a:pt x="413" y="1340"/>
                      <a:pt x="715" y="1340"/>
                    </a:cubicBezTo>
                    <a:cubicBezTo>
                      <a:pt x="765" y="1340"/>
                      <a:pt x="815" y="1335"/>
                      <a:pt x="866" y="1323"/>
                    </a:cubicBezTo>
                    <a:cubicBezTo>
                      <a:pt x="999" y="1288"/>
                      <a:pt x="1106" y="1225"/>
                      <a:pt x="1196" y="1136"/>
                    </a:cubicBezTo>
                    <a:cubicBezTo>
                      <a:pt x="1347" y="975"/>
                      <a:pt x="1419" y="743"/>
                      <a:pt x="1356" y="511"/>
                    </a:cubicBezTo>
                    <a:cubicBezTo>
                      <a:pt x="1281" y="202"/>
                      <a:pt x="1013" y="1"/>
                      <a:pt x="716"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 name="Google Shape;2178;p42"/>
              <p:cNvSpPr/>
              <p:nvPr/>
            </p:nvSpPr>
            <p:spPr>
              <a:xfrm>
                <a:off x="8195156" y="3025166"/>
                <a:ext cx="143747" cy="135094"/>
              </a:xfrm>
              <a:custGeom>
                <a:avLst/>
                <a:gdLst/>
                <a:ahLst/>
                <a:cxnLst/>
                <a:rect l="l" t="t" r="r" b="b"/>
                <a:pathLst>
                  <a:path w="1196" h="1124" extrusionOk="0">
                    <a:moveTo>
                      <a:pt x="214" y="0"/>
                    </a:moveTo>
                    <a:lnTo>
                      <a:pt x="214" y="0"/>
                    </a:lnTo>
                    <a:cubicBezTo>
                      <a:pt x="72" y="161"/>
                      <a:pt x="0" y="384"/>
                      <a:pt x="63" y="616"/>
                    </a:cubicBezTo>
                    <a:cubicBezTo>
                      <a:pt x="139" y="922"/>
                      <a:pt x="413" y="1123"/>
                      <a:pt x="715" y="1123"/>
                    </a:cubicBezTo>
                    <a:cubicBezTo>
                      <a:pt x="765" y="1123"/>
                      <a:pt x="815" y="1118"/>
                      <a:pt x="866" y="1106"/>
                    </a:cubicBezTo>
                    <a:cubicBezTo>
                      <a:pt x="999" y="1071"/>
                      <a:pt x="1106" y="1008"/>
                      <a:pt x="1196" y="919"/>
                    </a:cubicBezTo>
                    <a:lnTo>
                      <a:pt x="1196" y="919"/>
                    </a:lnTo>
                    <a:cubicBezTo>
                      <a:pt x="1110" y="942"/>
                      <a:pt x="1020" y="958"/>
                      <a:pt x="930" y="958"/>
                    </a:cubicBezTo>
                    <a:cubicBezTo>
                      <a:pt x="775" y="958"/>
                      <a:pt x="620" y="911"/>
                      <a:pt x="491" y="776"/>
                    </a:cubicBezTo>
                    <a:cubicBezTo>
                      <a:pt x="223" y="518"/>
                      <a:pt x="197" y="214"/>
                      <a:pt x="214" y="0"/>
                    </a:cubicBezTo>
                    <a:close/>
                  </a:path>
                </a:pathLst>
              </a:custGeom>
              <a:solidFill>
                <a:srgbClr val="4D2392">
                  <a:alpha val="52040"/>
                </a:srgbClr>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sp>
        <p:nvSpPr>
          <p:cNvPr id="124" name="Google Shape;2318;p44"/>
          <p:cNvSpPr txBox="1"/>
          <p:nvPr/>
        </p:nvSpPr>
        <p:spPr>
          <a:xfrm>
            <a:off x="-546149" y="1129637"/>
            <a:ext cx="12722133" cy="2576745"/>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Assistant"/>
              <a:buNone/>
              <a:defRPr sz="1600" b="0" i="0" u="none" strike="noStrike" cap="none">
                <a:solidFill>
                  <a:schemeClr val="dk1"/>
                </a:solidFill>
                <a:latin typeface="Assistant"/>
                <a:ea typeface="Assistant"/>
                <a:cs typeface="Assistant"/>
                <a:sym typeface="Assistant"/>
              </a:defRPr>
            </a:lvl1pPr>
            <a:lvl2pPr marL="914400" marR="0" lvl="1" indent="-330200" algn="ctr" rtl="0">
              <a:lnSpc>
                <a:spcPct val="100000"/>
              </a:lnSpc>
              <a:spcBef>
                <a:spcPts val="0"/>
              </a:spcBef>
              <a:spcAft>
                <a:spcPts val="0"/>
              </a:spcAft>
              <a:buClr>
                <a:schemeClr val="dk1"/>
              </a:buClr>
              <a:buSzPts val="1600"/>
              <a:buFont typeface="Assistant"/>
              <a:buNone/>
              <a:defRPr sz="1600" b="0" i="0" u="none" strike="noStrike" cap="none">
                <a:solidFill>
                  <a:schemeClr val="dk1"/>
                </a:solidFill>
                <a:latin typeface="Assistant"/>
                <a:ea typeface="Assistant"/>
                <a:cs typeface="Assistant"/>
                <a:sym typeface="Assistant"/>
              </a:defRPr>
            </a:lvl2pPr>
            <a:lvl3pPr marL="1371600" marR="0" lvl="2" indent="-330200" algn="ctr" rtl="0">
              <a:lnSpc>
                <a:spcPct val="100000"/>
              </a:lnSpc>
              <a:spcBef>
                <a:spcPts val="0"/>
              </a:spcBef>
              <a:spcAft>
                <a:spcPts val="0"/>
              </a:spcAft>
              <a:buClr>
                <a:schemeClr val="dk1"/>
              </a:buClr>
              <a:buSzPts val="1600"/>
              <a:buFont typeface="Assistant"/>
              <a:buNone/>
              <a:defRPr sz="1600" b="0" i="0" u="none" strike="noStrike" cap="none">
                <a:solidFill>
                  <a:schemeClr val="dk1"/>
                </a:solidFill>
                <a:latin typeface="Assistant"/>
                <a:ea typeface="Assistant"/>
                <a:cs typeface="Assistant"/>
                <a:sym typeface="Assistant"/>
              </a:defRPr>
            </a:lvl3pPr>
            <a:lvl4pPr marL="1828800" marR="0" lvl="3" indent="-330200" algn="ctr" rtl="0">
              <a:lnSpc>
                <a:spcPct val="100000"/>
              </a:lnSpc>
              <a:spcBef>
                <a:spcPts val="0"/>
              </a:spcBef>
              <a:spcAft>
                <a:spcPts val="0"/>
              </a:spcAft>
              <a:buClr>
                <a:schemeClr val="dk1"/>
              </a:buClr>
              <a:buSzPts val="1600"/>
              <a:buFont typeface="Assistant"/>
              <a:buNone/>
              <a:defRPr sz="1600" b="0" i="0" u="none" strike="noStrike" cap="none">
                <a:solidFill>
                  <a:schemeClr val="dk1"/>
                </a:solidFill>
                <a:latin typeface="Assistant"/>
                <a:ea typeface="Assistant"/>
                <a:cs typeface="Assistant"/>
                <a:sym typeface="Assistant"/>
              </a:defRPr>
            </a:lvl4pPr>
            <a:lvl5pPr marL="2286000" marR="0" lvl="4" indent="-330200" algn="ctr" rtl="0">
              <a:lnSpc>
                <a:spcPct val="100000"/>
              </a:lnSpc>
              <a:spcBef>
                <a:spcPts val="0"/>
              </a:spcBef>
              <a:spcAft>
                <a:spcPts val="0"/>
              </a:spcAft>
              <a:buClr>
                <a:schemeClr val="dk1"/>
              </a:buClr>
              <a:buSzPts val="1600"/>
              <a:buFont typeface="Assistant"/>
              <a:buNone/>
              <a:defRPr sz="1600" b="0" i="0" u="none" strike="noStrike" cap="none">
                <a:solidFill>
                  <a:schemeClr val="dk1"/>
                </a:solidFill>
                <a:latin typeface="Assistant"/>
                <a:ea typeface="Assistant"/>
                <a:cs typeface="Assistant"/>
                <a:sym typeface="Assistant"/>
              </a:defRPr>
            </a:lvl5pPr>
            <a:lvl6pPr marL="2743200" marR="0" lvl="5" indent="-330200" algn="ctr" rtl="0">
              <a:lnSpc>
                <a:spcPct val="100000"/>
              </a:lnSpc>
              <a:spcBef>
                <a:spcPts val="0"/>
              </a:spcBef>
              <a:spcAft>
                <a:spcPts val="0"/>
              </a:spcAft>
              <a:buClr>
                <a:schemeClr val="dk1"/>
              </a:buClr>
              <a:buSzPts val="1600"/>
              <a:buFont typeface="Assistant"/>
              <a:buNone/>
              <a:defRPr sz="1600" b="0" i="0" u="none" strike="noStrike" cap="none">
                <a:solidFill>
                  <a:schemeClr val="dk1"/>
                </a:solidFill>
                <a:latin typeface="Assistant"/>
                <a:ea typeface="Assistant"/>
                <a:cs typeface="Assistant"/>
                <a:sym typeface="Assistant"/>
              </a:defRPr>
            </a:lvl6pPr>
            <a:lvl7pPr marL="3200400" marR="0" lvl="6" indent="-330200" algn="ctr" rtl="0">
              <a:lnSpc>
                <a:spcPct val="100000"/>
              </a:lnSpc>
              <a:spcBef>
                <a:spcPts val="0"/>
              </a:spcBef>
              <a:spcAft>
                <a:spcPts val="0"/>
              </a:spcAft>
              <a:buClr>
                <a:schemeClr val="dk1"/>
              </a:buClr>
              <a:buSzPts val="1600"/>
              <a:buFont typeface="Assistant"/>
              <a:buNone/>
              <a:defRPr sz="1600" b="0" i="0" u="none" strike="noStrike" cap="none">
                <a:solidFill>
                  <a:schemeClr val="dk1"/>
                </a:solidFill>
                <a:latin typeface="Assistant"/>
                <a:ea typeface="Assistant"/>
                <a:cs typeface="Assistant"/>
                <a:sym typeface="Assistant"/>
              </a:defRPr>
            </a:lvl7pPr>
            <a:lvl8pPr marL="3657600" marR="0" lvl="7" indent="-330200" algn="ctr" rtl="0">
              <a:lnSpc>
                <a:spcPct val="100000"/>
              </a:lnSpc>
              <a:spcBef>
                <a:spcPts val="0"/>
              </a:spcBef>
              <a:spcAft>
                <a:spcPts val="0"/>
              </a:spcAft>
              <a:buClr>
                <a:schemeClr val="dk1"/>
              </a:buClr>
              <a:buSzPts val="1600"/>
              <a:buFont typeface="Assistant"/>
              <a:buNone/>
              <a:defRPr sz="1600" b="0" i="0" u="none" strike="noStrike" cap="none">
                <a:solidFill>
                  <a:schemeClr val="dk1"/>
                </a:solidFill>
                <a:latin typeface="Assistant"/>
                <a:ea typeface="Assistant"/>
                <a:cs typeface="Assistant"/>
                <a:sym typeface="Assistant"/>
              </a:defRPr>
            </a:lvl8pPr>
            <a:lvl9pPr marL="4114800" marR="0" lvl="8" indent="-330200" algn="ctr" rtl="0">
              <a:lnSpc>
                <a:spcPct val="100000"/>
              </a:lnSpc>
              <a:spcBef>
                <a:spcPts val="0"/>
              </a:spcBef>
              <a:spcAft>
                <a:spcPts val="0"/>
              </a:spcAft>
              <a:buClr>
                <a:schemeClr val="dk1"/>
              </a:buClr>
              <a:buSzPts val="1600"/>
              <a:buFont typeface="Assistant"/>
              <a:buNone/>
              <a:defRPr sz="1600" b="0" i="0" u="none" strike="noStrike" cap="none">
                <a:solidFill>
                  <a:schemeClr val="dk1"/>
                </a:solidFill>
                <a:latin typeface="Assistant"/>
                <a:ea typeface="Assistant"/>
                <a:cs typeface="Assistant"/>
                <a:sym typeface="Assistant"/>
              </a:defRPr>
            </a:lvl9pPr>
          </a:lstStyle>
          <a:p>
            <a:pPr defTabSz="1500505"/>
            <a:r>
              <a:rPr lang="en-US" altLang="zh-CN" sz="7200" b="1" dirty="0" err="1" smtClean="0">
                <a:solidFill>
                  <a:srgbClr val="002060"/>
                </a:solidFill>
                <a:latin typeface="Arial" panose="020B0604020202020204" pitchFamily="34" charset="0"/>
                <a:ea typeface="Slogan" panose="02020500000000000000" pitchFamily="18" charset="-93"/>
                <a:cs typeface="Arial" panose="020B0604020202020204" pitchFamily="34" charset="0"/>
              </a:rPr>
              <a:t>Bài</a:t>
            </a:r>
            <a:r>
              <a:rPr lang="en-US" altLang="zh-CN" sz="7200" b="1" dirty="0" smtClean="0">
                <a:solidFill>
                  <a:srgbClr val="002060"/>
                </a:solidFill>
                <a:latin typeface="Arial" panose="020B0604020202020204" pitchFamily="34" charset="0"/>
                <a:ea typeface="Slogan" panose="02020500000000000000" pitchFamily="18" charset="-93"/>
                <a:cs typeface="Arial" panose="020B0604020202020204" pitchFamily="34" charset="0"/>
              </a:rPr>
              <a:t> </a:t>
            </a:r>
            <a:r>
              <a:rPr lang="en-US" altLang="zh-CN" sz="7200" b="1" dirty="0">
                <a:solidFill>
                  <a:srgbClr val="002060"/>
                </a:solidFill>
                <a:latin typeface="Arial" panose="020B0604020202020204" pitchFamily="34" charset="0"/>
                <a:ea typeface="Slogan" panose="02020500000000000000" pitchFamily="18" charset="-93"/>
                <a:cs typeface="Arial" panose="020B0604020202020204" pitchFamily="34" charset="0"/>
              </a:rPr>
              <a:t>32: </a:t>
            </a:r>
            <a:r>
              <a:rPr lang="en-US" altLang="zh-CN" sz="7200" b="1" dirty="0" err="1">
                <a:solidFill>
                  <a:srgbClr val="002060"/>
                </a:solidFill>
                <a:latin typeface="Arial" panose="020B0604020202020204" pitchFamily="34" charset="0"/>
                <a:ea typeface="Slogan" panose="02020500000000000000" pitchFamily="18" charset="-93"/>
                <a:cs typeface="Arial" panose="020B0604020202020204" pitchFamily="34" charset="0"/>
              </a:rPr>
              <a:t>Nhiên</a:t>
            </a:r>
            <a:r>
              <a:rPr lang="en-US" altLang="zh-CN" sz="7200" b="1" dirty="0">
                <a:solidFill>
                  <a:srgbClr val="002060"/>
                </a:solidFill>
                <a:latin typeface="Arial" panose="020B0604020202020204" pitchFamily="34" charset="0"/>
                <a:ea typeface="Slogan" panose="02020500000000000000" pitchFamily="18" charset="-93"/>
                <a:cs typeface="Arial" panose="020B0604020202020204" pitchFamily="34" charset="0"/>
              </a:rPr>
              <a:t> </a:t>
            </a:r>
            <a:r>
              <a:rPr lang="en-US" altLang="zh-CN" sz="7200" b="1" dirty="0" err="1">
                <a:solidFill>
                  <a:srgbClr val="002060"/>
                </a:solidFill>
                <a:latin typeface="Arial" panose="020B0604020202020204" pitchFamily="34" charset="0"/>
                <a:ea typeface="Slogan" panose="02020500000000000000" pitchFamily="18" charset="-93"/>
                <a:cs typeface="Arial" panose="020B0604020202020204" pitchFamily="34" charset="0"/>
              </a:rPr>
              <a:t>liệu</a:t>
            </a:r>
            <a:r>
              <a:rPr lang="en-US" altLang="zh-CN" sz="7200" b="1" dirty="0">
                <a:solidFill>
                  <a:srgbClr val="002060"/>
                </a:solidFill>
                <a:latin typeface="Arial" panose="020B0604020202020204" pitchFamily="34" charset="0"/>
                <a:ea typeface="Slogan" panose="02020500000000000000" pitchFamily="18" charset="-93"/>
                <a:cs typeface="Arial" panose="020B0604020202020204" pitchFamily="34" charset="0"/>
              </a:rPr>
              <a:t> </a:t>
            </a:r>
            <a:endParaRPr lang="en-US" altLang="zh-CN" sz="7200" b="1" dirty="0">
              <a:solidFill>
                <a:srgbClr val="002060"/>
              </a:solidFill>
              <a:latin typeface="Arial" panose="020B0604020202020204" pitchFamily="34" charset="0"/>
              <a:ea typeface="Slogan" panose="02020500000000000000" pitchFamily="18" charset="-93"/>
              <a:cs typeface="Arial" panose="020B0604020202020204" pitchFamily="34" charset="0"/>
            </a:endParaRPr>
          </a:p>
          <a:p>
            <a:pPr defTabSz="1500505"/>
            <a:r>
              <a:rPr lang="en-US" altLang="zh-CN" sz="7200" b="1" dirty="0" err="1">
                <a:solidFill>
                  <a:srgbClr val="002060"/>
                </a:solidFill>
                <a:latin typeface="Arial" panose="020B0604020202020204" pitchFamily="34" charset="0"/>
                <a:ea typeface="Slogan" panose="02020500000000000000" pitchFamily="18" charset="-93"/>
                <a:cs typeface="Arial" panose="020B0604020202020204" pitchFamily="34" charset="0"/>
              </a:rPr>
              <a:t>và</a:t>
            </a:r>
            <a:r>
              <a:rPr lang="en-US" altLang="zh-CN" sz="7200" b="1" dirty="0">
                <a:solidFill>
                  <a:srgbClr val="002060"/>
                </a:solidFill>
                <a:latin typeface="Arial" panose="020B0604020202020204" pitchFamily="34" charset="0"/>
                <a:ea typeface="Slogan" panose="02020500000000000000" pitchFamily="18" charset="-93"/>
                <a:cs typeface="Arial" panose="020B0604020202020204" pitchFamily="34" charset="0"/>
              </a:rPr>
              <a:t> </a:t>
            </a:r>
            <a:r>
              <a:rPr lang="en-US" altLang="zh-CN" sz="7200" b="1" dirty="0" err="1">
                <a:solidFill>
                  <a:srgbClr val="002060"/>
                </a:solidFill>
                <a:latin typeface="Arial" panose="020B0604020202020204" pitchFamily="34" charset="0"/>
                <a:ea typeface="Slogan" panose="02020500000000000000" pitchFamily="18" charset="-93"/>
                <a:cs typeface="Arial" panose="020B0604020202020204" pitchFamily="34" charset="0"/>
              </a:rPr>
              <a:t>năng</a:t>
            </a:r>
            <a:r>
              <a:rPr lang="en-US" altLang="zh-CN" sz="7200" b="1" dirty="0">
                <a:solidFill>
                  <a:srgbClr val="002060"/>
                </a:solidFill>
                <a:latin typeface="Arial" panose="020B0604020202020204" pitchFamily="34" charset="0"/>
                <a:ea typeface="Slogan" panose="02020500000000000000" pitchFamily="18" charset="-93"/>
                <a:cs typeface="Arial" panose="020B0604020202020204" pitchFamily="34" charset="0"/>
              </a:rPr>
              <a:t> </a:t>
            </a:r>
            <a:r>
              <a:rPr lang="en-US" altLang="zh-CN" sz="7200" b="1" dirty="0" err="1">
                <a:solidFill>
                  <a:srgbClr val="002060"/>
                </a:solidFill>
                <a:latin typeface="Arial" panose="020B0604020202020204" pitchFamily="34" charset="0"/>
                <a:ea typeface="Slogan" panose="02020500000000000000" pitchFamily="18" charset="-93"/>
                <a:cs typeface="Arial" panose="020B0604020202020204" pitchFamily="34" charset="0"/>
              </a:rPr>
              <a:t>lượng</a:t>
            </a:r>
            <a:r>
              <a:rPr lang="en-US" altLang="zh-CN" sz="7200" b="1" dirty="0">
                <a:solidFill>
                  <a:srgbClr val="002060"/>
                </a:solidFill>
                <a:latin typeface="Arial" panose="020B0604020202020204" pitchFamily="34" charset="0"/>
                <a:ea typeface="Slogan" panose="02020500000000000000" pitchFamily="18" charset="-93"/>
                <a:cs typeface="Arial" panose="020B0604020202020204" pitchFamily="34" charset="0"/>
              </a:rPr>
              <a:t> </a:t>
            </a:r>
            <a:r>
              <a:rPr lang="en-US" altLang="zh-CN" sz="7200" b="1" dirty="0" err="1">
                <a:solidFill>
                  <a:srgbClr val="002060"/>
                </a:solidFill>
                <a:latin typeface="Arial" panose="020B0604020202020204" pitchFamily="34" charset="0"/>
                <a:ea typeface="Slogan" panose="02020500000000000000" pitchFamily="18" charset="-93"/>
                <a:cs typeface="Arial" panose="020B0604020202020204" pitchFamily="34" charset="0"/>
              </a:rPr>
              <a:t>tái</a:t>
            </a:r>
            <a:r>
              <a:rPr lang="en-US" altLang="zh-CN" sz="7200" b="1" dirty="0">
                <a:solidFill>
                  <a:srgbClr val="002060"/>
                </a:solidFill>
                <a:latin typeface="Arial" panose="020B0604020202020204" pitchFamily="34" charset="0"/>
                <a:ea typeface="Slogan" panose="02020500000000000000" pitchFamily="18" charset="-93"/>
                <a:cs typeface="Arial" panose="020B0604020202020204" pitchFamily="34" charset="0"/>
              </a:rPr>
              <a:t> </a:t>
            </a:r>
            <a:r>
              <a:rPr lang="en-US" altLang="zh-CN" sz="7200" b="1" dirty="0" err="1">
                <a:solidFill>
                  <a:srgbClr val="002060"/>
                </a:solidFill>
                <a:latin typeface="Arial" panose="020B0604020202020204" pitchFamily="34" charset="0"/>
                <a:ea typeface="Slogan" panose="02020500000000000000" pitchFamily="18" charset="-93"/>
                <a:cs typeface="Arial" panose="020B0604020202020204" pitchFamily="34" charset="0"/>
              </a:rPr>
              <a:t>tạo</a:t>
            </a:r>
            <a:endParaRPr lang="zh-CN" altLang="en-US" sz="4800" b="1" dirty="0">
              <a:solidFill>
                <a:srgbClr val="002060"/>
              </a:solidFill>
              <a:latin typeface="Arial" panose="020B0604020202020204" pitchFamily="34" charset="0"/>
              <a:ea typeface="Slogan" panose="02020500000000000000" pitchFamily="18" charset="-93"/>
              <a:cs typeface="Arial" panose="020B0604020202020204"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bwMode="auto">
          <a:xfrm>
            <a:off x="836023" y="600892"/>
            <a:ext cx="11247120" cy="5238205"/>
          </a:xfrm>
          <a:custGeom>
            <a:avLst/>
            <a:gdLst>
              <a:gd name="T0" fmla="*/ 213 w 526"/>
              <a:gd name="T1" fmla="*/ 98 h 365"/>
              <a:gd name="T2" fmla="*/ 78 w 526"/>
              <a:gd name="T3" fmla="*/ 67 h 365"/>
              <a:gd name="T4" fmla="*/ 125 w 526"/>
              <a:gd name="T5" fmla="*/ 167 h 365"/>
              <a:gd name="T6" fmla="*/ 51 w 526"/>
              <a:gd name="T7" fmla="*/ 289 h 365"/>
              <a:gd name="T8" fmla="*/ 184 w 526"/>
              <a:gd name="T9" fmla="*/ 275 h 365"/>
              <a:gd name="T10" fmla="*/ 274 w 526"/>
              <a:gd name="T11" fmla="*/ 363 h 365"/>
              <a:gd name="T12" fmla="*/ 333 w 526"/>
              <a:gd name="T13" fmla="*/ 263 h 365"/>
              <a:gd name="T14" fmla="*/ 480 w 526"/>
              <a:gd name="T15" fmla="*/ 263 h 365"/>
              <a:gd name="T16" fmla="*/ 406 w 526"/>
              <a:gd name="T17" fmla="*/ 184 h 365"/>
              <a:gd name="T18" fmla="*/ 480 w 526"/>
              <a:gd name="T19" fmla="*/ 84 h 365"/>
              <a:gd name="T20" fmla="*/ 340 w 526"/>
              <a:gd name="T21" fmla="*/ 120 h 365"/>
              <a:gd name="T22" fmla="*/ 292 w 526"/>
              <a:gd name="T23" fmla="*/ 11 h 365"/>
              <a:gd name="T24" fmla="*/ 213 w 526"/>
              <a:gd name="T25" fmla="*/ 9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365">
                <a:moveTo>
                  <a:pt x="213" y="98"/>
                </a:moveTo>
                <a:cubicBezTo>
                  <a:pt x="213" y="98"/>
                  <a:pt x="130" y="15"/>
                  <a:pt x="78" y="67"/>
                </a:cubicBezTo>
                <a:cubicBezTo>
                  <a:pt x="27" y="118"/>
                  <a:pt x="125" y="167"/>
                  <a:pt x="125" y="167"/>
                </a:cubicBezTo>
                <a:cubicBezTo>
                  <a:pt x="125" y="167"/>
                  <a:pt x="0" y="226"/>
                  <a:pt x="51" y="289"/>
                </a:cubicBezTo>
                <a:cubicBezTo>
                  <a:pt x="103" y="353"/>
                  <a:pt x="184" y="275"/>
                  <a:pt x="184" y="275"/>
                </a:cubicBezTo>
                <a:cubicBezTo>
                  <a:pt x="184" y="275"/>
                  <a:pt x="191" y="365"/>
                  <a:pt x="274" y="363"/>
                </a:cubicBezTo>
                <a:cubicBezTo>
                  <a:pt x="357" y="360"/>
                  <a:pt x="333" y="263"/>
                  <a:pt x="333" y="263"/>
                </a:cubicBezTo>
                <a:cubicBezTo>
                  <a:pt x="333" y="263"/>
                  <a:pt x="455" y="348"/>
                  <a:pt x="480" y="263"/>
                </a:cubicBezTo>
                <a:cubicBezTo>
                  <a:pt x="504" y="177"/>
                  <a:pt x="406" y="184"/>
                  <a:pt x="406" y="184"/>
                </a:cubicBezTo>
                <a:cubicBezTo>
                  <a:pt x="406" y="184"/>
                  <a:pt x="526" y="145"/>
                  <a:pt x="480" y="84"/>
                </a:cubicBezTo>
                <a:cubicBezTo>
                  <a:pt x="433" y="22"/>
                  <a:pt x="340" y="120"/>
                  <a:pt x="340" y="120"/>
                </a:cubicBezTo>
                <a:cubicBezTo>
                  <a:pt x="340" y="120"/>
                  <a:pt x="361" y="22"/>
                  <a:pt x="292" y="11"/>
                </a:cubicBezTo>
                <a:cubicBezTo>
                  <a:pt x="223" y="0"/>
                  <a:pt x="213" y="98"/>
                  <a:pt x="213" y="98"/>
                </a:cubicBezTo>
              </a:path>
            </a:pathLst>
          </a:custGeom>
          <a:solidFill>
            <a:srgbClr val="FFC000">
              <a:lumMod val="60000"/>
              <a:lumOff val="40000"/>
            </a:srgb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Text" lastClr="000000"/>
              </a:solidFill>
              <a:effectLst/>
              <a:uLnTx/>
              <a:uFillTx/>
              <a:latin typeface="Microsoft YaHei UI" panose="020B0503020204020204" pitchFamily="34" charset="-122"/>
              <a:ea typeface="Microsoft YaHei UI" panose="020B0503020204020204" pitchFamily="34" charset="-122"/>
            </a:endParaRPr>
          </a:p>
        </p:txBody>
      </p:sp>
      <p:sp>
        <p:nvSpPr>
          <p:cNvPr id="7" name="文本框 71"/>
          <p:cNvSpPr txBox="1"/>
          <p:nvPr/>
        </p:nvSpPr>
        <p:spPr>
          <a:xfrm>
            <a:off x="3504217" y="2544064"/>
            <a:ext cx="5873750" cy="15696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Câu 3. </a:t>
            </a:r>
            <a:r>
              <a:rPr kumimoji="0" lang="vi-VN" sz="32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Lấy một số ví dụ về ma sát cản trở chuyển động. Nêu cách có thể làm giảm ma sát khi đó.</a:t>
            </a:r>
            <a:endParaRPr kumimoji="0" lang="zh-CN" altLang="en-US" sz="3200" b="0" i="0" u="none" strike="noStrike" kern="1200" cap="none" spc="300" normalizeH="0" baseline="0" noProof="0" dirty="0">
              <a:ln>
                <a:noFill/>
              </a:ln>
              <a:solidFill>
                <a:sysClr val="window" lastClr="FFFFFF"/>
              </a:solidFill>
              <a:effectLst/>
              <a:uLnTx/>
              <a:uFillTx/>
              <a:latin typeface="Calibri" panose="020F0502020204030204" pitchFamily="34" charset="0"/>
              <a:ea typeface="Microsoft YaHei UI" panose="020B0503020204020204" pitchFamily="34" charset="-122"/>
              <a:cs typeface="Calibri" panose="020F0502020204030204"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26426" y="108744"/>
            <a:ext cx="6093500" cy="707886"/>
          </a:xfrm>
          <a:prstGeom prst="rect">
            <a:avLst/>
          </a:prstGeom>
          <a:noFill/>
        </p:spPr>
        <p:txBody>
          <a:bodyPr wrap="square">
            <a:spAutoFit/>
          </a:bodyPr>
          <a:lstStyle/>
          <a:p>
            <a:pPr algn="ctr"/>
            <a:r>
              <a:rPr lang="vi-VN" sz="4000" b="1" u="sng" dirty="0">
                <a:solidFill>
                  <a:srgbClr val="00B0F0"/>
                </a:solidFill>
                <a:latin typeface="Amazone" panose="03020702060507090A04" pitchFamily="66" charset="-93"/>
                <a:ea typeface="ZapfChancery-Medium" panose="00000400000000000000" pitchFamily="2" charset="-93"/>
                <a:cs typeface="ZapfChancery-Medium" panose="00000400000000000000" pitchFamily="2" charset="-93"/>
              </a:rPr>
              <a:t>Lời giải</a:t>
            </a:r>
            <a:endParaRPr lang="vi-VN" sz="4000" b="1" u="sng" dirty="0">
              <a:solidFill>
                <a:srgbClr val="00B0F0"/>
              </a:solidFill>
              <a:latin typeface="Amazone" panose="03020702060507090A04" pitchFamily="66" charset="-93"/>
              <a:ea typeface="ZapfChancery-Medium" panose="00000400000000000000" pitchFamily="2" charset="-93"/>
              <a:cs typeface="ZapfChancery-Medium" panose="00000400000000000000" pitchFamily="2" charset="-93"/>
            </a:endParaRPr>
          </a:p>
        </p:txBody>
      </p:sp>
      <p:sp>
        <p:nvSpPr>
          <p:cNvPr id="6" name="TextBox 5"/>
          <p:cNvSpPr txBox="1"/>
          <p:nvPr/>
        </p:nvSpPr>
        <p:spPr>
          <a:xfrm>
            <a:off x="89940" y="816630"/>
            <a:ext cx="12192000" cy="1692771"/>
          </a:xfrm>
          <a:prstGeom prst="rect">
            <a:avLst/>
          </a:prstGeom>
          <a:noFill/>
        </p:spPr>
        <p:txBody>
          <a:bodyPr wrap="square">
            <a:spAutoFit/>
          </a:bodyPr>
          <a:lstStyle/>
          <a:p>
            <a:pPr algn="just">
              <a:buFont typeface="Arial" panose="020B0604020202020204" pitchFamily="34" charset="0"/>
              <a:buChar char="•"/>
            </a:pPr>
            <a:r>
              <a:rPr lang="vi-VN" sz="2600" dirty="0">
                <a:solidFill>
                  <a:srgbClr val="333333"/>
                </a:solidFill>
                <a:cs typeface="Arial" panose="020B0604020202020204" pitchFamily="34" charset="0"/>
              </a:rPr>
              <a:t> Khi di chuyển một thùng gỗ, lực ma sát trượt giữa thùng gỗ và mặt sàn làm cản trở chuyển động. Để giảm ma sát và dịch chuyển vật dễ dàng hơn, người ta thường đặt vật lên một tấm ván có bánh xe, ma sát trượt lúc đó·chuyển thành ma sát lăn, có giá trị nhỏ hơn nhiều.</a:t>
            </a:r>
            <a:endParaRPr lang="vi-VN" sz="2600" dirty="0">
              <a:solidFill>
                <a:srgbClr val="333333"/>
              </a:solidFill>
              <a:cs typeface="Arial" panose="020B0604020202020204" pitchFamily="34" charset="0"/>
            </a:endParaRPr>
          </a:p>
        </p:txBody>
      </p:sp>
      <p:sp>
        <p:nvSpPr>
          <p:cNvPr id="7" name="TextBox 6"/>
          <p:cNvSpPr txBox="1"/>
          <p:nvPr/>
        </p:nvSpPr>
        <p:spPr>
          <a:xfrm>
            <a:off x="174885" y="5087263"/>
            <a:ext cx="11842230" cy="892552"/>
          </a:xfrm>
          <a:prstGeom prst="rect">
            <a:avLst/>
          </a:prstGeom>
          <a:noFill/>
        </p:spPr>
        <p:txBody>
          <a:bodyPr wrap="square">
            <a:spAutoFit/>
          </a:bodyPr>
          <a:lstStyle/>
          <a:p>
            <a:pPr marL="285750" indent="-285750" algn="just">
              <a:buFont typeface="Arial" panose="020B0604020202020204" pitchFamily="34" charset="0"/>
              <a:buChar char="•"/>
            </a:pPr>
            <a:r>
              <a:rPr lang="vi-VN" sz="2600" dirty="0">
                <a:solidFill>
                  <a:srgbClr val="333333"/>
                </a:solidFill>
                <a:latin typeface="Calibri" panose="020F0502020204030204" pitchFamily="34" charset="0"/>
                <a:cs typeface="Calibri" panose="020F0502020204030204" pitchFamily="34" charset="0"/>
              </a:rPr>
              <a:t>Khi các bộ phận bằng kim loại trong động cơ chuyển động, lực ma sát làm chúng nóng lên, dễ bị hao mòn bề mặt. Người ta thường đổ dầu để giảm ma sát</a:t>
            </a:r>
            <a:endParaRPr lang="vi-VN" sz="2600" dirty="0">
              <a:solidFill>
                <a:prstClr val="black"/>
              </a:solidFill>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rotWithShape="1">
          <a:blip r:embed="rId1">
            <a:extLst>
              <a:ext uri="{28A0092B-C50C-407E-A947-70E740481C1C}">
                <a14:useLocalDpi xmlns:a14="http://schemas.microsoft.com/office/drawing/2010/main" val="0"/>
              </a:ext>
            </a:extLst>
          </a:blip>
          <a:srcRect t="17040" b="10973"/>
          <a:stretch>
            <a:fillRect/>
          </a:stretch>
        </p:blipFill>
        <p:spPr>
          <a:xfrm>
            <a:off x="1542196" y="2471932"/>
            <a:ext cx="3239665" cy="2429851"/>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6192" y="2418608"/>
            <a:ext cx="2950693" cy="24313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71"/>
          <p:cNvSpPr txBox="1"/>
          <p:nvPr/>
        </p:nvSpPr>
        <p:spPr>
          <a:xfrm>
            <a:off x="2949308" y="2332967"/>
            <a:ext cx="6093500" cy="707886"/>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4000" b="1" u="sng" dirty="0">
                <a:solidFill>
                  <a:srgbClr val="002060"/>
                </a:solidFill>
                <a:latin typeface="Calibri" panose="020F0502020204030204" pitchFamily="34" charset="0"/>
                <a:ea typeface="ZapfChancery-Medium" panose="00000400000000000000" pitchFamily="2" charset="-93"/>
                <a:cs typeface="Calibri" panose="020F0502020204030204" pitchFamily="34" charset="0"/>
              </a:rPr>
              <a:t>Lời giải</a:t>
            </a:r>
            <a:endParaRPr lang="vi-VN" sz="4000" b="1" u="sng" dirty="0">
              <a:solidFill>
                <a:srgbClr val="002060"/>
              </a:solidFill>
              <a:latin typeface="Calibri" panose="020F0502020204030204" pitchFamily="34" charset="0"/>
              <a:ea typeface="ZapfChancery-Medium" panose="00000400000000000000" pitchFamily="2" charset="-93"/>
              <a:cs typeface="Calibri" panose="020F0502020204030204" pitchFamily="34" charset="0"/>
            </a:endParaRPr>
          </a:p>
        </p:txBody>
      </p:sp>
      <p:sp>
        <p:nvSpPr>
          <p:cNvPr id="7" name="TextBox 30"/>
          <p:cNvSpPr txBox="1"/>
          <p:nvPr/>
        </p:nvSpPr>
        <p:spPr>
          <a:xfrm>
            <a:off x="1507773" y="273588"/>
            <a:ext cx="9578276" cy="181588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2800" b="1" i="0" dirty="0">
                <a:solidFill>
                  <a:srgbClr val="002060"/>
                </a:solidFill>
                <a:effectLst/>
                <a:latin typeface="Calibri" panose="020F0502020204030204" pitchFamily="34" charset="0"/>
                <a:cs typeface="Calibri" panose="020F0502020204030204" pitchFamily="34" charset="0"/>
              </a:rPr>
              <a:t>Câu 4. </a:t>
            </a:r>
            <a:r>
              <a:rPr lang="vi-VN" sz="2800" i="0" dirty="0">
                <a:solidFill>
                  <a:srgbClr val="333333"/>
                </a:solidFill>
                <a:effectLst/>
                <a:latin typeface="Calibri" panose="020F0502020204030204" pitchFamily="34" charset="0"/>
                <a:cs typeface="Calibri" panose="020F0502020204030204" pitchFamily="34" charset="0"/>
              </a:rPr>
              <a:t>Một vật được thả rơi từ trên cao xuống. Trong quá trình rơi của vật:</a:t>
            </a:r>
            <a:endParaRPr lang="vi-VN" sz="2800" i="0" dirty="0">
              <a:solidFill>
                <a:srgbClr val="333333"/>
              </a:solidFill>
              <a:effectLst/>
              <a:latin typeface="Calibri" panose="020F0502020204030204" pitchFamily="34" charset="0"/>
              <a:cs typeface="Calibri" panose="020F0502020204030204" pitchFamily="34" charset="0"/>
            </a:endParaRPr>
          </a:p>
          <a:p>
            <a:r>
              <a:rPr lang="vi-VN" sz="2800" b="0" i="0" dirty="0">
                <a:solidFill>
                  <a:srgbClr val="333333"/>
                </a:solidFill>
                <a:effectLst/>
                <a:latin typeface="Calibri" panose="020F0502020204030204" pitchFamily="34" charset="0"/>
                <a:cs typeface="Calibri" panose="020F0502020204030204" pitchFamily="34" charset="0"/>
              </a:rPr>
              <a:t>a) Thế năng hấp dẫn của nó tăng lên hay giảm đi? Giải thích.</a:t>
            </a:r>
            <a:endParaRPr lang="vi-VN" sz="2800" b="1" dirty="0">
              <a:solidFill>
                <a:srgbClr val="333333"/>
              </a:solidFill>
              <a:latin typeface="Calibri" panose="020F0502020204030204" pitchFamily="34" charset="0"/>
              <a:cs typeface="Calibri" panose="020F0502020204030204" pitchFamily="34" charset="0"/>
            </a:endParaRPr>
          </a:p>
          <a:p>
            <a:r>
              <a:rPr lang="vi-VN" sz="2800" b="0" i="0" dirty="0">
                <a:solidFill>
                  <a:srgbClr val="333333"/>
                </a:solidFill>
                <a:effectLst/>
                <a:latin typeface="Calibri" panose="020F0502020204030204" pitchFamily="34" charset="0"/>
                <a:cs typeface="Calibri" panose="020F0502020204030204" pitchFamily="34" charset="0"/>
              </a:rPr>
              <a:t>b) Động năng của nó tăng lên hay giảm đi? Giải thích.</a:t>
            </a:r>
            <a:endParaRPr lang="vi-VN" sz="2800" dirty="0">
              <a:latin typeface="Calibri" panose="020F0502020204030204" pitchFamily="34" charset="0"/>
              <a:cs typeface="Calibri" panose="020F0502020204030204" pitchFamily="34" charset="0"/>
            </a:endParaRPr>
          </a:p>
        </p:txBody>
      </p:sp>
      <p:sp>
        <p:nvSpPr>
          <p:cNvPr id="8" name="TextBox 32"/>
          <p:cNvSpPr txBox="1"/>
          <p:nvPr/>
        </p:nvSpPr>
        <p:spPr>
          <a:xfrm>
            <a:off x="1664546" y="3284351"/>
            <a:ext cx="9221634" cy="2790764"/>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just">
              <a:lnSpc>
                <a:spcPct val="150000"/>
              </a:lnSpc>
              <a:buAutoNum type="alphaLcPeriod"/>
            </a:pPr>
            <a:r>
              <a:rPr lang="vi-VN" sz="3000" b="0" i="0" dirty="0">
                <a:solidFill>
                  <a:srgbClr val="333333"/>
                </a:solidFill>
                <a:effectLst/>
                <a:latin typeface="Calibri" panose="020F0502020204030204" pitchFamily="34" charset="0"/>
                <a:cs typeface="Calibri" panose="020F0502020204030204" pitchFamily="34" charset="0"/>
              </a:rPr>
              <a:t>Thế năng hấp dẫn giảm đi. Do vật ở càng cao so với mặt đất thì thế năng hấp dẫn càng lớn, và ngược lại.</a:t>
            </a:r>
            <a:endParaRPr lang="vi-VN" sz="3000" b="0" i="0" dirty="0">
              <a:solidFill>
                <a:srgbClr val="333333"/>
              </a:solidFill>
              <a:effectLst/>
              <a:latin typeface="Calibri" panose="020F0502020204030204" pitchFamily="34" charset="0"/>
              <a:cs typeface="Calibri" panose="020F0502020204030204" pitchFamily="34" charset="0"/>
            </a:endParaRPr>
          </a:p>
          <a:p>
            <a:pPr marL="342900" indent="-342900" algn="just">
              <a:lnSpc>
                <a:spcPct val="150000"/>
              </a:lnSpc>
              <a:buAutoNum type="alphaLcPeriod"/>
            </a:pPr>
            <a:r>
              <a:rPr lang="vi-VN" sz="3000" b="0" i="0" dirty="0">
                <a:solidFill>
                  <a:srgbClr val="333333"/>
                </a:solidFill>
                <a:effectLst/>
                <a:latin typeface="Calibri" panose="020F0502020204030204" pitchFamily="34" charset="0"/>
                <a:cs typeface="Calibri" panose="020F0502020204030204" pitchFamily="34" charset="0"/>
              </a:rPr>
              <a:t>Động năng của vật tăng lên. Do khi rơi từ trên xuống, thế năng hấp dẫn chuyển hóa thành động năng.</a:t>
            </a:r>
            <a:endParaRPr lang="vi-VN" sz="30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4" name="table"/>
          <p:cNvPicPr>
            <a:picLocks noChangeAspect="1"/>
          </p:cNvPicPr>
          <p:nvPr/>
        </p:nvPicPr>
        <p:blipFill>
          <a:blip r:embed="rId1"/>
          <a:stretch>
            <a:fillRect/>
          </a:stretch>
        </p:blipFill>
        <p:spPr>
          <a:xfrm>
            <a:off x="1306642" y="1645503"/>
            <a:ext cx="9218951" cy="1905000"/>
          </a:xfrm>
          <a:prstGeom prst="rect">
            <a:avLst/>
          </a:prstGeom>
        </p:spPr>
      </p:pic>
      <p:sp>
        <p:nvSpPr>
          <p:cNvPr id="5" name="TextBox 92"/>
          <p:cNvSpPr txBox="1"/>
          <p:nvPr/>
        </p:nvSpPr>
        <p:spPr>
          <a:xfrm>
            <a:off x="257331" y="461902"/>
            <a:ext cx="11317574" cy="89255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2800" b="1" i="0" dirty="0">
                <a:solidFill>
                  <a:srgbClr val="002060"/>
                </a:solidFill>
                <a:effectLst/>
                <a:latin typeface="Calibri" panose="020F0502020204030204" pitchFamily="34" charset="0"/>
                <a:cs typeface="Calibri" panose="020F0502020204030204" pitchFamily="34" charset="0"/>
              </a:rPr>
              <a:t>Câu 5. </a:t>
            </a:r>
            <a:r>
              <a:rPr lang="vi-VN" sz="2400" i="0" dirty="0">
                <a:solidFill>
                  <a:srgbClr val="333333"/>
                </a:solidFill>
                <a:effectLst/>
                <a:latin typeface="Calibri" panose="020F0502020204030204" pitchFamily="34" charset="0"/>
                <a:cs typeface="Calibri" panose="020F0502020204030204" pitchFamily="34" charset="0"/>
              </a:rPr>
              <a:t>Sử dụng các đinh sắt giống nhau, thả cho chúng rơi thẳng đứng từ các độ cao khác nhau xuống cát và đo độ ngập sâu của mỗi đinh sắt trong cát.</a:t>
            </a:r>
            <a:endParaRPr lang="vi-VN" sz="2400" dirty="0">
              <a:latin typeface="Calibri" panose="020F0502020204030204" pitchFamily="34" charset="0"/>
              <a:cs typeface="Calibri" panose="020F0502020204030204" pitchFamily="34" charset="0"/>
            </a:endParaRPr>
          </a:p>
        </p:txBody>
      </p:sp>
      <p:sp>
        <p:nvSpPr>
          <p:cNvPr id="6" name="TextBox 93"/>
          <p:cNvSpPr txBox="1"/>
          <p:nvPr/>
        </p:nvSpPr>
        <p:spPr>
          <a:xfrm>
            <a:off x="257331" y="3718441"/>
            <a:ext cx="11677338" cy="2677656"/>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2400" b="0" i="0" dirty="0">
                <a:solidFill>
                  <a:srgbClr val="333333"/>
                </a:solidFill>
                <a:effectLst/>
                <a:latin typeface="Calibri" panose="020F0502020204030204" pitchFamily="34" charset="0"/>
                <a:cs typeface="Calibri" panose="020F0502020204030204" pitchFamily="34" charset="0"/>
              </a:rPr>
              <a:t>Ghi lại các kết quả đo như ví dụ ở bảng trên. Từ kết quả thí nghiệm của mình, em hãy thực hiện các yêu cầu sau đây:</a:t>
            </a:r>
            <a:endParaRPr lang="vi-VN" sz="2400" b="0" i="0" dirty="0">
              <a:solidFill>
                <a:srgbClr val="333333"/>
              </a:solidFill>
              <a:effectLst/>
              <a:latin typeface="Calibri" panose="020F0502020204030204" pitchFamily="34" charset="0"/>
              <a:cs typeface="Calibri" panose="020F0502020204030204" pitchFamily="34" charset="0"/>
            </a:endParaRPr>
          </a:p>
          <a:p>
            <a:pPr marL="342900" indent="-342900" algn="just">
              <a:buAutoNum type="alphaLcParenR"/>
            </a:pPr>
            <a:r>
              <a:rPr lang="vi-VN" sz="2400" b="0" i="0" dirty="0">
                <a:solidFill>
                  <a:srgbClr val="333333"/>
                </a:solidFill>
                <a:effectLst/>
                <a:latin typeface="Calibri" panose="020F0502020204030204" pitchFamily="34" charset="0"/>
                <a:cs typeface="Calibri" panose="020F0502020204030204" pitchFamily="34" charset="0"/>
              </a:rPr>
              <a:t>So sánh độ ngập sâu của đinh sắt mỗi lần thả với trước đó.</a:t>
            </a:r>
            <a:endParaRPr lang="vi-VN" sz="2400" b="0" i="0" dirty="0">
              <a:solidFill>
                <a:srgbClr val="333333"/>
              </a:solidFill>
              <a:effectLst/>
              <a:latin typeface="Calibri" panose="020F0502020204030204" pitchFamily="34" charset="0"/>
              <a:cs typeface="Calibri" panose="020F0502020204030204" pitchFamily="34" charset="0"/>
            </a:endParaRPr>
          </a:p>
          <a:p>
            <a:pPr marL="342900" indent="-342900" algn="just">
              <a:buAutoNum type="alphaLcParenR"/>
            </a:pPr>
            <a:r>
              <a:rPr lang="vi-VN" sz="2400" b="0" i="0" dirty="0">
                <a:solidFill>
                  <a:srgbClr val="333333"/>
                </a:solidFill>
                <a:effectLst/>
                <a:latin typeface="Calibri" panose="020F0502020204030204" pitchFamily="34" charset="0"/>
                <a:cs typeface="Calibri" panose="020F0502020204030204" pitchFamily="34" charset="0"/>
              </a:rPr>
              <a:t>Trong quá trình rơi của đinh sắt, thế năng của nó đã biến thành dạng năng lượng chủ yếu nào?</a:t>
            </a:r>
            <a:endParaRPr lang="vi-VN" sz="2400" dirty="0">
              <a:solidFill>
                <a:srgbClr val="333333"/>
              </a:solidFill>
              <a:latin typeface="Calibri" panose="020F0502020204030204" pitchFamily="34" charset="0"/>
              <a:cs typeface="Calibri" panose="020F0502020204030204" pitchFamily="34" charset="0"/>
            </a:endParaRPr>
          </a:p>
          <a:p>
            <a:pPr marL="342900" indent="-342900" algn="just">
              <a:buAutoNum type="alphaLcParenR"/>
            </a:pPr>
            <a:r>
              <a:rPr lang="vi-VN" sz="2400" b="0" i="0" dirty="0">
                <a:solidFill>
                  <a:srgbClr val="333333"/>
                </a:solidFill>
                <a:effectLst/>
                <a:latin typeface="Calibri" panose="020F0502020204030204" pitchFamily="34" charset="0"/>
                <a:cs typeface="Calibri" panose="020F0502020204030204" pitchFamily="34" charset="0"/>
              </a:rPr>
              <a:t>Với cùng một đinh sắt được thả từ các độ cao khác nhau xuống cát, vì sao khi thả từ độ cao lớn nhất, đinh lại ngập sâu nhất trong cát?</a:t>
            </a:r>
            <a:endParaRPr lang="vi-VN" sz="2400" b="0" i="0" dirty="0">
              <a:solidFill>
                <a:srgbClr val="333333"/>
              </a:solidFill>
              <a:effectLst/>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5"/>
          <p:cNvSpPr txBox="1"/>
          <p:nvPr/>
        </p:nvSpPr>
        <p:spPr>
          <a:xfrm>
            <a:off x="3840527" y="498379"/>
            <a:ext cx="6093500" cy="707886"/>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4000" b="1" u="sng" dirty="0">
                <a:solidFill>
                  <a:srgbClr val="00B0F0"/>
                </a:solidFill>
                <a:latin typeface="Amazone" panose="03020702060507090A04" pitchFamily="66" charset="-93"/>
                <a:ea typeface="ZapfChancery-Medium" panose="00000400000000000000" pitchFamily="2" charset="-93"/>
                <a:cs typeface="ZapfChancery-Medium" panose="00000400000000000000" pitchFamily="2" charset="-93"/>
              </a:rPr>
              <a:t>Lời giải</a:t>
            </a:r>
            <a:endParaRPr lang="vi-VN" sz="4000" b="1" u="sng" dirty="0">
              <a:solidFill>
                <a:srgbClr val="00B0F0"/>
              </a:solidFill>
              <a:latin typeface="Amazone" panose="03020702060507090A04" pitchFamily="66" charset="-93"/>
              <a:ea typeface="ZapfChancery-Medium" panose="00000400000000000000" pitchFamily="2" charset="-93"/>
              <a:cs typeface="ZapfChancery-Medium" panose="00000400000000000000" pitchFamily="2" charset="-93"/>
            </a:endParaRPr>
          </a:p>
        </p:txBody>
      </p:sp>
      <p:sp>
        <p:nvSpPr>
          <p:cNvPr id="9" name="TextBox 103"/>
          <p:cNvSpPr txBox="1"/>
          <p:nvPr/>
        </p:nvSpPr>
        <p:spPr>
          <a:xfrm>
            <a:off x="974953" y="1443841"/>
            <a:ext cx="9582103" cy="3970318"/>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AutoNum type="alphaLcPeriod"/>
            </a:pPr>
            <a:r>
              <a:rPr lang="vi-VN" sz="2800" b="0" i="0" dirty="0">
                <a:solidFill>
                  <a:srgbClr val="333333"/>
                </a:solidFill>
                <a:effectLst/>
                <a:latin typeface="Calibri" panose="020F0502020204030204" pitchFamily="34" charset="0"/>
                <a:cs typeface="Calibri" panose="020F0502020204030204" pitchFamily="34" charset="0"/>
              </a:rPr>
              <a:t>Các lần sau thả ở vị trí cao hơn thì đinh lún sâu hơn so với lần thả trước đó.</a:t>
            </a:r>
            <a:endParaRPr lang="vi-VN" sz="2800" b="0" i="0" dirty="0">
              <a:solidFill>
                <a:srgbClr val="333333"/>
              </a:solidFill>
              <a:effectLst/>
              <a:latin typeface="Calibri" panose="020F0502020204030204" pitchFamily="34" charset="0"/>
              <a:cs typeface="Calibri" panose="020F0502020204030204" pitchFamily="34" charset="0"/>
            </a:endParaRPr>
          </a:p>
          <a:p>
            <a:pPr marL="342900" indent="-342900">
              <a:buAutoNum type="alphaLcPeriod"/>
            </a:pPr>
            <a:r>
              <a:rPr lang="vi-VN" sz="2800" b="0" i="0" dirty="0">
                <a:solidFill>
                  <a:srgbClr val="333333"/>
                </a:solidFill>
                <a:effectLst/>
                <a:latin typeface="Calibri" panose="020F0502020204030204" pitchFamily="34" charset="0"/>
                <a:cs typeface="Calibri" panose="020F0502020204030204" pitchFamily="34" charset="0"/>
              </a:rPr>
              <a:t>Trong quá trình rơi của đinh sắt, thế năng biến đổi chủ yếu thành động năng.</a:t>
            </a:r>
            <a:endParaRPr lang="vi-VN" sz="2800" dirty="0">
              <a:solidFill>
                <a:srgbClr val="333333"/>
              </a:solidFill>
              <a:latin typeface="Calibri" panose="020F0502020204030204" pitchFamily="34" charset="0"/>
              <a:cs typeface="Calibri" panose="020F0502020204030204" pitchFamily="34" charset="0"/>
            </a:endParaRPr>
          </a:p>
          <a:p>
            <a:pPr algn="l"/>
            <a:r>
              <a:rPr lang="vi-VN" sz="2800" b="0" i="0" dirty="0">
                <a:solidFill>
                  <a:srgbClr val="333333"/>
                </a:solidFill>
                <a:effectLst/>
                <a:latin typeface="Calibri" panose="020F0502020204030204" pitchFamily="34" charset="0"/>
                <a:cs typeface="Calibri" panose="020F0502020204030204" pitchFamily="34" charset="0"/>
              </a:rPr>
              <a:t>c. Ở độ cao càng lớn thì thế năng hấp dẫn của đinh càng lớn, do     đó năng lượng càng lớn.</a:t>
            </a:r>
            <a:endParaRPr lang="vi-VN" sz="2800" b="0" i="0" dirty="0">
              <a:solidFill>
                <a:srgbClr val="333333"/>
              </a:solidFill>
              <a:effectLst/>
              <a:latin typeface="Calibri" panose="020F0502020204030204" pitchFamily="34" charset="0"/>
              <a:cs typeface="Calibri" panose="020F0502020204030204" pitchFamily="34" charset="0"/>
            </a:endParaRPr>
          </a:p>
          <a:p>
            <a:pPr algn="l"/>
            <a:r>
              <a:rPr lang="vi-VN" sz="2800" b="0" i="0" dirty="0">
                <a:solidFill>
                  <a:srgbClr val="333333"/>
                </a:solidFill>
                <a:effectLst/>
                <a:latin typeface="Calibri" panose="020F0502020204030204" pitchFamily="34" charset="0"/>
                <a:cs typeface="Calibri" panose="020F0502020204030204" pitchFamily="34" charset="0"/>
              </a:rPr>
              <a:t>Trong trường hợp đinh được thả từ độ cao lớn nhất thì tại mặt đất, đinh sẽ có vận tốc lớn nhất, do đó ngập sâu nhất trong cát.</a:t>
            </a:r>
            <a:endParaRPr lang="vi-VN" sz="2800" b="0" i="0" dirty="0">
              <a:solidFill>
                <a:srgbClr val="333333"/>
              </a:solidFill>
              <a:effectLst/>
              <a:latin typeface="Calibri" panose="020F0502020204030204" pitchFamily="34" charset="0"/>
              <a:cs typeface="Calibri" panose="020F0502020204030204" pitchFamily="34" charset="0"/>
            </a:endParaRPr>
          </a:p>
          <a:p>
            <a:pPr marL="342900" indent="-342900">
              <a:buAutoNum type="alphaLcPeriod"/>
            </a:pPr>
            <a:endParaRPr lang="vi-VN" sz="28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PA_库_Chart 66"/>
          <p:cNvGraphicFramePr/>
          <p:nvPr/>
        </p:nvGraphicFramePr>
        <p:xfrm>
          <a:off x="7507846" y="1594466"/>
          <a:ext cx="3635610" cy="3364107"/>
        </p:xfrm>
        <a:graphic>
          <a:graphicData uri="http://schemas.openxmlformats.org/drawingml/2006/chart">
            <c:chart xmlns:c="http://schemas.openxmlformats.org/drawingml/2006/chart" xmlns:r="http://schemas.openxmlformats.org/officeDocument/2006/relationships" r:id="rId1"/>
          </a:graphicData>
        </a:graphic>
      </p:graphicFrame>
      <p:sp>
        <p:nvSpPr>
          <p:cNvPr id="6" name="TextBox 72"/>
          <p:cNvSpPr txBox="1"/>
          <p:nvPr/>
        </p:nvSpPr>
        <p:spPr>
          <a:xfrm>
            <a:off x="2609746" y="855387"/>
            <a:ext cx="9225860" cy="1077218"/>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3200" b="1" i="0" dirty="0">
                <a:solidFill>
                  <a:srgbClr val="002060"/>
                </a:solidFill>
                <a:effectLst/>
                <a:latin typeface="Calibri" panose="020F0502020204030204" pitchFamily="34" charset="0"/>
                <a:cs typeface="Calibri" panose="020F0502020204030204" pitchFamily="34" charset="0"/>
              </a:rPr>
              <a:t>Câu 6. </a:t>
            </a:r>
            <a:r>
              <a:rPr lang="vi-VN" sz="3200" i="0" dirty="0">
                <a:solidFill>
                  <a:srgbClr val="333333"/>
                </a:solidFill>
                <a:effectLst/>
                <a:latin typeface="Calibri" panose="020F0502020204030204" pitchFamily="34" charset="0"/>
                <a:cs typeface="Calibri" panose="020F0502020204030204" pitchFamily="34" charset="0"/>
              </a:rPr>
              <a:t>Hãy kể tên thiết bị sử dụng xăng để hoạt động trong gia đình em (nếu có).</a:t>
            </a:r>
            <a:endParaRPr lang="vi-VN" sz="3200" dirty="0">
              <a:latin typeface="Calibri" panose="020F0502020204030204" pitchFamily="34" charset="0"/>
              <a:cs typeface="Calibri" panose="020F0502020204030204" pitchFamily="34" charset="0"/>
            </a:endParaRPr>
          </a:p>
        </p:txBody>
      </p:sp>
      <p:sp>
        <p:nvSpPr>
          <p:cNvPr id="7" name="TextBox 73"/>
          <p:cNvSpPr txBox="1"/>
          <p:nvPr/>
        </p:nvSpPr>
        <p:spPr>
          <a:xfrm>
            <a:off x="2197738" y="2313055"/>
            <a:ext cx="6093500" cy="707886"/>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4000" b="1" u="sng" dirty="0">
                <a:solidFill>
                  <a:srgbClr val="00B0F0"/>
                </a:solidFill>
                <a:latin typeface="Calibri" panose="020F0502020204030204" pitchFamily="34" charset="0"/>
                <a:ea typeface="ZapfChancery-Medium" panose="00000400000000000000" pitchFamily="2" charset="-93"/>
                <a:cs typeface="Calibri" panose="020F0502020204030204" pitchFamily="34" charset="0"/>
              </a:rPr>
              <a:t>Lời giải</a:t>
            </a:r>
            <a:endParaRPr lang="vi-VN" sz="4000" b="1" u="sng" dirty="0">
              <a:solidFill>
                <a:srgbClr val="00B0F0"/>
              </a:solidFill>
              <a:latin typeface="Calibri" panose="020F0502020204030204" pitchFamily="34" charset="0"/>
              <a:ea typeface="ZapfChancery-Medium" panose="00000400000000000000" pitchFamily="2" charset="-93"/>
              <a:cs typeface="Calibri" panose="020F0502020204030204" pitchFamily="34" charset="0"/>
            </a:endParaRPr>
          </a:p>
        </p:txBody>
      </p:sp>
      <p:sp>
        <p:nvSpPr>
          <p:cNvPr id="8" name="TextBox 75"/>
          <p:cNvSpPr txBox="1"/>
          <p:nvPr/>
        </p:nvSpPr>
        <p:spPr>
          <a:xfrm>
            <a:off x="2839424" y="3172162"/>
            <a:ext cx="6213422" cy="1077218"/>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Font typeface="Arial" panose="020B0604020202020204" pitchFamily="34" charset="0"/>
              <a:buChar char="•"/>
            </a:pPr>
            <a:r>
              <a:rPr lang="vi-VN" sz="3200" b="0" i="0" dirty="0">
                <a:solidFill>
                  <a:srgbClr val="333333"/>
                </a:solidFill>
                <a:effectLst/>
                <a:latin typeface="Calibri" panose="020F0502020204030204" pitchFamily="34" charset="0"/>
                <a:cs typeface="Calibri" panose="020F0502020204030204" pitchFamily="34" charset="0"/>
              </a:rPr>
              <a:t> Phương tiện: xe máy, ô tô</a:t>
            </a:r>
            <a:endParaRPr lang="vi-VN" sz="3200" b="0" i="0" dirty="0">
              <a:solidFill>
                <a:srgbClr val="333333"/>
              </a:solidFill>
              <a:effectLst/>
              <a:latin typeface="Calibri" panose="020F0502020204030204" pitchFamily="34" charset="0"/>
              <a:cs typeface="Calibri" panose="020F0502020204030204" pitchFamily="34" charset="0"/>
            </a:endParaRPr>
          </a:p>
          <a:p>
            <a:pPr>
              <a:buFont typeface="Arial" panose="020B0604020202020204" pitchFamily="34" charset="0"/>
              <a:buChar char="•"/>
            </a:pPr>
            <a:r>
              <a:rPr lang="vi-VN" sz="3200" b="0" i="0" dirty="0">
                <a:solidFill>
                  <a:srgbClr val="333333"/>
                </a:solidFill>
                <a:effectLst/>
                <a:latin typeface="Calibri" panose="020F0502020204030204" pitchFamily="34" charset="0"/>
                <a:cs typeface="Calibri" panose="020F0502020204030204" pitchFamily="34" charset="0"/>
              </a:rPr>
              <a:t> Máy phát điện</a:t>
            </a:r>
            <a:endParaRPr lang="vi-VN" sz="3200" b="0" i="0" dirty="0">
              <a:solidFill>
                <a:srgbClr val="333333"/>
              </a:solidFill>
              <a:effectLst/>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1"/>
          <p:cNvSpPr txBox="1"/>
          <p:nvPr/>
        </p:nvSpPr>
        <p:spPr>
          <a:xfrm>
            <a:off x="1452225" y="1237234"/>
            <a:ext cx="9059863" cy="83099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i="0" dirty="0">
                <a:solidFill>
                  <a:srgbClr val="002060"/>
                </a:solidFill>
                <a:effectLst/>
                <a:latin typeface="Calibri" panose="020F0502020204030204" pitchFamily="34" charset="0"/>
                <a:cs typeface="Calibri" panose="020F0502020204030204" pitchFamily="34" charset="0"/>
              </a:rPr>
              <a:t>C</a:t>
            </a:r>
            <a:r>
              <a:rPr lang="vi-VN" sz="2400" b="1" i="0" dirty="0">
                <a:solidFill>
                  <a:srgbClr val="002060"/>
                </a:solidFill>
                <a:effectLst/>
                <a:latin typeface="Calibri" panose="020F0502020204030204" pitchFamily="34" charset="0"/>
                <a:cs typeface="Calibri" panose="020F0502020204030204" pitchFamily="34" charset="0"/>
              </a:rPr>
              <a:t>âu7. </a:t>
            </a:r>
            <a:r>
              <a:rPr lang="vi-VN" sz="2400" dirty="0">
                <a:solidFill>
                  <a:srgbClr val="333333"/>
                </a:solidFill>
                <a:effectLst/>
                <a:latin typeface="Calibri" panose="020F0502020204030204" pitchFamily="34" charset="0"/>
                <a:cs typeface="Calibri" panose="020F0502020204030204" pitchFamily="34" charset="0"/>
              </a:rPr>
              <a:t>Lập kế hoạch sử dụng tiết kiệm năng lượng trong nhà trường. Giới thiệu kế hoạch đó với các bạn khác để cùng thực hiện.</a:t>
            </a:r>
            <a:endParaRPr lang="vi-VN" sz="2400" dirty="0">
              <a:latin typeface="Calibri" panose="020F0502020204030204" pitchFamily="34" charset="0"/>
              <a:cs typeface="Calibri" panose="020F0502020204030204" pitchFamily="34" charset="0"/>
            </a:endParaRPr>
          </a:p>
        </p:txBody>
      </p:sp>
      <p:sp>
        <p:nvSpPr>
          <p:cNvPr id="5" name="TextBox 72"/>
          <p:cNvSpPr txBox="1"/>
          <p:nvPr/>
        </p:nvSpPr>
        <p:spPr>
          <a:xfrm>
            <a:off x="2935407" y="2363100"/>
            <a:ext cx="6093500" cy="64633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3600" b="1" u="sng" dirty="0">
                <a:solidFill>
                  <a:srgbClr val="002060"/>
                </a:solidFill>
                <a:latin typeface="Calibri" panose="020F0502020204030204" pitchFamily="34" charset="0"/>
                <a:ea typeface="ZapfChancery-Medium" panose="00000400000000000000" pitchFamily="2" charset="-93"/>
                <a:cs typeface="Calibri" panose="020F0502020204030204" pitchFamily="34" charset="0"/>
              </a:rPr>
              <a:t>Lời giải</a:t>
            </a:r>
            <a:endParaRPr lang="vi-VN" sz="3600" b="1" u="sng" dirty="0">
              <a:solidFill>
                <a:srgbClr val="002060"/>
              </a:solidFill>
              <a:latin typeface="Calibri" panose="020F0502020204030204" pitchFamily="34" charset="0"/>
              <a:ea typeface="ZapfChancery-Medium" panose="00000400000000000000" pitchFamily="2" charset="-93"/>
              <a:cs typeface="Calibri" panose="020F0502020204030204" pitchFamily="34" charset="0"/>
            </a:endParaRPr>
          </a:p>
        </p:txBody>
      </p:sp>
      <p:sp>
        <p:nvSpPr>
          <p:cNvPr id="6" name="TextBox 74"/>
          <p:cNvSpPr txBox="1"/>
          <p:nvPr/>
        </p:nvSpPr>
        <p:spPr>
          <a:xfrm>
            <a:off x="1840010" y="3129563"/>
            <a:ext cx="8542230" cy="2308324"/>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Tx/>
              <a:buChar char="-"/>
            </a:pPr>
            <a:r>
              <a:rPr lang="vi-VN" sz="2400" b="0" i="0" dirty="0">
                <a:solidFill>
                  <a:srgbClr val="333333"/>
                </a:solidFill>
                <a:effectLst/>
                <a:latin typeface="Calibri" panose="020F0502020204030204" pitchFamily="34" charset="0"/>
                <a:cs typeface="Calibri" panose="020F0502020204030204" pitchFamily="34" charset="0"/>
              </a:rPr>
              <a:t>Tuyên truyền và cùng các bạn thực hiện các biện pháp giúp tiết kiệm năng lượng ví dụ:</a:t>
            </a:r>
            <a:endParaRPr lang="vi-VN" sz="2400" b="0" i="0" dirty="0">
              <a:solidFill>
                <a:srgbClr val="333333"/>
              </a:solidFill>
              <a:effectLst/>
              <a:latin typeface="Calibri" panose="020F0502020204030204" pitchFamily="34" charset="0"/>
              <a:cs typeface="Calibri" panose="020F0502020204030204" pitchFamily="34" charset="0"/>
            </a:endParaRPr>
          </a:p>
          <a:p>
            <a:r>
              <a:rPr lang="vi-VN" sz="2400" dirty="0">
                <a:solidFill>
                  <a:srgbClr val="333333"/>
                </a:solidFill>
                <a:latin typeface="Calibri" panose="020F0502020204030204" pitchFamily="34" charset="0"/>
                <a:cs typeface="Calibri" panose="020F0502020204030204" pitchFamily="34" charset="0"/>
              </a:rPr>
              <a:t>+ </a:t>
            </a:r>
            <a:r>
              <a:rPr lang="vi-VN" sz="2400" b="0" i="0" dirty="0">
                <a:solidFill>
                  <a:srgbClr val="333333"/>
                </a:solidFill>
                <a:effectLst/>
                <a:latin typeface="Calibri" panose="020F0502020204030204" pitchFamily="34" charset="0"/>
                <a:cs typeface="Calibri" panose="020F0502020204030204" pitchFamily="34" charset="0"/>
              </a:rPr>
              <a:t>Không dùng điều hòa khi không cần thiết</a:t>
            </a:r>
            <a:endParaRPr lang="vi-VN" sz="2400" dirty="0">
              <a:solidFill>
                <a:srgbClr val="333333"/>
              </a:solidFill>
              <a:latin typeface="Calibri" panose="020F0502020204030204" pitchFamily="34" charset="0"/>
              <a:cs typeface="Calibri" panose="020F0502020204030204" pitchFamily="34" charset="0"/>
            </a:endParaRPr>
          </a:p>
          <a:p>
            <a:r>
              <a:rPr lang="vi-VN" sz="2400" dirty="0">
                <a:solidFill>
                  <a:srgbClr val="333333"/>
                </a:solidFill>
                <a:latin typeface="Calibri" panose="020F0502020204030204" pitchFamily="34" charset="0"/>
                <a:cs typeface="Calibri" panose="020F0502020204030204" pitchFamily="34" charset="0"/>
              </a:rPr>
              <a:t>+ </a:t>
            </a:r>
            <a:r>
              <a:rPr lang="vi-VN" sz="2400" b="0" i="0" dirty="0">
                <a:solidFill>
                  <a:srgbClr val="333333"/>
                </a:solidFill>
                <a:effectLst/>
                <a:latin typeface="Calibri" panose="020F0502020204030204" pitchFamily="34" charset="0"/>
                <a:cs typeface="Calibri" panose="020F0502020204030204" pitchFamily="34" charset="0"/>
              </a:rPr>
              <a:t>Mở cửa sổ để lấy ánh sáng tự nhiên</a:t>
            </a:r>
            <a:endParaRPr lang="vi-VN" sz="2400" b="0" i="0" dirty="0">
              <a:solidFill>
                <a:srgbClr val="333333"/>
              </a:solidFill>
              <a:effectLst/>
              <a:latin typeface="Calibri" panose="020F0502020204030204" pitchFamily="34" charset="0"/>
              <a:cs typeface="Calibri" panose="020F0502020204030204" pitchFamily="34" charset="0"/>
            </a:endParaRPr>
          </a:p>
          <a:p>
            <a:r>
              <a:rPr lang="vi-VN" sz="2400" dirty="0">
                <a:solidFill>
                  <a:srgbClr val="333333"/>
                </a:solidFill>
                <a:latin typeface="Calibri" panose="020F0502020204030204" pitchFamily="34" charset="0"/>
                <a:cs typeface="Calibri" panose="020F0502020204030204" pitchFamily="34" charset="0"/>
              </a:rPr>
              <a:t>+ </a:t>
            </a:r>
            <a:r>
              <a:rPr lang="vi-VN" sz="2400" b="0" i="0" dirty="0">
                <a:solidFill>
                  <a:srgbClr val="333333"/>
                </a:solidFill>
                <a:effectLst/>
                <a:latin typeface="Calibri" panose="020F0502020204030204" pitchFamily="34" charset="0"/>
                <a:cs typeface="Calibri" panose="020F0502020204030204" pitchFamily="34" charset="0"/>
              </a:rPr>
              <a:t>Hạn chế sử dụng bình nóng lạnh</a:t>
            </a:r>
            <a:endParaRPr lang="vi-VN" sz="2400" dirty="0">
              <a:solidFill>
                <a:srgbClr val="333333"/>
              </a:solidFill>
              <a:latin typeface="Calibri" panose="020F0502020204030204" pitchFamily="34" charset="0"/>
              <a:cs typeface="Calibri" panose="020F0502020204030204" pitchFamily="34" charset="0"/>
            </a:endParaRPr>
          </a:p>
          <a:p>
            <a:r>
              <a:rPr lang="vi-VN" sz="2400" dirty="0">
                <a:solidFill>
                  <a:srgbClr val="333333"/>
                </a:solidFill>
                <a:latin typeface="Calibri" panose="020F0502020204030204" pitchFamily="34" charset="0"/>
                <a:cs typeface="Calibri" panose="020F0502020204030204" pitchFamily="34" charset="0"/>
              </a:rPr>
              <a:t>+ </a:t>
            </a:r>
            <a:r>
              <a:rPr lang="vi-VN" sz="2400" b="0" i="0" dirty="0">
                <a:solidFill>
                  <a:srgbClr val="333333"/>
                </a:solidFill>
                <a:effectLst/>
                <a:latin typeface="Calibri" panose="020F0502020204030204" pitchFamily="34" charset="0"/>
                <a:cs typeface="Calibri" panose="020F0502020204030204" pitchFamily="34" charset="0"/>
              </a:rPr>
              <a:t>Tắt các thiết bị điện khi ra khỏi phòng</a:t>
            </a:r>
            <a:endParaRPr lang="vi-VN" sz="24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2"/>
          <p:cNvSpPr/>
          <p:nvPr/>
        </p:nvSpPr>
        <p:spPr>
          <a:xfrm>
            <a:off x="827049" y="1402392"/>
            <a:ext cx="4608095" cy="4608095"/>
          </a:xfrm>
          <a:prstGeom prst="ellipse">
            <a:avLst/>
          </a:prstGeom>
          <a:solidFill>
            <a:sysClr val="window" lastClr="FFFFFF"/>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ysClr val="window" lastClr="FFFFFF"/>
              </a:solidFill>
              <a:effectLst/>
              <a:uLnTx/>
              <a:uFillTx/>
              <a:latin typeface="Arial" panose="020B0604020202020204" pitchFamily="34" charset="0"/>
              <a:ea typeface="Microsoft YaHei UI" panose="020B0503020204020204" pitchFamily="34" charset="-122"/>
              <a:cs typeface="Arial" panose="020B0604020202020204" pitchFamily="34" charset="0"/>
            </a:endParaRPr>
          </a:p>
        </p:txBody>
      </p:sp>
      <p:grpSp>
        <p:nvGrpSpPr>
          <p:cNvPr id="5" name="PA_库_组合 1166"/>
          <p:cNvGrpSpPr/>
          <p:nvPr/>
        </p:nvGrpSpPr>
        <p:grpSpPr>
          <a:xfrm>
            <a:off x="1773997" y="2481415"/>
            <a:ext cx="2571218" cy="2615051"/>
            <a:chOff x="5607594" y="164244"/>
            <a:chExt cx="4996531" cy="6529510"/>
          </a:xfrm>
        </p:grpSpPr>
        <p:sp>
          <p:nvSpPr>
            <p:cNvPr id="13" name="Freeform 12"/>
            <p:cNvSpPr/>
            <p:nvPr/>
          </p:nvSpPr>
          <p:spPr bwMode="auto">
            <a:xfrm>
              <a:off x="7859147" y="164244"/>
              <a:ext cx="934157" cy="6467231"/>
            </a:xfrm>
            <a:custGeom>
              <a:avLst/>
              <a:gdLst>
                <a:gd name="T0" fmla="*/ 81 w 118"/>
                <a:gd name="T1" fmla="*/ 30 h 817"/>
                <a:gd name="T2" fmla="*/ 24 w 118"/>
                <a:gd name="T3" fmla="*/ 50 h 817"/>
                <a:gd name="T4" fmla="*/ 22 w 118"/>
                <a:gd name="T5" fmla="*/ 548 h 817"/>
                <a:gd name="T6" fmla="*/ 18 w 118"/>
                <a:gd name="T7" fmla="*/ 650 h 817"/>
                <a:gd name="T8" fmla="*/ 24 w 118"/>
                <a:gd name="T9" fmla="*/ 787 h 817"/>
                <a:gd name="T10" fmla="*/ 77 w 118"/>
                <a:gd name="T11" fmla="*/ 764 h 817"/>
                <a:gd name="T12" fmla="*/ 76 w 118"/>
                <a:gd name="T13" fmla="*/ 655 h 817"/>
                <a:gd name="T14" fmla="*/ 77 w 118"/>
                <a:gd name="T15" fmla="*/ 540 h 817"/>
                <a:gd name="T16" fmla="*/ 82 w 118"/>
                <a:gd name="T17" fmla="*/ 31 h 817"/>
                <a:gd name="T18" fmla="*/ 81 w 118"/>
                <a:gd name="T19" fmla="*/ 30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817">
                  <a:moveTo>
                    <a:pt x="81" y="30"/>
                  </a:moveTo>
                  <a:cubicBezTo>
                    <a:pt x="57" y="10"/>
                    <a:pt x="26" y="0"/>
                    <a:pt x="24" y="50"/>
                  </a:cubicBezTo>
                  <a:cubicBezTo>
                    <a:pt x="23" y="83"/>
                    <a:pt x="23" y="515"/>
                    <a:pt x="22" y="548"/>
                  </a:cubicBezTo>
                  <a:cubicBezTo>
                    <a:pt x="20" y="582"/>
                    <a:pt x="18" y="616"/>
                    <a:pt x="18" y="650"/>
                  </a:cubicBezTo>
                  <a:cubicBezTo>
                    <a:pt x="18" y="692"/>
                    <a:pt x="0" y="750"/>
                    <a:pt x="24" y="787"/>
                  </a:cubicBezTo>
                  <a:cubicBezTo>
                    <a:pt x="45" y="817"/>
                    <a:pt x="75" y="805"/>
                    <a:pt x="77" y="764"/>
                  </a:cubicBezTo>
                  <a:cubicBezTo>
                    <a:pt x="78" y="728"/>
                    <a:pt x="75" y="691"/>
                    <a:pt x="76" y="655"/>
                  </a:cubicBezTo>
                  <a:cubicBezTo>
                    <a:pt x="77" y="617"/>
                    <a:pt x="72" y="577"/>
                    <a:pt x="77" y="540"/>
                  </a:cubicBezTo>
                  <a:cubicBezTo>
                    <a:pt x="84" y="499"/>
                    <a:pt x="118" y="64"/>
                    <a:pt x="82" y="31"/>
                  </a:cubicBezTo>
                  <a:cubicBezTo>
                    <a:pt x="82" y="31"/>
                    <a:pt x="81" y="31"/>
                    <a:pt x="81" y="3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7030A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14" name="Freeform 13"/>
            <p:cNvSpPr/>
            <p:nvPr/>
          </p:nvSpPr>
          <p:spPr bwMode="auto">
            <a:xfrm>
              <a:off x="7931004" y="188198"/>
              <a:ext cx="728162" cy="6505556"/>
            </a:xfrm>
            <a:custGeom>
              <a:avLst/>
              <a:gdLst>
                <a:gd name="T0" fmla="*/ 74 w 92"/>
                <a:gd name="T1" fmla="*/ 27 h 822"/>
                <a:gd name="T2" fmla="*/ 26 w 92"/>
                <a:gd name="T3" fmla="*/ 13 h 822"/>
                <a:gd name="T4" fmla="*/ 13 w 92"/>
                <a:gd name="T5" fmla="*/ 66 h 822"/>
                <a:gd name="T6" fmla="*/ 12 w 92"/>
                <a:gd name="T7" fmla="*/ 228 h 822"/>
                <a:gd name="T8" fmla="*/ 9 w 92"/>
                <a:gd name="T9" fmla="*/ 569 h 822"/>
                <a:gd name="T10" fmla="*/ 6 w 92"/>
                <a:gd name="T11" fmla="*/ 658 h 822"/>
                <a:gd name="T12" fmla="*/ 0 w 92"/>
                <a:gd name="T13" fmla="*/ 736 h 822"/>
                <a:gd name="T14" fmla="*/ 43 w 92"/>
                <a:gd name="T15" fmla="*/ 801 h 822"/>
                <a:gd name="T16" fmla="*/ 66 w 92"/>
                <a:gd name="T17" fmla="*/ 782 h 822"/>
                <a:gd name="T18" fmla="*/ 70 w 92"/>
                <a:gd name="T19" fmla="*/ 746 h 822"/>
                <a:gd name="T20" fmla="*/ 70 w 92"/>
                <a:gd name="T21" fmla="*/ 691 h 822"/>
                <a:gd name="T22" fmla="*/ 71 w 92"/>
                <a:gd name="T23" fmla="*/ 532 h 822"/>
                <a:gd name="T24" fmla="*/ 92 w 92"/>
                <a:gd name="T25" fmla="*/ 183 h 822"/>
                <a:gd name="T26" fmla="*/ 89 w 92"/>
                <a:gd name="T27" fmla="*/ 79 h 822"/>
                <a:gd name="T28" fmla="*/ 74 w 92"/>
                <a:gd name="T29" fmla="*/ 27 h 822"/>
                <a:gd name="T30" fmla="*/ 69 w 92"/>
                <a:gd name="T31" fmla="*/ 27 h 822"/>
                <a:gd name="T32" fmla="*/ 82 w 92"/>
                <a:gd name="T33" fmla="*/ 66 h 822"/>
                <a:gd name="T34" fmla="*/ 87 w 92"/>
                <a:gd name="T35" fmla="*/ 144 h 822"/>
                <a:gd name="T36" fmla="*/ 81 w 92"/>
                <a:gd name="T37" fmla="*/ 352 h 822"/>
                <a:gd name="T38" fmla="*/ 68 w 92"/>
                <a:gd name="T39" fmla="*/ 516 h 822"/>
                <a:gd name="T40" fmla="*/ 64 w 92"/>
                <a:gd name="T41" fmla="*/ 613 h 822"/>
                <a:gd name="T42" fmla="*/ 65 w 92"/>
                <a:gd name="T43" fmla="*/ 707 h 822"/>
                <a:gd name="T44" fmla="*/ 57 w 92"/>
                <a:gd name="T45" fmla="*/ 790 h 822"/>
                <a:gd name="T46" fmla="*/ 8 w 92"/>
                <a:gd name="T47" fmla="*/ 758 h 822"/>
                <a:gd name="T48" fmla="*/ 9 w 92"/>
                <a:gd name="T49" fmla="*/ 680 h 822"/>
                <a:gd name="T50" fmla="*/ 15 w 92"/>
                <a:gd name="T51" fmla="*/ 539 h 822"/>
                <a:gd name="T52" fmla="*/ 16 w 92"/>
                <a:gd name="T53" fmla="*/ 400 h 822"/>
                <a:gd name="T54" fmla="*/ 18 w 92"/>
                <a:gd name="T55" fmla="*/ 52 h 822"/>
                <a:gd name="T56" fmla="*/ 23 w 92"/>
                <a:gd name="T57" fmla="*/ 22 h 822"/>
                <a:gd name="T58" fmla="*/ 69 w 92"/>
                <a:gd name="T59" fmla="*/ 27 h 822"/>
                <a:gd name="T60" fmla="*/ 74 w 92"/>
                <a:gd name="T61" fmla="*/ 27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2" h="822">
                  <a:moveTo>
                    <a:pt x="74" y="27"/>
                  </a:moveTo>
                  <a:cubicBezTo>
                    <a:pt x="61" y="16"/>
                    <a:pt x="44" y="5"/>
                    <a:pt x="26" y="13"/>
                  </a:cubicBezTo>
                  <a:cubicBezTo>
                    <a:pt x="9" y="21"/>
                    <a:pt x="13" y="50"/>
                    <a:pt x="13" y="66"/>
                  </a:cubicBezTo>
                  <a:cubicBezTo>
                    <a:pt x="12" y="120"/>
                    <a:pt x="12" y="174"/>
                    <a:pt x="12" y="228"/>
                  </a:cubicBezTo>
                  <a:cubicBezTo>
                    <a:pt x="11" y="341"/>
                    <a:pt x="14" y="455"/>
                    <a:pt x="9" y="569"/>
                  </a:cubicBezTo>
                  <a:cubicBezTo>
                    <a:pt x="8" y="598"/>
                    <a:pt x="8" y="628"/>
                    <a:pt x="6" y="658"/>
                  </a:cubicBezTo>
                  <a:cubicBezTo>
                    <a:pt x="5" y="684"/>
                    <a:pt x="0" y="709"/>
                    <a:pt x="0" y="736"/>
                  </a:cubicBezTo>
                  <a:cubicBezTo>
                    <a:pt x="0" y="759"/>
                    <a:pt x="11" y="806"/>
                    <a:pt x="43" y="801"/>
                  </a:cubicBezTo>
                  <a:cubicBezTo>
                    <a:pt x="55" y="799"/>
                    <a:pt x="61" y="792"/>
                    <a:pt x="66" y="782"/>
                  </a:cubicBezTo>
                  <a:cubicBezTo>
                    <a:pt x="71" y="771"/>
                    <a:pt x="70" y="757"/>
                    <a:pt x="70" y="746"/>
                  </a:cubicBezTo>
                  <a:cubicBezTo>
                    <a:pt x="71" y="727"/>
                    <a:pt x="70" y="709"/>
                    <a:pt x="70" y="691"/>
                  </a:cubicBezTo>
                  <a:cubicBezTo>
                    <a:pt x="69" y="638"/>
                    <a:pt x="65" y="584"/>
                    <a:pt x="71" y="532"/>
                  </a:cubicBezTo>
                  <a:cubicBezTo>
                    <a:pt x="86" y="416"/>
                    <a:pt x="91" y="298"/>
                    <a:pt x="92" y="183"/>
                  </a:cubicBezTo>
                  <a:cubicBezTo>
                    <a:pt x="92" y="148"/>
                    <a:pt x="92" y="113"/>
                    <a:pt x="89" y="79"/>
                  </a:cubicBezTo>
                  <a:cubicBezTo>
                    <a:pt x="87" y="63"/>
                    <a:pt x="87" y="38"/>
                    <a:pt x="74" y="27"/>
                  </a:cubicBezTo>
                  <a:cubicBezTo>
                    <a:pt x="73" y="26"/>
                    <a:pt x="70" y="28"/>
                    <a:pt x="69" y="27"/>
                  </a:cubicBezTo>
                  <a:cubicBezTo>
                    <a:pt x="80" y="36"/>
                    <a:pt x="81" y="54"/>
                    <a:pt x="82" y="66"/>
                  </a:cubicBezTo>
                  <a:cubicBezTo>
                    <a:pt x="86" y="92"/>
                    <a:pt x="86" y="118"/>
                    <a:pt x="87" y="144"/>
                  </a:cubicBezTo>
                  <a:cubicBezTo>
                    <a:pt x="88" y="214"/>
                    <a:pt x="85" y="283"/>
                    <a:pt x="81" y="352"/>
                  </a:cubicBezTo>
                  <a:cubicBezTo>
                    <a:pt x="77" y="407"/>
                    <a:pt x="74" y="462"/>
                    <a:pt x="68" y="516"/>
                  </a:cubicBezTo>
                  <a:cubicBezTo>
                    <a:pt x="65" y="549"/>
                    <a:pt x="63" y="581"/>
                    <a:pt x="64" y="613"/>
                  </a:cubicBezTo>
                  <a:cubicBezTo>
                    <a:pt x="65" y="645"/>
                    <a:pt x="64" y="676"/>
                    <a:pt x="65" y="707"/>
                  </a:cubicBezTo>
                  <a:cubicBezTo>
                    <a:pt x="66" y="733"/>
                    <a:pt x="71" y="767"/>
                    <a:pt x="57" y="790"/>
                  </a:cubicBezTo>
                  <a:cubicBezTo>
                    <a:pt x="37" y="822"/>
                    <a:pt x="12" y="775"/>
                    <a:pt x="8" y="758"/>
                  </a:cubicBezTo>
                  <a:cubicBezTo>
                    <a:pt x="2" y="733"/>
                    <a:pt x="6" y="706"/>
                    <a:pt x="9" y="680"/>
                  </a:cubicBezTo>
                  <a:cubicBezTo>
                    <a:pt x="14" y="634"/>
                    <a:pt x="14" y="586"/>
                    <a:pt x="15" y="539"/>
                  </a:cubicBezTo>
                  <a:cubicBezTo>
                    <a:pt x="16" y="493"/>
                    <a:pt x="16" y="447"/>
                    <a:pt x="16" y="400"/>
                  </a:cubicBezTo>
                  <a:cubicBezTo>
                    <a:pt x="17" y="284"/>
                    <a:pt x="16" y="168"/>
                    <a:pt x="18" y="52"/>
                  </a:cubicBezTo>
                  <a:cubicBezTo>
                    <a:pt x="18" y="42"/>
                    <a:pt x="19" y="32"/>
                    <a:pt x="23" y="22"/>
                  </a:cubicBezTo>
                  <a:cubicBezTo>
                    <a:pt x="32" y="0"/>
                    <a:pt x="58" y="18"/>
                    <a:pt x="69" y="27"/>
                  </a:cubicBezTo>
                  <a:cubicBezTo>
                    <a:pt x="70" y="28"/>
                    <a:pt x="74" y="26"/>
                    <a:pt x="74" y="27"/>
                  </a:cubicBezTo>
                  <a:close/>
                </a:path>
              </a:pathLst>
            </a:custGeom>
            <a:solidFill>
              <a:srgbClr val="49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7030A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15" name="Freeform 14"/>
            <p:cNvSpPr/>
            <p:nvPr/>
          </p:nvSpPr>
          <p:spPr bwMode="auto">
            <a:xfrm>
              <a:off x="7830404" y="164244"/>
              <a:ext cx="828765" cy="6472021"/>
            </a:xfrm>
            <a:custGeom>
              <a:avLst/>
              <a:gdLst>
                <a:gd name="T0" fmla="*/ 87 w 105"/>
                <a:gd name="T1" fmla="*/ 29 h 818"/>
                <a:gd name="T2" fmla="*/ 33 w 105"/>
                <a:gd name="T3" fmla="*/ 22 h 818"/>
                <a:gd name="T4" fmla="*/ 26 w 105"/>
                <a:gd name="T5" fmla="*/ 75 h 818"/>
                <a:gd name="T6" fmla="*/ 25 w 105"/>
                <a:gd name="T7" fmla="*/ 244 h 818"/>
                <a:gd name="T8" fmla="*/ 21 w 105"/>
                <a:gd name="T9" fmla="*/ 595 h 818"/>
                <a:gd name="T10" fmla="*/ 18 w 105"/>
                <a:gd name="T11" fmla="*/ 678 h 818"/>
                <a:gd name="T12" fmla="*/ 14 w 105"/>
                <a:gd name="T13" fmla="*/ 751 h 818"/>
                <a:gd name="T14" fmla="*/ 66 w 105"/>
                <a:gd name="T15" fmla="*/ 802 h 818"/>
                <a:gd name="T16" fmla="*/ 83 w 105"/>
                <a:gd name="T17" fmla="*/ 770 h 818"/>
                <a:gd name="T18" fmla="*/ 82 w 105"/>
                <a:gd name="T19" fmla="*/ 670 h 818"/>
                <a:gd name="T20" fmla="*/ 85 w 105"/>
                <a:gd name="T21" fmla="*/ 531 h 818"/>
                <a:gd name="T22" fmla="*/ 105 w 105"/>
                <a:gd name="T23" fmla="*/ 174 h 818"/>
                <a:gd name="T24" fmla="*/ 102 w 105"/>
                <a:gd name="T25" fmla="*/ 79 h 818"/>
                <a:gd name="T26" fmla="*/ 87 w 105"/>
                <a:gd name="T27" fmla="*/ 29 h 818"/>
                <a:gd name="T28" fmla="*/ 83 w 105"/>
                <a:gd name="T29" fmla="*/ 31 h 818"/>
                <a:gd name="T30" fmla="*/ 96 w 105"/>
                <a:gd name="T31" fmla="*/ 72 h 818"/>
                <a:gd name="T32" fmla="*/ 100 w 105"/>
                <a:gd name="T33" fmla="*/ 155 h 818"/>
                <a:gd name="T34" fmla="*/ 93 w 105"/>
                <a:gd name="T35" fmla="*/ 364 h 818"/>
                <a:gd name="T36" fmla="*/ 81 w 105"/>
                <a:gd name="T37" fmla="*/ 523 h 818"/>
                <a:gd name="T38" fmla="*/ 77 w 105"/>
                <a:gd name="T39" fmla="*/ 632 h 818"/>
                <a:gd name="T40" fmla="*/ 78 w 105"/>
                <a:gd name="T41" fmla="*/ 726 h 818"/>
                <a:gd name="T42" fmla="*/ 78 w 105"/>
                <a:gd name="T43" fmla="*/ 771 h 818"/>
                <a:gd name="T44" fmla="*/ 37 w 105"/>
                <a:gd name="T45" fmla="*/ 794 h 818"/>
                <a:gd name="T46" fmla="*/ 25 w 105"/>
                <a:gd name="T47" fmla="*/ 641 h 818"/>
                <a:gd name="T48" fmla="*/ 28 w 105"/>
                <a:gd name="T49" fmla="*/ 532 h 818"/>
                <a:gd name="T50" fmla="*/ 29 w 105"/>
                <a:gd name="T51" fmla="*/ 375 h 818"/>
                <a:gd name="T52" fmla="*/ 30 w 105"/>
                <a:gd name="T53" fmla="*/ 167 h 818"/>
                <a:gd name="T54" fmla="*/ 31 w 105"/>
                <a:gd name="T55" fmla="*/ 44 h 818"/>
                <a:gd name="T56" fmla="*/ 58 w 105"/>
                <a:gd name="T57" fmla="*/ 16 h 818"/>
                <a:gd name="T58" fmla="*/ 83 w 105"/>
                <a:gd name="T59" fmla="*/ 32 h 818"/>
                <a:gd name="T60" fmla="*/ 87 w 105"/>
                <a:gd name="T61" fmla="*/ 29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5" h="818">
                  <a:moveTo>
                    <a:pt x="87" y="29"/>
                  </a:moveTo>
                  <a:cubicBezTo>
                    <a:pt x="74" y="18"/>
                    <a:pt x="45" y="0"/>
                    <a:pt x="33" y="22"/>
                  </a:cubicBezTo>
                  <a:cubicBezTo>
                    <a:pt x="24" y="38"/>
                    <a:pt x="26" y="58"/>
                    <a:pt x="26" y="75"/>
                  </a:cubicBezTo>
                  <a:cubicBezTo>
                    <a:pt x="25" y="131"/>
                    <a:pt x="25" y="188"/>
                    <a:pt x="25" y="244"/>
                  </a:cubicBezTo>
                  <a:cubicBezTo>
                    <a:pt x="24" y="361"/>
                    <a:pt x="27" y="478"/>
                    <a:pt x="21" y="595"/>
                  </a:cubicBezTo>
                  <a:cubicBezTo>
                    <a:pt x="20" y="623"/>
                    <a:pt x="21" y="650"/>
                    <a:pt x="18" y="678"/>
                  </a:cubicBezTo>
                  <a:cubicBezTo>
                    <a:pt x="15" y="702"/>
                    <a:pt x="11" y="727"/>
                    <a:pt x="14" y="751"/>
                  </a:cubicBezTo>
                  <a:cubicBezTo>
                    <a:pt x="17" y="774"/>
                    <a:pt x="34" y="818"/>
                    <a:pt x="66" y="802"/>
                  </a:cubicBezTo>
                  <a:cubicBezTo>
                    <a:pt x="77" y="796"/>
                    <a:pt x="81" y="781"/>
                    <a:pt x="83" y="770"/>
                  </a:cubicBezTo>
                  <a:cubicBezTo>
                    <a:pt x="88" y="738"/>
                    <a:pt x="83" y="702"/>
                    <a:pt x="82" y="670"/>
                  </a:cubicBezTo>
                  <a:cubicBezTo>
                    <a:pt x="82" y="623"/>
                    <a:pt x="79" y="577"/>
                    <a:pt x="85" y="531"/>
                  </a:cubicBezTo>
                  <a:cubicBezTo>
                    <a:pt x="99" y="413"/>
                    <a:pt x="104" y="292"/>
                    <a:pt x="105" y="174"/>
                  </a:cubicBezTo>
                  <a:cubicBezTo>
                    <a:pt x="105" y="142"/>
                    <a:pt x="105" y="110"/>
                    <a:pt x="102" y="79"/>
                  </a:cubicBezTo>
                  <a:cubicBezTo>
                    <a:pt x="100" y="63"/>
                    <a:pt x="99" y="40"/>
                    <a:pt x="87" y="29"/>
                  </a:cubicBezTo>
                  <a:cubicBezTo>
                    <a:pt x="85" y="28"/>
                    <a:pt x="81" y="30"/>
                    <a:pt x="83" y="31"/>
                  </a:cubicBezTo>
                  <a:cubicBezTo>
                    <a:pt x="93" y="41"/>
                    <a:pt x="94" y="59"/>
                    <a:pt x="96" y="72"/>
                  </a:cubicBezTo>
                  <a:cubicBezTo>
                    <a:pt x="99" y="100"/>
                    <a:pt x="100" y="127"/>
                    <a:pt x="100" y="155"/>
                  </a:cubicBezTo>
                  <a:cubicBezTo>
                    <a:pt x="101" y="225"/>
                    <a:pt x="97" y="294"/>
                    <a:pt x="93" y="364"/>
                  </a:cubicBezTo>
                  <a:cubicBezTo>
                    <a:pt x="90" y="417"/>
                    <a:pt x="86" y="470"/>
                    <a:pt x="81" y="523"/>
                  </a:cubicBezTo>
                  <a:cubicBezTo>
                    <a:pt x="77" y="560"/>
                    <a:pt x="76" y="595"/>
                    <a:pt x="77" y="632"/>
                  </a:cubicBezTo>
                  <a:cubicBezTo>
                    <a:pt x="78" y="663"/>
                    <a:pt x="78" y="694"/>
                    <a:pt x="78" y="726"/>
                  </a:cubicBezTo>
                  <a:cubicBezTo>
                    <a:pt x="79" y="741"/>
                    <a:pt x="79" y="756"/>
                    <a:pt x="78" y="771"/>
                  </a:cubicBezTo>
                  <a:cubicBezTo>
                    <a:pt x="76" y="792"/>
                    <a:pt x="57" y="811"/>
                    <a:pt x="37" y="794"/>
                  </a:cubicBezTo>
                  <a:cubicBezTo>
                    <a:pt x="0" y="760"/>
                    <a:pt x="24" y="685"/>
                    <a:pt x="25" y="641"/>
                  </a:cubicBezTo>
                  <a:cubicBezTo>
                    <a:pt x="25" y="605"/>
                    <a:pt x="28" y="569"/>
                    <a:pt x="28" y="532"/>
                  </a:cubicBezTo>
                  <a:cubicBezTo>
                    <a:pt x="29" y="480"/>
                    <a:pt x="29" y="428"/>
                    <a:pt x="29" y="375"/>
                  </a:cubicBezTo>
                  <a:cubicBezTo>
                    <a:pt x="29" y="306"/>
                    <a:pt x="30" y="236"/>
                    <a:pt x="30" y="167"/>
                  </a:cubicBezTo>
                  <a:cubicBezTo>
                    <a:pt x="30" y="126"/>
                    <a:pt x="29" y="85"/>
                    <a:pt x="31" y="44"/>
                  </a:cubicBezTo>
                  <a:cubicBezTo>
                    <a:pt x="32" y="28"/>
                    <a:pt x="39" y="12"/>
                    <a:pt x="58" y="16"/>
                  </a:cubicBezTo>
                  <a:cubicBezTo>
                    <a:pt x="67" y="19"/>
                    <a:pt x="76" y="25"/>
                    <a:pt x="83" y="32"/>
                  </a:cubicBezTo>
                  <a:cubicBezTo>
                    <a:pt x="85" y="33"/>
                    <a:pt x="89" y="30"/>
                    <a:pt x="87" y="29"/>
                  </a:cubicBezTo>
                  <a:close/>
                </a:path>
              </a:pathLst>
            </a:custGeom>
            <a:solidFill>
              <a:srgbClr val="49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7030A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16" name="Freeform 15"/>
            <p:cNvSpPr/>
            <p:nvPr/>
          </p:nvSpPr>
          <p:spPr bwMode="auto">
            <a:xfrm>
              <a:off x="6005207" y="2387057"/>
              <a:ext cx="4014472" cy="1681481"/>
            </a:xfrm>
            <a:custGeom>
              <a:avLst/>
              <a:gdLst>
                <a:gd name="T0" fmla="*/ 191 w 508"/>
                <a:gd name="T1" fmla="*/ 3 h 212"/>
                <a:gd name="T2" fmla="*/ 147 w 508"/>
                <a:gd name="T3" fmla="*/ 2 h 212"/>
                <a:gd name="T4" fmla="*/ 46 w 508"/>
                <a:gd name="T5" fmla="*/ 7 h 212"/>
                <a:gd name="T6" fmla="*/ 31 w 508"/>
                <a:gd name="T7" fmla="*/ 22 h 212"/>
                <a:gd name="T8" fmla="*/ 13 w 508"/>
                <a:gd name="T9" fmla="*/ 72 h 212"/>
                <a:gd name="T10" fmla="*/ 3 w 508"/>
                <a:gd name="T11" fmla="*/ 156 h 212"/>
                <a:gd name="T12" fmla="*/ 21 w 508"/>
                <a:gd name="T13" fmla="*/ 199 h 212"/>
                <a:gd name="T14" fmla="*/ 78 w 508"/>
                <a:gd name="T15" fmla="*/ 210 h 212"/>
                <a:gd name="T16" fmla="*/ 171 w 508"/>
                <a:gd name="T17" fmla="*/ 208 h 212"/>
                <a:gd name="T18" fmla="*/ 269 w 508"/>
                <a:gd name="T19" fmla="*/ 206 h 212"/>
                <a:gd name="T20" fmla="*/ 485 w 508"/>
                <a:gd name="T21" fmla="*/ 198 h 212"/>
                <a:gd name="T22" fmla="*/ 483 w 508"/>
                <a:gd name="T23" fmla="*/ 142 h 212"/>
                <a:gd name="T24" fmla="*/ 505 w 508"/>
                <a:gd name="T25" fmla="*/ 47 h 212"/>
                <a:gd name="T26" fmla="*/ 487 w 508"/>
                <a:gd name="T27" fmla="*/ 18 h 212"/>
                <a:gd name="T28" fmla="*/ 437 w 508"/>
                <a:gd name="T29" fmla="*/ 7 h 212"/>
                <a:gd name="T30" fmla="*/ 242 w 508"/>
                <a:gd name="T31" fmla="*/ 2 h 212"/>
                <a:gd name="T32" fmla="*/ 191 w 508"/>
                <a:gd name="T33" fmla="*/ 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8" h="212">
                  <a:moveTo>
                    <a:pt x="191" y="3"/>
                  </a:moveTo>
                  <a:cubicBezTo>
                    <a:pt x="178" y="3"/>
                    <a:pt x="163" y="3"/>
                    <a:pt x="147" y="2"/>
                  </a:cubicBezTo>
                  <a:cubicBezTo>
                    <a:pt x="111" y="1"/>
                    <a:pt x="71" y="0"/>
                    <a:pt x="46" y="7"/>
                  </a:cubicBezTo>
                  <a:cubicBezTo>
                    <a:pt x="34" y="11"/>
                    <a:pt x="37" y="16"/>
                    <a:pt x="31" y="22"/>
                  </a:cubicBezTo>
                  <a:cubicBezTo>
                    <a:pt x="17" y="36"/>
                    <a:pt x="15" y="54"/>
                    <a:pt x="13" y="72"/>
                  </a:cubicBezTo>
                  <a:cubicBezTo>
                    <a:pt x="10" y="101"/>
                    <a:pt x="11" y="129"/>
                    <a:pt x="3" y="156"/>
                  </a:cubicBezTo>
                  <a:cubicBezTo>
                    <a:pt x="0" y="166"/>
                    <a:pt x="13" y="190"/>
                    <a:pt x="21" y="199"/>
                  </a:cubicBezTo>
                  <a:cubicBezTo>
                    <a:pt x="31" y="211"/>
                    <a:pt x="55" y="210"/>
                    <a:pt x="78" y="210"/>
                  </a:cubicBezTo>
                  <a:cubicBezTo>
                    <a:pt x="113" y="212"/>
                    <a:pt x="142" y="210"/>
                    <a:pt x="171" y="208"/>
                  </a:cubicBezTo>
                  <a:cubicBezTo>
                    <a:pt x="201" y="206"/>
                    <a:pt x="231" y="204"/>
                    <a:pt x="269" y="206"/>
                  </a:cubicBezTo>
                  <a:cubicBezTo>
                    <a:pt x="290" y="207"/>
                    <a:pt x="478" y="211"/>
                    <a:pt x="485" y="198"/>
                  </a:cubicBezTo>
                  <a:cubicBezTo>
                    <a:pt x="491" y="185"/>
                    <a:pt x="484" y="155"/>
                    <a:pt x="483" y="142"/>
                  </a:cubicBezTo>
                  <a:cubicBezTo>
                    <a:pt x="482" y="112"/>
                    <a:pt x="508" y="76"/>
                    <a:pt x="505" y="47"/>
                  </a:cubicBezTo>
                  <a:cubicBezTo>
                    <a:pt x="504" y="35"/>
                    <a:pt x="496" y="29"/>
                    <a:pt x="487" y="18"/>
                  </a:cubicBezTo>
                  <a:cubicBezTo>
                    <a:pt x="480" y="9"/>
                    <a:pt x="455" y="8"/>
                    <a:pt x="437" y="7"/>
                  </a:cubicBezTo>
                  <a:cubicBezTo>
                    <a:pt x="384" y="5"/>
                    <a:pt x="263" y="0"/>
                    <a:pt x="242" y="2"/>
                  </a:cubicBezTo>
                  <a:cubicBezTo>
                    <a:pt x="191" y="3"/>
                    <a:pt x="191" y="3"/>
                    <a:pt x="191" y="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7030A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17" name="Freeform 16"/>
            <p:cNvSpPr/>
            <p:nvPr/>
          </p:nvSpPr>
          <p:spPr bwMode="auto">
            <a:xfrm>
              <a:off x="5995626" y="2372684"/>
              <a:ext cx="4057588" cy="1700643"/>
            </a:xfrm>
            <a:custGeom>
              <a:avLst/>
              <a:gdLst>
                <a:gd name="T0" fmla="*/ 192 w 513"/>
                <a:gd name="T1" fmla="*/ 3 h 215"/>
                <a:gd name="T2" fmla="*/ 147 w 513"/>
                <a:gd name="T3" fmla="*/ 2 h 215"/>
                <a:gd name="T4" fmla="*/ 55 w 513"/>
                <a:gd name="T5" fmla="*/ 5 h 215"/>
                <a:gd name="T6" fmla="*/ 9 w 513"/>
                <a:gd name="T7" fmla="*/ 102 h 215"/>
                <a:gd name="T8" fmla="*/ 5 w 513"/>
                <a:gd name="T9" fmla="*/ 144 h 215"/>
                <a:gd name="T10" fmla="*/ 2 w 513"/>
                <a:gd name="T11" fmla="*/ 169 h 215"/>
                <a:gd name="T12" fmla="*/ 27 w 513"/>
                <a:gd name="T13" fmla="*/ 208 h 215"/>
                <a:gd name="T14" fmla="*/ 68 w 513"/>
                <a:gd name="T15" fmla="*/ 214 h 215"/>
                <a:gd name="T16" fmla="*/ 79 w 513"/>
                <a:gd name="T17" fmla="*/ 214 h 215"/>
                <a:gd name="T18" fmla="*/ 168 w 513"/>
                <a:gd name="T19" fmla="*/ 212 h 215"/>
                <a:gd name="T20" fmla="*/ 308 w 513"/>
                <a:gd name="T21" fmla="*/ 211 h 215"/>
                <a:gd name="T22" fmla="*/ 381 w 513"/>
                <a:gd name="T23" fmla="*/ 211 h 215"/>
                <a:gd name="T24" fmla="*/ 471 w 513"/>
                <a:gd name="T25" fmla="*/ 207 h 215"/>
                <a:gd name="T26" fmla="*/ 487 w 513"/>
                <a:gd name="T27" fmla="*/ 203 h 215"/>
                <a:gd name="T28" fmla="*/ 489 w 513"/>
                <a:gd name="T29" fmla="*/ 161 h 215"/>
                <a:gd name="T30" fmla="*/ 501 w 513"/>
                <a:gd name="T31" fmla="*/ 88 h 215"/>
                <a:gd name="T32" fmla="*/ 499 w 513"/>
                <a:gd name="T33" fmla="*/ 29 h 215"/>
                <a:gd name="T34" fmla="*/ 412 w 513"/>
                <a:gd name="T35" fmla="*/ 5 h 215"/>
                <a:gd name="T36" fmla="*/ 390 w 513"/>
                <a:gd name="T37" fmla="*/ 5 h 215"/>
                <a:gd name="T38" fmla="*/ 192 w 513"/>
                <a:gd name="T39" fmla="*/ 3 h 215"/>
                <a:gd name="T40" fmla="*/ 192 w 513"/>
                <a:gd name="T41" fmla="*/ 7 h 215"/>
                <a:gd name="T42" fmla="*/ 371 w 513"/>
                <a:gd name="T43" fmla="*/ 8 h 215"/>
                <a:gd name="T44" fmla="*/ 427 w 513"/>
                <a:gd name="T45" fmla="*/ 10 h 215"/>
                <a:gd name="T46" fmla="*/ 504 w 513"/>
                <a:gd name="T47" fmla="*/ 49 h 215"/>
                <a:gd name="T48" fmla="*/ 485 w 513"/>
                <a:gd name="T49" fmla="*/ 121 h 215"/>
                <a:gd name="T50" fmla="*/ 486 w 513"/>
                <a:gd name="T51" fmla="*/ 187 h 215"/>
                <a:gd name="T52" fmla="*/ 463 w 513"/>
                <a:gd name="T53" fmla="*/ 204 h 215"/>
                <a:gd name="T54" fmla="*/ 418 w 513"/>
                <a:gd name="T55" fmla="*/ 207 h 215"/>
                <a:gd name="T56" fmla="*/ 316 w 513"/>
                <a:gd name="T57" fmla="*/ 207 h 215"/>
                <a:gd name="T58" fmla="*/ 226 w 513"/>
                <a:gd name="T59" fmla="*/ 205 h 215"/>
                <a:gd name="T60" fmla="*/ 60 w 513"/>
                <a:gd name="T61" fmla="*/ 210 h 215"/>
                <a:gd name="T62" fmla="*/ 15 w 513"/>
                <a:gd name="T63" fmla="*/ 186 h 215"/>
                <a:gd name="T64" fmla="*/ 11 w 513"/>
                <a:gd name="T65" fmla="*/ 138 h 215"/>
                <a:gd name="T66" fmla="*/ 27 w 513"/>
                <a:gd name="T67" fmla="*/ 35 h 215"/>
                <a:gd name="T68" fmla="*/ 57 w 513"/>
                <a:gd name="T69" fmla="*/ 9 h 215"/>
                <a:gd name="T70" fmla="*/ 106 w 513"/>
                <a:gd name="T71" fmla="*/ 6 h 215"/>
                <a:gd name="T72" fmla="*/ 148 w 513"/>
                <a:gd name="T73" fmla="*/ 6 h 215"/>
                <a:gd name="T74" fmla="*/ 192 w 513"/>
                <a:gd name="T75" fmla="*/ 7 h 215"/>
                <a:gd name="T76" fmla="*/ 192 w 513"/>
                <a:gd name="T77" fmla="*/ 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3" h="215">
                  <a:moveTo>
                    <a:pt x="192" y="3"/>
                  </a:moveTo>
                  <a:cubicBezTo>
                    <a:pt x="177" y="3"/>
                    <a:pt x="162" y="3"/>
                    <a:pt x="147" y="2"/>
                  </a:cubicBezTo>
                  <a:cubicBezTo>
                    <a:pt x="116" y="1"/>
                    <a:pt x="86" y="0"/>
                    <a:pt x="55" y="5"/>
                  </a:cubicBezTo>
                  <a:cubicBezTo>
                    <a:pt x="14" y="12"/>
                    <a:pt x="11" y="69"/>
                    <a:pt x="9" y="102"/>
                  </a:cubicBezTo>
                  <a:cubicBezTo>
                    <a:pt x="8" y="116"/>
                    <a:pt x="7" y="130"/>
                    <a:pt x="5" y="144"/>
                  </a:cubicBezTo>
                  <a:cubicBezTo>
                    <a:pt x="3" y="153"/>
                    <a:pt x="0" y="159"/>
                    <a:pt x="2" y="169"/>
                  </a:cubicBezTo>
                  <a:cubicBezTo>
                    <a:pt x="5" y="183"/>
                    <a:pt x="15" y="200"/>
                    <a:pt x="27" y="208"/>
                  </a:cubicBezTo>
                  <a:cubicBezTo>
                    <a:pt x="38" y="215"/>
                    <a:pt x="54" y="215"/>
                    <a:pt x="68" y="214"/>
                  </a:cubicBezTo>
                  <a:cubicBezTo>
                    <a:pt x="72" y="214"/>
                    <a:pt x="76" y="214"/>
                    <a:pt x="79" y="214"/>
                  </a:cubicBezTo>
                  <a:cubicBezTo>
                    <a:pt x="109" y="215"/>
                    <a:pt x="138" y="214"/>
                    <a:pt x="168" y="212"/>
                  </a:cubicBezTo>
                  <a:cubicBezTo>
                    <a:pt x="215" y="209"/>
                    <a:pt x="261" y="210"/>
                    <a:pt x="308" y="211"/>
                  </a:cubicBezTo>
                  <a:cubicBezTo>
                    <a:pt x="332" y="211"/>
                    <a:pt x="357" y="211"/>
                    <a:pt x="381" y="211"/>
                  </a:cubicBezTo>
                  <a:cubicBezTo>
                    <a:pt x="411" y="211"/>
                    <a:pt x="442" y="211"/>
                    <a:pt x="471" y="207"/>
                  </a:cubicBezTo>
                  <a:cubicBezTo>
                    <a:pt x="476" y="206"/>
                    <a:pt x="483" y="206"/>
                    <a:pt x="487" y="203"/>
                  </a:cubicBezTo>
                  <a:cubicBezTo>
                    <a:pt x="496" y="195"/>
                    <a:pt x="490" y="171"/>
                    <a:pt x="489" y="161"/>
                  </a:cubicBezTo>
                  <a:cubicBezTo>
                    <a:pt x="485" y="134"/>
                    <a:pt x="492" y="113"/>
                    <a:pt x="501" y="88"/>
                  </a:cubicBezTo>
                  <a:cubicBezTo>
                    <a:pt x="509" y="67"/>
                    <a:pt x="513" y="47"/>
                    <a:pt x="499" y="29"/>
                  </a:cubicBezTo>
                  <a:cubicBezTo>
                    <a:pt x="479" y="4"/>
                    <a:pt x="443" y="5"/>
                    <a:pt x="412" y="5"/>
                  </a:cubicBezTo>
                  <a:cubicBezTo>
                    <a:pt x="404" y="5"/>
                    <a:pt x="397" y="5"/>
                    <a:pt x="390" y="5"/>
                  </a:cubicBezTo>
                  <a:cubicBezTo>
                    <a:pt x="324" y="2"/>
                    <a:pt x="258" y="2"/>
                    <a:pt x="192" y="3"/>
                  </a:cubicBezTo>
                  <a:cubicBezTo>
                    <a:pt x="188" y="3"/>
                    <a:pt x="190" y="7"/>
                    <a:pt x="192" y="7"/>
                  </a:cubicBezTo>
                  <a:cubicBezTo>
                    <a:pt x="252" y="6"/>
                    <a:pt x="311" y="6"/>
                    <a:pt x="371" y="8"/>
                  </a:cubicBezTo>
                  <a:cubicBezTo>
                    <a:pt x="389" y="9"/>
                    <a:pt x="408" y="9"/>
                    <a:pt x="427" y="10"/>
                  </a:cubicBezTo>
                  <a:cubicBezTo>
                    <a:pt x="457" y="12"/>
                    <a:pt x="496" y="12"/>
                    <a:pt x="504" y="49"/>
                  </a:cubicBezTo>
                  <a:cubicBezTo>
                    <a:pt x="508" y="72"/>
                    <a:pt x="491" y="100"/>
                    <a:pt x="485" y="121"/>
                  </a:cubicBezTo>
                  <a:cubicBezTo>
                    <a:pt x="479" y="144"/>
                    <a:pt x="486" y="165"/>
                    <a:pt x="486" y="187"/>
                  </a:cubicBezTo>
                  <a:cubicBezTo>
                    <a:pt x="486" y="203"/>
                    <a:pt x="476" y="203"/>
                    <a:pt x="463" y="204"/>
                  </a:cubicBezTo>
                  <a:cubicBezTo>
                    <a:pt x="448" y="206"/>
                    <a:pt x="433" y="206"/>
                    <a:pt x="418" y="207"/>
                  </a:cubicBezTo>
                  <a:cubicBezTo>
                    <a:pt x="384" y="208"/>
                    <a:pt x="350" y="207"/>
                    <a:pt x="316" y="207"/>
                  </a:cubicBezTo>
                  <a:cubicBezTo>
                    <a:pt x="286" y="207"/>
                    <a:pt x="256" y="205"/>
                    <a:pt x="226" y="205"/>
                  </a:cubicBezTo>
                  <a:cubicBezTo>
                    <a:pt x="170" y="206"/>
                    <a:pt x="115" y="211"/>
                    <a:pt x="60" y="210"/>
                  </a:cubicBezTo>
                  <a:cubicBezTo>
                    <a:pt x="39" y="209"/>
                    <a:pt x="25" y="205"/>
                    <a:pt x="15" y="186"/>
                  </a:cubicBezTo>
                  <a:cubicBezTo>
                    <a:pt x="4" y="168"/>
                    <a:pt x="8" y="157"/>
                    <a:pt x="11" y="138"/>
                  </a:cubicBezTo>
                  <a:cubicBezTo>
                    <a:pt x="17" y="104"/>
                    <a:pt x="11" y="66"/>
                    <a:pt x="27" y="35"/>
                  </a:cubicBezTo>
                  <a:cubicBezTo>
                    <a:pt x="33" y="23"/>
                    <a:pt x="44" y="12"/>
                    <a:pt x="57" y="9"/>
                  </a:cubicBezTo>
                  <a:cubicBezTo>
                    <a:pt x="73" y="6"/>
                    <a:pt x="90" y="6"/>
                    <a:pt x="106" y="6"/>
                  </a:cubicBezTo>
                  <a:cubicBezTo>
                    <a:pt x="120" y="5"/>
                    <a:pt x="134" y="6"/>
                    <a:pt x="148" y="6"/>
                  </a:cubicBezTo>
                  <a:cubicBezTo>
                    <a:pt x="163" y="7"/>
                    <a:pt x="178" y="7"/>
                    <a:pt x="192" y="7"/>
                  </a:cubicBezTo>
                  <a:cubicBezTo>
                    <a:pt x="196" y="7"/>
                    <a:pt x="195" y="3"/>
                    <a:pt x="192" y="3"/>
                  </a:cubicBezTo>
                </a:path>
              </a:pathLst>
            </a:custGeom>
            <a:solidFill>
              <a:srgbClr val="49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7030A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18" name="Freeform 17"/>
            <p:cNvSpPr/>
            <p:nvPr/>
          </p:nvSpPr>
          <p:spPr bwMode="auto">
            <a:xfrm>
              <a:off x="6120180" y="2497238"/>
              <a:ext cx="4483945" cy="1710224"/>
            </a:xfrm>
            <a:custGeom>
              <a:avLst/>
              <a:gdLst>
                <a:gd name="T0" fmla="*/ 191 w 567"/>
                <a:gd name="T1" fmla="*/ 3 h 216"/>
                <a:gd name="T2" fmla="*/ 147 w 567"/>
                <a:gd name="T3" fmla="*/ 2 h 216"/>
                <a:gd name="T4" fmla="*/ 55 w 567"/>
                <a:gd name="T5" fmla="*/ 5 h 216"/>
                <a:gd name="T6" fmla="*/ 9 w 567"/>
                <a:gd name="T7" fmla="*/ 102 h 216"/>
                <a:gd name="T8" fmla="*/ 4 w 567"/>
                <a:gd name="T9" fmla="*/ 143 h 216"/>
                <a:gd name="T10" fmla="*/ 2 w 567"/>
                <a:gd name="T11" fmla="*/ 168 h 216"/>
                <a:gd name="T12" fmla="*/ 27 w 567"/>
                <a:gd name="T13" fmla="*/ 207 h 216"/>
                <a:gd name="T14" fmla="*/ 68 w 567"/>
                <a:gd name="T15" fmla="*/ 214 h 216"/>
                <a:gd name="T16" fmla="*/ 78 w 567"/>
                <a:gd name="T17" fmla="*/ 214 h 216"/>
                <a:gd name="T18" fmla="*/ 162 w 567"/>
                <a:gd name="T19" fmla="*/ 212 h 216"/>
                <a:gd name="T20" fmla="*/ 307 w 567"/>
                <a:gd name="T21" fmla="*/ 210 h 216"/>
                <a:gd name="T22" fmla="*/ 381 w 567"/>
                <a:gd name="T23" fmla="*/ 210 h 216"/>
                <a:gd name="T24" fmla="*/ 469 w 567"/>
                <a:gd name="T25" fmla="*/ 206 h 216"/>
                <a:gd name="T26" fmla="*/ 510 w 567"/>
                <a:gd name="T27" fmla="*/ 178 h 216"/>
                <a:gd name="T28" fmla="*/ 558 w 567"/>
                <a:gd name="T29" fmla="*/ 117 h 216"/>
                <a:gd name="T30" fmla="*/ 549 w 567"/>
                <a:gd name="T31" fmla="*/ 77 h 216"/>
                <a:gd name="T32" fmla="*/ 499 w 567"/>
                <a:gd name="T33" fmla="*/ 28 h 216"/>
                <a:gd name="T34" fmla="*/ 455 w 567"/>
                <a:gd name="T35" fmla="*/ 8 h 216"/>
                <a:gd name="T36" fmla="*/ 289 w 567"/>
                <a:gd name="T37" fmla="*/ 2 h 216"/>
                <a:gd name="T38" fmla="*/ 191 w 567"/>
                <a:gd name="T39" fmla="*/ 3 h 216"/>
                <a:gd name="T40" fmla="*/ 192 w 567"/>
                <a:gd name="T41" fmla="*/ 6 h 216"/>
                <a:gd name="T42" fmla="*/ 370 w 567"/>
                <a:gd name="T43" fmla="*/ 7 h 216"/>
                <a:gd name="T44" fmla="*/ 427 w 567"/>
                <a:gd name="T45" fmla="*/ 10 h 216"/>
                <a:gd name="T46" fmla="*/ 491 w 567"/>
                <a:gd name="T47" fmla="*/ 26 h 216"/>
                <a:gd name="T48" fmla="*/ 558 w 567"/>
                <a:gd name="T49" fmla="*/ 95 h 216"/>
                <a:gd name="T50" fmla="*/ 530 w 567"/>
                <a:gd name="T51" fmla="*/ 152 h 216"/>
                <a:gd name="T52" fmla="*/ 490 w 567"/>
                <a:gd name="T53" fmla="*/ 191 h 216"/>
                <a:gd name="T54" fmla="*/ 472 w 567"/>
                <a:gd name="T55" fmla="*/ 203 h 216"/>
                <a:gd name="T56" fmla="*/ 429 w 567"/>
                <a:gd name="T57" fmla="*/ 206 h 216"/>
                <a:gd name="T58" fmla="*/ 246 w 567"/>
                <a:gd name="T59" fmla="*/ 205 h 216"/>
                <a:gd name="T60" fmla="*/ 100 w 567"/>
                <a:gd name="T61" fmla="*/ 211 h 216"/>
                <a:gd name="T62" fmla="*/ 19 w 567"/>
                <a:gd name="T63" fmla="*/ 194 h 216"/>
                <a:gd name="T64" fmla="*/ 7 w 567"/>
                <a:gd name="T65" fmla="*/ 168 h 216"/>
                <a:gd name="T66" fmla="*/ 11 w 567"/>
                <a:gd name="T67" fmla="*/ 131 h 216"/>
                <a:gd name="T68" fmla="*/ 62 w 567"/>
                <a:gd name="T69" fmla="*/ 8 h 216"/>
                <a:gd name="T70" fmla="*/ 148 w 567"/>
                <a:gd name="T71" fmla="*/ 5 h 216"/>
                <a:gd name="T72" fmla="*/ 192 w 567"/>
                <a:gd name="T73" fmla="*/ 6 h 216"/>
                <a:gd name="T74" fmla="*/ 191 w 567"/>
                <a:gd name="T75" fmla="*/ 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7" h="216">
                  <a:moveTo>
                    <a:pt x="191" y="3"/>
                  </a:moveTo>
                  <a:cubicBezTo>
                    <a:pt x="176" y="3"/>
                    <a:pt x="161" y="3"/>
                    <a:pt x="147" y="2"/>
                  </a:cubicBezTo>
                  <a:cubicBezTo>
                    <a:pt x="116" y="1"/>
                    <a:pt x="85" y="0"/>
                    <a:pt x="55" y="5"/>
                  </a:cubicBezTo>
                  <a:cubicBezTo>
                    <a:pt x="13" y="12"/>
                    <a:pt x="11" y="68"/>
                    <a:pt x="9" y="102"/>
                  </a:cubicBezTo>
                  <a:cubicBezTo>
                    <a:pt x="8" y="116"/>
                    <a:pt x="7" y="129"/>
                    <a:pt x="4" y="143"/>
                  </a:cubicBezTo>
                  <a:cubicBezTo>
                    <a:pt x="3" y="153"/>
                    <a:pt x="0" y="159"/>
                    <a:pt x="2" y="168"/>
                  </a:cubicBezTo>
                  <a:cubicBezTo>
                    <a:pt x="5" y="182"/>
                    <a:pt x="14" y="199"/>
                    <a:pt x="27" y="207"/>
                  </a:cubicBezTo>
                  <a:cubicBezTo>
                    <a:pt x="38" y="214"/>
                    <a:pt x="54" y="214"/>
                    <a:pt x="68" y="214"/>
                  </a:cubicBezTo>
                  <a:cubicBezTo>
                    <a:pt x="71" y="214"/>
                    <a:pt x="75" y="213"/>
                    <a:pt x="78" y="214"/>
                  </a:cubicBezTo>
                  <a:cubicBezTo>
                    <a:pt x="106" y="214"/>
                    <a:pt x="134" y="214"/>
                    <a:pt x="162" y="212"/>
                  </a:cubicBezTo>
                  <a:cubicBezTo>
                    <a:pt x="210" y="209"/>
                    <a:pt x="259" y="210"/>
                    <a:pt x="307" y="210"/>
                  </a:cubicBezTo>
                  <a:cubicBezTo>
                    <a:pt x="332" y="210"/>
                    <a:pt x="356" y="211"/>
                    <a:pt x="381" y="210"/>
                  </a:cubicBezTo>
                  <a:cubicBezTo>
                    <a:pt x="410" y="210"/>
                    <a:pt x="440" y="210"/>
                    <a:pt x="469" y="206"/>
                  </a:cubicBezTo>
                  <a:cubicBezTo>
                    <a:pt x="489" y="204"/>
                    <a:pt x="496" y="191"/>
                    <a:pt x="510" y="178"/>
                  </a:cubicBezTo>
                  <a:cubicBezTo>
                    <a:pt x="529" y="161"/>
                    <a:pt x="548" y="141"/>
                    <a:pt x="558" y="117"/>
                  </a:cubicBezTo>
                  <a:cubicBezTo>
                    <a:pt x="567" y="97"/>
                    <a:pt x="563" y="92"/>
                    <a:pt x="549" y="77"/>
                  </a:cubicBezTo>
                  <a:cubicBezTo>
                    <a:pt x="534" y="60"/>
                    <a:pt x="516" y="44"/>
                    <a:pt x="499" y="28"/>
                  </a:cubicBezTo>
                  <a:cubicBezTo>
                    <a:pt x="485" y="15"/>
                    <a:pt x="475" y="10"/>
                    <a:pt x="455" y="8"/>
                  </a:cubicBezTo>
                  <a:cubicBezTo>
                    <a:pt x="400" y="2"/>
                    <a:pt x="344" y="3"/>
                    <a:pt x="289" y="2"/>
                  </a:cubicBezTo>
                  <a:cubicBezTo>
                    <a:pt x="256" y="1"/>
                    <a:pt x="224" y="2"/>
                    <a:pt x="191" y="3"/>
                  </a:cubicBezTo>
                  <a:cubicBezTo>
                    <a:pt x="188" y="3"/>
                    <a:pt x="189" y="6"/>
                    <a:pt x="192" y="6"/>
                  </a:cubicBezTo>
                  <a:cubicBezTo>
                    <a:pt x="251" y="5"/>
                    <a:pt x="311" y="5"/>
                    <a:pt x="370" y="7"/>
                  </a:cubicBezTo>
                  <a:cubicBezTo>
                    <a:pt x="389" y="8"/>
                    <a:pt x="408" y="9"/>
                    <a:pt x="427" y="10"/>
                  </a:cubicBezTo>
                  <a:cubicBezTo>
                    <a:pt x="449" y="10"/>
                    <a:pt x="474" y="9"/>
                    <a:pt x="491" y="26"/>
                  </a:cubicBezTo>
                  <a:cubicBezTo>
                    <a:pt x="513" y="48"/>
                    <a:pt x="542" y="68"/>
                    <a:pt x="558" y="95"/>
                  </a:cubicBezTo>
                  <a:cubicBezTo>
                    <a:pt x="567" y="109"/>
                    <a:pt x="538" y="141"/>
                    <a:pt x="530" y="152"/>
                  </a:cubicBezTo>
                  <a:cubicBezTo>
                    <a:pt x="518" y="166"/>
                    <a:pt x="503" y="178"/>
                    <a:pt x="490" y="191"/>
                  </a:cubicBezTo>
                  <a:cubicBezTo>
                    <a:pt x="483" y="197"/>
                    <a:pt x="481" y="201"/>
                    <a:pt x="472" y="203"/>
                  </a:cubicBezTo>
                  <a:cubicBezTo>
                    <a:pt x="458" y="205"/>
                    <a:pt x="443" y="205"/>
                    <a:pt x="429" y="206"/>
                  </a:cubicBezTo>
                  <a:cubicBezTo>
                    <a:pt x="368" y="209"/>
                    <a:pt x="307" y="206"/>
                    <a:pt x="246" y="205"/>
                  </a:cubicBezTo>
                  <a:cubicBezTo>
                    <a:pt x="197" y="205"/>
                    <a:pt x="149" y="211"/>
                    <a:pt x="100" y="211"/>
                  </a:cubicBezTo>
                  <a:cubicBezTo>
                    <a:pt x="77" y="211"/>
                    <a:pt x="34" y="216"/>
                    <a:pt x="19" y="194"/>
                  </a:cubicBezTo>
                  <a:cubicBezTo>
                    <a:pt x="14" y="186"/>
                    <a:pt x="10" y="177"/>
                    <a:pt x="7" y="168"/>
                  </a:cubicBezTo>
                  <a:cubicBezTo>
                    <a:pt x="3" y="157"/>
                    <a:pt x="10" y="142"/>
                    <a:pt x="11" y="131"/>
                  </a:cubicBezTo>
                  <a:cubicBezTo>
                    <a:pt x="17" y="90"/>
                    <a:pt x="8" y="17"/>
                    <a:pt x="62" y="8"/>
                  </a:cubicBezTo>
                  <a:cubicBezTo>
                    <a:pt x="90" y="3"/>
                    <a:pt x="119" y="4"/>
                    <a:pt x="148" y="5"/>
                  </a:cubicBezTo>
                  <a:cubicBezTo>
                    <a:pt x="162" y="6"/>
                    <a:pt x="177" y="6"/>
                    <a:pt x="192" y="6"/>
                  </a:cubicBezTo>
                  <a:cubicBezTo>
                    <a:pt x="195" y="6"/>
                    <a:pt x="194" y="3"/>
                    <a:pt x="191" y="3"/>
                  </a:cubicBezTo>
                </a:path>
              </a:pathLst>
            </a:custGeom>
            <a:solidFill>
              <a:srgbClr val="49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7030A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19" name="Freeform 18"/>
            <p:cNvSpPr/>
            <p:nvPr/>
          </p:nvSpPr>
          <p:spPr bwMode="auto">
            <a:xfrm>
              <a:off x="6168086" y="480420"/>
              <a:ext cx="3679134" cy="1758130"/>
            </a:xfrm>
            <a:custGeom>
              <a:avLst/>
              <a:gdLst>
                <a:gd name="T0" fmla="*/ 300 w 465"/>
                <a:gd name="T1" fmla="*/ 17 h 222"/>
                <a:gd name="T2" fmla="*/ 434 w 465"/>
                <a:gd name="T3" fmla="*/ 32 h 222"/>
                <a:gd name="T4" fmla="*/ 447 w 465"/>
                <a:gd name="T5" fmla="*/ 47 h 222"/>
                <a:gd name="T6" fmla="*/ 460 w 465"/>
                <a:gd name="T7" fmla="*/ 95 h 222"/>
                <a:gd name="T8" fmla="*/ 463 w 465"/>
                <a:gd name="T9" fmla="*/ 173 h 222"/>
                <a:gd name="T10" fmla="*/ 443 w 465"/>
                <a:gd name="T11" fmla="*/ 212 h 222"/>
                <a:gd name="T12" fmla="*/ 389 w 465"/>
                <a:gd name="T13" fmla="*/ 218 h 222"/>
                <a:gd name="T14" fmla="*/ 212 w 465"/>
                <a:gd name="T15" fmla="*/ 199 h 222"/>
                <a:gd name="T16" fmla="*/ 12 w 465"/>
                <a:gd name="T17" fmla="*/ 175 h 222"/>
                <a:gd name="T18" fmla="*/ 18 w 465"/>
                <a:gd name="T19" fmla="*/ 123 h 222"/>
                <a:gd name="T20" fmla="*/ 5 w 465"/>
                <a:gd name="T21" fmla="*/ 33 h 222"/>
                <a:gd name="T22" fmla="*/ 24 w 465"/>
                <a:gd name="T23" fmla="*/ 8 h 222"/>
                <a:gd name="T24" fmla="*/ 71 w 465"/>
                <a:gd name="T25" fmla="*/ 1 h 222"/>
                <a:gd name="T26" fmla="*/ 253 w 465"/>
                <a:gd name="T27" fmla="*/ 12 h 222"/>
                <a:gd name="T28" fmla="*/ 300 w 465"/>
                <a:gd name="T29" fmla="*/ 17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5" h="222">
                  <a:moveTo>
                    <a:pt x="300" y="17"/>
                  </a:moveTo>
                  <a:cubicBezTo>
                    <a:pt x="338" y="21"/>
                    <a:pt x="401" y="20"/>
                    <a:pt x="434" y="32"/>
                  </a:cubicBezTo>
                  <a:cubicBezTo>
                    <a:pt x="445" y="36"/>
                    <a:pt x="442" y="41"/>
                    <a:pt x="447" y="47"/>
                  </a:cubicBezTo>
                  <a:cubicBezTo>
                    <a:pt x="459" y="61"/>
                    <a:pt x="459" y="78"/>
                    <a:pt x="460" y="95"/>
                  </a:cubicBezTo>
                  <a:cubicBezTo>
                    <a:pt x="461" y="122"/>
                    <a:pt x="457" y="147"/>
                    <a:pt x="463" y="173"/>
                  </a:cubicBezTo>
                  <a:cubicBezTo>
                    <a:pt x="465" y="183"/>
                    <a:pt x="450" y="204"/>
                    <a:pt x="443" y="212"/>
                  </a:cubicBezTo>
                  <a:cubicBezTo>
                    <a:pt x="433" y="222"/>
                    <a:pt x="410" y="219"/>
                    <a:pt x="389" y="218"/>
                  </a:cubicBezTo>
                  <a:cubicBezTo>
                    <a:pt x="322" y="215"/>
                    <a:pt x="280" y="202"/>
                    <a:pt x="212" y="199"/>
                  </a:cubicBezTo>
                  <a:cubicBezTo>
                    <a:pt x="192" y="198"/>
                    <a:pt x="17" y="187"/>
                    <a:pt x="12" y="175"/>
                  </a:cubicBezTo>
                  <a:cubicBezTo>
                    <a:pt x="7" y="163"/>
                    <a:pt x="16" y="135"/>
                    <a:pt x="18" y="123"/>
                  </a:cubicBezTo>
                  <a:cubicBezTo>
                    <a:pt x="21" y="95"/>
                    <a:pt x="0" y="60"/>
                    <a:pt x="5" y="33"/>
                  </a:cubicBezTo>
                  <a:cubicBezTo>
                    <a:pt x="7" y="22"/>
                    <a:pt x="14" y="17"/>
                    <a:pt x="24" y="8"/>
                  </a:cubicBezTo>
                  <a:cubicBezTo>
                    <a:pt x="31" y="0"/>
                    <a:pt x="54" y="0"/>
                    <a:pt x="71" y="1"/>
                  </a:cubicBezTo>
                  <a:cubicBezTo>
                    <a:pt x="121" y="3"/>
                    <a:pt x="233" y="8"/>
                    <a:pt x="253" y="12"/>
                  </a:cubicBezTo>
                  <a:cubicBezTo>
                    <a:pt x="300" y="17"/>
                    <a:pt x="300" y="17"/>
                    <a:pt x="300" y="17"/>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7030A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20" name="Freeform 19"/>
            <p:cNvSpPr/>
            <p:nvPr/>
          </p:nvSpPr>
          <p:spPr bwMode="auto">
            <a:xfrm>
              <a:off x="6005207" y="456468"/>
              <a:ext cx="3856386" cy="1829986"/>
            </a:xfrm>
            <a:custGeom>
              <a:avLst/>
              <a:gdLst>
                <a:gd name="T0" fmla="*/ 320 w 488"/>
                <a:gd name="T1" fmla="*/ 21 h 231"/>
                <a:gd name="T2" fmla="*/ 386 w 488"/>
                <a:gd name="T3" fmla="*/ 26 h 231"/>
                <a:gd name="T4" fmla="*/ 464 w 488"/>
                <a:gd name="T5" fmla="*/ 47 h 231"/>
                <a:gd name="T6" fmla="*/ 473 w 488"/>
                <a:gd name="T7" fmla="*/ 62 h 231"/>
                <a:gd name="T8" fmla="*/ 478 w 488"/>
                <a:gd name="T9" fmla="*/ 85 h 231"/>
                <a:gd name="T10" fmla="*/ 478 w 488"/>
                <a:gd name="T11" fmla="*/ 127 h 231"/>
                <a:gd name="T12" fmla="*/ 480 w 488"/>
                <a:gd name="T13" fmla="*/ 169 h 231"/>
                <a:gd name="T14" fmla="*/ 467 w 488"/>
                <a:gd name="T15" fmla="*/ 208 h 231"/>
                <a:gd name="T16" fmla="*/ 374 w 488"/>
                <a:gd name="T17" fmla="*/ 216 h 231"/>
                <a:gd name="T18" fmla="*/ 290 w 488"/>
                <a:gd name="T19" fmla="*/ 205 h 231"/>
                <a:gd name="T20" fmla="*/ 193 w 488"/>
                <a:gd name="T21" fmla="*/ 198 h 231"/>
                <a:gd name="T22" fmla="*/ 91 w 488"/>
                <a:gd name="T23" fmla="*/ 189 h 231"/>
                <a:gd name="T24" fmla="*/ 49 w 488"/>
                <a:gd name="T25" fmla="*/ 182 h 231"/>
                <a:gd name="T26" fmla="*/ 37 w 488"/>
                <a:gd name="T27" fmla="*/ 179 h 231"/>
                <a:gd name="T28" fmla="*/ 37 w 488"/>
                <a:gd name="T29" fmla="*/ 144 h 231"/>
                <a:gd name="T30" fmla="*/ 36 w 488"/>
                <a:gd name="T31" fmla="*/ 86 h 231"/>
                <a:gd name="T32" fmla="*/ 60 w 488"/>
                <a:gd name="T33" fmla="*/ 7 h 231"/>
                <a:gd name="T34" fmla="*/ 120 w 488"/>
                <a:gd name="T35" fmla="*/ 7 h 231"/>
                <a:gd name="T36" fmla="*/ 186 w 488"/>
                <a:gd name="T37" fmla="*/ 10 h 231"/>
                <a:gd name="T38" fmla="*/ 320 w 488"/>
                <a:gd name="T39" fmla="*/ 21 h 231"/>
                <a:gd name="T40" fmla="*/ 321 w 488"/>
                <a:gd name="T41" fmla="*/ 18 h 231"/>
                <a:gd name="T42" fmla="*/ 140 w 488"/>
                <a:gd name="T43" fmla="*/ 4 h 231"/>
                <a:gd name="T44" fmla="*/ 87 w 488"/>
                <a:gd name="T45" fmla="*/ 2 h 231"/>
                <a:gd name="T46" fmla="*/ 43 w 488"/>
                <a:gd name="T47" fmla="*/ 10 h 231"/>
                <a:gd name="T48" fmla="*/ 36 w 488"/>
                <a:gd name="T49" fmla="*/ 129 h 231"/>
                <a:gd name="T50" fmla="*/ 31 w 488"/>
                <a:gd name="T51" fmla="*/ 179 h 231"/>
                <a:gd name="T52" fmla="*/ 45 w 488"/>
                <a:gd name="T53" fmla="*/ 185 h 231"/>
                <a:gd name="T54" fmla="*/ 131 w 488"/>
                <a:gd name="T55" fmla="*/ 197 h 231"/>
                <a:gd name="T56" fmla="*/ 222 w 488"/>
                <a:gd name="T57" fmla="*/ 203 h 231"/>
                <a:gd name="T58" fmla="*/ 353 w 488"/>
                <a:gd name="T59" fmla="*/ 218 h 231"/>
                <a:gd name="T60" fmla="*/ 429 w 488"/>
                <a:gd name="T61" fmla="*/ 224 h 231"/>
                <a:gd name="T62" fmla="*/ 466 w 488"/>
                <a:gd name="T63" fmla="*/ 216 h 231"/>
                <a:gd name="T64" fmla="*/ 486 w 488"/>
                <a:gd name="T65" fmla="*/ 180 h 231"/>
                <a:gd name="T66" fmla="*/ 484 w 488"/>
                <a:gd name="T67" fmla="*/ 155 h 231"/>
                <a:gd name="T68" fmla="*/ 483 w 488"/>
                <a:gd name="T69" fmla="*/ 112 h 231"/>
                <a:gd name="T70" fmla="*/ 471 w 488"/>
                <a:gd name="T71" fmla="*/ 49 h 231"/>
                <a:gd name="T72" fmla="*/ 443 w 488"/>
                <a:gd name="T73" fmla="*/ 29 h 231"/>
                <a:gd name="T74" fmla="*/ 321 w 488"/>
                <a:gd name="T75" fmla="*/ 18 h 231"/>
                <a:gd name="T76" fmla="*/ 320 w 488"/>
                <a:gd name="T77" fmla="*/ 2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88" h="231">
                  <a:moveTo>
                    <a:pt x="320" y="21"/>
                  </a:moveTo>
                  <a:cubicBezTo>
                    <a:pt x="342" y="24"/>
                    <a:pt x="364" y="24"/>
                    <a:pt x="386" y="26"/>
                  </a:cubicBezTo>
                  <a:cubicBezTo>
                    <a:pt x="406" y="27"/>
                    <a:pt x="455" y="26"/>
                    <a:pt x="464" y="47"/>
                  </a:cubicBezTo>
                  <a:cubicBezTo>
                    <a:pt x="466" y="52"/>
                    <a:pt x="470" y="57"/>
                    <a:pt x="473" y="62"/>
                  </a:cubicBezTo>
                  <a:cubicBezTo>
                    <a:pt x="476" y="69"/>
                    <a:pt x="477" y="78"/>
                    <a:pt x="478" y="85"/>
                  </a:cubicBezTo>
                  <a:cubicBezTo>
                    <a:pt x="479" y="99"/>
                    <a:pt x="479" y="113"/>
                    <a:pt x="478" y="127"/>
                  </a:cubicBezTo>
                  <a:cubicBezTo>
                    <a:pt x="478" y="141"/>
                    <a:pt x="478" y="155"/>
                    <a:pt x="480" y="169"/>
                  </a:cubicBezTo>
                  <a:cubicBezTo>
                    <a:pt x="482" y="185"/>
                    <a:pt x="476" y="196"/>
                    <a:pt x="467" y="208"/>
                  </a:cubicBezTo>
                  <a:cubicBezTo>
                    <a:pt x="450" y="231"/>
                    <a:pt x="398" y="219"/>
                    <a:pt x="374" y="216"/>
                  </a:cubicBezTo>
                  <a:cubicBezTo>
                    <a:pt x="346" y="214"/>
                    <a:pt x="318" y="209"/>
                    <a:pt x="290" y="205"/>
                  </a:cubicBezTo>
                  <a:cubicBezTo>
                    <a:pt x="258" y="201"/>
                    <a:pt x="225" y="200"/>
                    <a:pt x="193" y="198"/>
                  </a:cubicBezTo>
                  <a:cubicBezTo>
                    <a:pt x="159" y="195"/>
                    <a:pt x="125" y="193"/>
                    <a:pt x="91" y="189"/>
                  </a:cubicBezTo>
                  <a:cubicBezTo>
                    <a:pt x="77" y="187"/>
                    <a:pt x="63" y="185"/>
                    <a:pt x="49" y="182"/>
                  </a:cubicBezTo>
                  <a:cubicBezTo>
                    <a:pt x="45" y="182"/>
                    <a:pt x="41" y="181"/>
                    <a:pt x="37" y="179"/>
                  </a:cubicBezTo>
                  <a:cubicBezTo>
                    <a:pt x="29" y="175"/>
                    <a:pt x="36" y="151"/>
                    <a:pt x="37" y="144"/>
                  </a:cubicBezTo>
                  <a:cubicBezTo>
                    <a:pt x="42" y="123"/>
                    <a:pt x="41" y="107"/>
                    <a:pt x="36" y="86"/>
                  </a:cubicBezTo>
                  <a:cubicBezTo>
                    <a:pt x="28" y="57"/>
                    <a:pt x="19" y="15"/>
                    <a:pt x="60" y="7"/>
                  </a:cubicBezTo>
                  <a:cubicBezTo>
                    <a:pt x="79" y="3"/>
                    <a:pt x="101" y="6"/>
                    <a:pt x="120" y="7"/>
                  </a:cubicBezTo>
                  <a:cubicBezTo>
                    <a:pt x="142" y="8"/>
                    <a:pt x="164" y="9"/>
                    <a:pt x="186" y="10"/>
                  </a:cubicBezTo>
                  <a:cubicBezTo>
                    <a:pt x="231" y="13"/>
                    <a:pt x="276" y="17"/>
                    <a:pt x="320" y="21"/>
                  </a:cubicBezTo>
                  <a:cubicBezTo>
                    <a:pt x="323" y="22"/>
                    <a:pt x="325" y="18"/>
                    <a:pt x="321" y="18"/>
                  </a:cubicBezTo>
                  <a:cubicBezTo>
                    <a:pt x="261" y="12"/>
                    <a:pt x="201" y="7"/>
                    <a:pt x="140" y="4"/>
                  </a:cubicBezTo>
                  <a:cubicBezTo>
                    <a:pt x="123" y="3"/>
                    <a:pt x="105" y="3"/>
                    <a:pt x="87" y="2"/>
                  </a:cubicBezTo>
                  <a:cubicBezTo>
                    <a:pt x="73" y="1"/>
                    <a:pt x="55" y="0"/>
                    <a:pt x="43" y="10"/>
                  </a:cubicBezTo>
                  <a:cubicBezTo>
                    <a:pt x="0" y="41"/>
                    <a:pt x="42" y="88"/>
                    <a:pt x="36" y="129"/>
                  </a:cubicBezTo>
                  <a:cubicBezTo>
                    <a:pt x="34" y="142"/>
                    <a:pt x="23" y="166"/>
                    <a:pt x="31" y="179"/>
                  </a:cubicBezTo>
                  <a:cubicBezTo>
                    <a:pt x="33" y="183"/>
                    <a:pt x="40" y="184"/>
                    <a:pt x="45" y="185"/>
                  </a:cubicBezTo>
                  <a:cubicBezTo>
                    <a:pt x="73" y="192"/>
                    <a:pt x="103" y="194"/>
                    <a:pt x="131" y="197"/>
                  </a:cubicBezTo>
                  <a:cubicBezTo>
                    <a:pt x="161" y="199"/>
                    <a:pt x="191" y="202"/>
                    <a:pt x="222" y="203"/>
                  </a:cubicBezTo>
                  <a:cubicBezTo>
                    <a:pt x="266" y="206"/>
                    <a:pt x="309" y="212"/>
                    <a:pt x="353" y="218"/>
                  </a:cubicBezTo>
                  <a:cubicBezTo>
                    <a:pt x="378" y="221"/>
                    <a:pt x="403" y="223"/>
                    <a:pt x="429" y="224"/>
                  </a:cubicBezTo>
                  <a:cubicBezTo>
                    <a:pt x="442" y="225"/>
                    <a:pt x="455" y="225"/>
                    <a:pt x="466" y="216"/>
                  </a:cubicBezTo>
                  <a:cubicBezTo>
                    <a:pt x="476" y="208"/>
                    <a:pt x="484" y="192"/>
                    <a:pt x="486" y="180"/>
                  </a:cubicBezTo>
                  <a:cubicBezTo>
                    <a:pt x="488" y="172"/>
                    <a:pt x="484" y="162"/>
                    <a:pt x="484" y="155"/>
                  </a:cubicBezTo>
                  <a:cubicBezTo>
                    <a:pt x="482" y="141"/>
                    <a:pt x="483" y="126"/>
                    <a:pt x="483" y="112"/>
                  </a:cubicBezTo>
                  <a:cubicBezTo>
                    <a:pt x="484" y="90"/>
                    <a:pt x="484" y="68"/>
                    <a:pt x="471" y="49"/>
                  </a:cubicBezTo>
                  <a:cubicBezTo>
                    <a:pt x="462" y="37"/>
                    <a:pt x="459" y="33"/>
                    <a:pt x="443" y="29"/>
                  </a:cubicBezTo>
                  <a:cubicBezTo>
                    <a:pt x="404" y="19"/>
                    <a:pt x="362" y="22"/>
                    <a:pt x="321" y="18"/>
                  </a:cubicBezTo>
                  <a:cubicBezTo>
                    <a:pt x="318" y="17"/>
                    <a:pt x="317" y="21"/>
                    <a:pt x="320" y="21"/>
                  </a:cubicBezTo>
                </a:path>
              </a:pathLst>
            </a:custGeom>
            <a:solidFill>
              <a:srgbClr val="49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7030A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21" name="Freeform 20"/>
            <p:cNvSpPr/>
            <p:nvPr/>
          </p:nvSpPr>
          <p:spPr bwMode="auto">
            <a:xfrm>
              <a:off x="5617175" y="585811"/>
              <a:ext cx="4100702" cy="1753337"/>
            </a:xfrm>
            <a:custGeom>
              <a:avLst/>
              <a:gdLst>
                <a:gd name="T0" fmla="*/ 354 w 519"/>
                <a:gd name="T1" fmla="*/ 17 h 222"/>
                <a:gd name="T2" fmla="*/ 488 w 519"/>
                <a:gd name="T3" fmla="*/ 32 h 222"/>
                <a:gd name="T4" fmla="*/ 502 w 519"/>
                <a:gd name="T5" fmla="*/ 47 h 222"/>
                <a:gd name="T6" fmla="*/ 514 w 519"/>
                <a:gd name="T7" fmla="*/ 95 h 222"/>
                <a:gd name="T8" fmla="*/ 517 w 519"/>
                <a:gd name="T9" fmla="*/ 174 h 222"/>
                <a:gd name="T10" fmla="*/ 497 w 519"/>
                <a:gd name="T11" fmla="*/ 212 h 222"/>
                <a:gd name="T12" fmla="*/ 444 w 519"/>
                <a:gd name="T13" fmla="*/ 218 h 222"/>
                <a:gd name="T14" fmla="*/ 267 w 519"/>
                <a:gd name="T15" fmla="*/ 199 h 222"/>
                <a:gd name="T16" fmla="*/ 66 w 519"/>
                <a:gd name="T17" fmla="*/ 175 h 222"/>
                <a:gd name="T18" fmla="*/ 3 w 519"/>
                <a:gd name="T19" fmla="*/ 77 h 222"/>
                <a:gd name="T20" fmla="*/ 78 w 519"/>
                <a:gd name="T21" fmla="*/ 8 h 222"/>
                <a:gd name="T22" fmla="*/ 125 w 519"/>
                <a:gd name="T23" fmla="*/ 1 h 222"/>
                <a:gd name="T24" fmla="*/ 307 w 519"/>
                <a:gd name="T25" fmla="*/ 12 h 222"/>
                <a:gd name="T26" fmla="*/ 354 w 519"/>
                <a:gd name="T27" fmla="*/ 17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9" h="222">
                  <a:moveTo>
                    <a:pt x="354" y="17"/>
                  </a:moveTo>
                  <a:cubicBezTo>
                    <a:pt x="392" y="21"/>
                    <a:pt x="455" y="20"/>
                    <a:pt x="488" y="32"/>
                  </a:cubicBezTo>
                  <a:cubicBezTo>
                    <a:pt x="500" y="36"/>
                    <a:pt x="497" y="41"/>
                    <a:pt x="502" y="47"/>
                  </a:cubicBezTo>
                  <a:cubicBezTo>
                    <a:pt x="513" y="61"/>
                    <a:pt x="513" y="78"/>
                    <a:pt x="514" y="95"/>
                  </a:cubicBezTo>
                  <a:cubicBezTo>
                    <a:pt x="515" y="122"/>
                    <a:pt x="512" y="147"/>
                    <a:pt x="517" y="174"/>
                  </a:cubicBezTo>
                  <a:cubicBezTo>
                    <a:pt x="519" y="183"/>
                    <a:pt x="505" y="205"/>
                    <a:pt x="497" y="212"/>
                  </a:cubicBezTo>
                  <a:cubicBezTo>
                    <a:pt x="487" y="222"/>
                    <a:pt x="464" y="219"/>
                    <a:pt x="444" y="218"/>
                  </a:cubicBezTo>
                  <a:cubicBezTo>
                    <a:pt x="376" y="215"/>
                    <a:pt x="334" y="202"/>
                    <a:pt x="267" y="199"/>
                  </a:cubicBezTo>
                  <a:cubicBezTo>
                    <a:pt x="246" y="198"/>
                    <a:pt x="72" y="188"/>
                    <a:pt x="66" y="175"/>
                  </a:cubicBezTo>
                  <a:cubicBezTo>
                    <a:pt x="62" y="164"/>
                    <a:pt x="14" y="128"/>
                    <a:pt x="3" y="77"/>
                  </a:cubicBezTo>
                  <a:cubicBezTo>
                    <a:pt x="0" y="66"/>
                    <a:pt x="69" y="17"/>
                    <a:pt x="78" y="8"/>
                  </a:cubicBezTo>
                  <a:cubicBezTo>
                    <a:pt x="86" y="0"/>
                    <a:pt x="109" y="1"/>
                    <a:pt x="125" y="1"/>
                  </a:cubicBezTo>
                  <a:cubicBezTo>
                    <a:pt x="175" y="3"/>
                    <a:pt x="288" y="8"/>
                    <a:pt x="307" y="12"/>
                  </a:cubicBezTo>
                  <a:cubicBezTo>
                    <a:pt x="354" y="17"/>
                    <a:pt x="354" y="17"/>
                    <a:pt x="354" y="17"/>
                  </a:cubicBezTo>
                </a:path>
              </a:pathLst>
            </a:custGeom>
            <a:solidFill>
              <a:srgbClr val="FFE39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7030A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22" name="Freeform 21"/>
            <p:cNvSpPr/>
            <p:nvPr/>
          </p:nvSpPr>
          <p:spPr bwMode="auto">
            <a:xfrm>
              <a:off x="5607594" y="528325"/>
              <a:ext cx="4143818" cy="1806035"/>
            </a:xfrm>
            <a:custGeom>
              <a:avLst/>
              <a:gdLst>
                <a:gd name="T0" fmla="*/ 356 w 524"/>
                <a:gd name="T1" fmla="*/ 24 h 228"/>
                <a:gd name="T2" fmla="*/ 416 w 524"/>
                <a:gd name="T3" fmla="*/ 28 h 228"/>
                <a:gd name="T4" fmla="*/ 474 w 524"/>
                <a:gd name="T5" fmla="*/ 35 h 228"/>
                <a:gd name="T6" fmla="*/ 507 w 524"/>
                <a:gd name="T7" fmla="*/ 65 h 228"/>
                <a:gd name="T8" fmla="*/ 513 w 524"/>
                <a:gd name="T9" fmla="*/ 145 h 228"/>
                <a:gd name="T10" fmla="*/ 516 w 524"/>
                <a:gd name="T11" fmla="*/ 183 h 228"/>
                <a:gd name="T12" fmla="*/ 501 w 524"/>
                <a:gd name="T13" fmla="*/ 213 h 228"/>
                <a:gd name="T14" fmla="*/ 456 w 524"/>
                <a:gd name="T15" fmla="*/ 226 h 228"/>
                <a:gd name="T16" fmla="*/ 401 w 524"/>
                <a:gd name="T17" fmla="*/ 221 h 228"/>
                <a:gd name="T18" fmla="*/ 318 w 524"/>
                <a:gd name="T19" fmla="*/ 210 h 228"/>
                <a:gd name="T20" fmla="*/ 229 w 524"/>
                <a:gd name="T21" fmla="*/ 204 h 228"/>
                <a:gd name="T22" fmla="*/ 121 w 524"/>
                <a:gd name="T23" fmla="*/ 194 h 228"/>
                <a:gd name="T24" fmla="*/ 77 w 524"/>
                <a:gd name="T25" fmla="*/ 186 h 228"/>
                <a:gd name="T26" fmla="*/ 59 w 524"/>
                <a:gd name="T27" fmla="*/ 169 h 228"/>
                <a:gd name="T28" fmla="*/ 21 w 524"/>
                <a:gd name="T29" fmla="*/ 121 h 228"/>
                <a:gd name="T30" fmla="*/ 11 w 524"/>
                <a:gd name="T31" fmla="*/ 74 h 228"/>
                <a:gd name="T32" fmla="*/ 81 w 524"/>
                <a:gd name="T33" fmla="*/ 16 h 228"/>
                <a:gd name="T34" fmla="*/ 166 w 524"/>
                <a:gd name="T35" fmla="*/ 10 h 228"/>
                <a:gd name="T36" fmla="*/ 252 w 524"/>
                <a:gd name="T37" fmla="*/ 15 h 228"/>
                <a:gd name="T38" fmla="*/ 356 w 524"/>
                <a:gd name="T39" fmla="*/ 24 h 228"/>
                <a:gd name="T40" fmla="*/ 355 w 524"/>
                <a:gd name="T41" fmla="*/ 23 h 228"/>
                <a:gd name="T42" fmla="*/ 188 w 524"/>
                <a:gd name="T43" fmla="*/ 11 h 228"/>
                <a:gd name="T44" fmla="*/ 83 w 524"/>
                <a:gd name="T45" fmla="*/ 11 h 228"/>
                <a:gd name="T46" fmla="*/ 58 w 524"/>
                <a:gd name="T47" fmla="*/ 30 h 228"/>
                <a:gd name="T48" fmla="*/ 16 w 524"/>
                <a:gd name="T49" fmla="*/ 64 h 228"/>
                <a:gd name="T50" fmla="*/ 4 w 524"/>
                <a:gd name="T51" fmla="*/ 95 h 228"/>
                <a:gd name="T52" fmla="*/ 40 w 524"/>
                <a:gd name="T53" fmla="*/ 153 h 228"/>
                <a:gd name="T54" fmla="*/ 79 w 524"/>
                <a:gd name="T55" fmla="*/ 188 h 228"/>
                <a:gd name="T56" fmla="*/ 247 w 524"/>
                <a:gd name="T57" fmla="*/ 206 h 228"/>
                <a:gd name="T58" fmla="*/ 401 w 524"/>
                <a:gd name="T59" fmla="*/ 222 h 228"/>
                <a:gd name="T60" fmla="*/ 477 w 524"/>
                <a:gd name="T61" fmla="*/ 227 h 228"/>
                <a:gd name="T62" fmla="*/ 519 w 524"/>
                <a:gd name="T63" fmla="*/ 192 h 228"/>
                <a:gd name="T64" fmla="*/ 518 w 524"/>
                <a:gd name="T65" fmla="*/ 152 h 228"/>
                <a:gd name="T66" fmla="*/ 518 w 524"/>
                <a:gd name="T67" fmla="*/ 102 h 228"/>
                <a:gd name="T68" fmla="*/ 509 w 524"/>
                <a:gd name="T69" fmla="*/ 60 h 228"/>
                <a:gd name="T70" fmla="*/ 491 w 524"/>
                <a:gd name="T71" fmla="*/ 39 h 228"/>
                <a:gd name="T72" fmla="*/ 355 w 524"/>
                <a:gd name="T73" fmla="*/ 23 h 228"/>
                <a:gd name="T74" fmla="*/ 356 w 524"/>
                <a:gd name="T75" fmla="*/ 24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4" h="228">
                  <a:moveTo>
                    <a:pt x="356" y="24"/>
                  </a:moveTo>
                  <a:cubicBezTo>
                    <a:pt x="376" y="26"/>
                    <a:pt x="396" y="27"/>
                    <a:pt x="416" y="28"/>
                  </a:cubicBezTo>
                  <a:cubicBezTo>
                    <a:pt x="436" y="29"/>
                    <a:pt x="455" y="31"/>
                    <a:pt x="474" y="35"/>
                  </a:cubicBezTo>
                  <a:cubicBezTo>
                    <a:pt x="493" y="39"/>
                    <a:pt x="499" y="49"/>
                    <a:pt x="507" y="65"/>
                  </a:cubicBezTo>
                  <a:cubicBezTo>
                    <a:pt x="518" y="87"/>
                    <a:pt x="513" y="121"/>
                    <a:pt x="513" y="145"/>
                  </a:cubicBezTo>
                  <a:cubicBezTo>
                    <a:pt x="512" y="158"/>
                    <a:pt x="515" y="170"/>
                    <a:pt x="516" y="183"/>
                  </a:cubicBezTo>
                  <a:cubicBezTo>
                    <a:pt x="516" y="193"/>
                    <a:pt x="506" y="205"/>
                    <a:pt x="501" y="213"/>
                  </a:cubicBezTo>
                  <a:cubicBezTo>
                    <a:pt x="490" y="228"/>
                    <a:pt x="473" y="227"/>
                    <a:pt x="456" y="226"/>
                  </a:cubicBezTo>
                  <a:cubicBezTo>
                    <a:pt x="438" y="225"/>
                    <a:pt x="419" y="223"/>
                    <a:pt x="401" y="221"/>
                  </a:cubicBezTo>
                  <a:cubicBezTo>
                    <a:pt x="373" y="218"/>
                    <a:pt x="346" y="213"/>
                    <a:pt x="318" y="210"/>
                  </a:cubicBezTo>
                  <a:cubicBezTo>
                    <a:pt x="288" y="206"/>
                    <a:pt x="259" y="206"/>
                    <a:pt x="229" y="204"/>
                  </a:cubicBezTo>
                  <a:cubicBezTo>
                    <a:pt x="193" y="201"/>
                    <a:pt x="157" y="198"/>
                    <a:pt x="121" y="194"/>
                  </a:cubicBezTo>
                  <a:cubicBezTo>
                    <a:pt x="106" y="192"/>
                    <a:pt x="91" y="191"/>
                    <a:pt x="77" y="186"/>
                  </a:cubicBezTo>
                  <a:cubicBezTo>
                    <a:pt x="69" y="184"/>
                    <a:pt x="64" y="175"/>
                    <a:pt x="59" y="169"/>
                  </a:cubicBezTo>
                  <a:cubicBezTo>
                    <a:pt x="45" y="154"/>
                    <a:pt x="31" y="138"/>
                    <a:pt x="21" y="121"/>
                  </a:cubicBezTo>
                  <a:cubicBezTo>
                    <a:pt x="13" y="108"/>
                    <a:pt x="0" y="88"/>
                    <a:pt x="11" y="74"/>
                  </a:cubicBezTo>
                  <a:cubicBezTo>
                    <a:pt x="31" y="51"/>
                    <a:pt x="58" y="36"/>
                    <a:pt x="81" y="16"/>
                  </a:cubicBezTo>
                  <a:cubicBezTo>
                    <a:pt x="99" y="0"/>
                    <a:pt x="142" y="9"/>
                    <a:pt x="166" y="10"/>
                  </a:cubicBezTo>
                  <a:cubicBezTo>
                    <a:pt x="195" y="12"/>
                    <a:pt x="223" y="13"/>
                    <a:pt x="252" y="15"/>
                  </a:cubicBezTo>
                  <a:cubicBezTo>
                    <a:pt x="287" y="17"/>
                    <a:pt x="321" y="21"/>
                    <a:pt x="356" y="24"/>
                  </a:cubicBezTo>
                  <a:cubicBezTo>
                    <a:pt x="359" y="24"/>
                    <a:pt x="356" y="24"/>
                    <a:pt x="355" y="23"/>
                  </a:cubicBezTo>
                  <a:cubicBezTo>
                    <a:pt x="299" y="18"/>
                    <a:pt x="244" y="13"/>
                    <a:pt x="188" y="11"/>
                  </a:cubicBezTo>
                  <a:cubicBezTo>
                    <a:pt x="155" y="9"/>
                    <a:pt x="115" y="1"/>
                    <a:pt x="83" y="11"/>
                  </a:cubicBezTo>
                  <a:cubicBezTo>
                    <a:pt x="74" y="14"/>
                    <a:pt x="65" y="24"/>
                    <a:pt x="58" y="30"/>
                  </a:cubicBezTo>
                  <a:cubicBezTo>
                    <a:pt x="43" y="41"/>
                    <a:pt x="29" y="52"/>
                    <a:pt x="16" y="64"/>
                  </a:cubicBezTo>
                  <a:cubicBezTo>
                    <a:pt x="4" y="75"/>
                    <a:pt x="0" y="79"/>
                    <a:pt x="4" y="95"/>
                  </a:cubicBezTo>
                  <a:cubicBezTo>
                    <a:pt x="11" y="117"/>
                    <a:pt x="25" y="136"/>
                    <a:pt x="40" y="153"/>
                  </a:cubicBezTo>
                  <a:cubicBezTo>
                    <a:pt x="52" y="167"/>
                    <a:pt x="61" y="184"/>
                    <a:pt x="79" y="188"/>
                  </a:cubicBezTo>
                  <a:cubicBezTo>
                    <a:pt x="133" y="201"/>
                    <a:pt x="192" y="202"/>
                    <a:pt x="247" y="206"/>
                  </a:cubicBezTo>
                  <a:cubicBezTo>
                    <a:pt x="299" y="209"/>
                    <a:pt x="350" y="216"/>
                    <a:pt x="401" y="222"/>
                  </a:cubicBezTo>
                  <a:cubicBezTo>
                    <a:pt x="426" y="225"/>
                    <a:pt x="452" y="227"/>
                    <a:pt x="477" y="227"/>
                  </a:cubicBezTo>
                  <a:cubicBezTo>
                    <a:pt x="499" y="227"/>
                    <a:pt x="510" y="211"/>
                    <a:pt x="519" y="192"/>
                  </a:cubicBezTo>
                  <a:cubicBezTo>
                    <a:pt x="524" y="180"/>
                    <a:pt x="518" y="165"/>
                    <a:pt x="518" y="152"/>
                  </a:cubicBezTo>
                  <a:cubicBezTo>
                    <a:pt x="517" y="136"/>
                    <a:pt x="518" y="119"/>
                    <a:pt x="518" y="102"/>
                  </a:cubicBezTo>
                  <a:cubicBezTo>
                    <a:pt x="517" y="87"/>
                    <a:pt x="516" y="73"/>
                    <a:pt x="509" y="60"/>
                  </a:cubicBezTo>
                  <a:cubicBezTo>
                    <a:pt x="505" y="52"/>
                    <a:pt x="500" y="42"/>
                    <a:pt x="491" y="39"/>
                  </a:cubicBezTo>
                  <a:cubicBezTo>
                    <a:pt x="448" y="24"/>
                    <a:pt x="400" y="28"/>
                    <a:pt x="355" y="23"/>
                  </a:cubicBezTo>
                  <a:cubicBezTo>
                    <a:pt x="351" y="23"/>
                    <a:pt x="354" y="24"/>
                    <a:pt x="356" y="24"/>
                  </a:cubicBezTo>
                </a:path>
              </a:pathLst>
            </a:custGeom>
            <a:solidFill>
              <a:srgbClr val="49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7030A0"/>
                </a:solidFill>
                <a:latin typeface="Arial" panose="020B0604020202020204" pitchFamily="34" charset="0"/>
                <a:ea typeface="Microsoft YaHei UI" panose="020B0503020204020204" pitchFamily="34" charset="-122"/>
                <a:cs typeface="Arial" panose="020B0604020202020204" pitchFamily="34" charset="0"/>
              </a:endParaRPr>
            </a:p>
          </p:txBody>
        </p:sp>
      </p:grpSp>
      <p:sp>
        <p:nvSpPr>
          <p:cNvPr id="6" name="PA_库_文本框 207"/>
          <p:cNvSpPr txBox="1"/>
          <p:nvPr/>
        </p:nvSpPr>
        <p:spPr>
          <a:xfrm>
            <a:off x="2195521" y="3449862"/>
            <a:ext cx="1836871"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800" b="1" dirty="0" err="1">
                <a:solidFill>
                  <a:srgbClr val="002060"/>
                </a:solidFill>
                <a:latin typeface="Arial" panose="020B0604020202020204" pitchFamily="34" charset="0"/>
                <a:ea typeface="Microsoft YaHei UI" panose="020B0503020204020204" pitchFamily="34" charset="-122"/>
                <a:cs typeface="Arial" panose="020B0604020202020204" pitchFamily="34" charset="0"/>
              </a:rPr>
              <a:t>Nội</a:t>
            </a:r>
            <a:r>
              <a:rPr lang="en-US" altLang="zh-CN" sz="2800" b="1" dirty="0">
                <a:solidFill>
                  <a:srgbClr val="002060"/>
                </a:solidFill>
                <a:latin typeface="Arial" panose="020B0604020202020204" pitchFamily="34" charset="0"/>
                <a:ea typeface="Microsoft YaHei UI" panose="020B0503020204020204" pitchFamily="34" charset="-122"/>
                <a:cs typeface="Arial" panose="020B0604020202020204" pitchFamily="34" charset="0"/>
              </a:rPr>
              <a:t> dung</a:t>
            </a:r>
            <a:endParaRPr lang="zh-CN" altLang="en-US" sz="1400" b="1" dirty="0">
              <a:solidFill>
                <a:srgbClr val="002060"/>
              </a:solidFill>
              <a:latin typeface="Arial" panose="020B0604020202020204" pitchFamily="34" charset="0"/>
              <a:ea typeface="Microsoft YaHei UI" panose="020B0503020204020204" pitchFamily="34" charset="-122"/>
              <a:cs typeface="Arial" panose="020B0604020202020204" pitchFamily="34" charset="0"/>
            </a:endParaRPr>
          </a:p>
        </p:txBody>
      </p:sp>
      <p:pic>
        <p:nvPicPr>
          <p:cNvPr id="7" name="PA_库_图片 1167"/>
          <p:cNvPicPr>
            <a:picLocks noChangeAspect="1"/>
          </p:cNvPicPr>
          <p:nvPr/>
        </p:nvPicPr>
        <p:blipFill>
          <a:blip r:embed="rId1"/>
          <a:stretch>
            <a:fillRect/>
          </a:stretch>
        </p:blipFill>
        <p:spPr>
          <a:xfrm>
            <a:off x="6397661" y="1758936"/>
            <a:ext cx="3460722" cy="732073"/>
          </a:xfrm>
          <a:prstGeom prst="rect">
            <a:avLst/>
          </a:prstGeom>
          <a:effectLst>
            <a:outerShdw blurRad="50800" dist="38100" dir="2700000" algn="tl" rotWithShape="0">
              <a:prstClr val="black">
                <a:alpha val="40000"/>
              </a:prstClr>
            </a:outerShdw>
          </a:effectLst>
        </p:spPr>
      </p:pic>
      <p:sp>
        <p:nvSpPr>
          <p:cNvPr id="8" name="PA_库_文本框 210"/>
          <p:cNvSpPr txBox="1"/>
          <p:nvPr/>
        </p:nvSpPr>
        <p:spPr>
          <a:xfrm>
            <a:off x="6564235" y="1824093"/>
            <a:ext cx="2483372"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solidFill>
                  <a:srgbClr val="002060"/>
                </a:solidFill>
                <a:latin typeface="Arial" panose="020B0604020202020204" pitchFamily="34" charset="0"/>
                <a:ea typeface="Microsoft YaHei UI" panose="020B0503020204020204" pitchFamily="34" charset="-122"/>
                <a:cs typeface="Arial" panose="020B0604020202020204" pitchFamily="34" charset="0"/>
              </a:rPr>
              <a:t>I. </a:t>
            </a:r>
            <a:r>
              <a:rPr lang="en-US" altLang="zh-CN" sz="3200" b="1" dirty="0" err="1">
                <a:solidFill>
                  <a:srgbClr val="002060"/>
                </a:solidFill>
                <a:latin typeface="Arial" panose="020B0604020202020204" pitchFamily="34" charset="0"/>
                <a:ea typeface="Microsoft YaHei UI" panose="020B0503020204020204" pitchFamily="34" charset="-122"/>
                <a:cs typeface="Arial" panose="020B0604020202020204" pitchFamily="34" charset="0"/>
              </a:rPr>
              <a:t>Nhiên</a:t>
            </a:r>
            <a:r>
              <a:rPr lang="en-US" altLang="zh-CN" sz="3200" b="1" dirty="0">
                <a:solidFill>
                  <a:srgbClr val="002060"/>
                </a:solidFill>
                <a:latin typeface="Arial" panose="020B0604020202020204" pitchFamily="34" charset="0"/>
                <a:ea typeface="Microsoft YaHei UI"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Microsoft YaHei UI" panose="020B0503020204020204" pitchFamily="34" charset="-122"/>
                <a:cs typeface="Arial" panose="020B0604020202020204" pitchFamily="34" charset="0"/>
              </a:rPr>
              <a:t>liệu</a:t>
            </a:r>
            <a:endParaRPr lang="zh-CN" altLang="en-US" sz="1600" dirty="0">
              <a:solidFill>
                <a:srgbClr val="002060"/>
              </a:solidFill>
              <a:latin typeface="Arial" panose="020B0604020202020204" pitchFamily="34" charset="0"/>
              <a:ea typeface="Microsoft YaHei UI" panose="020B0503020204020204" pitchFamily="34" charset="-122"/>
              <a:cs typeface="Arial" panose="020B0604020202020204" pitchFamily="34" charset="0"/>
            </a:endParaRPr>
          </a:p>
        </p:txBody>
      </p:sp>
      <p:pic>
        <p:nvPicPr>
          <p:cNvPr id="9" name="PA_库_图片 211"/>
          <p:cNvPicPr>
            <a:picLocks noChangeAspect="1"/>
          </p:cNvPicPr>
          <p:nvPr/>
        </p:nvPicPr>
        <p:blipFill>
          <a:blip r:embed="rId1"/>
          <a:stretch>
            <a:fillRect/>
          </a:stretch>
        </p:blipFill>
        <p:spPr>
          <a:xfrm>
            <a:off x="6086485" y="2782562"/>
            <a:ext cx="5090195" cy="732073"/>
          </a:xfrm>
          <a:prstGeom prst="rect">
            <a:avLst/>
          </a:prstGeom>
          <a:effectLst>
            <a:outerShdw blurRad="50800" dist="38100" dir="2700000" algn="tl" rotWithShape="0">
              <a:prstClr val="black">
                <a:alpha val="40000"/>
              </a:prstClr>
            </a:outerShdw>
          </a:effectLst>
        </p:spPr>
      </p:pic>
      <p:sp>
        <p:nvSpPr>
          <p:cNvPr id="10" name="PA_库_文本框 212"/>
          <p:cNvSpPr txBox="1"/>
          <p:nvPr/>
        </p:nvSpPr>
        <p:spPr>
          <a:xfrm>
            <a:off x="6175231" y="2819435"/>
            <a:ext cx="4684649"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solidFill>
                  <a:srgbClr val="002060"/>
                </a:solidFill>
                <a:latin typeface="Arial" panose="020B0604020202020204" pitchFamily="34" charset="0"/>
                <a:ea typeface="Microsoft YaHei UI" panose="020B0503020204020204" pitchFamily="34" charset="-122"/>
                <a:cs typeface="Arial" panose="020B0604020202020204" pitchFamily="34" charset="0"/>
              </a:rPr>
              <a:t>II. </a:t>
            </a:r>
            <a:r>
              <a:rPr lang="en-US" altLang="zh-CN" sz="3200" b="1" dirty="0" err="1">
                <a:solidFill>
                  <a:srgbClr val="002060"/>
                </a:solidFill>
                <a:latin typeface="Arial" panose="020B0604020202020204" pitchFamily="34" charset="0"/>
                <a:ea typeface="Microsoft YaHei UI" panose="020B0503020204020204" pitchFamily="34" charset="-122"/>
                <a:cs typeface="Arial" panose="020B0604020202020204" pitchFamily="34" charset="0"/>
              </a:rPr>
              <a:t>Năng</a:t>
            </a:r>
            <a:r>
              <a:rPr lang="en-US" altLang="zh-CN" sz="3200" b="1" dirty="0">
                <a:solidFill>
                  <a:srgbClr val="002060"/>
                </a:solidFill>
                <a:latin typeface="Arial" panose="020B0604020202020204" pitchFamily="34" charset="0"/>
                <a:ea typeface="Microsoft YaHei UI"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Microsoft YaHei UI" panose="020B0503020204020204" pitchFamily="34" charset="-122"/>
                <a:cs typeface="Arial" panose="020B0604020202020204" pitchFamily="34" charset="0"/>
              </a:rPr>
              <a:t>lượng</a:t>
            </a:r>
            <a:r>
              <a:rPr lang="en-US" altLang="zh-CN" sz="3200" b="1" dirty="0">
                <a:solidFill>
                  <a:srgbClr val="002060"/>
                </a:solidFill>
                <a:latin typeface="Arial" panose="020B0604020202020204" pitchFamily="34" charset="0"/>
                <a:ea typeface="Microsoft YaHei UI"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Microsoft YaHei UI" panose="020B0503020204020204" pitchFamily="34" charset="-122"/>
                <a:cs typeface="Arial" panose="020B0604020202020204" pitchFamily="34" charset="0"/>
              </a:rPr>
              <a:t>tái</a:t>
            </a:r>
            <a:r>
              <a:rPr lang="en-US" altLang="zh-CN" sz="3200" b="1" dirty="0">
                <a:solidFill>
                  <a:srgbClr val="002060"/>
                </a:solidFill>
                <a:latin typeface="Arial" panose="020B0604020202020204" pitchFamily="34" charset="0"/>
                <a:ea typeface="Microsoft YaHei UI"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Microsoft YaHei UI" panose="020B0503020204020204" pitchFamily="34" charset="-122"/>
                <a:cs typeface="Arial" panose="020B0604020202020204" pitchFamily="34" charset="0"/>
              </a:rPr>
              <a:t>tạo</a:t>
            </a:r>
            <a:endParaRPr lang="zh-CN" altLang="en-US" sz="1600" dirty="0">
              <a:solidFill>
                <a:srgbClr val="002060"/>
              </a:solidFill>
              <a:latin typeface="Arial" panose="020B0604020202020204" pitchFamily="34" charset="0"/>
              <a:ea typeface="Microsoft YaHei UI" panose="020B0503020204020204" pitchFamily="34" charset="-122"/>
              <a:cs typeface="Arial" panose="020B0604020202020204" pitchFamily="34" charset="0"/>
            </a:endParaRPr>
          </a:p>
        </p:txBody>
      </p:sp>
      <p:pic>
        <p:nvPicPr>
          <p:cNvPr id="11" name="PA_库_图片 213"/>
          <p:cNvPicPr>
            <a:picLocks noChangeAspect="1"/>
          </p:cNvPicPr>
          <p:nvPr/>
        </p:nvPicPr>
        <p:blipFill>
          <a:blip r:embed="rId1"/>
          <a:stretch>
            <a:fillRect/>
          </a:stretch>
        </p:blipFill>
        <p:spPr>
          <a:xfrm>
            <a:off x="5579235" y="3853620"/>
            <a:ext cx="6426642" cy="732073"/>
          </a:xfrm>
          <a:prstGeom prst="rect">
            <a:avLst/>
          </a:prstGeom>
          <a:effectLst>
            <a:outerShdw blurRad="50800" dist="38100" dir="2700000" algn="tl" rotWithShape="0">
              <a:prstClr val="black">
                <a:alpha val="40000"/>
              </a:prstClr>
            </a:outerShdw>
          </a:effectLst>
        </p:spPr>
      </p:pic>
      <p:sp>
        <p:nvSpPr>
          <p:cNvPr id="12" name="PA_库_文本框 214"/>
          <p:cNvSpPr txBox="1"/>
          <p:nvPr/>
        </p:nvSpPr>
        <p:spPr>
          <a:xfrm>
            <a:off x="5579235" y="3818970"/>
            <a:ext cx="5214889"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solidFill>
                  <a:srgbClr val="002060"/>
                </a:solidFill>
                <a:latin typeface="Arial" panose="020B0604020202020204" pitchFamily="34" charset="0"/>
                <a:ea typeface="Microsoft YaHei UI" panose="020B0503020204020204" pitchFamily="34" charset="-122"/>
                <a:cs typeface="Arial" panose="020B0604020202020204" pitchFamily="34" charset="0"/>
              </a:rPr>
              <a:t>III. </a:t>
            </a:r>
            <a:r>
              <a:rPr lang="en-US" altLang="zh-CN" sz="3200" b="1" dirty="0" err="1">
                <a:solidFill>
                  <a:srgbClr val="002060"/>
                </a:solidFill>
                <a:latin typeface="Arial" panose="020B0604020202020204" pitchFamily="34" charset="0"/>
                <a:ea typeface="Microsoft YaHei UI" panose="020B0503020204020204" pitchFamily="34" charset="-122"/>
                <a:cs typeface="Arial" panose="020B0604020202020204" pitchFamily="34" charset="0"/>
              </a:rPr>
              <a:t>Bài</a:t>
            </a:r>
            <a:r>
              <a:rPr lang="en-US" altLang="zh-CN" sz="3200" b="1" dirty="0">
                <a:solidFill>
                  <a:srgbClr val="002060"/>
                </a:solidFill>
                <a:latin typeface="Arial" panose="020B0604020202020204" pitchFamily="34" charset="0"/>
                <a:ea typeface="Microsoft YaHei UI"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Microsoft YaHei UI" panose="020B0503020204020204" pitchFamily="34" charset="-122"/>
                <a:cs typeface="Arial" panose="020B0604020202020204" pitchFamily="34" charset="0"/>
              </a:rPr>
              <a:t>tập</a:t>
            </a:r>
            <a:r>
              <a:rPr lang="en-US" altLang="zh-CN" sz="3200" b="1" dirty="0">
                <a:solidFill>
                  <a:srgbClr val="002060"/>
                </a:solidFill>
                <a:latin typeface="Arial" panose="020B0604020202020204" pitchFamily="34" charset="0"/>
                <a:ea typeface="Microsoft YaHei UI"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Microsoft YaHei UI" panose="020B0503020204020204" pitchFamily="34" charset="-122"/>
                <a:cs typeface="Arial" panose="020B0604020202020204" pitchFamily="34" charset="0"/>
              </a:rPr>
              <a:t>Chủ</a:t>
            </a:r>
            <a:r>
              <a:rPr lang="en-US" altLang="zh-CN" sz="3200" b="1" dirty="0">
                <a:solidFill>
                  <a:srgbClr val="002060"/>
                </a:solidFill>
                <a:latin typeface="Arial" panose="020B0604020202020204" pitchFamily="34" charset="0"/>
                <a:ea typeface="Microsoft YaHei UI"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Microsoft YaHei UI" panose="020B0503020204020204" pitchFamily="34" charset="-122"/>
                <a:cs typeface="Arial" panose="020B0604020202020204" pitchFamily="34" charset="0"/>
              </a:rPr>
              <a:t>đề</a:t>
            </a:r>
            <a:r>
              <a:rPr lang="en-US" altLang="zh-CN" sz="3200" b="1" dirty="0">
                <a:solidFill>
                  <a:srgbClr val="002060"/>
                </a:solidFill>
                <a:latin typeface="Arial" panose="020B0604020202020204" pitchFamily="34" charset="0"/>
                <a:ea typeface="Microsoft YaHei UI" panose="020B0503020204020204" pitchFamily="34" charset="-122"/>
                <a:cs typeface="Arial" panose="020B0604020202020204" pitchFamily="34" charset="0"/>
              </a:rPr>
              <a:t> 9 &amp; 10)</a:t>
            </a:r>
            <a:endParaRPr lang="zh-CN" altLang="en-US" sz="1600" b="1" dirty="0">
              <a:solidFill>
                <a:srgbClr val="002060"/>
              </a:solidFill>
              <a:latin typeface="Arial" panose="020B0604020202020204" pitchFamily="34" charset="0"/>
              <a:ea typeface="Microsoft YaHei UI" panose="020B0503020204020204" pitchFamily="34" charset="-122"/>
              <a:cs typeface="Arial" panose="020B060402020202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096" descr="18"/>
          <p:cNvPicPr>
            <a:picLocks noChangeAspect="1"/>
          </p:cNvPicPr>
          <p:nvPr/>
        </p:nvPicPr>
        <p:blipFill>
          <a:blip r:embed="rId1"/>
          <a:stretch>
            <a:fillRect/>
          </a:stretch>
        </p:blipFill>
        <p:spPr>
          <a:xfrm>
            <a:off x="2930106" y="282064"/>
            <a:ext cx="6331787" cy="6293872"/>
          </a:xfrm>
          <a:prstGeom prst="rect">
            <a:avLst/>
          </a:prstGeom>
          <a:noFill/>
          <a:ln w="9525">
            <a:noFill/>
          </a:ln>
        </p:spPr>
      </p:pic>
      <p:sp>
        <p:nvSpPr>
          <p:cNvPr id="4" name="PA_库_文本框 5"/>
          <p:cNvSpPr txBox="1"/>
          <p:nvPr/>
        </p:nvSpPr>
        <p:spPr>
          <a:xfrm>
            <a:off x="3625611" y="2875002"/>
            <a:ext cx="4940776" cy="1107996"/>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6600" b="1" dirty="0">
                <a:solidFill>
                  <a:srgbClr val="002060"/>
                </a:solidFill>
                <a:latin typeface="Arial" panose="020B0604020202020204" pitchFamily="34" charset="0"/>
                <a:ea typeface="Microsoft YaHei UI" panose="020B0503020204020204" pitchFamily="34" charset="-122"/>
                <a:cs typeface="Arial" panose="020B0604020202020204" pitchFamily="34" charset="0"/>
              </a:rPr>
              <a:t>I. </a:t>
            </a:r>
            <a:r>
              <a:rPr lang="en-US" altLang="zh-CN" sz="6600" b="1" dirty="0" err="1">
                <a:solidFill>
                  <a:srgbClr val="002060"/>
                </a:solidFill>
                <a:latin typeface="Arial" panose="020B0604020202020204" pitchFamily="34" charset="0"/>
                <a:ea typeface="Microsoft YaHei UI" panose="020B0503020204020204" pitchFamily="34" charset="-122"/>
                <a:cs typeface="Arial" panose="020B0604020202020204" pitchFamily="34" charset="0"/>
              </a:rPr>
              <a:t>Nhiên</a:t>
            </a:r>
            <a:r>
              <a:rPr lang="en-US" altLang="zh-CN" sz="6600" b="1" dirty="0">
                <a:solidFill>
                  <a:srgbClr val="002060"/>
                </a:solidFill>
                <a:latin typeface="Arial" panose="020B0604020202020204" pitchFamily="34" charset="0"/>
                <a:ea typeface="Microsoft YaHei UI" panose="020B0503020204020204" pitchFamily="34" charset="-122"/>
                <a:cs typeface="Arial" panose="020B0604020202020204" pitchFamily="34" charset="0"/>
              </a:rPr>
              <a:t> </a:t>
            </a:r>
            <a:r>
              <a:rPr lang="en-US" altLang="zh-CN" sz="6600" b="1" dirty="0" err="1">
                <a:solidFill>
                  <a:srgbClr val="002060"/>
                </a:solidFill>
                <a:latin typeface="Arial" panose="020B0604020202020204" pitchFamily="34" charset="0"/>
                <a:ea typeface="Microsoft YaHei UI" panose="020B0503020204020204" pitchFamily="34" charset="-122"/>
                <a:cs typeface="Arial" panose="020B0604020202020204" pitchFamily="34" charset="0"/>
              </a:rPr>
              <a:t>liệu</a:t>
            </a:r>
            <a:endParaRPr lang="zh-CN" altLang="en-US" sz="6600" dirty="0">
              <a:solidFill>
                <a:srgbClr val="00206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5" name="PA_库_任意多边形 7"/>
          <p:cNvSpPr/>
          <p:nvPr/>
        </p:nvSpPr>
        <p:spPr>
          <a:xfrm>
            <a:off x="3709887" y="2616989"/>
            <a:ext cx="5105400" cy="385831"/>
          </a:xfrm>
          <a:custGeom>
            <a:avLst/>
            <a:gdLst>
              <a:gd name="connsiteX0" fmla="*/ 0 w 3886200"/>
              <a:gd name="connsiteY0" fmla="*/ 169262 h 169262"/>
              <a:gd name="connsiteX1" fmla="*/ 1106905 w 3886200"/>
              <a:gd name="connsiteY1" fmla="*/ 133168 h 169262"/>
              <a:gd name="connsiteX2" fmla="*/ 2731168 w 3886200"/>
              <a:gd name="connsiteY2" fmla="*/ 145199 h 169262"/>
              <a:gd name="connsiteX3" fmla="*/ 3693695 w 3886200"/>
              <a:gd name="connsiteY3" fmla="*/ 820 h 169262"/>
              <a:gd name="connsiteX4" fmla="*/ 3886200 w 3886200"/>
              <a:gd name="connsiteY4" fmla="*/ 97073 h 16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169262">
                <a:moveTo>
                  <a:pt x="0" y="169262"/>
                </a:moveTo>
                <a:cubicBezTo>
                  <a:pt x="325855" y="153220"/>
                  <a:pt x="1106905" y="133168"/>
                  <a:pt x="1106905" y="133168"/>
                </a:cubicBezTo>
                <a:cubicBezTo>
                  <a:pt x="1562100" y="129157"/>
                  <a:pt x="2300036" y="167257"/>
                  <a:pt x="2731168" y="145199"/>
                </a:cubicBezTo>
                <a:cubicBezTo>
                  <a:pt x="3162300" y="123141"/>
                  <a:pt x="3501190" y="8841"/>
                  <a:pt x="3693695" y="820"/>
                </a:cubicBezTo>
                <a:cubicBezTo>
                  <a:pt x="3886200" y="-7201"/>
                  <a:pt x="3886200" y="44936"/>
                  <a:pt x="3886200" y="97073"/>
                </a:cubicBezTo>
              </a:path>
            </a:pathLst>
          </a:custGeom>
          <a:noFill/>
          <a:ln w="12700" cap="flat" cmpd="sng" algn="ctr">
            <a:solidFill>
              <a:sysClr val="window" lastClr="FFFFFF"/>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Microsoft YaHei UI" panose="020B0503020204020204" pitchFamily="34" charset="-122"/>
              <a:ea typeface="Microsoft YaHei UI" panose="020B0503020204020204" pitchFamily="34" charset="-122"/>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库_文本框 183"/>
          <p:cNvSpPr txBox="1"/>
          <p:nvPr/>
        </p:nvSpPr>
        <p:spPr>
          <a:xfrm>
            <a:off x="3997233" y="1828800"/>
            <a:ext cx="4767944" cy="193899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1500505">
              <a:lnSpc>
                <a:spcPct val="150000"/>
              </a:lnSpc>
              <a:spcBef>
                <a:spcPct val="50000"/>
              </a:spcBef>
            </a:pPr>
            <a:r>
              <a:rPr lang="en-US" sz="4000" b="1" dirty="0" err="1">
                <a:solidFill>
                  <a:srgbClr val="002060"/>
                </a:solidFill>
                <a:latin typeface="Arial" panose="020B0604020202020204" pitchFamily="34" charset="0"/>
                <a:cs typeface="Arial" panose="020B0604020202020204" pitchFamily="34" charset="0"/>
              </a:rPr>
              <a:t>Những</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hình</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ảnh</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sau</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nói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về</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điều</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gì</a:t>
            </a:r>
            <a:r>
              <a:rPr lang="en-US" sz="4000" b="1" dirty="0">
                <a:solidFill>
                  <a:srgbClr val="002060"/>
                </a:solidFill>
                <a:latin typeface="Arial" panose="020B0604020202020204" pitchFamily="34" charset="0"/>
                <a:cs typeface="Arial" panose="020B0604020202020204" pitchFamily="34" charset="0"/>
              </a:rPr>
              <a:t>?</a:t>
            </a:r>
            <a:endParaRPr lang="en-US" sz="4000" b="1" dirty="0">
              <a:solidFill>
                <a:srgbClr val="002060"/>
              </a:solidFill>
              <a:latin typeface="Arial" panose="020B0604020202020204" pitchFamily="34" charset="0"/>
              <a:cs typeface="Arial" panose="020B0604020202020204" pitchFamily="34" charset="0"/>
            </a:endParaRPr>
          </a:p>
        </p:txBody>
      </p:sp>
      <p:sp>
        <p:nvSpPr>
          <p:cNvPr id="5" name="PA_库_任意多边形 184"/>
          <p:cNvSpPr/>
          <p:nvPr/>
        </p:nvSpPr>
        <p:spPr>
          <a:xfrm>
            <a:off x="2925554" y="1429969"/>
            <a:ext cx="6340891" cy="3371045"/>
          </a:xfrm>
          <a:custGeom>
            <a:avLst/>
            <a:gdLst>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1" fmla="*/ 6111936 w 6416813"/>
              <a:gd name="connsiteY0-2" fmla="*/ 519638 h 3001581"/>
              <a:gd name="connsiteX1-3" fmla="*/ 3290358 w 6416813"/>
              <a:gd name="connsiteY1-4" fmla="*/ 23250 h 3001581"/>
              <a:gd name="connsiteX2-5" fmla="*/ 103021 w 6416813"/>
              <a:gd name="connsiteY2-6" fmla="*/ 1029090 h 3001581"/>
              <a:gd name="connsiteX3-7" fmla="*/ 769227 w 6416813"/>
              <a:gd name="connsiteY3-8" fmla="*/ 2531318 h 3001581"/>
              <a:gd name="connsiteX4-9" fmla="*/ 272838 w 6416813"/>
              <a:gd name="connsiteY4-10" fmla="*/ 3001581 h 3001581"/>
              <a:gd name="connsiteX5-11" fmla="*/ 1539936 w 6416813"/>
              <a:gd name="connsiteY5-12" fmla="*/ 2688072 h 3001581"/>
              <a:gd name="connsiteX6-13" fmla="*/ 5824553 w 6416813"/>
              <a:gd name="connsiteY6-14" fmla="*/ 2648884 h 3001581"/>
              <a:gd name="connsiteX7-15" fmla="*/ 6111936 w 6416813"/>
              <a:gd name="connsiteY7-16" fmla="*/ 519638 h 3001581"/>
              <a:gd name="connsiteX0-17" fmla="*/ 6111936 w 6416813"/>
              <a:gd name="connsiteY0-18" fmla="*/ 519638 h 3001581"/>
              <a:gd name="connsiteX1-19" fmla="*/ 3290358 w 6416813"/>
              <a:gd name="connsiteY1-20" fmla="*/ 23250 h 3001581"/>
              <a:gd name="connsiteX2-21" fmla="*/ 103021 w 6416813"/>
              <a:gd name="connsiteY2-22" fmla="*/ 1029090 h 3001581"/>
              <a:gd name="connsiteX3-23" fmla="*/ 769227 w 6416813"/>
              <a:gd name="connsiteY3-24" fmla="*/ 2531318 h 3001581"/>
              <a:gd name="connsiteX4-25" fmla="*/ 272838 w 6416813"/>
              <a:gd name="connsiteY4-26" fmla="*/ 3001581 h 3001581"/>
              <a:gd name="connsiteX5-27" fmla="*/ 1539936 w 6416813"/>
              <a:gd name="connsiteY5-28" fmla="*/ 2688072 h 3001581"/>
              <a:gd name="connsiteX6-29" fmla="*/ 5824553 w 6416813"/>
              <a:gd name="connsiteY6-30" fmla="*/ 2648884 h 3001581"/>
              <a:gd name="connsiteX7-31" fmla="*/ 6111936 w 6416813"/>
              <a:gd name="connsiteY7-32" fmla="*/ 519638 h 3001581"/>
              <a:gd name="connsiteX0-33" fmla="*/ 6072123 w 6377000"/>
              <a:gd name="connsiteY0-34" fmla="*/ 519638 h 3001581"/>
              <a:gd name="connsiteX1-35" fmla="*/ 3250545 w 6377000"/>
              <a:gd name="connsiteY1-36" fmla="*/ 23250 h 3001581"/>
              <a:gd name="connsiteX2-37" fmla="*/ 63208 w 6377000"/>
              <a:gd name="connsiteY2-38" fmla="*/ 1029090 h 3001581"/>
              <a:gd name="connsiteX3-39" fmla="*/ 729414 w 6377000"/>
              <a:gd name="connsiteY3-40" fmla="*/ 2531318 h 3001581"/>
              <a:gd name="connsiteX4-41" fmla="*/ 233025 w 6377000"/>
              <a:gd name="connsiteY4-42" fmla="*/ 3001581 h 3001581"/>
              <a:gd name="connsiteX5-43" fmla="*/ 1500123 w 6377000"/>
              <a:gd name="connsiteY5-44" fmla="*/ 2688072 h 3001581"/>
              <a:gd name="connsiteX6-45" fmla="*/ 5784740 w 6377000"/>
              <a:gd name="connsiteY6-46" fmla="*/ 2648884 h 3001581"/>
              <a:gd name="connsiteX7-47" fmla="*/ 6072123 w 6377000"/>
              <a:gd name="connsiteY7-48" fmla="*/ 519638 h 3001581"/>
              <a:gd name="connsiteX0-49" fmla="*/ 6202752 w 6463800"/>
              <a:gd name="connsiteY0-50" fmla="*/ 673348 h 2985474"/>
              <a:gd name="connsiteX1-51" fmla="*/ 3250545 w 6463800"/>
              <a:gd name="connsiteY1-52" fmla="*/ 7143 h 2985474"/>
              <a:gd name="connsiteX2-53" fmla="*/ 63208 w 6463800"/>
              <a:gd name="connsiteY2-54" fmla="*/ 1012983 h 2985474"/>
              <a:gd name="connsiteX3-55" fmla="*/ 729414 w 6463800"/>
              <a:gd name="connsiteY3-56" fmla="*/ 2515211 h 2985474"/>
              <a:gd name="connsiteX4-57" fmla="*/ 233025 w 6463800"/>
              <a:gd name="connsiteY4-58" fmla="*/ 2985474 h 2985474"/>
              <a:gd name="connsiteX5-59" fmla="*/ 1500123 w 6463800"/>
              <a:gd name="connsiteY5-60" fmla="*/ 2671965 h 2985474"/>
              <a:gd name="connsiteX6-61" fmla="*/ 5784740 w 6463800"/>
              <a:gd name="connsiteY6-62" fmla="*/ 2632777 h 2985474"/>
              <a:gd name="connsiteX7-63" fmla="*/ 6202752 w 6463800"/>
              <a:gd name="connsiteY7-64" fmla="*/ 673348 h 2985474"/>
              <a:gd name="connsiteX0-65" fmla="*/ 6202752 w 6463800"/>
              <a:gd name="connsiteY0-66" fmla="*/ 673348 h 3037725"/>
              <a:gd name="connsiteX1-67" fmla="*/ 3250545 w 6463800"/>
              <a:gd name="connsiteY1-68" fmla="*/ 7143 h 3037725"/>
              <a:gd name="connsiteX2-69" fmla="*/ 63208 w 6463800"/>
              <a:gd name="connsiteY2-70" fmla="*/ 1012983 h 3037725"/>
              <a:gd name="connsiteX3-71" fmla="*/ 729414 w 6463800"/>
              <a:gd name="connsiteY3-72" fmla="*/ 2515211 h 3037725"/>
              <a:gd name="connsiteX4-73" fmla="*/ 533471 w 6463800"/>
              <a:gd name="connsiteY4-74" fmla="*/ 3037725 h 3037725"/>
              <a:gd name="connsiteX5-75" fmla="*/ 1500123 w 6463800"/>
              <a:gd name="connsiteY5-76" fmla="*/ 2671965 h 3037725"/>
              <a:gd name="connsiteX6-77" fmla="*/ 5784740 w 6463800"/>
              <a:gd name="connsiteY6-78" fmla="*/ 2632777 h 3037725"/>
              <a:gd name="connsiteX7-79" fmla="*/ 6202752 w 6463800"/>
              <a:gd name="connsiteY7-80" fmla="*/ 673348 h 3037725"/>
              <a:gd name="connsiteX0-81" fmla="*/ 6202752 w 6399662"/>
              <a:gd name="connsiteY0-82" fmla="*/ 673568 h 3037945"/>
              <a:gd name="connsiteX1-83" fmla="*/ 3250545 w 6399662"/>
              <a:gd name="connsiteY1-84" fmla="*/ 7363 h 3037945"/>
              <a:gd name="connsiteX2-85" fmla="*/ 63208 w 6399662"/>
              <a:gd name="connsiteY2-86" fmla="*/ 1013203 h 3037945"/>
              <a:gd name="connsiteX3-87" fmla="*/ 729414 w 6399662"/>
              <a:gd name="connsiteY3-88" fmla="*/ 2515431 h 3037945"/>
              <a:gd name="connsiteX4-89" fmla="*/ 533471 w 6399662"/>
              <a:gd name="connsiteY4-90" fmla="*/ 3037945 h 3037945"/>
              <a:gd name="connsiteX5-91" fmla="*/ 1500123 w 6399662"/>
              <a:gd name="connsiteY5-92" fmla="*/ 2672185 h 3037945"/>
              <a:gd name="connsiteX6-93" fmla="*/ 5614923 w 6399662"/>
              <a:gd name="connsiteY6-94" fmla="*/ 2698311 h 3037945"/>
              <a:gd name="connsiteX7-95" fmla="*/ 6202752 w 6399662"/>
              <a:gd name="connsiteY7-96" fmla="*/ 673568 h 3037945"/>
              <a:gd name="connsiteX0-97" fmla="*/ 6202752 w 6427727"/>
              <a:gd name="connsiteY0-98" fmla="*/ 673568 h 3037945"/>
              <a:gd name="connsiteX1-99" fmla="*/ 3250545 w 6427727"/>
              <a:gd name="connsiteY1-100" fmla="*/ 7363 h 3037945"/>
              <a:gd name="connsiteX2-101" fmla="*/ 63208 w 6427727"/>
              <a:gd name="connsiteY2-102" fmla="*/ 1013203 h 3037945"/>
              <a:gd name="connsiteX3-103" fmla="*/ 729414 w 6427727"/>
              <a:gd name="connsiteY3-104" fmla="*/ 2515431 h 3037945"/>
              <a:gd name="connsiteX4-105" fmla="*/ 533471 w 6427727"/>
              <a:gd name="connsiteY4-106" fmla="*/ 3037945 h 3037945"/>
              <a:gd name="connsiteX5-107" fmla="*/ 1500123 w 6427727"/>
              <a:gd name="connsiteY5-108" fmla="*/ 2672185 h 3037945"/>
              <a:gd name="connsiteX6-109" fmla="*/ 5614923 w 6427727"/>
              <a:gd name="connsiteY6-110" fmla="*/ 2698311 h 3037945"/>
              <a:gd name="connsiteX7-111" fmla="*/ 6202752 w 6427727"/>
              <a:gd name="connsiteY7-112" fmla="*/ 673568 h 3037945"/>
              <a:gd name="connsiteX0-113" fmla="*/ 6202752 w 6427727"/>
              <a:gd name="connsiteY0-114" fmla="*/ 666268 h 3030645"/>
              <a:gd name="connsiteX1-115" fmla="*/ 3250545 w 6427727"/>
              <a:gd name="connsiteY1-116" fmla="*/ 63 h 3030645"/>
              <a:gd name="connsiteX2-117" fmla="*/ 63208 w 6427727"/>
              <a:gd name="connsiteY2-118" fmla="*/ 1005903 h 3030645"/>
              <a:gd name="connsiteX3-119" fmla="*/ 729414 w 6427727"/>
              <a:gd name="connsiteY3-120" fmla="*/ 2508131 h 3030645"/>
              <a:gd name="connsiteX4-121" fmla="*/ 533471 w 6427727"/>
              <a:gd name="connsiteY4-122" fmla="*/ 3030645 h 3030645"/>
              <a:gd name="connsiteX5-123" fmla="*/ 1500123 w 6427727"/>
              <a:gd name="connsiteY5-124" fmla="*/ 2664885 h 3030645"/>
              <a:gd name="connsiteX6-125" fmla="*/ 5614923 w 6427727"/>
              <a:gd name="connsiteY6-126" fmla="*/ 2691011 h 3030645"/>
              <a:gd name="connsiteX7-127" fmla="*/ 6202752 w 6427727"/>
              <a:gd name="connsiteY7-128" fmla="*/ 666268 h 3030645"/>
              <a:gd name="connsiteX0-129" fmla="*/ 6202752 w 6445028"/>
              <a:gd name="connsiteY0-130" fmla="*/ 666309 h 3030686"/>
              <a:gd name="connsiteX1-131" fmla="*/ 3250545 w 6445028"/>
              <a:gd name="connsiteY1-132" fmla="*/ 104 h 3030686"/>
              <a:gd name="connsiteX2-133" fmla="*/ 63208 w 6445028"/>
              <a:gd name="connsiteY2-134" fmla="*/ 1005944 h 3030686"/>
              <a:gd name="connsiteX3-135" fmla="*/ 729414 w 6445028"/>
              <a:gd name="connsiteY3-136" fmla="*/ 2508172 h 3030686"/>
              <a:gd name="connsiteX4-137" fmla="*/ 533471 w 6445028"/>
              <a:gd name="connsiteY4-138" fmla="*/ 3030686 h 3030686"/>
              <a:gd name="connsiteX5-139" fmla="*/ 1500123 w 6445028"/>
              <a:gd name="connsiteY5-140" fmla="*/ 2664926 h 3030686"/>
              <a:gd name="connsiteX6-141" fmla="*/ 5614923 w 6445028"/>
              <a:gd name="connsiteY6-142" fmla="*/ 2691052 h 3030686"/>
              <a:gd name="connsiteX7-143" fmla="*/ 6202752 w 6445028"/>
              <a:gd name="connsiteY7-144" fmla="*/ 666309 h 3030686"/>
              <a:gd name="connsiteX0-145" fmla="*/ 6202752 w 6445028"/>
              <a:gd name="connsiteY0-146" fmla="*/ 666309 h 2805650"/>
              <a:gd name="connsiteX1-147" fmla="*/ 3250545 w 6445028"/>
              <a:gd name="connsiteY1-148" fmla="*/ 104 h 2805650"/>
              <a:gd name="connsiteX2-149" fmla="*/ 63208 w 6445028"/>
              <a:gd name="connsiteY2-150" fmla="*/ 1005944 h 2805650"/>
              <a:gd name="connsiteX3-151" fmla="*/ 729414 w 6445028"/>
              <a:gd name="connsiteY3-152" fmla="*/ 2508172 h 2805650"/>
              <a:gd name="connsiteX4-153" fmla="*/ 23517 w 6445028"/>
              <a:gd name="connsiteY4-154" fmla="*/ 2731748 h 2805650"/>
              <a:gd name="connsiteX5-155" fmla="*/ 1500123 w 6445028"/>
              <a:gd name="connsiteY5-156" fmla="*/ 2664926 h 2805650"/>
              <a:gd name="connsiteX6-157" fmla="*/ 5614923 w 6445028"/>
              <a:gd name="connsiteY6-158" fmla="*/ 2691052 h 2805650"/>
              <a:gd name="connsiteX7-159" fmla="*/ 6202752 w 6445028"/>
              <a:gd name="connsiteY7-160" fmla="*/ 666309 h 2805650"/>
              <a:gd name="connsiteX0-161" fmla="*/ 6293740 w 6536016"/>
              <a:gd name="connsiteY0-162" fmla="*/ 666309 h 2805650"/>
              <a:gd name="connsiteX1-163" fmla="*/ 3341533 w 6536016"/>
              <a:gd name="connsiteY1-164" fmla="*/ 104 h 2805650"/>
              <a:gd name="connsiteX2-165" fmla="*/ 154196 w 6536016"/>
              <a:gd name="connsiteY2-166" fmla="*/ 1005944 h 2805650"/>
              <a:gd name="connsiteX3-167" fmla="*/ 521464 w 6536016"/>
              <a:gd name="connsiteY3-168" fmla="*/ 2121311 h 2805650"/>
              <a:gd name="connsiteX4-169" fmla="*/ 114505 w 6536016"/>
              <a:gd name="connsiteY4-170" fmla="*/ 2731748 h 2805650"/>
              <a:gd name="connsiteX5-171" fmla="*/ 1591111 w 6536016"/>
              <a:gd name="connsiteY5-172" fmla="*/ 2664926 h 2805650"/>
              <a:gd name="connsiteX6-173" fmla="*/ 5705911 w 6536016"/>
              <a:gd name="connsiteY6-174" fmla="*/ 2691052 h 2805650"/>
              <a:gd name="connsiteX7-175" fmla="*/ 6293740 w 6536016"/>
              <a:gd name="connsiteY7-176" fmla="*/ 666309 h 2805650"/>
              <a:gd name="connsiteX0-177" fmla="*/ 6293740 w 6524352"/>
              <a:gd name="connsiteY0-178" fmla="*/ 666309 h 2813024"/>
              <a:gd name="connsiteX1-179" fmla="*/ 3341533 w 6524352"/>
              <a:gd name="connsiteY1-180" fmla="*/ 104 h 2813024"/>
              <a:gd name="connsiteX2-181" fmla="*/ 154196 w 6524352"/>
              <a:gd name="connsiteY2-182" fmla="*/ 1005944 h 2813024"/>
              <a:gd name="connsiteX3-183" fmla="*/ 521464 w 6524352"/>
              <a:gd name="connsiteY3-184" fmla="*/ 2121311 h 2813024"/>
              <a:gd name="connsiteX4-185" fmla="*/ 114505 w 6524352"/>
              <a:gd name="connsiteY4-186" fmla="*/ 2731748 h 2813024"/>
              <a:gd name="connsiteX5-187" fmla="*/ 1169081 w 6524352"/>
              <a:gd name="connsiteY5-188" fmla="*/ 2541833 h 2813024"/>
              <a:gd name="connsiteX6-189" fmla="*/ 5705911 w 6524352"/>
              <a:gd name="connsiteY6-190" fmla="*/ 2691052 h 2813024"/>
              <a:gd name="connsiteX7-191" fmla="*/ 6293740 w 6524352"/>
              <a:gd name="connsiteY7-192" fmla="*/ 666309 h 2813024"/>
              <a:gd name="connsiteX0-193" fmla="*/ 6293740 w 6524352"/>
              <a:gd name="connsiteY0-194" fmla="*/ 666309 h 2813024"/>
              <a:gd name="connsiteX1-195" fmla="*/ 3341533 w 6524352"/>
              <a:gd name="connsiteY1-196" fmla="*/ 104 h 2813024"/>
              <a:gd name="connsiteX2-197" fmla="*/ 154196 w 6524352"/>
              <a:gd name="connsiteY2-198" fmla="*/ 1005944 h 2813024"/>
              <a:gd name="connsiteX3-199" fmla="*/ 521464 w 6524352"/>
              <a:gd name="connsiteY3-200" fmla="*/ 2121311 h 2813024"/>
              <a:gd name="connsiteX4-201" fmla="*/ 114505 w 6524352"/>
              <a:gd name="connsiteY4-202" fmla="*/ 2731748 h 2813024"/>
              <a:gd name="connsiteX5-203" fmla="*/ 1169081 w 6524352"/>
              <a:gd name="connsiteY5-204" fmla="*/ 2541833 h 2813024"/>
              <a:gd name="connsiteX6-205" fmla="*/ 5705911 w 6524352"/>
              <a:gd name="connsiteY6-206" fmla="*/ 2691052 h 2813024"/>
              <a:gd name="connsiteX7-207" fmla="*/ 6293740 w 6524352"/>
              <a:gd name="connsiteY7-208" fmla="*/ 666309 h 2813024"/>
              <a:gd name="connsiteX0-209" fmla="*/ 6179235 w 6409847"/>
              <a:gd name="connsiteY0-210" fmla="*/ 677805 h 2824520"/>
              <a:gd name="connsiteX1-211" fmla="*/ 3227028 w 6409847"/>
              <a:gd name="connsiteY1-212" fmla="*/ 11600 h 2824520"/>
              <a:gd name="connsiteX2-213" fmla="*/ 180368 w 6409847"/>
              <a:gd name="connsiteY2-214" fmla="*/ 401978 h 2824520"/>
              <a:gd name="connsiteX3-215" fmla="*/ 406959 w 6409847"/>
              <a:gd name="connsiteY3-216" fmla="*/ 2132807 h 2824520"/>
              <a:gd name="connsiteX4-217" fmla="*/ 0 w 6409847"/>
              <a:gd name="connsiteY4-218" fmla="*/ 2743244 h 2824520"/>
              <a:gd name="connsiteX5-219" fmla="*/ 1054576 w 6409847"/>
              <a:gd name="connsiteY5-220" fmla="*/ 2553329 h 2824520"/>
              <a:gd name="connsiteX6-221" fmla="*/ 5591406 w 6409847"/>
              <a:gd name="connsiteY6-222" fmla="*/ 2702548 h 2824520"/>
              <a:gd name="connsiteX7-223" fmla="*/ 6179235 w 6409847"/>
              <a:gd name="connsiteY7-224" fmla="*/ 677805 h 2824520"/>
              <a:gd name="connsiteX0-225" fmla="*/ 6283237 w 6513849"/>
              <a:gd name="connsiteY0-226" fmla="*/ 707296 h 2854011"/>
              <a:gd name="connsiteX1-227" fmla="*/ 3331030 w 6513849"/>
              <a:gd name="connsiteY1-228" fmla="*/ 41091 h 2854011"/>
              <a:gd name="connsiteX2-229" fmla="*/ 284370 w 6513849"/>
              <a:gd name="connsiteY2-230" fmla="*/ 431469 h 2854011"/>
              <a:gd name="connsiteX3-231" fmla="*/ 510961 w 6513849"/>
              <a:gd name="connsiteY3-232" fmla="*/ 2162298 h 2854011"/>
              <a:gd name="connsiteX4-233" fmla="*/ 104002 w 6513849"/>
              <a:gd name="connsiteY4-234" fmla="*/ 2772735 h 2854011"/>
              <a:gd name="connsiteX5-235" fmla="*/ 1158578 w 6513849"/>
              <a:gd name="connsiteY5-236" fmla="*/ 2582820 h 2854011"/>
              <a:gd name="connsiteX6-237" fmla="*/ 5695408 w 6513849"/>
              <a:gd name="connsiteY6-238" fmla="*/ 2732039 h 2854011"/>
              <a:gd name="connsiteX7-239" fmla="*/ 6283237 w 6513849"/>
              <a:gd name="connsiteY7-240" fmla="*/ 707296 h 2854011"/>
              <a:gd name="connsiteX0-241" fmla="*/ 6283237 w 6513849"/>
              <a:gd name="connsiteY0-242" fmla="*/ 707296 h 2854011"/>
              <a:gd name="connsiteX1-243" fmla="*/ 3331030 w 6513849"/>
              <a:gd name="connsiteY1-244" fmla="*/ 41091 h 2854011"/>
              <a:gd name="connsiteX2-245" fmla="*/ 284370 w 6513849"/>
              <a:gd name="connsiteY2-246" fmla="*/ 431469 h 2854011"/>
              <a:gd name="connsiteX3-247" fmla="*/ 510961 w 6513849"/>
              <a:gd name="connsiteY3-248" fmla="*/ 2162298 h 2854011"/>
              <a:gd name="connsiteX4-249" fmla="*/ 104002 w 6513849"/>
              <a:gd name="connsiteY4-250" fmla="*/ 2772735 h 2854011"/>
              <a:gd name="connsiteX5-251" fmla="*/ 1158578 w 6513849"/>
              <a:gd name="connsiteY5-252" fmla="*/ 2582820 h 2854011"/>
              <a:gd name="connsiteX6-253" fmla="*/ 5695408 w 6513849"/>
              <a:gd name="connsiteY6-254" fmla="*/ 2732039 h 2854011"/>
              <a:gd name="connsiteX7-255" fmla="*/ 6283237 w 6513849"/>
              <a:gd name="connsiteY7-256" fmla="*/ 707296 h 2854011"/>
              <a:gd name="connsiteX0-257" fmla="*/ 6283237 w 6513849"/>
              <a:gd name="connsiteY0-258" fmla="*/ 707296 h 2854011"/>
              <a:gd name="connsiteX1-259" fmla="*/ 3331030 w 6513849"/>
              <a:gd name="connsiteY1-260" fmla="*/ 41091 h 2854011"/>
              <a:gd name="connsiteX2-261" fmla="*/ 284370 w 6513849"/>
              <a:gd name="connsiteY2-262" fmla="*/ 431469 h 2854011"/>
              <a:gd name="connsiteX3-263" fmla="*/ 510961 w 6513849"/>
              <a:gd name="connsiteY3-264" fmla="*/ 2162298 h 2854011"/>
              <a:gd name="connsiteX4-265" fmla="*/ 104002 w 6513849"/>
              <a:gd name="connsiteY4-266" fmla="*/ 2772735 h 2854011"/>
              <a:gd name="connsiteX5-267" fmla="*/ 1158578 w 6513849"/>
              <a:gd name="connsiteY5-268" fmla="*/ 2582820 h 2854011"/>
              <a:gd name="connsiteX6-269" fmla="*/ 5695408 w 6513849"/>
              <a:gd name="connsiteY6-270" fmla="*/ 2732039 h 2854011"/>
              <a:gd name="connsiteX7-271" fmla="*/ 6283237 w 6513849"/>
              <a:gd name="connsiteY7-272" fmla="*/ 707296 h 2854011"/>
              <a:gd name="connsiteX0-273" fmla="*/ 6283237 w 6513849"/>
              <a:gd name="connsiteY0-274" fmla="*/ 707296 h 2891114"/>
              <a:gd name="connsiteX1-275" fmla="*/ 3331030 w 6513849"/>
              <a:gd name="connsiteY1-276" fmla="*/ 41091 h 2891114"/>
              <a:gd name="connsiteX2-277" fmla="*/ 284370 w 6513849"/>
              <a:gd name="connsiteY2-278" fmla="*/ 431469 h 2891114"/>
              <a:gd name="connsiteX3-279" fmla="*/ 510961 w 6513849"/>
              <a:gd name="connsiteY3-280" fmla="*/ 2162298 h 2891114"/>
              <a:gd name="connsiteX4-281" fmla="*/ 104002 w 6513849"/>
              <a:gd name="connsiteY4-282" fmla="*/ 2772735 h 2891114"/>
              <a:gd name="connsiteX5-283" fmla="*/ 1158578 w 6513849"/>
              <a:gd name="connsiteY5-284" fmla="*/ 2582820 h 2891114"/>
              <a:gd name="connsiteX6-285" fmla="*/ 5695408 w 6513849"/>
              <a:gd name="connsiteY6-286" fmla="*/ 2732039 h 2891114"/>
              <a:gd name="connsiteX7-287" fmla="*/ 6283237 w 6513849"/>
              <a:gd name="connsiteY7-288" fmla="*/ 707296 h 2891114"/>
              <a:gd name="connsiteX0-289" fmla="*/ 6179235 w 6409847"/>
              <a:gd name="connsiteY0-290" fmla="*/ 707296 h 2891114"/>
              <a:gd name="connsiteX1-291" fmla="*/ 3227028 w 6409847"/>
              <a:gd name="connsiteY1-292" fmla="*/ 41091 h 2891114"/>
              <a:gd name="connsiteX2-293" fmla="*/ 444137 w 6409847"/>
              <a:gd name="connsiteY2-294" fmla="*/ 431469 h 2891114"/>
              <a:gd name="connsiteX3-295" fmla="*/ 406959 w 6409847"/>
              <a:gd name="connsiteY3-296" fmla="*/ 2162298 h 2891114"/>
              <a:gd name="connsiteX4-297" fmla="*/ 0 w 6409847"/>
              <a:gd name="connsiteY4-298" fmla="*/ 2772735 h 2891114"/>
              <a:gd name="connsiteX5-299" fmla="*/ 1054576 w 6409847"/>
              <a:gd name="connsiteY5-300" fmla="*/ 2582820 h 2891114"/>
              <a:gd name="connsiteX6-301" fmla="*/ 5591406 w 6409847"/>
              <a:gd name="connsiteY6-302" fmla="*/ 2732039 h 2891114"/>
              <a:gd name="connsiteX7-303" fmla="*/ 6179235 w 6409847"/>
              <a:gd name="connsiteY7-304" fmla="*/ 707296 h 2891114"/>
              <a:gd name="connsiteX0-305" fmla="*/ 6179235 w 6409847"/>
              <a:gd name="connsiteY0-306" fmla="*/ 691737 h 2875555"/>
              <a:gd name="connsiteX1-307" fmla="*/ 3227028 w 6409847"/>
              <a:gd name="connsiteY1-308" fmla="*/ 25532 h 2875555"/>
              <a:gd name="connsiteX2-309" fmla="*/ 444137 w 6409847"/>
              <a:gd name="connsiteY2-310" fmla="*/ 415910 h 2875555"/>
              <a:gd name="connsiteX3-311" fmla="*/ 406959 w 6409847"/>
              <a:gd name="connsiteY3-312" fmla="*/ 2146739 h 2875555"/>
              <a:gd name="connsiteX4-313" fmla="*/ 0 w 6409847"/>
              <a:gd name="connsiteY4-314" fmla="*/ 2757176 h 2875555"/>
              <a:gd name="connsiteX5-315" fmla="*/ 1054576 w 6409847"/>
              <a:gd name="connsiteY5-316" fmla="*/ 2567261 h 2875555"/>
              <a:gd name="connsiteX6-317" fmla="*/ 5591406 w 6409847"/>
              <a:gd name="connsiteY6-318" fmla="*/ 2716480 h 2875555"/>
              <a:gd name="connsiteX7-319" fmla="*/ 6179235 w 6409847"/>
              <a:gd name="connsiteY7-320" fmla="*/ 691737 h 2875555"/>
              <a:gd name="connsiteX0-321" fmla="*/ 6179235 w 6392473"/>
              <a:gd name="connsiteY0-322" fmla="*/ 719790 h 2903608"/>
              <a:gd name="connsiteX1-323" fmla="*/ 3227028 w 6392473"/>
              <a:gd name="connsiteY1-324" fmla="*/ 831 h 2903608"/>
              <a:gd name="connsiteX2-325" fmla="*/ 444137 w 6392473"/>
              <a:gd name="connsiteY2-326" fmla="*/ 443963 h 2903608"/>
              <a:gd name="connsiteX3-327" fmla="*/ 406959 w 6392473"/>
              <a:gd name="connsiteY3-328" fmla="*/ 2174792 h 2903608"/>
              <a:gd name="connsiteX4-329" fmla="*/ 0 w 6392473"/>
              <a:gd name="connsiteY4-330" fmla="*/ 2785229 h 2903608"/>
              <a:gd name="connsiteX5-331" fmla="*/ 1054576 w 6392473"/>
              <a:gd name="connsiteY5-332" fmla="*/ 2595314 h 2903608"/>
              <a:gd name="connsiteX6-333" fmla="*/ 5591406 w 6392473"/>
              <a:gd name="connsiteY6-334" fmla="*/ 2744533 h 2903608"/>
              <a:gd name="connsiteX7-335" fmla="*/ 6179235 w 6392473"/>
              <a:gd name="connsiteY7-336" fmla="*/ 719790 h 2903608"/>
              <a:gd name="connsiteX0-337" fmla="*/ 6179235 w 6392473"/>
              <a:gd name="connsiteY0-338" fmla="*/ 721488 h 2905306"/>
              <a:gd name="connsiteX1-339" fmla="*/ 3227028 w 6392473"/>
              <a:gd name="connsiteY1-340" fmla="*/ 2529 h 2905306"/>
              <a:gd name="connsiteX2-341" fmla="*/ 444137 w 6392473"/>
              <a:gd name="connsiteY2-342" fmla="*/ 445661 h 2905306"/>
              <a:gd name="connsiteX3-343" fmla="*/ 406959 w 6392473"/>
              <a:gd name="connsiteY3-344" fmla="*/ 2176490 h 2905306"/>
              <a:gd name="connsiteX4-345" fmla="*/ 0 w 6392473"/>
              <a:gd name="connsiteY4-346" fmla="*/ 2786927 h 2905306"/>
              <a:gd name="connsiteX5-347" fmla="*/ 1054576 w 6392473"/>
              <a:gd name="connsiteY5-348" fmla="*/ 2597012 h 2905306"/>
              <a:gd name="connsiteX6-349" fmla="*/ 5591406 w 6392473"/>
              <a:gd name="connsiteY6-350" fmla="*/ 2746231 h 2905306"/>
              <a:gd name="connsiteX7-351" fmla="*/ 6179235 w 6392473"/>
              <a:gd name="connsiteY7-352" fmla="*/ 721488 h 2905306"/>
              <a:gd name="connsiteX0-353" fmla="*/ 6167660 w 6380898"/>
              <a:gd name="connsiteY0-354" fmla="*/ 721488 h 2905306"/>
              <a:gd name="connsiteX1-355" fmla="*/ 3215453 w 6380898"/>
              <a:gd name="connsiteY1-356" fmla="*/ 2529 h 2905306"/>
              <a:gd name="connsiteX2-357" fmla="*/ 432562 w 6380898"/>
              <a:gd name="connsiteY2-358" fmla="*/ 445661 h 2905306"/>
              <a:gd name="connsiteX3-359" fmla="*/ 395384 w 6380898"/>
              <a:gd name="connsiteY3-360" fmla="*/ 2176490 h 2905306"/>
              <a:gd name="connsiteX4-361" fmla="*/ 0 w 6380898"/>
              <a:gd name="connsiteY4-362" fmla="*/ 2416537 h 2905306"/>
              <a:gd name="connsiteX5-363" fmla="*/ 1043001 w 6380898"/>
              <a:gd name="connsiteY5-364" fmla="*/ 2597012 h 2905306"/>
              <a:gd name="connsiteX6-365" fmla="*/ 5579831 w 6380898"/>
              <a:gd name="connsiteY6-366" fmla="*/ 2746231 h 2905306"/>
              <a:gd name="connsiteX7-367" fmla="*/ 6167660 w 6380898"/>
              <a:gd name="connsiteY7-368" fmla="*/ 721488 h 2905306"/>
              <a:gd name="connsiteX0-369" fmla="*/ 6167660 w 6380898"/>
              <a:gd name="connsiteY0-370" fmla="*/ 719649 h 2903467"/>
              <a:gd name="connsiteX1-371" fmla="*/ 3215453 w 6380898"/>
              <a:gd name="connsiteY1-372" fmla="*/ 690 h 2903467"/>
              <a:gd name="connsiteX2-373" fmla="*/ 432562 w 6380898"/>
              <a:gd name="connsiteY2-374" fmla="*/ 443822 h 2903467"/>
              <a:gd name="connsiteX3-375" fmla="*/ 418534 w 6380898"/>
              <a:gd name="connsiteY3-376" fmla="*/ 2035755 h 2903467"/>
              <a:gd name="connsiteX4-377" fmla="*/ 0 w 6380898"/>
              <a:gd name="connsiteY4-378" fmla="*/ 2414698 h 2903467"/>
              <a:gd name="connsiteX5-379" fmla="*/ 1043001 w 6380898"/>
              <a:gd name="connsiteY5-380" fmla="*/ 2595173 h 2903467"/>
              <a:gd name="connsiteX6-381" fmla="*/ 5579831 w 6380898"/>
              <a:gd name="connsiteY6-382" fmla="*/ 2744392 h 2903467"/>
              <a:gd name="connsiteX7-383" fmla="*/ 6167660 w 6380898"/>
              <a:gd name="connsiteY7-384" fmla="*/ 719649 h 2903467"/>
              <a:gd name="connsiteX0-385" fmla="*/ 6167660 w 6380898"/>
              <a:gd name="connsiteY0-386" fmla="*/ 719649 h 2903467"/>
              <a:gd name="connsiteX1-387" fmla="*/ 3215453 w 6380898"/>
              <a:gd name="connsiteY1-388" fmla="*/ 690 h 2903467"/>
              <a:gd name="connsiteX2-389" fmla="*/ 432562 w 6380898"/>
              <a:gd name="connsiteY2-390" fmla="*/ 443822 h 2903467"/>
              <a:gd name="connsiteX3-391" fmla="*/ 418534 w 6380898"/>
              <a:gd name="connsiteY3-392" fmla="*/ 2035755 h 2903467"/>
              <a:gd name="connsiteX4-393" fmla="*/ 0 w 6380898"/>
              <a:gd name="connsiteY4-394" fmla="*/ 2414698 h 2903467"/>
              <a:gd name="connsiteX5-395" fmla="*/ 1043001 w 6380898"/>
              <a:gd name="connsiteY5-396" fmla="*/ 2595173 h 2903467"/>
              <a:gd name="connsiteX6-397" fmla="*/ 5579831 w 6380898"/>
              <a:gd name="connsiteY6-398" fmla="*/ 2744392 h 2903467"/>
              <a:gd name="connsiteX7-399" fmla="*/ 6167660 w 6380898"/>
              <a:gd name="connsiteY7-400" fmla="*/ 719649 h 2903467"/>
              <a:gd name="connsiteX0-401" fmla="*/ 6167660 w 6383718"/>
              <a:gd name="connsiteY0-402" fmla="*/ 719649 h 2869136"/>
              <a:gd name="connsiteX1-403" fmla="*/ 3215453 w 6383718"/>
              <a:gd name="connsiteY1-404" fmla="*/ 690 h 2869136"/>
              <a:gd name="connsiteX2-405" fmla="*/ 432562 w 6383718"/>
              <a:gd name="connsiteY2-406" fmla="*/ 443822 h 2869136"/>
              <a:gd name="connsiteX3-407" fmla="*/ 418534 w 6383718"/>
              <a:gd name="connsiteY3-408" fmla="*/ 2035755 h 2869136"/>
              <a:gd name="connsiteX4-409" fmla="*/ 0 w 6383718"/>
              <a:gd name="connsiteY4-410" fmla="*/ 2414698 h 2869136"/>
              <a:gd name="connsiteX5-411" fmla="*/ 973553 w 6383718"/>
              <a:gd name="connsiteY5-412" fmla="*/ 2491000 h 2869136"/>
              <a:gd name="connsiteX6-413" fmla="*/ 5579831 w 6383718"/>
              <a:gd name="connsiteY6-414" fmla="*/ 2744392 h 2869136"/>
              <a:gd name="connsiteX7-415" fmla="*/ 6167660 w 6383718"/>
              <a:gd name="connsiteY7-416" fmla="*/ 719649 h 2869136"/>
              <a:gd name="connsiteX0-417" fmla="*/ 6167660 w 6383718"/>
              <a:gd name="connsiteY0-418" fmla="*/ 719649 h 3254840"/>
              <a:gd name="connsiteX1-419" fmla="*/ 3215453 w 6383718"/>
              <a:gd name="connsiteY1-420" fmla="*/ 690 h 3254840"/>
              <a:gd name="connsiteX2-421" fmla="*/ 432562 w 6383718"/>
              <a:gd name="connsiteY2-422" fmla="*/ 443822 h 3254840"/>
              <a:gd name="connsiteX3-423" fmla="*/ 418534 w 6383718"/>
              <a:gd name="connsiteY3-424" fmla="*/ 2035755 h 3254840"/>
              <a:gd name="connsiteX4-425" fmla="*/ 0 w 6383718"/>
              <a:gd name="connsiteY4-426" fmla="*/ 2414698 h 3254840"/>
              <a:gd name="connsiteX5-427" fmla="*/ 973553 w 6383718"/>
              <a:gd name="connsiteY5-428" fmla="*/ 2491000 h 3254840"/>
              <a:gd name="connsiteX6-429" fmla="*/ 5579831 w 6383718"/>
              <a:gd name="connsiteY6-430" fmla="*/ 2744392 h 3254840"/>
              <a:gd name="connsiteX7-431" fmla="*/ 6167660 w 6383718"/>
              <a:gd name="connsiteY7-432" fmla="*/ 719649 h 3254840"/>
              <a:gd name="connsiteX0-433" fmla="*/ 6167660 w 6383718"/>
              <a:gd name="connsiteY0-434" fmla="*/ 719649 h 3254840"/>
              <a:gd name="connsiteX1-435" fmla="*/ 3215453 w 6383718"/>
              <a:gd name="connsiteY1-436" fmla="*/ 690 h 3254840"/>
              <a:gd name="connsiteX2-437" fmla="*/ 432562 w 6383718"/>
              <a:gd name="connsiteY2-438" fmla="*/ 443822 h 3254840"/>
              <a:gd name="connsiteX3-439" fmla="*/ 418534 w 6383718"/>
              <a:gd name="connsiteY3-440" fmla="*/ 2035755 h 3254840"/>
              <a:gd name="connsiteX4-441" fmla="*/ 0 w 6383718"/>
              <a:gd name="connsiteY4-442" fmla="*/ 2414698 h 3254840"/>
              <a:gd name="connsiteX5-443" fmla="*/ 973553 w 6383718"/>
              <a:gd name="connsiteY5-444" fmla="*/ 2491000 h 3254840"/>
              <a:gd name="connsiteX6-445" fmla="*/ 5579831 w 6383718"/>
              <a:gd name="connsiteY6-446" fmla="*/ 2744392 h 3254840"/>
              <a:gd name="connsiteX7-447" fmla="*/ 6167660 w 6383718"/>
              <a:gd name="connsiteY7-448" fmla="*/ 719649 h 3254840"/>
              <a:gd name="connsiteX0-449" fmla="*/ 6167660 w 6383718"/>
              <a:gd name="connsiteY0-450" fmla="*/ 719649 h 3254840"/>
              <a:gd name="connsiteX1-451" fmla="*/ 3215453 w 6383718"/>
              <a:gd name="connsiteY1-452" fmla="*/ 690 h 3254840"/>
              <a:gd name="connsiteX2-453" fmla="*/ 432562 w 6383718"/>
              <a:gd name="connsiteY2-454" fmla="*/ 443822 h 3254840"/>
              <a:gd name="connsiteX3-455" fmla="*/ 418534 w 6383718"/>
              <a:gd name="connsiteY3-456" fmla="*/ 2035755 h 3254840"/>
              <a:gd name="connsiteX4-457" fmla="*/ 0 w 6383718"/>
              <a:gd name="connsiteY4-458" fmla="*/ 2414698 h 3254840"/>
              <a:gd name="connsiteX5-459" fmla="*/ 973553 w 6383718"/>
              <a:gd name="connsiteY5-460" fmla="*/ 2491000 h 3254840"/>
              <a:gd name="connsiteX6-461" fmla="*/ 5579831 w 6383718"/>
              <a:gd name="connsiteY6-462" fmla="*/ 2744392 h 3254840"/>
              <a:gd name="connsiteX7-463" fmla="*/ 6167660 w 6383718"/>
              <a:gd name="connsiteY7-464" fmla="*/ 719649 h 3254840"/>
              <a:gd name="connsiteX0-465" fmla="*/ 6167660 w 6383718"/>
              <a:gd name="connsiteY0-466" fmla="*/ 719611 h 3254802"/>
              <a:gd name="connsiteX1-467" fmla="*/ 3215453 w 6383718"/>
              <a:gd name="connsiteY1-468" fmla="*/ 652 h 3254802"/>
              <a:gd name="connsiteX2-469" fmla="*/ 432562 w 6383718"/>
              <a:gd name="connsiteY2-470" fmla="*/ 443784 h 3254802"/>
              <a:gd name="connsiteX3-471" fmla="*/ 406960 w 6383718"/>
              <a:gd name="connsiteY3-472" fmla="*/ 1989418 h 3254802"/>
              <a:gd name="connsiteX4-473" fmla="*/ 0 w 6383718"/>
              <a:gd name="connsiteY4-474" fmla="*/ 2414660 h 3254802"/>
              <a:gd name="connsiteX5-475" fmla="*/ 973553 w 6383718"/>
              <a:gd name="connsiteY5-476" fmla="*/ 2490962 h 3254802"/>
              <a:gd name="connsiteX6-477" fmla="*/ 5579831 w 6383718"/>
              <a:gd name="connsiteY6-478" fmla="*/ 2744354 h 3254802"/>
              <a:gd name="connsiteX7-479" fmla="*/ 6167660 w 6383718"/>
              <a:gd name="connsiteY7-480" fmla="*/ 719611 h 3254802"/>
              <a:gd name="connsiteX0-481" fmla="*/ 6167660 w 6383718"/>
              <a:gd name="connsiteY0-482" fmla="*/ 719611 h 3254802"/>
              <a:gd name="connsiteX1-483" fmla="*/ 3215453 w 6383718"/>
              <a:gd name="connsiteY1-484" fmla="*/ 652 h 3254802"/>
              <a:gd name="connsiteX2-485" fmla="*/ 432562 w 6383718"/>
              <a:gd name="connsiteY2-486" fmla="*/ 443784 h 3254802"/>
              <a:gd name="connsiteX3-487" fmla="*/ 406960 w 6383718"/>
              <a:gd name="connsiteY3-488" fmla="*/ 1989418 h 3254802"/>
              <a:gd name="connsiteX4-489" fmla="*/ 0 w 6383718"/>
              <a:gd name="connsiteY4-490" fmla="*/ 2414660 h 3254802"/>
              <a:gd name="connsiteX5-491" fmla="*/ 973553 w 6383718"/>
              <a:gd name="connsiteY5-492" fmla="*/ 2490962 h 3254802"/>
              <a:gd name="connsiteX6-493" fmla="*/ 5579831 w 6383718"/>
              <a:gd name="connsiteY6-494" fmla="*/ 2744354 h 3254802"/>
              <a:gd name="connsiteX7-495" fmla="*/ 6167660 w 6383718"/>
              <a:gd name="connsiteY7-496" fmla="*/ 719611 h 3254802"/>
              <a:gd name="connsiteX0-497" fmla="*/ 6167660 w 6414938"/>
              <a:gd name="connsiteY0-498" fmla="*/ 719611 h 3413186"/>
              <a:gd name="connsiteX1-499" fmla="*/ 3215453 w 6414938"/>
              <a:gd name="connsiteY1-500" fmla="*/ 652 h 3413186"/>
              <a:gd name="connsiteX2-501" fmla="*/ 432562 w 6414938"/>
              <a:gd name="connsiteY2-502" fmla="*/ 443784 h 3413186"/>
              <a:gd name="connsiteX3-503" fmla="*/ 406960 w 6414938"/>
              <a:gd name="connsiteY3-504" fmla="*/ 1989418 h 3413186"/>
              <a:gd name="connsiteX4-505" fmla="*/ 0 w 6414938"/>
              <a:gd name="connsiteY4-506" fmla="*/ 2414660 h 3413186"/>
              <a:gd name="connsiteX5-507" fmla="*/ 973553 w 6414938"/>
              <a:gd name="connsiteY5-508" fmla="*/ 2490962 h 3413186"/>
              <a:gd name="connsiteX6-509" fmla="*/ 5660854 w 6414938"/>
              <a:gd name="connsiteY6-510" fmla="*/ 3091595 h 3413186"/>
              <a:gd name="connsiteX7-511" fmla="*/ 6167660 w 6414938"/>
              <a:gd name="connsiteY7-512" fmla="*/ 719611 h 3413186"/>
              <a:gd name="connsiteX0-513" fmla="*/ 6167660 w 6414938"/>
              <a:gd name="connsiteY0-514" fmla="*/ 726786 h 3420361"/>
              <a:gd name="connsiteX1-515" fmla="*/ 3215453 w 6414938"/>
              <a:gd name="connsiteY1-516" fmla="*/ 7827 h 3420361"/>
              <a:gd name="connsiteX2-517" fmla="*/ 710354 w 6414938"/>
              <a:gd name="connsiteY2-518" fmla="*/ 450959 h 3420361"/>
              <a:gd name="connsiteX3-519" fmla="*/ 406960 w 6414938"/>
              <a:gd name="connsiteY3-520" fmla="*/ 1996593 h 3420361"/>
              <a:gd name="connsiteX4-521" fmla="*/ 0 w 6414938"/>
              <a:gd name="connsiteY4-522" fmla="*/ 2421835 h 3420361"/>
              <a:gd name="connsiteX5-523" fmla="*/ 973553 w 6414938"/>
              <a:gd name="connsiteY5-524" fmla="*/ 2498137 h 3420361"/>
              <a:gd name="connsiteX6-525" fmla="*/ 5660854 w 6414938"/>
              <a:gd name="connsiteY6-526" fmla="*/ 3098770 h 3420361"/>
              <a:gd name="connsiteX7-527" fmla="*/ 6167660 w 6414938"/>
              <a:gd name="connsiteY7-528" fmla="*/ 726786 h 3420361"/>
              <a:gd name="connsiteX0-529" fmla="*/ 6167660 w 6409050"/>
              <a:gd name="connsiteY0-530" fmla="*/ 715578 h 3409153"/>
              <a:gd name="connsiteX1-531" fmla="*/ 3296476 w 6409050"/>
              <a:gd name="connsiteY1-532" fmla="*/ 8193 h 3409153"/>
              <a:gd name="connsiteX2-533" fmla="*/ 710354 w 6409050"/>
              <a:gd name="connsiteY2-534" fmla="*/ 439751 h 3409153"/>
              <a:gd name="connsiteX3-535" fmla="*/ 406960 w 6409050"/>
              <a:gd name="connsiteY3-536" fmla="*/ 1985385 h 3409153"/>
              <a:gd name="connsiteX4-537" fmla="*/ 0 w 6409050"/>
              <a:gd name="connsiteY4-538" fmla="*/ 2410627 h 3409153"/>
              <a:gd name="connsiteX5-539" fmla="*/ 973553 w 6409050"/>
              <a:gd name="connsiteY5-540" fmla="*/ 2486929 h 3409153"/>
              <a:gd name="connsiteX6-541" fmla="*/ 5660854 w 6409050"/>
              <a:gd name="connsiteY6-542" fmla="*/ 3087562 h 3409153"/>
              <a:gd name="connsiteX7-543" fmla="*/ 6167660 w 6409050"/>
              <a:gd name="connsiteY7-544" fmla="*/ 715578 h 3409153"/>
              <a:gd name="connsiteX0-545" fmla="*/ 6167660 w 6409050"/>
              <a:gd name="connsiteY0-546" fmla="*/ 715578 h 3409153"/>
              <a:gd name="connsiteX1-547" fmla="*/ 3296476 w 6409050"/>
              <a:gd name="connsiteY1-548" fmla="*/ 8193 h 3409153"/>
              <a:gd name="connsiteX2-549" fmla="*/ 710354 w 6409050"/>
              <a:gd name="connsiteY2-550" fmla="*/ 439751 h 3409153"/>
              <a:gd name="connsiteX3-551" fmla="*/ 406960 w 6409050"/>
              <a:gd name="connsiteY3-552" fmla="*/ 1985385 h 3409153"/>
              <a:gd name="connsiteX4-553" fmla="*/ 0 w 6409050"/>
              <a:gd name="connsiteY4-554" fmla="*/ 2410627 h 3409153"/>
              <a:gd name="connsiteX5-555" fmla="*/ 973553 w 6409050"/>
              <a:gd name="connsiteY5-556" fmla="*/ 2486929 h 3409153"/>
              <a:gd name="connsiteX6-557" fmla="*/ 5660854 w 6409050"/>
              <a:gd name="connsiteY6-558" fmla="*/ 3087562 h 3409153"/>
              <a:gd name="connsiteX7-559" fmla="*/ 6167660 w 6409050"/>
              <a:gd name="connsiteY7-560" fmla="*/ 715578 h 3409153"/>
              <a:gd name="connsiteX0-561" fmla="*/ 6167660 w 6409050"/>
              <a:gd name="connsiteY0-562" fmla="*/ 709094 h 3402669"/>
              <a:gd name="connsiteX1-563" fmla="*/ 3296476 w 6409050"/>
              <a:gd name="connsiteY1-564" fmla="*/ 1709 h 3402669"/>
              <a:gd name="connsiteX2-565" fmla="*/ 710354 w 6409050"/>
              <a:gd name="connsiteY2-566" fmla="*/ 433267 h 3402669"/>
              <a:gd name="connsiteX3-567" fmla="*/ 406960 w 6409050"/>
              <a:gd name="connsiteY3-568" fmla="*/ 1978901 h 3402669"/>
              <a:gd name="connsiteX4-569" fmla="*/ 0 w 6409050"/>
              <a:gd name="connsiteY4-570" fmla="*/ 2404143 h 3402669"/>
              <a:gd name="connsiteX5-571" fmla="*/ 973553 w 6409050"/>
              <a:gd name="connsiteY5-572" fmla="*/ 2480445 h 3402669"/>
              <a:gd name="connsiteX6-573" fmla="*/ 5660854 w 6409050"/>
              <a:gd name="connsiteY6-574" fmla="*/ 3081078 h 3402669"/>
              <a:gd name="connsiteX7-575" fmla="*/ 6167660 w 6409050"/>
              <a:gd name="connsiteY7-576" fmla="*/ 709094 h 3402669"/>
              <a:gd name="connsiteX0-577" fmla="*/ 6167660 w 6409050"/>
              <a:gd name="connsiteY0-578" fmla="*/ 707386 h 3400961"/>
              <a:gd name="connsiteX1-579" fmla="*/ 3296476 w 6409050"/>
              <a:gd name="connsiteY1-580" fmla="*/ 1 h 3400961"/>
              <a:gd name="connsiteX2-581" fmla="*/ 710354 w 6409050"/>
              <a:gd name="connsiteY2-582" fmla="*/ 431559 h 3400961"/>
              <a:gd name="connsiteX3-583" fmla="*/ 406960 w 6409050"/>
              <a:gd name="connsiteY3-584" fmla="*/ 1977193 h 3400961"/>
              <a:gd name="connsiteX4-585" fmla="*/ 0 w 6409050"/>
              <a:gd name="connsiteY4-586" fmla="*/ 2402435 h 3400961"/>
              <a:gd name="connsiteX5-587" fmla="*/ 973553 w 6409050"/>
              <a:gd name="connsiteY5-588" fmla="*/ 2478737 h 3400961"/>
              <a:gd name="connsiteX6-589" fmla="*/ 5660854 w 6409050"/>
              <a:gd name="connsiteY6-590" fmla="*/ 3079370 h 3400961"/>
              <a:gd name="connsiteX7-591" fmla="*/ 6167660 w 6409050"/>
              <a:gd name="connsiteY7-592" fmla="*/ 707386 h 3400961"/>
              <a:gd name="connsiteX0-593" fmla="*/ 6167660 w 6409050"/>
              <a:gd name="connsiteY0-594" fmla="*/ 707386 h 3400961"/>
              <a:gd name="connsiteX1-595" fmla="*/ 3296476 w 6409050"/>
              <a:gd name="connsiteY1-596" fmla="*/ 1 h 3400961"/>
              <a:gd name="connsiteX2-597" fmla="*/ 710354 w 6409050"/>
              <a:gd name="connsiteY2-598" fmla="*/ 431559 h 3400961"/>
              <a:gd name="connsiteX3-599" fmla="*/ 557431 w 6409050"/>
              <a:gd name="connsiteY3-600" fmla="*/ 1930894 h 3400961"/>
              <a:gd name="connsiteX4-601" fmla="*/ 0 w 6409050"/>
              <a:gd name="connsiteY4-602" fmla="*/ 2402435 h 3400961"/>
              <a:gd name="connsiteX5-603" fmla="*/ 973553 w 6409050"/>
              <a:gd name="connsiteY5-604" fmla="*/ 2478737 h 3400961"/>
              <a:gd name="connsiteX6-605" fmla="*/ 5660854 w 6409050"/>
              <a:gd name="connsiteY6-606" fmla="*/ 3079370 h 3400961"/>
              <a:gd name="connsiteX7-607" fmla="*/ 6167660 w 6409050"/>
              <a:gd name="connsiteY7-608" fmla="*/ 707386 h 3400961"/>
              <a:gd name="connsiteX0-609" fmla="*/ 6167660 w 6409050"/>
              <a:gd name="connsiteY0-610" fmla="*/ 707386 h 3400961"/>
              <a:gd name="connsiteX1-611" fmla="*/ 3296476 w 6409050"/>
              <a:gd name="connsiteY1-612" fmla="*/ 1 h 3400961"/>
              <a:gd name="connsiteX2-613" fmla="*/ 710354 w 6409050"/>
              <a:gd name="connsiteY2-614" fmla="*/ 431559 h 3400961"/>
              <a:gd name="connsiteX3-615" fmla="*/ 557431 w 6409050"/>
              <a:gd name="connsiteY3-616" fmla="*/ 1930894 h 3400961"/>
              <a:gd name="connsiteX4-617" fmla="*/ 0 w 6409050"/>
              <a:gd name="connsiteY4-618" fmla="*/ 2402435 h 3400961"/>
              <a:gd name="connsiteX5-619" fmla="*/ 973553 w 6409050"/>
              <a:gd name="connsiteY5-620" fmla="*/ 2478737 h 3400961"/>
              <a:gd name="connsiteX6-621" fmla="*/ 5660854 w 6409050"/>
              <a:gd name="connsiteY6-622" fmla="*/ 3079370 h 3400961"/>
              <a:gd name="connsiteX7-623" fmla="*/ 6167660 w 6409050"/>
              <a:gd name="connsiteY7-624" fmla="*/ 707386 h 3400961"/>
              <a:gd name="connsiteX0-625" fmla="*/ 6167660 w 6409050"/>
              <a:gd name="connsiteY0-626" fmla="*/ 719911 h 3413486"/>
              <a:gd name="connsiteX1-627" fmla="*/ 3296476 w 6409050"/>
              <a:gd name="connsiteY1-628" fmla="*/ 12526 h 3413486"/>
              <a:gd name="connsiteX2-629" fmla="*/ 837676 w 6409050"/>
              <a:gd name="connsiteY2-630" fmla="*/ 397786 h 3413486"/>
              <a:gd name="connsiteX3-631" fmla="*/ 557431 w 6409050"/>
              <a:gd name="connsiteY3-632" fmla="*/ 1943419 h 3413486"/>
              <a:gd name="connsiteX4-633" fmla="*/ 0 w 6409050"/>
              <a:gd name="connsiteY4-634" fmla="*/ 2414960 h 3413486"/>
              <a:gd name="connsiteX5-635" fmla="*/ 973553 w 6409050"/>
              <a:gd name="connsiteY5-636" fmla="*/ 2491262 h 3413486"/>
              <a:gd name="connsiteX6-637" fmla="*/ 5660854 w 6409050"/>
              <a:gd name="connsiteY6-638" fmla="*/ 3091895 h 3413486"/>
              <a:gd name="connsiteX7-639" fmla="*/ 6167660 w 6409050"/>
              <a:gd name="connsiteY7-640" fmla="*/ 719911 h 3413486"/>
              <a:gd name="connsiteX0-641" fmla="*/ 6167660 w 6416077"/>
              <a:gd name="connsiteY0-642" fmla="*/ 719911 h 3407339"/>
              <a:gd name="connsiteX1-643" fmla="*/ 3296476 w 6416077"/>
              <a:gd name="connsiteY1-644" fmla="*/ 12526 h 3407339"/>
              <a:gd name="connsiteX2-645" fmla="*/ 837676 w 6416077"/>
              <a:gd name="connsiteY2-646" fmla="*/ 397786 h 3407339"/>
              <a:gd name="connsiteX3-647" fmla="*/ 557431 w 6416077"/>
              <a:gd name="connsiteY3-648" fmla="*/ 1943419 h 3407339"/>
              <a:gd name="connsiteX4-649" fmla="*/ 0 w 6416077"/>
              <a:gd name="connsiteY4-650" fmla="*/ 2414960 h 3407339"/>
              <a:gd name="connsiteX5-651" fmla="*/ 823082 w 6416077"/>
              <a:gd name="connsiteY5-652" fmla="*/ 2479687 h 3407339"/>
              <a:gd name="connsiteX6-653" fmla="*/ 5660854 w 6416077"/>
              <a:gd name="connsiteY6-654" fmla="*/ 3091895 h 3407339"/>
              <a:gd name="connsiteX7-655" fmla="*/ 6167660 w 6416077"/>
              <a:gd name="connsiteY7-656" fmla="*/ 719911 h 3407339"/>
              <a:gd name="connsiteX0-657" fmla="*/ 6167660 w 6418824"/>
              <a:gd name="connsiteY0-658" fmla="*/ 719911 h 3395212"/>
              <a:gd name="connsiteX1-659" fmla="*/ 3296476 w 6418824"/>
              <a:gd name="connsiteY1-660" fmla="*/ 12526 h 3395212"/>
              <a:gd name="connsiteX2-661" fmla="*/ 837676 w 6418824"/>
              <a:gd name="connsiteY2-662" fmla="*/ 397786 h 3395212"/>
              <a:gd name="connsiteX3-663" fmla="*/ 557431 w 6418824"/>
              <a:gd name="connsiteY3-664" fmla="*/ 1943419 h 3395212"/>
              <a:gd name="connsiteX4-665" fmla="*/ 0 w 6418824"/>
              <a:gd name="connsiteY4-666" fmla="*/ 2414960 h 3395212"/>
              <a:gd name="connsiteX5-667" fmla="*/ 765208 w 6418824"/>
              <a:gd name="connsiteY5-668" fmla="*/ 2456538 h 3395212"/>
              <a:gd name="connsiteX6-669" fmla="*/ 5660854 w 6418824"/>
              <a:gd name="connsiteY6-670" fmla="*/ 3091895 h 3395212"/>
              <a:gd name="connsiteX7-671" fmla="*/ 6167660 w 6418824"/>
              <a:gd name="connsiteY7-672" fmla="*/ 719911 h 3395212"/>
              <a:gd name="connsiteX0-673" fmla="*/ 6167660 w 6418824"/>
              <a:gd name="connsiteY0-674" fmla="*/ 719911 h 3395212"/>
              <a:gd name="connsiteX1-675" fmla="*/ 3296476 w 6418824"/>
              <a:gd name="connsiteY1-676" fmla="*/ 12526 h 3395212"/>
              <a:gd name="connsiteX2-677" fmla="*/ 837676 w 6418824"/>
              <a:gd name="connsiteY2-678" fmla="*/ 397786 h 3395212"/>
              <a:gd name="connsiteX3-679" fmla="*/ 557431 w 6418824"/>
              <a:gd name="connsiteY3-680" fmla="*/ 1943419 h 3395212"/>
              <a:gd name="connsiteX4-681" fmla="*/ 0 w 6418824"/>
              <a:gd name="connsiteY4-682" fmla="*/ 2414960 h 3395212"/>
              <a:gd name="connsiteX5-683" fmla="*/ 765208 w 6418824"/>
              <a:gd name="connsiteY5-684" fmla="*/ 2456538 h 3395212"/>
              <a:gd name="connsiteX6-685" fmla="*/ 5660854 w 6418824"/>
              <a:gd name="connsiteY6-686" fmla="*/ 3091895 h 3395212"/>
              <a:gd name="connsiteX7-687" fmla="*/ 6167660 w 6418824"/>
              <a:gd name="connsiteY7-688" fmla="*/ 719911 h 3395212"/>
              <a:gd name="connsiteX0-689" fmla="*/ 6132936 w 6384100"/>
              <a:gd name="connsiteY0-690" fmla="*/ 719911 h 3395212"/>
              <a:gd name="connsiteX1-691" fmla="*/ 3261752 w 6384100"/>
              <a:gd name="connsiteY1-692" fmla="*/ 12526 h 3395212"/>
              <a:gd name="connsiteX2-693" fmla="*/ 802952 w 6384100"/>
              <a:gd name="connsiteY2-694" fmla="*/ 397786 h 3395212"/>
              <a:gd name="connsiteX3-695" fmla="*/ 522707 w 6384100"/>
              <a:gd name="connsiteY3-696" fmla="*/ 1943419 h 3395212"/>
              <a:gd name="connsiteX4-697" fmla="*/ 0 w 6384100"/>
              <a:gd name="connsiteY4-698" fmla="*/ 2171892 h 3395212"/>
              <a:gd name="connsiteX5-699" fmla="*/ 730484 w 6384100"/>
              <a:gd name="connsiteY5-700" fmla="*/ 2456538 h 3395212"/>
              <a:gd name="connsiteX6-701" fmla="*/ 5626130 w 6384100"/>
              <a:gd name="connsiteY6-702" fmla="*/ 3091895 h 3395212"/>
              <a:gd name="connsiteX7-703" fmla="*/ 6132936 w 6384100"/>
              <a:gd name="connsiteY7-704" fmla="*/ 719911 h 3395212"/>
              <a:gd name="connsiteX0-705" fmla="*/ 6132936 w 6384100"/>
              <a:gd name="connsiteY0-706" fmla="*/ 717888 h 3393189"/>
              <a:gd name="connsiteX1-707" fmla="*/ 3261752 w 6384100"/>
              <a:gd name="connsiteY1-708" fmla="*/ 10503 h 3393189"/>
              <a:gd name="connsiteX2-709" fmla="*/ 802952 w 6384100"/>
              <a:gd name="connsiteY2-710" fmla="*/ 395763 h 3393189"/>
              <a:gd name="connsiteX3-711" fmla="*/ 487982 w 6384100"/>
              <a:gd name="connsiteY3-712" fmla="*/ 1709902 h 3393189"/>
              <a:gd name="connsiteX4-713" fmla="*/ 0 w 6384100"/>
              <a:gd name="connsiteY4-714" fmla="*/ 2169869 h 3393189"/>
              <a:gd name="connsiteX5-715" fmla="*/ 730484 w 6384100"/>
              <a:gd name="connsiteY5-716" fmla="*/ 2454515 h 3393189"/>
              <a:gd name="connsiteX6-717" fmla="*/ 5626130 w 6384100"/>
              <a:gd name="connsiteY6-718" fmla="*/ 3089872 h 3393189"/>
              <a:gd name="connsiteX7-719" fmla="*/ 6132936 w 6384100"/>
              <a:gd name="connsiteY7-720" fmla="*/ 717888 h 3393189"/>
              <a:gd name="connsiteX0-721" fmla="*/ 6132936 w 6384100"/>
              <a:gd name="connsiteY0-722" fmla="*/ 717888 h 3393189"/>
              <a:gd name="connsiteX1-723" fmla="*/ 3261752 w 6384100"/>
              <a:gd name="connsiteY1-724" fmla="*/ 10503 h 3393189"/>
              <a:gd name="connsiteX2-725" fmla="*/ 802952 w 6384100"/>
              <a:gd name="connsiteY2-726" fmla="*/ 395763 h 3393189"/>
              <a:gd name="connsiteX3-727" fmla="*/ 487982 w 6384100"/>
              <a:gd name="connsiteY3-728" fmla="*/ 1709902 h 3393189"/>
              <a:gd name="connsiteX4-729" fmla="*/ 0 w 6384100"/>
              <a:gd name="connsiteY4-730" fmla="*/ 2169869 h 3393189"/>
              <a:gd name="connsiteX5-731" fmla="*/ 730484 w 6384100"/>
              <a:gd name="connsiteY5-732" fmla="*/ 2454515 h 3393189"/>
              <a:gd name="connsiteX6-733" fmla="*/ 5626130 w 6384100"/>
              <a:gd name="connsiteY6-734" fmla="*/ 3089872 h 3393189"/>
              <a:gd name="connsiteX7-735" fmla="*/ 6132936 w 6384100"/>
              <a:gd name="connsiteY7-736" fmla="*/ 717888 h 3393189"/>
              <a:gd name="connsiteX0-737" fmla="*/ 6132936 w 6384100"/>
              <a:gd name="connsiteY0-738" fmla="*/ 717888 h 3393189"/>
              <a:gd name="connsiteX1-739" fmla="*/ 3261752 w 6384100"/>
              <a:gd name="connsiteY1-740" fmla="*/ 10503 h 3393189"/>
              <a:gd name="connsiteX2-741" fmla="*/ 802952 w 6384100"/>
              <a:gd name="connsiteY2-742" fmla="*/ 395763 h 3393189"/>
              <a:gd name="connsiteX3-743" fmla="*/ 487982 w 6384100"/>
              <a:gd name="connsiteY3-744" fmla="*/ 1709902 h 3393189"/>
              <a:gd name="connsiteX4-745" fmla="*/ 0 w 6384100"/>
              <a:gd name="connsiteY4-746" fmla="*/ 2169869 h 3393189"/>
              <a:gd name="connsiteX5-747" fmla="*/ 730484 w 6384100"/>
              <a:gd name="connsiteY5-748" fmla="*/ 2454515 h 3393189"/>
              <a:gd name="connsiteX6-749" fmla="*/ 5626130 w 6384100"/>
              <a:gd name="connsiteY6-750" fmla="*/ 3089872 h 3393189"/>
              <a:gd name="connsiteX7-751" fmla="*/ 6132936 w 6384100"/>
              <a:gd name="connsiteY7-752" fmla="*/ 717888 h 3393189"/>
              <a:gd name="connsiteX0-753" fmla="*/ 6132936 w 6384100"/>
              <a:gd name="connsiteY0-754" fmla="*/ 717888 h 3393189"/>
              <a:gd name="connsiteX1-755" fmla="*/ 3261752 w 6384100"/>
              <a:gd name="connsiteY1-756" fmla="*/ 10503 h 3393189"/>
              <a:gd name="connsiteX2-757" fmla="*/ 802952 w 6384100"/>
              <a:gd name="connsiteY2-758" fmla="*/ 395763 h 3393189"/>
              <a:gd name="connsiteX3-759" fmla="*/ 487982 w 6384100"/>
              <a:gd name="connsiteY3-760" fmla="*/ 1709902 h 3393189"/>
              <a:gd name="connsiteX4-761" fmla="*/ 0 w 6384100"/>
              <a:gd name="connsiteY4-762" fmla="*/ 2169869 h 3393189"/>
              <a:gd name="connsiteX5-763" fmla="*/ 730484 w 6384100"/>
              <a:gd name="connsiteY5-764" fmla="*/ 2454515 h 3393189"/>
              <a:gd name="connsiteX6-765" fmla="*/ 5626130 w 6384100"/>
              <a:gd name="connsiteY6-766" fmla="*/ 3089872 h 3393189"/>
              <a:gd name="connsiteX7-767" fmla="*/ 6132936 w 6384100"/>
              <a:gd name="connsiteY7-768" fmla="*/ 717888 h 3393189"/>
              <a:gd name="connsiteX0-769" fmla="*/ 6132936 w 6384100"/>
              <a:gd name="connsiteY0-770" fmla="*/ 717888 h 3393189"/>
              <a:gd name="connsiteX1-771" fmla="*/ 3261752 w 6384100"/>
              <a:gd name="connsiteY1-772" fmla="*/ 10503 h 3393189"/>
              <a:gd name="connsiteX2-773" fmla="*/ 802952 w 6384100"/>
              <a:gd name="connsiteY2-774" fmla="*/ 395763 h 3393189"/>
              <a:gd name="connsiteX3-775" fmla="*/ 487982 w 6384100"/>
              <a:gd name="connsiteY3-776" fmla="*/ 1709902 h 3393189"/>
              <a:gd name="connsiteX4-777" fmla="*/ 0 w 6384100"/>
              <a:gd name="connsiteY4-778" fmla="*/ 2169869 h 3393189"/>
              <a:gd name="connsiteX5-779" fmla="*/ 730484 w 6384100"/>
              <a:gd name="connsiteY5-780" fmla="*/ 2454515 h 3393189"/>
              <a:gd name="connsiteX6-781" fmla="*/ 5626130 w 6384100"/>
              <a:gd name="connsiteY6-782" fmla="*/ 3089872 h 3393189"/>
              <a:gd name="connsiteX7-783" fmla="*/ 6132936 w 6384100"/>
              <a:gd name="connsiteY7-784" fmla="*/ 717888 h 3393189"/>
              <a:gd name="connsiteX0-785" fmla="*/ 6132936 w 6384100"/>
              <a:gd name="connsiteY0-786" fmla="*/ 717888 h 3393189"/>
              <a:gd name="connsiteX1-787" fmla="*/ 3261752 w 6384100"/>
              <a:gd name="connsiteY1-788" fmla="*/ 10503 h 3393189"/>
              <a:gd name="connsiteX2-789" fmla="*/ 802952 w 6384100"/>
              <a:gd name="connsiteY2-790" fmla="*/ 395763 h 3393189"/>
              <a:gd name="connsiteX3-791" fmla="*/ 487982 w 6384100"/>
              <a:gd name="connsiteY3-792" fmla="*/ 1709902 h 3393189"/>
              <a:gd name="connsiteX4-793" fmla="*/ 0 w 6384100"/>
              <a:gd name="connsiteY4-794" fmla="*/ 2169869 h 3393189"/>
              <a:gd name="connsiteX5-795" fmla="*/ 730484 w 6384100"/>
              <a:gd name="connsiteY5-796" fmla="*/ 2454515 h 3393189"/>
              <a:gd name="connsiteX6-797" fmla="*/ 5626130 w 6384100"/>
              <a:gd name="connsiteY6-798" fmla="*/ 3089872 h 3393189"/>
              <a:gd name="connsiteX7-799" fmla="*/ 6132936 w 6384100"/>
              <a:gd name="connsiteY7-800" fmla="*/ 717888 h 3393189"/>
              <a:gd name="connsiteX0-801" fmla="*/ 6132936 w 6384100"/>
              <a:gd name="connsiteY0-802" fmla="*/ 717888 h 3393189"/>
              <a:gd name="connsiteX1-803" fmla="*/ 3261752 w 6384100"/>
              <a:gd name="connsiteY1-804" fmla="*/ 10503 h 3393189"/>
              <a:gd name="connsiteX2-805" fmla="*/ 802952 w 6384100"/>
              <a:gd name="connsiteY2-806" fmla="*/ 395763 h 3393189"/>
              <a:gd name="connsiteX3-807" fmla="*/ 487982 w 6384100"/>
              <a:gd name="connsiteY3-808" fmla="*/ 1709902 h 3393189"/>
              <a:gd name="connsiteX4-809" fmla="*/ 0 w 6384100"/>
              <a:gd name="connsiteY4-810" fmla="*/ 2169869 h 3393189"/>
              <a:gd name="connsiteX5-811" fmla="*/ 730484 w 6384100"/>
              <a:gd name="connsiteY5-812" fmla="*/ 2454515 h 3393189"/>
              <a:gd name="connsiteX6-813" fmla="*/ 5626130 w 6384100"/>
              <a:gd name="connsiteY6-814" fmla="*/ 3089872 h 3393189"/>
              <a:gd name="connsiteX7-815" fmla="*/ 6132936 w 6384100"/>
              <a:gd name="connsiteY7-816" fmla="*/ 717888 h 3393189"/>
              <a:gd name="connsiteX0-817" fmla="*/ 6132936 w 6340891"/>
              <a:gd name="connsiteY0-818" fmla="*/ 695744 h 3371045"/>
              <a:gd name="connsiteX1-819" fmla="*/ 3863635 w 6340891"/>
              <a:gd name="connsiteY1-820" fmla="*/ 11508 h 3371045"/>
              <a:gd name="connsiteX2-821" fmla="*/ 802952 w 6340891"/>
              <a:gd name="connsiteY2-822" fmla="*/ 373619 h 3371045"/>
              <a:gd name="connsiteX3-823" fmla="*/ 487982 w 6340891"/>
              <a:gd name="connsiteY3-824" fmla="*/ 1687758 h 3371045"/>
              <a:gd name="connsiteX4-825" fmla="*/ 0 w 6340891"/>
              <a:gd name="connsiteY4-826" fmla="*/ 2147725 h 3371045"/>
              <a:gd name="connsiteX5-827" fmla="*/ 730484 w 6340891"/>
              <a:gd name="connsiteY5-828" fmla="*/ 2432371 h 3371045"/>
              <a:gd name="connsiteX6-829" fmla="*/ 5626130 w 6340891"/>
              <a:gd name="connsiteY6-830" fmla="*/ 3067728 h 3371045"/>
              <a:gd name="connsiteX7-831" fmla="*/ 6132936 w 6340891"/>
              <a:gd name="connsiteY7-832" fmla="*/ 695744 h 337104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6340891" h="3371045">
                <a:moveTo>
                  <a:pt x="6132936" y="695744"/>
                </a:moveTo>
                <a:cubicBezTo>
                  <a:pt x="5839187" y="186374"/>
                  <a:pt x="4751966" y="65196"/>
                  <a:pt x="3863635" y="11508"/>
                </a:cubicBezTo>
                <a:cubicBezTo>
                  <a:pt x="2975304" y="-42180"/>
                  <a:pt x="1365561" y="94244"/>
                  <a:pt x="802952" y="373619"/>
                </a:cubicBezTo>
                <a:cubicBezTo>
                  <a:pt x="240343" y="652994"/>
                  <a:pt x="500714" y="1320151"/>
                  <a:pt x="487982" y="1687758"/>
                </a:cubicBezTo>
                <a:cubicBezTo>
                  <a:pt x="352329" y="1891237"/>
                  <a:pt x="309273" y="1874798"/>
                  <a:pt x="0" y="2147725"/>
                </a:cubicBezTo>
                <a:cubicBezTo>
                  <a:pt x="405021" y="2298033"/>
                  <a:pt x="580106" y="2367762"/>
                  <a:pt x="730484" y="2432371"/>
                </a:cubicBezTo>
                <a:cubicBezTo>
                  <a:pt x="954478" y="3792721"/>
                  <a:pt x="4725721" y="3357166"/>
                  <a:pt x="5626130" y="3067728"/>
                </a:cubicBezTo>
                <a:cubicBezTo>
                  <a:pt x="6526539" y="2778290"/>
                  <a:pt x="6426685" y="1205114"/>
                  <a:pt x="6132936" y="695744"/>
                </a:cubicBezTo>
                <a:close/>
              </a:path>
            </a:pathLst>
          </a:custGeom>
          <a:noFill/>
          <a:ln w="25400" cap="rnd" cmpd="sng" algn="ctr">
            <a:solidFill>
              <a:srgbClr val="697DA9"/>
            </a:solidFill>
            <a:prstDash val="solid"/>
            <a:roun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Microsoft YaHei UI" panose="020B0503020204020204" pitchFamily="34" charset="-122"/>
              <a:ea typeface="Microsoft YaHei UI" panose="020B0503020204020204" pitchFamily="34" charset="-122"/>
            </a:endParaRPr>
          </a:p>
        </p:txBody>
      </p:sp>
      <p:pic>
        <p:nvPicPr>
          <p:cNvPr id="6" name="Picture 5" descr="Quả Lê Biểu Tượng Cảm Xúc Gói Câu Hỏi Minh Họa Hình ảnh | Định dạng hình  ảnh PSD 610755797| vn.lovepik.com"/>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backgroundRemoval t="8256" b="79186" l="10000" r="90000">
                        <a14:foregroundMark x1="48953" y1="38140" x2="40233" y2="44419"/>
                        <a14:foregroundMark x1="40233" y1="44419" x2="40233" y2="44419"/>
                        <a14:foregroundMark x1="51744" y1="24302" x2="50814" y2="37442"/>
                        <a14:foregroundMark x1="34225" y1="19816" x2="34767" y2="22674"/>
                        <a14:foregroundMark x1="33488" y1="15930" x2="33687" y2="16977"/>
                        <a14:foregroundMark x1="34884" y1="24767" x2="34884" y2="24767"/>
                        <a14:foregroundMark x1="34884" y1="24767" x2="34884" y2="24767"/>
                        <a14:foregroundMark x1="18488" y1="28372" x2="18488" y2="28372"/>
                        <a14:foregroundMark x1="22675" y1="29868" x2="23372" y2="30116"/>
                        <a14:foregroundMark x1="18488" y1="28372" x2="20368" y2="29044"/>
                        <a14:foregroundMark x1="21047" y1="36744" x2="21047" y2="36744"/>
                        <a14:foregroundMark x1="58771" y1="15034" x2="59651" y2="17442"/>
                        <a14:foregroundMark x1="59302" y1="19651" x2="59302" y2="19651"/>
                        <a14:foregroundMark x1="59302" y1="19651" x2="59302" y2="19651"/>
                        <a14:foregroundMark x1="80785" y1="31632" x2="81163" y2="34186"/>
                        <a14:foregroundMark x1="80406" y1="29070" x2="80453" y2="29389"/>
                        <a14:foregroundMark x1="80233" y1="27907" x2="80406" y2="29070"/>
                        <a14:foregroundMark x1="81163" y1="36977" x2="81163" y2="36977"/>
                        <a14:foregroundMark x1="43372" y1="76047" x2="58605" y2="75698"/>
                        <a14:foregroundMark x1="45116" y1="75814" x2="44767" y2="79186"/>
                        <a14:foregroundMark x1="37442" y1="79186" x2="61047" y2="78837"/>
                        <a14:foregroundMark x1="61047" y1="78837" x2="64535" y2="78837"/>
                        <a14:backgroundMark x1="20233" y1="29070" x2="21744" y2="31047"/>
                        <a14:backgroundMark x1="20581" y1="29419" x2="22326" y2="29884"/>
                        <a14:backgroundMark x1="20581" y1="29070" x2="22558" y2="30000"/>
                        <a14:backgroundMark x1="20349" y1="29070" x2="21395" y2="29302"/>
                        <a14:backgroundMark x1="21628" y1="29302" x2="22674" y2="29884"/>
                        <a14:backgroundMark x1="33372" y1="17674" x2="34535" y2="19651"/>
                        <a14:backgroundMark x1="33372" y1="17326" x2="34302" y2="17791"/>
                        <a14:backgroundMark x1="33256" y1="19651" x2="34767" y2="19302"/>
                        <a14:backgroundMark x1="32558" y1="18256" x2="34535" y2="17558"/>
                        <a14:backgroundMark x1="32907" y1="17442" x2="34419" y2="17209"/>
                        <a14:backgroundMark x1="56512" y1="12907" x2="58140" y2="14651"/>
                        <a14:backgroundMark x1="57907" y1="12674" x2="58023" y2="14535"/>
                        <a14:backgroundMark x1="57907" y1="14651" x2="59302" y2="13953"/>
                        <a14:backgroundMark x1="56512" y1="12326" x2="58023" y2="11977"/>
                        <a14:backgroundMark x1="78023" y1="30116" x2="80349" y2="31628"/>
                        <a14:backgroundMark x1="80465" y1="29884" x2="80349" y2="31163"/>
                        <a14:backgroundMark x1="80349" y1="29767" x2="81628" y2="29186"/>
                        <a14:backgroundMark x1="80000" y1="29884" x2="80465" y2="29651"/>
                        <a14:backgroundMark x1="80233" y1="31047" x2="81279" y2="30698"/>
                        <a14:backgroundMark x1="80116" y1="31860" x2="80930" y2="31512"/>
                        <a14:backgroundMark x1="79070" y1="30465" x2="81047" y2="29302"/>
                        <a14:backgroundMark x1="80930" y1="29302" x2="79884" y2="29535"/>
                        <a14:backgroundMark x1="80581" y1="29535" x2="79767" y2="29884"/>
                        <a14:backgroundMark x1="80465" y1="29070" x2="80465" y2="29070"/>
                        <a14:backgroundMark x1="80581" y1="29070" x2="80581" y2="29070"/>
                        <a14:backgroundMark x1="22558" y1="30116" x2="22558" y2="30116"/>
                        <a14:backgroundMark x1="22674" y1="29651" x2="22674" y2="29651"/>
                      </a14:backgroundRemoval>
                    </a14:imgEffect>
                  </a14:imgLayer>
                </a14:imgProps>
              </a:ext>
              <a:ext uri="{28A0092B-C50C-407E-A947-70E740481C1C}">
                <a14:useLocalDpi xmlns:a14="http://schemas.microsoft.com/office/drawing/2010/main" val="0"/>
              </a:ext>
            </a:extLst>
          </a:blip>
          <a:srcRect b="17329"/>
          <a:stretch>
            <a:fillRect/>
          </a:stretch>
        </p:blipFill>
        <p:spPr bwMode="auto">
          <a:xfrm>
            <a:off x="958036" y="3429000"/>
            <a:ext cx="2537929" cy="25617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9"/>
          <p:cNvSpPr/>
          <p:nvPr/>
        </p:nvSpPr>
        <p:spPr>
          <a:xfrm>
            <a:off x="2517990" y="3639100"/>
            <a:ext cx="1930445" cy="786482"/>
          </a:xfrm>
          <a:prstGeom prst="rect">
            <a:avLst/>
          </a:prstGeom>
          <a:solidFill>
            <a:sysClr val="window" lastClr="FFFFFF"/>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3600" b="0" i="0" u="none" strike="noStrike" kern="1200" cap="none" spc="0" normalizeH="0" baseline="0" noProof="0" dirty="0">
                <a:ln>
                  <a:noFill/>
                </a:ln>
                <a:solidFill>
                  <a:srgbClr val="FF0000"/>
                </a:solidFill>
                <a:effectLst/>
                <a:uLnTx/>
                <a:uFillTx/>
                <a:latin typeface="Arial" panose="020B0604020202020204" pitchFamily="34" charset="0"/>
                <a:ea typeface="康熙字典" pitchFamily="2" charset="-120"/>
                <a:cs typeface="Arial" panose="020B0604020202020204" pitchFamily="34" charset="0"/>
              </a:rPr>
              <a:t>Gỗ</a:t>
            </a:r>
            <a:endParaRPr kumimoji="0" lang="zh-CN" altLang="en-US" sz="3600" b="0" i="0" u="none" strike="noStrike" kern="1200" cap="none" spc="0" normalizeH="0" baseline="0" noProof="0" dirty="0">
              <a:ln>
                <a:noFill/>
              </a:ln>
              <a:solidFill>
                <a:srgbClr val="FF0000"/>
              </a:solidFill>
              <a:effectLst/>
              <a:uLnTx/>
              <a:uFillTx/>
              <a:latin typeface="Arial" panose="020B0604020202020204" pitchFamily="34" charset="0"/>
              <a:ea typeface="康熙字典" pitchFamily="2" charset="-120"/>
              <a:cs typeface="Arial" panose="020B0604020202020204" pitchFamily="34" charset="0"/>
            </a:endParaRPr>
          </a:p>
        </p:txBody>
      </p:sp>
      <p:sp>
        <p:nvSpPr>
          <p:cNvPr id="9" name="矩形 19"/>
          <p:cNvSpPr/>
          <p:nvPr/>
        </p:nvSpPr>
        <p:spPr>
          <a:xfrm>
            <a:off x="5515166" y="3604486"/>
            <a:ext cx="1443009" cy="786482"/>
          </a:xfrm>
          <a:prstGeom prst="rect">
            <a:avLst/>
          </a:prstGeom>
          <a:solidFill>
            <a:sysClr val="window" lastClr="FFFFFF"/>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3600" b="0" i="0" u="none" strike="noStrike" kern="1200" cap="none" spc="0" normalizeH="0" baseline="0" noProof="0" dirty="0">
                <a:ln>
                  <a:noFill/>
                </a:ln>
                <a:solidFill>
                  <a:srgbClr val="FF0000"/>
                </a:solidFill>
                <a:effectLst/>
                <a:uLnTx/>
                <a:uFillTx/>
                <a:latin typeface="Arial" panose="020B0604020202020204" pitchFamily="34" charset="0"/>
                <a:ea typeface="康熙字典" pitchFamily="2" charset="-120"/>
                <a:cs typeface="Arial" panose="020B0604020202020204" pitchFamily="34" charset="0"/>
              </a:rPr>
              <a:t>Gas </a:t>
            </a:r>
            <a:endParaRPr kumimoji="0" lang="zh-CN" altLang="en-US" sz="3600" b="0" i="0" u="none" strike="noStrike" kern="1200" cap="none" spc="0" normalizeH="0" baseline="0" noProof="0" dirty="0">
              <a:ln>
                <a:noFill/>
              </a:ln>
              <a:solidFill>
                <a:srgbClr val="FF0000"/>
              </a:solidFill>
              <a:effectLst/>
              <a:uLnTx/>
              <a:uFillTx/>
              <a:latin typeface="Arial" panose="020B0604020202020204" pitchFamily="34" charset="0"/>
              <a:ea typeface="康熙字典" pitchFamily="2" charset="-120"/>
              <a:cs typeface="Arial" panose="020B0604020202020204" pitchFamily="34" charset="0"/>
            </a:endParaRPr>
          </a:p>
        </p:txBody>
      </p:sp>
      <p:sp>
        <p:nvSpPr>
          <p:cNvPr id="10" name="矩形 19"/>
          <p:cNvSpPr/>
          <p:nvPr/>
        </p:nvSpPr>
        <p:spPr>
          <a:xfrm>
            <a:off x="8801331" y="3613934"/>
            <a:ext cx="1319573" cy="786482"/>
          </a:xfrm>
          <a:prstGeom prst="rect">
            <a:avLst/>
          </a:prstGeom>
          <a:solidFill>
            <a:sysClr val="window" lastClr="FFFFFF"/>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3600" b="0" i="0" u="none" strike="noStrike" kern="1200" cap="none" spc="0" normalizeH="0" baseline="0" noProof="0" dirty="0">
                <a:ln>
                  <a:noFill/>
                </a:ln>
                <a:solidFill>
                  <a:srgbClr val="FF0000"/>
                </a:solidFill>
                <a:effectLst/>
                <a:uLnTx/>
                <a:uFillTx/>
                <a:latin typeface="Arial" panose="020B0604020202020204" pitchFamily="34" charset="0"/>
                <a:ea typeface="康熙字典" pitchFamily="2" charset="-120"/>
                <a:cs typeface="Arial" panose="020B0604020202020204" pitchFamily="34" charset="0"/>
              </a:rPr>
              <a:t>Xăng</a:t>
            </a:r>
            <a:endParaRPr kumimoji="0" lang="zh-CN" altLang="en-US" sz="3600" b="0" i="0" u="none" strike="noStrike" kern="1200" cap="none" spc="0" normalizeH="0" baseline="0" noProof="0" dirty="0">
              <a:ln>
                <a:noFill/>
              </a:ln>
              <a:solidFill>
                <a:srgbClr val="FF0000"/>
              </a:solidFill>
              <a:effectLst/>
              <a:uLnTx/>
              <a:uFillTx/>
              <a:latin typeface="Arial" panose="020B0604020202020204" pitchFamily="34" charset="0"/>
              <a:ea typeface="康熙字典" pitchFamily="2" charset="-120"/>
              <a:cs typeface="Arial" panose="020B0604020202020204" pitchFamily="34" charset="0"/>
            </a:endParaRPr>
          </a:p>
        </p:txBody>
      </p:sp>
      <p:sp>
        <p:nvSpPr>
          <p:cNvPr id="11" name="Cloud 10"/>
          <p:cNvSpPr/>
          <p:nvPr/>
        </p:nvSpPr>
        <p:spPr>
          <a:xfrm>
            <a:off x="4279784" y="4674604"/>
            <a:ext cx="4045385" cy="1116996"/>
          </a:xfrm>
          <a:prstGeom prst="cloud">
            <a:avLst/>
          </a:prstGeom>
          <a:solidFill>
            <a:srgbClr val="FFEFAB"/>
          </a:solidFill>
          <a:ln w="12700" cap="flat" cmpd="sng" algn="ctr">
            <a:solidFill>
              <a:srgbClr val="5B9BD5">
                <a:shade val="50000"/>
              </a:srgbClr>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Nhiên</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liệu</a:t>
            </a:r>
            <a:endParaRPr kumimoji="0" lang="vi-VN" sz="4000" b="1" i="0" u="none" strike="noStrike" kern="1200" cap="none" spc="0" normalizeH="0" baseline="0" noProof="0" dirty="0">
              <a:ln>
                <a:noFill/>
              </a:ln>
              <a:solidFill>
                <a:srgbClr val="002060"/>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325170" y="1118180"/>
            <a:ext cx="2271897" cy="2271897"/>
          </a:xfrm>
          <a:prstGeom prst="rect">
            <a:avLst/>
          </a:prstGeom>
        </p:spPr>
      </p:pic>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0722" y="1120306"/>
            <a:ext cx="2271898" cy="2271898"/>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3638" y="1152960"/>
            <a:ext cx="2239151" cy="227604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86"/>
          <p:cNvSpPr/>
          <p:nvPr/>
        </p:nvSpPr>
        <p:spPr>
          <a:xfrm flipH="1">
            <a:off x="7827678" y="3680804"/>
            <a:ext cx="2099401" cy="2164051"/>
          </a:xfrm>
          <a:custGeom>
            <a:avLst/>
            <a:gdLst>
              <a:gd name="connsiteX0" fmla="*/ 63 w 140138"/>
              <a:gd name="connsiteY0" fmla="*/ 65738 h 154344"/>
              <a:gd name="connsiteX1" fmla="*/ 62928 w 140138"/>
              <a:gd name="connsiteY1" fmla="*/ 16 h 154344"/>
              <a:gd name="connsiteX2" fmla="*/ 140080 w 140138"/>
              <a:gd name="connsiteY2" fmla="*/ 71453 h 154344"/>
              <a:gd name="connsiteX3" fmla="*/ 74358 w 140138"/>
              <a:gd name="connsiteY3" fmla="*/ 154321 h 154344"/>
              <a:gd name="connsiteX4" fmla="*/ 63 w 140138"/>
              <a:gd name="connsiteY4" fmla="*/ 65738 h 154344"/>
              <a:gd name="connsiteX0-1" fmla="*/ 63 w 140227"/>
              <a:gd name="connsiteY0-2" fmla="*/ 65738 h 154534"/>
              <a:gd name="connsiteX1-3" fmla="*/ 62928 w 140227"/>
              <a:gd name="connsiteY1-4" fmla="*/ 16 h 154534"/>
              <a:gd name="connsiteX2-5" fmla="*/ 140080 w 140227"/>
              <a:gd name="connsiteY2-6" fmla="*/ 71453 h 154534"/>
              <a:gd name="connsiteX3-7" fmla="*/ 74358 w 140227"/>
              <a:gd name="connsiteY3-8" fmla="*/ 154321 h 154534"/>
              <a:gd name="connsiteX4-9" fmla="*/ 63 w 140227"/>
              <a:gd name="connsiteY4-10" fmla="*/ 65738 h 154534"/>
              <a:gd name="connsiteX0-11" fmla="*/ 63 w 140227"/>
              <a:gd name="connsiteY0-12" fmla="*/ 65738 h 154534"/>
              <a:gd name="connsiteX1-13" fmla="*/ 62928 w 140227"/>
              <a:gd name="connsiteY1-14" fmla="*/ 16 h 154534"/>
              <a:gd name="connsiteX2-15" fmla="*/ 140080 w 140227"/>
              <a:gd name="connsiteY2-16" fmla="*/ 71453 h 154534"/>
              <a:gd name="connsiteX3-17" fmla="*/ 74358 w 140227"/>
              <a:gd name="connsiteY3-18" fmla="*/ 154321 h 154534"/>
              <a:gd name="connsiteX4-19" fmla="*/ 63 w 140227"/>
              <a:gd name="connsiteY4-20" fmla="*/ 65738 h 154534"/>
              <a:gd name="connsiteX0-21" fmla="*/ 178 w 140342"/>
              <a:gd name="connsiteY0-22" fmla="*/ 65738 h 154534"/>
              <a:gd name="connsiteX1-23" fmla="*/ 63043 w 140342"/>
              <a:gd name="connsiteY1-24" fmla="*/ 16 h 154534"/>
              <a:gd name="connsiteX2-25" fmla="*/ 140195 w 140342"/>
              <a:gd name="connsiteY2-26" fmla="*/ 71453 h 154534"/>
              <a:gd name="connsiteX3-27" fmla="*/ 74473 w 140342"/>
              <a:gd name="connsiteY3-28" fmla="*/ 154321 h 154534"/>
              <a:gd name="connsiteX4-29" fmla="*/ 178 w 140342"/>
              <a:gd name="connsiteY4-30" fmla="*/ 65738 h 154534"/>
              <a:gd name="connsiteX0-31" fmla="*/ 178 w 140342"/>
              <a:gd name="connsiteY0-32" fmla="*/ 65740 h 154536"/>
              <a:gd name="connsiteX1-33" fmla="*/ 63043 w 140342"/>
              <a:gd name="connsiteY1-34" fmla="*/ 18 h 154536"/>
              <a:gd name="connsiteX2-35" fmla="*/ 140195 w 140342"/>
              <a:gd name="connsiteY2-36" fmla="*/ 71455 h 154536"/>
              <a:gd name="connsiteX3-37" fmla="*/ 74473 w 140342"/>
              <a:gd name="connsiteY3-38" fmla="*/ 154323 h 154536"/>
              <a:gd name="connsiteX4-39" fmla="*/ 178 w 140342"/>
              <a:gd name="connsiteY4-40" fmla="*/ 65740 h 154536"/>
              <a:gd name="connsiteX0-41" fmla="*/ 9 w 140173"/>
              <a:gd name="connsiteY0-42" fmla="*/ 71451 h 160247"/>
              <a:gd name="connsiteX1-43" fmla="*/ 71446 w 140173"/>
              <a:gd name="connsiteY1-44" fmla="*/ 14 h 160247"/>
              <a:gd name="connsiteX2-45" fmla="*/ 140026 w 140173"/>
              <a:gd name="connsiteY2-46" fmla="*/ 77166 h 160247"/>
              <a:gd name="connsiteX3-47" fmla="*/ 74304 w 140173"/>
              <a:gd name="connsiteY3-48" fmla="*/ 160034 h 160247"/>
              <a:gd name="connsiteX4-49" fmla="*/ 9 w 140173"/>
              <a:gd name="connsiteY4-50" fmla="*/ 71451 h 160247"/>
              <a:gd name="connsiteX0-51" fmla="*/ 9 w 140173"/>
              <a:gd name="connsiteY0-52" fmla="*/ 71451 h 148862"/>
              <a:gd name="connsiteX1-53" fmla="*/ 71446 w 140173"/>
              <a:gd name="connsiteY1-54" fmla="*/ 14 h 148862"/>
              <a:gd name="connsiteX2-55" fmla="*/ 140026 w 140173"/>
              <a:gd name="connsiteY2-56" fmla="*/ 77166 h 148862"/>
              <a:gd name="connsiteX3-57" fmla="*/ 74304 w 140173"/>
              <a:gd name="connsiteY3-58" fmla="*/ 148604 h 148862"/>
              <a:gd name="connsiteX4-59" fmla="*/ 9 w 140173"/>
              <a:gd name="connsiteY4-60" fmla="*/ 71451 h 148862"/>
              <a:gd name="connsiteX0-61" fmla="*/ 9 w 141024"/>
              <a:gd name="connsiteY0-62" fmla="*/ 71451 h 148862"/>
              <a:gd name="connsiteX1-63" fmla="*/ 71446 w 141024"/>
              <a:gd name="connsiteY1-64" fmla="*/ 14 h 148862"/>
              <a:gd name="connsiteX2-65" fmla="*/ 140026 w 141024"/>
              <a:gd name="connsiteY2-66" fmla="*/ 77166 h 148862"/>
              <a:gd name="connsiteX3-67" fmla="*/ 74304 w 141024"/>
              <a:gd name="connsiteY3-68" fmla="*/ 148604 h 148862"/>
              <a:gd name="connsiteX4-69" fmla="*/ 9 w 141024"/>
              <a:gd name="connsiteY4-70" fmla="*/ 71451 h 148862"/>
              <a:gd name="connsiteX0-71" fmla="*/ 9 w 140173"/>
              <a:gd name="connsiteY0-72" fmla="*/ 71451 h 148862"/>
              <a:gd name="connsiteX1-73" fmla="*/ 71446 w 140173"/>
              <a:gd name="connsiteY1-74" fmla="*/ 14 h 148862"/>
              <a:gd name="connsiteX2-75" fmla="*/ 140026 w 140173"/>
              <a:gd name="connsiteY2-76" fmla="*/ 77166 h 148862"/>
              <a:gd name="connsiteX3-77" fmla="*/ 74304 w 140173"/>
              <a:gd name="connsiteY3-78" fmla="*/ 148604 h 148862"/>
              <a:gd name="connsiteX4-79" fmla="*/ 9 w 140173"/>
              <a:gd name="connsiteY4-80" fmla="*/ 71451 h 148862"/>
              <a:gd name="connsiteX0-81" fmla="*/ 9 w 140257"/>
              <a:gd name="connsiteY0-82" fmla="*/ 71451 h 148862"/>
              <a:gd name="connsiteX1-83" fmla="*/ 71446 w 140257"/>
              <a:gd name="connsiteY1-84" fmla="*/ 14 h 148862"/>
              <a:gd name="connsiteX2-85" fmla="*/ 140026 w 140257"/>
              <a:gd name="connsiteY2-86" fmla="*/ 77166 h 148862"/>
              <a:gd name="connsiteX3-87" fmla="*/ 74304 w 140257"/>
              <a:gd name="connsiteY3-88" fmla="*/ 148604 h 148862"/>
              <a:gd name="connsiteX4-89" fmla="*/ 9 w 140257"/>
              <a:gd name="connsiteY4-90" fmla="*/ 71451 h 1488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0257" h="148862">
                <a:moveTo>
                  <a:pt x="9" y="71451"/>
                </a:moveTo>
                <a:cubicBezTo>
                  <a:pt x="-467" y="46686"/>
                  <a:pt x="19535" y="-938"/>
                  <a:pt x="71446" y="14"/>
                </a:cubicBezTo>
                <a:cubicBezTo>
                  <a:pt x="123357" y="966"/>
                  <a:pt x="142638" y="44242"/>
                  <a:pt x="140026" y="77166"/>
                </a:cubicBezTo>
                <a:cubicBezTo>
                  <a:pt x="141931" y="102883"/>
                  <a:pt x="125739" y="152890"/>
                  <a:pt x="74304" y="148604"/>
                </a:cubicBezTo>
                <a:cubicBezTo>
                  <a:pt x="22869" y="144318"/>
                  <a:pt x="485" y="96216"/>
                  <a:pt x="9" y="71451"/>
                </a:cubicBezTo>
                <a:close/>
              </a:path>
            </a:pathLst>
          </a:custGeom>
          <a:blipFill dpi="0" rotWithShape="0">
            <a:blip r:embed="rId1"/>
            <a:srcRect/>
            <a:stretch>
              <a:fillRect/>
            </a:stretch>
          </a:blipFill>
          <a:ln w="38100" cap="rnd" cmpd="sng" algn="ctr">
            <a:solidFill>
              <a:srgbClr val="5B9BD5">
                <a:lumMod val="50000"/>
              </a:srgbClr>
            </a:solidFill>
            <a:prstDash val="solid"/>
            <a:roun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2060"/>
              </a:solidFill>
              <a:effectLst/>
              <a:uLnTx/>
              <a:uFillTx/>
              <a:latin typeface="Arial" panose="020B0604020202020204" pitchFamily="34" charset="0"/>
              <a:ea typeface="Microsoft YaHei UI" panose="020B0503020204020204" pitchFamily="34" charset="-122"/>
              <a:cs typeface="Arial" panose="020B0604020202020204" pitchFamily="34" charset="0"/>
            </a:endParaRPr>
          </a:p>
        </p:txBody>
      </p:sp>
      <p:sp>
        <p:nvSpPr>
          <p:cNvPr id="6" name="任意多边形 100"/>
          <p:cNvSpPr/>
          <p:nvPr/>
        </p:nvSpPr>
        <p:spPr>
          <a:xfrm flipH="1">
            <a:off x="9189692" y="3095313"/>
            <a:ext cx="1240073" cy="1278260"/>
          </a:xfrm>
          <a:custGeom>
            <a:avLst/>
            <a:gdLst>
              <a:gd name="connsiteX0" fmla="*/ 63 w 140138"/>
              <a:gd name="connsiteY0" fmla="*/ 65738 h 154344"/>
              <a:gd name="connsiteX1" fmla="*/ 62928 w 140138"/>
              <a:gd name="connsiteY1" fmla="*/ 16 h 154344"/>
              <a:gd name="connsiteX2" fmla="*/ 140080 w 140138"/>
              <a:gd name="connsiteY2" fmla="*/ 71453 h 154344"/>
              <a:gd name="connsiteX3" fmla="*/ 74358 w 140138"/>
              <a:gd name="connsiteY3" fmla="*/ 154321 h 154344"/>
              <a:gd name="connsiteX4" fmla="*/ 63 w 140138"/>
              <a:gd name="connsiteY4" fmla="*/ 65738 h 154344"/>
              <a:gd name="connsiteX0-1" fmla="*/ 63 w 140227"/>
              <a:gd name="connsiteY0-2" fmla="*/ 65738 h 154534"/>
              <a:gd name="connsiteX1-3" fmla="*/ 62928 w 140227"/>
              <a:gd name="connsiteY1-4" fmla="*/ 16 h 154534"/>
              <a:gd name="connsiteX2-5" fmla="*/ 140080 w 140227"/>
              <a:gd name="connsiteY2-6" fmla="*/ 71453 h 154534"/>
              <a:gd name="connsiteX3-7" fmla="*/ 74358 w 140227"/>
              <a:gd name="connsiteY3-8" fmla="*/ 154321 h 154534"/>
              <a:gd name="connsiteX4-9" fmla="*/ 63 w 140227"/>
              <a:gd name="connsiteY4-10" fmla="*/ 65738 h 154534"/>
              <a:gd name="connsiteX0-11" fmla="*/ 63 w 140227"/>
              <a:gd name="connsiteY0-12" fmla="*/ 65738 h 154534"/>
              <a:gd name="connsiteX1-13" fmla="*/ 62928 w 140227"/>
              <a:gd name="connsiteY1-14" fmla="*/ 16 h 154534"/>
              <a:gd name="connsiteX2-15" fmla="*/ 140080 w 140227"/>
              <a:gd name="connsiteY2-16" fmla="*/ 71453 h 154534"/>
              <a:gd name="connsiteX3-17" fmla="*/ 74358 w 140227"/>
              <a:gd name="connsiteY3-18" fmla="*/ 154321 h 154534"/>
              <a:gd name="connsiteX4-19" fmla="*/ 63 w 140227"/>
              <a:gd name="connsiteY4-20" fmla="*/ 65738 h 154534"/>
              <a:gd name="connsiteX0-21" fmla="*/ 178 w 140342"/>
              <a:gd name="connsiteY0-22" fmla="*/ 65738 h 154534"/>
              <a:gd name="connsiteX1-23" fmla="*/ 63043 w 140342"/>
              <a:gd name="connsiteY1-24" fmla="*/ 16 h 154534"/>
              <a:gd name="connsiteX2-25" fmla="*/ 140195 w 140342"/>
              <a:gd name="connsiteY2-26" fmla="*/ 71453 h 154534"/>
              <a:gd name="connsiteX3-27" fmla="*/ 74473 w 140342"/>
              <a:gd name="connsiteY3-28" fmla="*/ 154321 h 154534"/>
              <a:gd name="connsiteX4-29" fmla="*/ 178 w 140342"/>
              <a:gd name="connsiteY4-30" fmla="*/ 65738 h 154534"/>
              <a:gd name="connsiteX0-31" fmla="*/ 178 w 140342"/>
              <a:gd name="connsiteY0-32" fmla="*/ 65740 h 154536"/>
              <a:gd name="connsiteX1-33" fmla="*/ 63043 w 140342"/>
              <a:gd name="connsiteY1-34" fmla="*/ 18 h 154536"/>
              <a:gd name="connsiteX2-35" fmla="*/ 140195 w 140342"/>
              <a:gd name="connsiteY2-36" fmla="*/ 71455 h 154536"/>
              <a:gd name="connsiteX3-37" fmla="*/ 74473 w 140342"/>
              <a:gd name="connsiteY3-38" fmla="*/ 154323 h 154536"/>
              <a:gd name="connsiteX4-39" fmla="*/ 178 w 140342"/>
              <a:gd name="connsiteY4-40" fmla="*/ 65740 h 154536"/>
              <a:gd name="connsiteX0-41" fmla="*/ 9 w 140173"/>
              <a:gd name="connsiteY0-42" fmla="*/ 71451 h 160247"/>
              <a:gd name="connsiteX1-43" fmla="*/ 71446 w 140173"/>
              <a:gd name="connsiteY1-44" fmla="*/ 14 h 160247"/>
              <a:gd name="connsiteX2-45" fmla="*/ 140026 w 140173"/>
              <a:gd name="connsiteY2-46" fmla="*/ 77166 h 160247"/>
              <a:gd name="connsiteX3-47" fmla="*/ 74304 w 140173"/>
              <a:gd name="connsiteY3-48" fmla="*/ 160034 h 160247"/>
              <a:gd name="connsiteX4-49" fmla="*/ 9 w 140173"/>
              <a:gd name="connsiteY4-50" fmla="*/ 71451 h 160247"/>
              <a:gd name="connsiteX0-51" fmla="*/ 9 w 140173"/>
              <a:gd name="connsiteY0-52" fmla="*/ 71451 h 148862"/>
              <a:gd name="connsiteX1-53" fmla="*/ 71446 w 140173"/>
              <a:gd name="connsiteY1-54" fmla="*/ 14 h 148862"/>
              <a:gd name="connsiteX2-55" fmla="*/ 140026 w 140173"/>
              <a:gd name="connsiteY2-56" fmla="*/ 77166 h 148862"/>
              <a:gd name="connsiteX3-57" fmla="*/ 74304 w 140173"/>
              <a:gd name="connsiteY3-58" fmla="*/ 148604 h 148862"/>
              <a:gd name="connsiteX4-59" fmla="*/ 9 w 140173"/>
              <a:gd name="connsiteY4-60" fmla="*/ 71451 h 148862"/>
              <a:gd name="connsiteX0-61" fmla="*/ 9 w 141024"/>
              <a:gd name="connsiteY0-62" fmla="*/ 71451 h 148862"/>
              <a:gd name="connsiteX1-63" fmla="*/ 71446 w 141024"/>
              <a:gd name="connsiteY1-64" fmla="*/ 14 h 148862"/>
              <a:gd name="connsiteX2-65" fmla="*/ 140026 w 141024"/>
              <a:gd name="connsiteY2-66" fmla="*/ 77166 h 148862"/>
              <a:gd name="connsiteX3-67" fmla="*/ 74304 w 141024"/>
              <a:gd name="connsiteY3-68" fmla="*/ 148604 h 148862"/>
              <a:gd name="connsiteX4-69" fmla="*/ 9 w 141024"/>
              <a:gd name="connsiteY4-70" fmla="*/ 71451 h 148862"/>
              <a:gd name="connsiteX0-71" fmla="*/ 9 w 140173"/>
              <a:gd name="connsiteY0-72" fmla="*/ 71451 h 148862"/>
              <a:gd name="connsiteX1-73" fmla="*/ 71446 w 140173"/>
              <a:gd name="connsiteY1-74" fmla="*/ 14 h 148862"/>
              <a:gd name="connsiteX2-75" fmla="*/ 140026 w 140173"/>
              <a:gd name="connsiteY2-76" fmla="*/ 77166 h 148862"/>
              <a:gd name="connsiteX3-77" fmla="*/ 74304 w 140173"/>
              <a:gd name="connsiteY3-78" fmla="*/ 148604 h 148862"/>
              <a:gd name="connsiteX4-79" fmla="*/ 9 w 140173"/>
              <a:gd name="connsiteY4-80" fmla="*/ 71451 h 148862"/>
              <a:gd name="connsiteX0-81" fmla="*/ 9 w 140257"/>
              <a:gd name="connsiteY0-82" fmla="*/ 71451 h 148862"/>
              <a:gd name="connsiteX1-83" fmla="*/ 71446 w 140257"/>
              <a:gd name="connsiteY1-84" fmla="*/ 14 h 148862"/>
              <a:gd name="connsiteX2-85" fmla="*/ 140026 w 140257"/>
              <a:gd name="connsiteY2-86" fmla="*/ 77166 h 148862"/>
              <a:gd name="connsiteX3-87" fmla="*/ 74304 w 140257"/>
              <a:gd name="connsiteY3-88" fmla="*/ 148604 h 148862"/>
              <a:gd name="connsiteX4-89" fmla="*/ 9 w 140257"/>
              <a:gd name="connsiteY4-90" fmla="*/ 71451 h 1488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0257" h="148862">
                <a:moveTo>
                  <a:pt x="9" y="71451"/>
                </a:moveTo>
                <a:cubicBezTo>
                  <a:pt x="-467" y="46686"/>
                  <a:pt x="19535" y="-938"/>
                  <a:pt x="71446" y="14"/>
                </a:cubicBezTo>
                <a:cubicBezTo>
                  <a:pt x="123357" y="966"/>
                  <a:pt x="142638" y="44242"/>
                  <a:pt x="140026" y="77166"/>
                </a:cubicBezTo>
                <a:cubicBezTo>
                  <a:pt x="141931" y="102883"/>
                  <a:pt x="125739" y="152890"/>
                  <a:pt x="74304" y="148604"/>
                </a:cubicBezTo>
                <a:cubicBezTo>
                  <a:pt x="22869" y="144318"/>
                  <a:pt x="485" y="96216"/>
                  <a:pt x="9" y="71451"/>
                </a:cubicBezTo>
                <a:close/>
              </a:path>
            </a:pathLst>
          </a:custGeom>
          <a:blipFill dpi="0" rotWithShape="0">
            <a:blip r:embed="rId2"/>
            <a:srcRect/>
            <a:stretch>
              <a:fillRect/>
            </a:stretch>
          </a:blipFill>
          <a:ln w="38100" cap="rnd" cmpd="sng" algn="ctr">
            <a:solidFill>
              <a:srgbClr val="5B9BD5">
                <a:lumMod val="50000"/>
              </a:srgbClr>
            </a:solidFill>
            <a:prstDash val="solid"/>
            <a:roun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2060"/>
              </a:solidFill>
              <a:effectLst/>
              <a:uLnTx/>
              <a:uFillTx/>
              <a:latin typeface="Arial" panose="020B0604020202020204" pitchFamily="34" charset="0"/>
              <a:ea typeface="Microsoft YaHei UI" panose="020B0503020204020204" pitchFamily="34" charset="-122"/>
              <a:cs typeface="Arial" panose="020B0604020202020204" pitchFamily="34" charset="0"/>
            </a:endParaRPr>
          </a:p>
        </p:txBody>
      </p:sp>
      <p:sp>
        <p:nvSpPr>
          <p:cNvPr id="7" name="文本框 9"/>
          <p:cNvSpPr txBox="1"/>
          <p:nvPr/>
        </p:nvSpPr>
        <p:spPr>
          <a:xfrm>
            <a:off x="1701448" y="1872959"/>
            <a:ext cx="7930753" cy="48090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15000"/>
              </a:lnSpc>
              <a:spcBef>
                <a:spcPts val="300"/>
              </a:spcBef>
              <a:spcAft>
                <a:spcPts val="500"/>
              </a:spcAft>
              <a:tabLst>
                <a:tab pos="8101330" algn="l"/>
              </a:tabLst>
            </a:pP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Định</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nghĩa</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của</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nhiên</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liệu</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là</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gì</a:t>
            </a:r>
            <a:r>
              <a:rPr lang="en-US" sz="2400" b="0" dirty="0">
                <a:solidFill>
                  <a:srgbClr val="002060"/>
                </a:solidFill>
                <a:latin typeface="Arial" panose="020B0604020202020204" pitchFamily="34" charset="0"/>
                <a:cs typeface="Arial" panose="020B0604020202020204" pitchFamily="34" charset="0"/>
              </a:rPr>
              <a:t>?</a:t>
            </a:r>
            <a:endParaRPr lang="vi-VN" sz="2400" b="0" dirty="0">
              <a:solidFill>
                <a:srgbClr val="002060"/>
              </a:solidFill>
              <a:latin typeface="Arial" panose="020B0604020202020204" pitchFamily="34" charset="0"/>
              <a:ea typeface="Arial" panose="020B0604020202020204" pitchFamily="34" charset="0"/>
              <a:cs typeface="Arial" panose="020B0604020202020204" pitchFamily="34" charset="0"/>
            </a:endParaRPr>
          </a:p>
        </p:txBody>
      </p:sp>
      <p:sp>
        <p:nvSpPr>
          <p:cNvPr id="8" name="矩形 11"/>
          <p:cNvSpPr/>
          <p:nvPr/>
        </p:nvSpPr>
        <p:spPr>
          <a:xfrm>
            <a:off x="1701448" y="2601011"/>
            <a:ext cx="8225631" cy="1044388"/>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15000"/>
              </a:lnSpc>
              <a:spcBef>
                <a:spcPts val="300"/>
              </a:spcBef>
              <a:spcAft>
                <a:spcPts val="500"/>
              </a:spcAft>
              <a:tabLst>
                <a:tab pos="8101330" algn="l"/>
              </a:tabLst>
            </a:pPr>
            <a:r>
              <a:rPr lang="en-US" sz="2400" dirty="0" smtClean="0">
                <a:solidFill>
                  <a:srgbClr val="002060"/>
                </a:solidFill>
                <a:latin typeface="Arial" panose="020B0604020202020204" pitchFamily="34" charset="0"/>
                <a:cs typeface="Arial" panose="020B0604020202020204" pitchFamily="34" charset="0"/>
              </a:rPr>
              <a:t>- </a:t>
            </a:r>
            <a:r>
              <a:rPr lang="vi-VN" sz="2400" dirty="0" smtClean="0">
                <a:solidFill>
                  <a:srgbClr val="002060"/>
                </a:solidFill>
                <a:latin typeface="Arial" panose="020B0604020202020204" pitchFamily="34" charset="0"/>
                <a:cs typeface="Arial" panose="020B0604020202020204" pitchFamily="34" charset="0"/>
              </a:rPr>
              <a:t>Em </a:t>
            </a:r>
            <a:r>
              <a:rPr lang="vi-VN" sz="2400" dirty="0">
                <a:solidFill>
                  <a:srgbClr val="002060"/>
                </a:solidFill>
                <a:latin typeface="Arial" panose="020B0604020202020204" pitchFamily="34" charset="0"/>
                <a:cs typeface="Arial" panose="020B0604020202020204" pitchFamily="34" charset="0"/>
              </a:rPr>
              <a:t>hãy cho biết những ứng dụng trong đời sống </a:t>
            </a:r>
            <a:endParaRPr lang="vi-VN" sz="2400" dirty="0">
              <a:solidFill>
                <a:srgbClr val="002060"/>
              </a:solidFill>
              <a:latin typeface="Arial" panose="020B0604020202020204" pitchFamily="34" charset="0"/>
              <a:cs typeface="Arial" panose="020B0604020202020204" pitchFamily="34" charset="0"/>
            </a:endParaRPr>
          </a:p>
          <a:p>
            <a:pPr algn="just">
              <a:lnSpc>
                <a:spcPct val="115000"/>
              </a:lnSpc>
              <a:spcBef>
                <a:spcPts val="300"/>
              </a:spcBef>
              <a:spcAft>
                <a:spcPts val="500"/>
              </a:spcAft>
              <a:tabLst>
                <a:tab pos="8101330" algn="l"/>
              </a:tabLst>
            </a:pPr>
            <a:r>
              <a:rPr lang="vi-VN" sz="2400" dirty="0">
                <a:solidFill>
                  <a:srgbClr val="002060"/>
                </a:solidFill>
                <a:latin typeface="Arial" panose="020B0604020202020204" pitchFamily="34" charset="0"/>
                <a:cs typeface="Arial" panose="020B0604020202020204" pitchFamily="34" charset="0"/>
              </a:rPr>
              <a:t>khi đốt cháy nhiên liệu.</a:t>
            </a:r>
            <a:endParaRPr lang="vi-VN" sz="2400" dirty="0">
              <a:solidFill>
                <a:srgbClr val="002060"/>
              </a:solidFill>
              <a:latin typeface="Arial" panose="020B0604020202020204" pitchFamily="34" charset="0"/>
              <a:ea typeface="Arial" panose="020B0604020202020204" pitchFamily="34" charset="0"/>
              <a:cs typeface="Arial" panose="020B0604020202020204" pitchFamily="34" charset="0"/>
            </a:endParaRPr>
          </a:p>
        </p:txBody>
      </p:sp>
      <p:sp>
        <p:nvSpPr>
          <p:cNvPr id="9" name="文本框 9"/>
          <p:cNvSpPr txBox="1"/>
          <p:nvPr/>
        </p:nvSpPr>
        <p:spPr>
          <a:xfrm>
            <a:off x="4055984" y="808331"/>
            <a:ext cx="7779622" cy="67524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15000"/>
              </a:lnSpc>
              <a:spcBef>
                <a:spcPts val="300"/>
              </a:spcBef>
              <a:spcAft>
                <a:spcPts val="500"/>
              </a:spcAft>
              <a:tabLst>
                <a:tab pos="8101330" algn="l"/>
              </a:tabLst>
            </a:pPr>
            <a:r>
              <a:rPr lang="en-US" sz="3600" b="1" u="sng" dirty="0">
                <a:solidFill>
                  <a:srgbClr val="00B050"/>
                </a:solidFill>
                <a:latin typeface="Arial" panose="020B0604020202020204" pitchFamily="34" charset="0"/>
                <a:cs typeface="Arial" panose="020B0604020202020204" pitchFamily="34" charset="0"/>
              </a:rPr>
              <a:t>* </a:t>
            </a:r>
            <a:r>
              <a:rPr lang="en-US" sz="3600" b="1" u="sng" dirty="0" err="1">
                <a:solidFill>
                  <a:srgbClr val="00B050"/>
                </a:solidFill>
                <a:latin typeface="Arial" panose="020B0604020202020204" pitchFamily="34" charset="0"/>
                <a:cs typeface="Arial" panose="020B0604020202020204" pitchFamily="34" charset="0"/>
              </a:rPr>
              <a:t>Nhắc</a:t>
            </a:r>
            <a:r>
              <a:rPr lang="en-US" sz="3600" b="1" u="sng" dirty="0">
                <a:solidFill>
                  <a:srgbClr val="00B050"/>
                </a:solidFill>
                <a:latin typeface="Arial" panose="020B0604020202020204" pitchFamily="34" charset="0"/>
                <a:cs typeface="Arial" panose="020B0604020202020204" pitchFamily="34" charset="0"/>
              </a:rPr>
              <a:t> </a:t>
            </a:r>
            <a:r>
              <a:rPr lang="en-US" sz="3600" b="1" u="sng" dirty="0" err="1">
                <a:solidFill>
                  <a:srgbClr val="00B050"/>
                </a:solidFill>
                <a:latin typeface="Arial" panose="020B0604020202020204" pitchFamily="34" charset="0"/>
                <a:cs typeface="Arial" panose="020B0604020202020204" pitchFamily="34" charset="0"/>
              </a:rPr>
              <a:t>lại</a:t>
            </a:r>
            <a:r>
              <a:rPr lang="en-US" sz="3600" b="1" u="sng" dirty="0">
                <a:solidFill>
                  <a:srgbClr val="00B050"/>
                </a:solidFill>
                <a:latin typeface="Arial" panose="020B0604020202020204" pitchFamily="34" charset="0"/>
                <a:cs typeface="Arial" panose="020B0604020202020204" pitchFamily="34" charset="0"/>
              </a:rPr>
              <a:t> </a:t>
            </a:r>
            <a:r>
              <a:rPr lang="en-US" sz="3600" b="1" u="sng" dirty="0" err="1">
                <a:solidFill>
                  <a:srgbClr val="00B050"/>
                </a:solidFill>
                <a:latin typeface="Arial" panose="020B0604020202020204" pitchFamily="34" charset="0"/>
                <a:cs typeface="Arial" panose="020B0604020202020204" pitchFamily="34" charset="0"/>
              </a:rPr>
              <a:t>kiến</a:t>
            </a:r>
            <a:r>
              <a:rPr lang="en-US" sz="3600" b="1" u="sng" dirty="0">
                <a:solidFill>
                  <a:srgbClr val="00B050"/>
                </a:solidFill>
                <a:latin typeface="Arial" panose="020B0604020202020204" pitchFamily="34" charset="0"/>
                <a:cs typeface="Arial" panose="020B0604020202020204" pitchFamily="34" charset="0"/>
              </a:rPr>
              <a:t> </a:t>
            </a:r>
            <a:r>
              <a:rPr lang="en-US" sz="3600" b="1" u="sng" dirty="0" err="1">
                <a:solidFill>
                  <a:srgbClr val="00B050"/>
                </a:solidFill>
                <a:latin typeface="Arial" panose="020B0604020202020204" pitchFamily="34" charset="0"/>
                <a:cs typeface="Arial" panose="020B0604020202020204" pitchFamily="34" charset="0"/>
              </a:rPr>
              <a:t>thức</a:t>
            </a:r>
            <a:endParaRPr lang="vi-VN" sz="3600" b="1" u="sng" dirty="0">
              <a:solidFill>
                <a:srgbClr val="00B050"/>
              </a:solidFill>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58412" y="1723475"/>
            <a:ext cx="3168639" cy="2651760"/>
          </a:xfrm>
          <a:prstGeom prst="roundRect">
            <a:avLst/>
          </a:prstGeom>
          <a:ln w="57150">
            <a:solidFill>
              <a:srgbClr val="00B050"/>
            </a:solidFill>
            <a:prstDash val="dash"/>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a:r>
              <a:rPr lang="en-US" sz="3200" b="1" dirty="0" err="1" smtClean="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Gỗ</a:t>
            </a:r>
            <a:r>
              <a:rPr lang="en-US" sz="3200" b="1" dirty="0" smtClean="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 than </a:t>
            </a:r>
            <a:r>
              <a:rPr lang="en-US" sz="3200" b="1" dirty="0" err="1" smtClean="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đá</a:t>
            </a:r>
            <a:r>
              <a:rPr lang="en-US" sz="3200" b="1" dirty="0" smtClean="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sz="3200" b="1" dirty="0" err="1" smtClean="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khí</a:t>
            </a:r>
            <a:r>
              <a:rPr lang="en-US" sz="3200" b="1" dirty="0" smtClean="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sz="3200" b="1" dirty="0" err="1" smtClean="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hóa</a:t>
            </a:r>
            <a:r>
              <a:rPr lang="en-US" sz="3200" b="1" dirty="0" smtClean="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sz="3200" b="1" dirty="0" err="1" smtClean="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lỏng</a:t>
            </a:r>
            <a:r>
              <a:rPr lang="en-US" sz="3200" b="1" dirty="0" smtClean="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 than </a:t>
            </a:r>
            <a:r>
              <a:rPr lang="en-US" sz="3200" b="1" dirty="0" err="1" smtClean="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củi</a:t>
            </a:r>
            <a:r>
              <a:rPr lang="en-US" sz="3200" b="1" dirty="0" smtClean="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sz="3200" b="1" dirty="0" err="1" smtClean="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dầu</a:t>
            </a:r>
            <a:r>
              <a:rPr lang="en-US" sz="3200" b="1" dirty="0" smtClean="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sz="3200" b="1" dirty="0" err="1" smtClean="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mỏ</a:t>
            </a:r>
            <a:r>
              <a:rPr lang="en-US" sz="3200" b="1" dirty="0" smtClean="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sz="3200" b="1" dirty="0" err="1" smtClean="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xăng</a:t>
            </a:r>
            <a:r>
              <a:rPr lang="en-US" sz="3200" b="1" dirty="0" smtClean="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a:t>
            </a:r>
            <a:endParaRPr lang="en-US" sz="3200" b="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6" name="Google Shape;228;p33"/>
          <p:cNvPicPr preferRelativeResize="0"/>
          <p:nvPr/>
        </p:nvPicPr>
        <p:blipFill>
          <a:blip r:embed="rId1">
            <a:alphaModFix amt="80000"/>
          </a:blip>
          <a:stretch>
            <a:fillRect/>
          </a:stretch>
        </p:blipFill>
        <p:spPr>
          <a:xfrm rot="10619418" flipH="1">
            <a:off x="3927326" y="2669996"/>
            <a:ext cx="2133612" cy="597020"/>
          </a:xfrm>
          <a:prstGeom prst="rect">
            <a:avLst/>
          </a:prstGeom>
          <a:noFill/>
          <a:ln>
            <a:noFill/>
          </a:ln>
        </p:spPr>
      </p:pic>
      <p:sp>
        <p:nvSpPr>
          <p:cNvPr id="8" name="TextBox 7"/>
          <p:cNvSpPr txBox="1"/>
          <p:nvPr/>
        </p:nvSpPr>
        <p:spPr>
          <a:xfrm>
            <a:off x="6070318" y="2264525"/>
            <a:ext cx="3422468" cy="1569660"/>
          </a:xfrm>
          <a:prstGeom prst="rect">
            <a:avLst/>
          </a:prstGeom>
          <a:noFill/>
        </p:spPr>
        <p:txBody>
          <a:bodyPr wrap="square" rtlCol="0">
            <a:spAutoFit/>
          </a:bodyPr>
          <a:lstStyle/>
          <a:p>
            <a:r>
              <a:rPr lang="en-US" sz="3200" b="1" dirty="0" err="1" smtClean="0">
                <a:solidFill>
                  <a:srgbClr val="002060"/>
                </a:solidFill>
                <a:latin typeface="Times New Roman" panose="02020603050405020304" pitchFamily="18" charset="0"/>
                <a:cs typeface="Times New Roman" panose="02020603050405020304" pitchFamily="18" charset="0"/>
              </a:rPr>
              <a:t>Năng</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lượng</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nhiệt</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năng</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lượng</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ánh</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sáng</a:t>
            </a:r>
            <a:r>
              <a:rPr lang="en-US" sz="3200" b="1" dirty="0" smtClean="0">
                <a:solidFill>
                  <a:srgbClr val="002060"/>
                </a:solidFill>
                <a:latin typeface="Times New Roman" panose="02020603050405020304" pitchFamily="18" charset="0"/>
                <a:cs typeface="Times New Roman" panose="02020603050405020304" pitchFamily="18" charset="0"/>
              </a:rPr>
              <a:t>.</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2050" name="Picture 2" descr="cartoon vector yellow flame is burning flame | PNG Images AI Free Download  - Pikb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0548" y="1256502"/>
            <a:ext cx="1137648" cy="135789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Left Brace 9"/>
          <p:cNvSpPr/>
          <p:nvPr/>
        </p:nvSpPr>
        <p:spPr>
          <a:xfrm>
            <a:off x="9340398" y="1991264"/>
            <a:ext cx="640080" cy="2116183"/>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1" name="TextBox 10"/>
          <p:cNvSpPr txBox="1"/>
          <p:nvPr/>
        </p:nvSpPr>
        <p:spPr>
          <a:xfrm>
            <a:off x="10102853" y="1528354"/>
            <a:ext cx="2011225" cy="3046988"/>
          </a:xfrm>
          <a:prstGeom prst="rect">
            <a:avLst/>
          </a:prstGeom>
          <a:noFill/>
        </p:spPr>
        <p:txBody>
          <a:bodyPr wrap="square" rtlCol="0">
            <a:spAutoFit/>
          </a:bodyPr>
          <a:lstStyle/>
          <a:p>
            <a:r>
              <a:rPr lang="en-US" sz="3200" b="1" dirty="0" err="1" smtClean="0">
                <a:solidFill>
                  <a:srgbClr val="002060"/>
                </a:solidFill>
                <a:latin typeface="Times New Roman" panose="02020603050405020304" pitchFamily="18" charset="0"/>
                <a:cs typeface="Times New Roman" panose="02020603050405020304" pitchFamily="18" charset="0"/>
              </a:rPr>
              <a:t>Sưởi</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ấm</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nấu</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ăn</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làm</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động</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cơ</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sản</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xuất</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hàng</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hóa</a:t>
            </a:r>
            <a:r>
              <a:rPr lang="en-US" sz="3200" b="1" dirty="0" smtClean="0">
                <a:solidFill>
                  <a:srgbClr val="002060"/>
                </a:solidFill>
                <a:latin typeface="Times New Roman" panose="02020603050405020304" pitchFamily="18" charset="0"/>
                <a:cs typeface="Times New Roman" panose="02020603050405020304" pitchFamily="18" charset="0"/>
              </a:rPr>
              <a:t>,…</a:t>
            </a:r>
            <a:endParaRPr lang="en-US" sz="32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ovid Outbreak for Kids by Slidesgo">
  <a:themeElements>
    <a:clrScheme name="Simple Light">
      <a:dk1>
        <a:srgbClr val="322F46"/>
      </a:dk1>
      <a:lt1>
        <a:srgbClr val="EBECF3"/>
      </a:lt1>
      <a:dk2>
        <a:srgbClr val="FC476C"/>
      </a:dk2>
      <a:lt2>
        <a:srgbClr val="AFB9E6"/>
      </a:lt2>
      <a:accent1>
        <a:srgbClr val="3CB3B3"/>
      </a:accent1>
      <a:accent2>
        <a:srgbClr val="F8B047"/>
      </a:accent2>
      <a:accent3>
        <a:srgbClr val="FCEED9"/>
      </a:accent3>
      <a:accent4>
        <a:srgbClr val="7F3DEC"/>
      </a:accent4>
      <a:accent5>
        <a:srgbClr val="7CE6CD"/>
      </a:accent5>
      <a:accent6>
        <a:srgbClr val="B6695E"/>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5229</Words>
  <Application>WPS Slides</Application>
  <PresentationFormat>Custom</PresentationFormat>
  <Paragraphs>195</Paragraphs>
  <Slides>37</Slides>
  <Notes>3</Notes>
  <HiddenSlides>0</HiddenSlides>
  <MMClips>2</MMClips>
  <ScaleCrop>false</ScaleCrop>
  <HeadingPairs>
    <vt:vector size="6" baseType="variant">
      <vt:variant>
        <vt:lpstr>已用的字体</vt:lpstr>
      </vt:variant>
      <vt:variant>
        <vt:i4>25</vt:i4>
      </vt:variant>
      <vt:variant>
        <vt:lpstr>主题</vt:lpstr>
      </vt:variant>
      <vt:variant>
        <vt:i4>2</vt:i4>
      </vt:variant>
      <vt:variant>
        <vt:lpstr>幻灯片标题</vt:lpstr>
      </vt:variant>
      <vt:variant>
        <vt:i4>37</vt:i4>
      </vt:variant>
    </vt:vector>
  </HeadingPairs>
  <TitlesOfParts>
    <vt:vector size="64" baseType="lpstr">
      <vt:lpstr>Arial</vt:lpstr>
      <vt:lpstr>SimSun</vt:lpstr>
      <vt:lpstr>Wingdings</vt:lpstr>
      <vt:lpstr>Titan One</vt:lpstr>
      <vt:lpstr>Segoe Print</vt:lpstr>
      <vt:lpstr>Assistant</vt:lpstr>
      <vt:lpstr>Arial</vt:lpstr>
      <vt:lpstr>Calibri</vt:lpstr>
      <vt:lpstr>Slogan</vt:lpstr>
      <vt:lpstr>Perpetua Titling MT</vt:lpstr>
      <vt:lpstr>Microsoft YaHei UI</vt:lpstr>
      <vt:lpstr>康熙字典</vt:lpstr>
      <vt:lpstr>MingLiU-ExtB</vt:lpstr>
      <vt:lpstr>Times New Roman</vt:lpstr>
      <vt:lpstr>Microsoft YaHei</vt:lpstr>
      <vt:lpstr>等线</vt:lpstr>
      <vt:lpstr>Arial Unicode MS</vt:lpstr>
      <vt:lpstr>Amazone</vt:lpstr>
      <vt:lpstr>Mongolian Baiti</vt:lpstr>
      <vt:lpstr>Segoe UI</vt:lpstr>
      <vt:lpstr>Calibri</vt:lpstr>
      <vt:lpstr>ZapfChancery-Medium</vt:lpstr>
      <vt:lpstr>A3.NotoSans-San</vt:lpstr>
      <vt:lpstr>Sans Serif Collection</vt:lpstr>
      <vt:lpstr>方正静蕾简体</vt:lpstr>
      <vt:lpstr>Covid Outbreak for Kids by Slidesgo</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Có thể em chưa biết?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 VAN DUC 20192776</dc:creator>
  <cp:lastModifiedBy>HOA HOÀNG</cp:lastModifiedBy>
  <cp:revision>26</cp:revision>
  <dcterms:created xsi:type="dcterms:W3CDTF">2022-05-08T10:16:00Z</dcterms:created>
  <dcterms:modified xsi:type="dcterms:W3CDTF">2025-05-10T16:13:49Z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2150A20A69764C9FAAC85308A413D3DD_13</vt:lpwstr>
  </property>
  <property fmtid="{D5CDD505-2E9C-101B-9397-08002B2CF9AE}" pid="3" name="KSOProductBuildVer">
    <vt:lpwstr>1033-12.2.0.20795</vt:lpwstr>
  </property>
</Properties>
</file>