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nton" panose="020B0604020202020204" charset="0"/>
      <p:regular r:id="rId42"/>
    </p:embeddedFont>
    <p:embeddedFont>
      <p:font typeface="Autour One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12.svg"/><Relationship Id="rId12" Type="http://schemas.openxmlformats.org/officeDocument/2006/relationships/image" Target="../media/image20.png"/><Relationship Id="rId17" Type="http://schemas.openxmlformats.org/officeDocument/2006/relationships/image" Target="../media/image6.png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0.svg"/><Relationship Id="rId7" Type="http://schemas.openxmlformats.org/officeDocument/2006/relationships/image" Target="../media/image38.sv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90.svg"/><Relationship Id="rId15" Type="http://schemas.openxmlformats.org/officeDocument/2006/relationships/image" Target="../media/image76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8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42.png"/><Relationship Id="rId25" Type="http://schemas.openxmlformats.org/officeDocument/2006/relationships/image" Target="../media/image27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19.png"/><Relationship Id="rId9" Type="http://schemas.openxmlformats.org/officeDocument/2006/relationships/image" Target="../media/image84.sv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6.svg"/><Relationship Id="rId4" Type="http://schemas.openxmlformats.org/officeDocument/2006/relationships/image" Target="../media/image47.png"/><Relationship Id="rId14" Type="http://schemas.openxmlformats.org/officeDocument/2006/relationships/image" Target="../media/image45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10" Type="http://schemas.openxmlformats.org/officeDocument/2006/relationships/image" Target="../media/image18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</a:t>
                </a:r>
                <a:r>
                  <a:rPr lang="nl-NL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 CA nằm giữa hai cạnh CB và CD của góc BCD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BDC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9.15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9.16 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9.16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  <a:endParaRPr lang="en-US" sz="4000" b="1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Khi so sánh độ dài của AD và DC, khẳng định nào sau đây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 smtClean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9.18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9.19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12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CB’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hay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B’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CB’ =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1984</Words>
  <PresentationFormat>Custom</PresentationFormat>
  <Paragraphs>193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Merriweather</vt:lpstr>
      <vt:lpstr>Cambria Math</vt:lpstr>
      <vt:lpstr>Calibri</vt:lpstr>
      <vt:lpstr>Times New Roman</vt:lpstr>
      <vt:lpstr>Anton</vt:lpstr>
      <vt:lpstr>Autour One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Thư Viện VnTeach.Com</dc:creator>
  <cp:keywords>Thư Viện VnTeach.Com</cp:keywords>
  <dcterms:created xsi:type="dcterms:W3CDTF">2006-08-16T00:00:00Z</dcterms:created>
  <dcterms:modified xsi:type="dcterms:W3CDTF">2022-11-18T01:11:27Z</dcterms:modified>
  <dc:identifier>DAFR4ThywlQ</dc:identifier>
</cp:coreProperties>
</file>